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229" r:id="rId3"/>
    <p:sldId id="1228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CC"/>
    <a:srgbClr val="00789A"/>
    <a:srgbClr val="005882"/>
    <a:srgbClr val="00A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F91D-5567-442C-B014-25470463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5C65-A6A4-4D7E-A8A9-35240D7FED8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9FC3-E0C2-4949-9D7A-193075E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43AB-A2BA-4E7E-9171-5D2878D6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rectangle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171E9132-3A86-4DCE-BD93-7897A21CA0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72"/>
            <a:ext cx="12192000" cy="68717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02F7A-1DFE-4A40-B47F-0F735F0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0810" y="5913465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EA5E1-DA1F-463C-BEC4-30B88F8D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1346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E1159-3199-4E54-B6F1-014DC1FA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10" y="2684611"/>
            <a:ext cx="10515600" cy="1325563"/>
          </a:xfrm>
        </p:spPr>
        <p:txBody>
          <a:bodyPr>
            <a:normAutofit/>
          </a:bodyPr>
          <a:lstStyle>
            <a:lvl1pPr>
              <a:defRPr sz="4400" b="1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DF238-211C-4E9E-8F11-594CC522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5" y="5913465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6DFD0-B0F1-46F8-B111-0429DF5E089B}"/>
              </a:ext>
            </a:extLst>
          </p:cNvPr>
          <p:cNvGrpSpPr/>
          <p:nvPr userDrawn="1"/>
        </p:nvGrpSpPr>
        <p:grpSpPr>
          <a:xfrm>
            <a:off x="376730" y="6299850"/>
            <a:ext cx="10528875" cy="434026"/>
            <a:chOff x="376730" y="6299850"/>
            <a:chExt cx="10528875" cy="43402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964CAE-6E73-4396-8F41-AC04B1828D6A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EC60A-503B-4070-AB46-0EC601BED577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bg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C8F102-259F-4446-8F61-B99123C29279}"/>
                </a:ext>
              </a:extLst>
            </p:cNvPr>
            <p:cNvCxnSpPr>
              <a:cxnSpLocks/>
            </p:cNvCxnSpPr>
            <p:nvPr/>
          </p:nvCxnSpPr>
          <p:spPr>
            <a:xfrm>
              <a:off x="10905605" y="6299850"/>
              <a:ext cx="0" cy="4340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EE8EE754-DCD7-4F89-B393-872A27AE39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0076" y="6317805"/>
            <a:ext cx="2725194" cy="40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BC2AF-F421-41AD-B2C0-A9D358C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7F15D-2428-4868-B036-374F9E0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2654B-D2B8-4A24-92DD-6E0B3652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3576431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3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D0A9F68-1EDB-4A8A-BCDB-E1F4A0CE16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F16A00-8564-4829-8BF4-CC08FE4C6AD7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836338-7547-4FF7-93AD-CC57B7CDDC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23A42C0D-378F-47DA-800F-AB975CB63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4D5EBB-2351-420C-A6A5-7B67473BAB0B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8EDC4C89-481A-451D-B06A-F0999A8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8426"/>
            <a:ext cx="3295650" cy="3138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Date Placeholder 2">
            <a:extLst>
              <a:ext uri="{FF2B5EF4-FFF2-40B4-BE49-F238E27FC236}">
                <a16:creationId xmlns:a16="http://schemas.microsoft.com/office/drawing/2014/main" id="{0BFE0AD8-32E4-4883-9557-09D97108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C42FB052-5F40-4FD6-B81A-519024EC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4">
            <a:extLst>
              <a:ext uri="{FF2B5EF4-FFF2-40B4-BE49-F238E27FC236}">
                <a16:creationId xmlns:a16="http://schemas.microsoft.com/office/drawing/2014/main" id="{CDB4B956-E2E3-4093-AE53-8B19A6E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2FD245-AD65-4F22-85F5-16A418CE56BF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722BE1-F99B-4778-B9F9-E3530ED01D8A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67F385FE-7432-4F24-BE01-0984E823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BF87F6-3F51-4E08-9E06-4092A4F63748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E3384312-1C07-42AC-8E9F-EB9AB578B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E7ABD5AB-AEA1-4C06-AD1A-0FE9794C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606844F-DE7D-4697-BBE4-20A2B8421929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DBDFDC-4255-48D9-A41E-A9A2057031E7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AF63F45-F9DE-45A0-8CEC-6C63E8EE0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59A41A-CAE2-4B88-AFB7-9DA32B9BB4AD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87F540A3-E2B9-4798-9C59-26A9FB5FE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8763" y="2155178"/>
            <a:ext cx="7439371" cy="315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4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4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067BBB1-EF40-424B-86A0-2706586532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0B2D49C1-D3A3-4AB9-8E19-1A31799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0CBE640F-905D-4658-B34F-3B0F81E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97D3C7A7-9928-4F0F-AB19-49808157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3D27D00-3B7C-4A4A-A5F1-3BCDE823E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7513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4080356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4077042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4073728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4065775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4067100"/>
            <a:ext cx="1711044" cy="914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69AAB816-495A-46D7-9E1C-071858E0C55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99685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1" name="Picture Placeholder 16">
            <a:extLst>
              <a:ext uri="{FF2B5EF4-FFF2-40B4-BE49-F238E27FC236}">
                <a16:creationId xmlns:a16="http://schemas.microsoft.com/office/drawing/2014/main" id="{79783E1F-4039-4517-888C-AA08A6FB6C3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336189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2" name="Picture Placeholder 16">
            <a:extLst>
              <a:ext uri="{FF2B5EF4-FFF2-40B4-BE49-F238E27FC236}">
                <a16:creationId xmlns:a16="http://schemas.microsoft.com/office/drawing/2014/main" id="{C6C192CB-8A39-4F9F-936D-D5077F3B7F3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565261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B8FCC14-334E-4A96-BEA5-F579E53BDE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849466" y="2737918"/>
            <a:ext cx="1212850" cy="97739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9" name="Date Placeholder 2">
            <a:extLst>
              <a:ext uri="{FF2B5EF4-FFF2-40B4-BE49-F238E27FC236}">
                <a16:creationId xmlns:a16="http://schemas.microsoft.com/office/drawing/2014/main" id="{F86076C5-AB4E-4A42-A216-DECF170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57AF84F1-F5E3-4856-BB33-E3B79850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CB8DB9B9-55DE-4691-98FA-1C9B095A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B253C68-A6C1-4D86-BA0B-2EA9C6814E2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611E39-41B2-4EF2-9BAF-C73DC20234CB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E3DFA14-2B1F-48A0-AD82-DC356A57A45B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A421E37-0D9F-4188-AB0F-264FA714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F3EE48-3B8D-461A-9EB4-81FBC81FF245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CCF5898D-3BFF-4D06-A76D-957C3C0A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996B351-CDD3-4957-B344-CB1059E16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1309" y="2161314"/>
            <a:ext cx="5776255" cy="2766001"/>
          </a:xfr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85800" indent="-228600">
              <a:buFontTx/>
              <a:buBlip>
                <a:blip r:embed="rId2"/>
              </a:buBlip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61314"/>
            <a:ext cx="4939724" cy="27660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1EBAFD32-4176-4AC0-AF49-FEDB6BA6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4120" y="5850651"/>
            <a:ext cx="2743200" cy="365125"/>
          </a:xfrm>
        </p:spPr>
        <p:txBody>
          <a:bodyPr/>
          <a:lstStyle/>
          <a:p>
            <a:fld id="{516E5C65-A6A4-4D7E-A8A9-35240D7FED8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4023A63-730C-4869-9C47-EE62732F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442" y="588160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5472EC5D-4B38-410B-8364-0FFE2783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64" y="5884856"/>
            <a:ext cx="2743200" cy="365125"/>
          </a:xfrm>
        </p:spPr>
        <p:txBody>
          <a:bodyPr/>
          <a:lstStyle/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1B80104-7A0C-4DC3-AE6E-5913F491EC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3549" y="1363083"/>
            <a:ext cx="11260279" cy="60203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17101E-DB6E-4CEE-99DA-970776E508B3}"/>
              </a:ext>
            </a:extLst>
          </p:cNvPr>
          <p:cNvGrpSpPr/>
          <p:nvPr userDrawn="1"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0D6EF34-D09E-41B5-BF5C-13D15F309706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D7F26555-7DB3-4550-8272-C5D0BEBF8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FB474D-3F20-4873-83F5-35A97235EA20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483752C-4D11-4066-9A8D-444B41D0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1F70-348B-4228-8231-4A789EE9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89C8-D396-4C09-A2FF-95ED83CE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ACDC-CB97-4A30-A0A2-A5019682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4F41-F934-44B6-8AF7-777EE95BCA4E}" type="datetimeFigureOut">
              <a:rPr lang="en-US" smtClean="0"/>
              <a:t>11/11/2021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F139-3E31-46E5-BE06-0C5D7B09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1297-07E7-4671-8870-64B28993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B0C51-5258-4AC0-8EE7-D6288C1C11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A1DC4-08BD-4EF5-A141-A5919D7A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289E-163E-4015-98E1-F90E3038D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6F69-A988-4F2E-BEC1-713E34B5D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E5C65-A6A4-4D7E-A8A9-35240D7FED8F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5F18-1385-4EE3-AE74-7A921FADC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7A5A-D37B-4E71-B0F5-8628470F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EF7F-D85A-4201-B820-A0FEA313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0" r:id="rId4"/>
    <p:sldLayoutId id="2147483651" r:id="rId5"/>
    <p:sldLayoutId id="2147483653" r:id="rId6"/>
    <p:sldLayoutId id="2147483654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A62DE0-6FFB-41DC-9E37-2A5CE8673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6" y="-18896"/>
            <a:ext cx="12201142" cy="687689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A00DD67-7F28-4D28-BE38-496D2586E3EE}"/>
              </a:ext>
            </a:extLst>
          </p:cNvPr>
          <p:cNvGrpSpPr/>
          <p:nvPr/>
        </p:nvGrpSpPr>
        <p:grpSpPr>
          <a:xfrm>
            <a:off x="10147990" y="571288"/>
            <a:ext cx="1269488" cy="627852"/>
            <a:chOff x="10147990" y="571288"/>
            <a:chExt cx="1269488" cy="627852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CD53DAD5-062D-47BD-972D-629715CD0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42466" y="832220"/>
              <a:ext cx="1175012" cy="36692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8D4CF3-3508-46A8-A06F-886D02695C65}"/>
                </a:ext>
              </a:extLst>
            </p:cNvPr>
            <p:cNvSpPr txBox="1"/>
            <p:nvPr/>
          </p:nvSpPr>
          <p:spPr>
            <a:xfrm>
              <a:off x="10147990" y="571288"/>
              <a:ext cx="11928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Part of</a:t>
              </a: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C0B554E1-52DD-41C3-8103-8CDB8E245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947" y="794242"/>
            <a:ext cx="3105726" cy="6211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E42EB2-AD4A-4142-9886-6616A02EF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8710" y="1897048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</a:t>
            </a:r>
            <a:r>
              <a:rPr lang="en-IN" sz="4000" dirty="0" err="1">
                <a:solidFill>
                  <a:schemeClr val="bg1"/>
                </a:solidFill>
              </a:rPr>
              <a:t>ase</a:t>
            </a:r>
            <a:r>
              <a:rPr lang="en-IN" sz="4000" dirty="0">
                <a:solidFill>
                  <a:schemeClr val="bg1"/>
                </a:solidFill>
              </a:rPr>
              <a:t> Study-Conversational AI– Peer Evaluation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40308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EA59-697F-49EF-A643-FD328C33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GuideLines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2E17-B466-4B28-92AA-49F8D588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Please refer your respective case studies to understand problem statement and rubric defined for each problem</a:t>
            </a:r>
          </a:p>
          <a:p>
            <a:r>
              <a:rPr lang="en-US" dirty="0"/>
              <a:t>You need to complete all the task mentioned in the case study</a:t>
            </a:r>
          </a:p>
          <a:p>
            <a:r>
              <a:rPr lang="en-IN" dirty="0"/>
              <a:t>The Duration of the assessment is from 4:00 pm to 6:00 pm</a:t>
            </a:r>
          </a:p>
          <a:p>
            <a:r>
              <a:rPr lang="en-IN" dirty="0"/>
              <a:t>30 minutes is given for Peer Evaluation  from 6:00 pm to 6:30 pm</a:t>
            </a:r>
          </a:p>
          <a:p>
            <a:r>
              <a:rPr lang="en-IN" dirty="0"/>
              <a:t>Please exchange your solutions by email as per the peer list shared on the portal for evaluation</a:t>
            </a:r>
          </a:p>
          <a:p>
            <a:r>
              <a:rPr lang="en-IN" dirty="0"/>
              <a:t>After evaluation on peer solutions, please share the score with faculty by direct message in zoom.</a:t>
            </a:r>
          </a:p>
          <a:p>
            <a:r>
              <a:rPr lang="en-IN" dirty="0"/>
              <a:t>Please share  the reason as comments for the score provided to peers.</a:t>
            </a:r>
          </a:p>
          <a:p>
            <a:r>
              <a:rPr lang="en-IN" dirty="0"/>
              <a:t>The score is given by the peer is the final score for this assessment. It cannot be changed later.</a:t>
            </a:r>
          </a:p>
        </p:txBody>
      </p:sp>
    </p:spTree>
    <p:extLst>
      <p:ext uri="{BB962C8B-B14F-4D97-AF65-F5344CB8AC3E}">
        <p14:creationId xmlns:p14="http://schemas.microsoft.com/office/powerpoint/2010/main" val="42633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BBEF-025E-417C-B5B2-A53894953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09" y="18256"/>
            <a:ext cx="10515600" cy="816632"/>
          </a:xfrm>
        </p:spPr>
        <p:txBody>
          <a:bodyPr/>
          <a:lstStyle/>
          <a:p>
            <a:r>
              <a:rPr lang="en-US" b="1" dirty="0"/>
              <a:t>P</a:t>
            </a:r>
            <a:r>
              <a:rPr lang="en-IN" b="1" dirty="0"/>
              <a:t>eer Evaluation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CB32-9BE4-4D3C-92EA-F584E81A3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834888"/>
            <a:ext cx="11423372" cy="534207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Appear for Conversational AI case study assessment by downloading the zip file from Assessment section named- Conversational_AI.zip (For your ease of use it is available at Announcement section as well).</a:t>
            </a: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zip file contains</a:t>
            </a:r>
          </a:p>
          <a:p>
            <a:pPr marL="1257300" lvl="2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case study what you have to work on</a:t>
            </a:r>
          </a:p>
          <a:p>
            <a:pPr marL="1257300" lvl="2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peer list to whom you need to share the solution after the assessment by email for peer evaluation</a:t>
            </a:r>
          </a:p>
          <a:p>
            <a:pPr marL="1257300" lvl="2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score template for recording your peer scores.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 the code file in HTML/PDF format only, and then zip it and upload.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all comments written properly in the file.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HTML/PDF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should contain the Batch name and your name at the top.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 the Peer details provided in the announcement section.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the .zip  file of your solution by Email to your Peer for Peer Evaluation.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 the score template uploaded in Conversational_AI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_Case study_assessment.zip at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Announcement section to evaluate your peer solution shared.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 the peer evaluated scores on the google form link provided here.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 on the case study reach out to your respective faculties.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4F07E-C39C-426C-A7BC-7EF3CD9DE31B}"/>
              </a:ext>
            </a:extLst>
          </p:cNvPr>
          <p:cNvGrpSpPr/>
          <p:nvPr/>
        </p:nvGrpSpPr>
        <p:grpSpPr>
          <a:xfrm>
            <a:off x="376730" y="6317805"/>
            <a:ext cx="11438540" cy="406818"/>
            <a:chOff x="376730" y="6317805"/>
            <a:chExt cx="11438540" cy="4068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F27564E-0537-4A24-9249-3D8FA9DE203A}"/>
                </a:ext>
              </a:extLst>
            </p:cNvPr>
            <p:cNvCxnSpPr>
              <a:cxnSpLocks/>
            </p:cNvCxnSpPr>
            <p:nvPr/>
          </p:nvCxnSpPr>
          <p:spPr>
            <a:xfrm>
              <a:off x="3161712" y="6544331"/>
              <a:ext cx="5868577" cy="0"/>
            </a:xfrm>
            <a:prstGeom prst="line">
              <a:avLst/>
            </a:prstGeom>
            <a:ln>
              <a:solidFill>
                <a:srgbClr val="00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3E5F381-074D-4552-B3DF-E5D5644B0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90076" y="6317805"/>
              <a:ext cx="2725194" cy="40681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1094E0-891A-4AC0-B597-3828D3FFF2DB}"/>
                </a:ext>
              </a:extLst>
            </p:cNvPr>
            <p:cNvSpPr txBox="1"/>
            <p:nvPr/>
          </p:nvSpPr>
          <p:spPr>
            <a:xfrm>
              <a:off x="376730" y="6405832"/>
              <a:ext cx="2863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© 2021 Jigsaw Academy Education Pvt Ltd.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263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633-EFB1-4416-8011-1147D195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8078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348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Calibri Light</vt:lpstr>
      <vt:lpstr>Office Theme</vt:lpstr>
      <vt:lpstr>Case Study-Conversational AI– Peer Evaluation Guidelines</vt:lpstr>
      <vt:lpstr>Assessment GuideLines</vt:lpstr>
      <vt:lpstr>Peer Evaluation guidelines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 N</dc:creator>
  <cp:lastModifiedBy>Swarnalatha Devarakonda [UNext]</cp:lastModifiedBy>
  <cp:revision>69</cp:revision>
  <dcterms:created xsi:type="dcterms:W3CDTF">2021-05-27T09:28:27Z</dcterms:created>
  <dcterms:modified xsi:type="dcterms:W3CDTF">2021-11-11T14:19:42Z</dcterms:modified>
</cp:coreProperties>
</file>