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49"/>
  </p:normalViewPr>
  <p:slideViewPr>
    <p:cSldViewPr snapToGrid="0" snapToObjects="1">
      <p:cViewPr>
        <p:scale>
          <a:sx n="80" d="100"/>
          <a:sy n="80" d="100"/>
        </p:scale>
        <p:origin x="4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ko-Kore-KR" smtClean="0"/>
              <a:t>2020. 1. 15.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247</Words>
  <Application>Microsoft Macintosh PowerPoint</Application>
  <PresentationFormat>와이드스크린</PresentationFormat>
  <Paragraphs>155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8</cp:revision>
  <dcterms:created xsi:type="dcterms:W3CDTF">2020-01-15T00:32:13Z</dcterms:created>
  <dcterms:modified xsi:type="dcterms:W3CDTF">2020-01-15T01:32:35Z</dcterms:modified>
</cp:coreProperties>
</file>