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f9bcc74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f9bcc74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8f9bcc74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8f9bcc74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8f9bcc74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8f9bcc74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8f9bcc74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8f9bcc74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8f9bcc74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8f9bcc74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Pass - </a:t>
            </a:r>
            <a:r>
              <a:rPr lang="en-GB" sz="4000"/>
              <a:t>your game, your way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privacy-preserving solution for single game purchases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Traditional game passes require users to commit to a monthly or season-long subscription, even if they only want to watch a few games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can be expensive and inconvenient for users who only want to watch occasional games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Additionally, there are privacy concerns associated with using traditional game passes, as users are required to provide personal information and financial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Solution: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Game Pass Lite is a privacy-preserving solution for single game purchases. It uses zero-knowledge proofs (ZKPs) to allow users to prove that they are authorized to play a particular game without revealing their identity or payment information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59150" y="11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12975" y="865175"/>
            <a:ext cx="8520600" cy="4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user selects the NBA game that they want to watch and pays XYZ for the game using cryptocurrency.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XYZ generates a ZKP that proves that the user has paid for the game and that XYZ has purchased a season pass to the NBA.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XYZ sends the ZKP to the user.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user verifies the ZKP.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XYZ authenticates itself to the NBA using its own credentials.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XYZ fills out their log in credentials in user’s website automatically.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XYZ streams the game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the game is over, XYZ logs out the credentials automatically.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835502" y="-1709025"/>
            <a:ext cx="5472999" cy="909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591900" y="2216550"/>
            <a:ext cx="19602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Thanks ;)</a:t>
            </a:r>
            <a:endParaRPr sz="2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