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76" r:id="rId6"/>
    <p:sldId id="281" r:id="rId7"/>
    <p:sldId id="282" r:id="rId8"/>
    <p:sldId id="286" r:id="rId9"/>
    <p:sldId id="29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77" r:id="rId19"/>
    <p:sldId id="280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FF66"/>
    <a:srgbClr val="EA5228"/>
    <a:srgbClr val="F15C2F"/>
    <a:srgbClr val="80B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32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EEF5-2404-49A7-9563-69ECD05B72AF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0A60F-E234-418D-A020-D4F4678C3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6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42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3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4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7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8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0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SharePoint Development Models</a:t>
            </a:r>
          </a:p>
          <a:p>
            <a:r>
              <a:rPr lang="en-US" dirty="0"/>
              <a:t>SharePoint Framework Toolchain</a:t>
            </a:r>
          </a:p>
          <a:p>
            <a:r>
              <a:rPr lang="en-US" dirty="0"/>
              <a:t>Office UI Fabric &amp; React</a:t>
            </a:r>
          </a:p>
          <a:p>
            <a:r>
              <a:rPr lang="en-US" dirty="0" err="1"/>
              <a:t>Dyanamic</a:t>
            </a:r>
            <a:r>
              <a:rPr lang="en-US" dirty="0"/>
              <a:t> Loading of Packages</a:t>
            </a:r>
          </a:p>
          <a:p>
            <a:r>
              <a:rPr lang="en-US" dirty="0"/>
              <a:t>-External Scripts</a:t>
            </a:r>
          </a:p>
          <a:p>
            <a:r>
              <a:rPr lang="en-US" dirty="0"/>
              <a:t>-External CSS</a:t>
            </a:r>
          </a:p>
          <a:p>
            <a:r>
              <a:rPr lang="en-US" dirty="0"/>
              <a:t>Use theme </a:t>
            </a:r>
            <a:r>
              <a:rPr lang="en-US" dirty="0" err="1"/>
              <a:t>Colours</a:t>
            </a:r>
            <a:r>
              <a:rPr lang="en-US" dirty="0"/>
              <a:t> in your </a:t>
            </a:r>
            <a:r>
              <a:rPr lang="en-US" dirty="0" err="1"/>
              <a:t>SPFx</a:t>
            </a:r>
            <a:r>
              <a:rPr lang="en-US" dirty="0"/>
              <a:t> Customizations</a:t>
            </a:r>
          </a:p>
          <a:p>
            <a:r>
              <a:rPr lang="en-US" dirty="0"/>
              <a:t>Package and Deploying</a:t>
            </a:r>
          </a:p>
          <a:p>
            <a:r>
              <a:rPr lang="en-US" dirty="0"/>
              <a:t>-Office 365 CLI</a:t>
            </a:r>
          </a:p>
          <a:p>
            <a:endParaRPr lang="en-US" dirty="0"/>
          </a:p>
          <a:p>
            <a:r>
              <a:rPr lang="en-US" dirty="0"/>
              <a:t>PnP JS React controls</a:t>
            </a:r>
          </a:p>
          <a:p>
            <a:r>
              <a:rPr lang="en-US" dirty="0"/>
              <a:t>PnP JS</a:t>
            </a:r>
          </a:p>
          <a:p>
            <a:endParaRPr lang="en-US" dirty="0"/>
          </a:p>
          <a:p>
            <a:r>
              <a:rPr lang="en-US" dirty="0"/>
              <a:t>Module based SCSS</a:t>
            </a:r>
          </a:p>
          <a:p>
            <a:endParaRPr lang="en-US" dirty="0"/>
          </a:p>
          <a:p>
            <a:r>
              <a:rPr lang="en-US"/>
              <a:t>Running SPFX webparts in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0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0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3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SharePoint Frame work</a:t>
            </a:r>
          </a:p>
          <a:p>
            <a:endParaRPr lang="en-US" dirty="0"/>
          </a:p>
          <a:p>
            <a:r>
              <a:rPr lang="en-US" dirty="0"/>
              <a:t>SharePoint Framework Toolchains</a:t>
            </a:r>
          </a:p>
          <a:p>
            <a:endParaRPr lang="en-US" dirty="0"/>
          </a:p>
          <a:p>
            <a:r>
              <a:rPr lang="en-US" dirty="0"/>
              <a:t>SharePoint Framework supported Environments</a:t>
            </a:r>
          </a:p>
          <a:p>
            <a:r>
              <a:rPr lang="en-US" dirty="0"/>
              <a:t>	SharePoint Online</a:t>
            </a:r>
          </a:p>
          <a:p>
            <a:r>
              <a:rPr lang="en-US" dirty="0"/>
              <a:t>	SharePoint On-Premise</a:t>
            </a:r>
          </a:p>
          <a:p>
            <a:endParaRPr lang="en-US" dirty="0"/>
          </a:p>
          <a:p>
            <a:r>
              <a:rPr lang="en-US" dirty="0"/>
              <a:t>Choose the Framework</a:t>
            </a:r>
          </a:p>
          <a:p>
            <a:r>
              <a:rPr lang="en-US" dirty="0"/>
              <a:t>	No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	React</a:t>
            </a:r>
          </a:p>
          <a:p>
            <a:r>
              <a:rPr lang="en-US" dirty="0"/>
              <a:t>	Knockout</a:t>
            </a:r>
          </a:p>
          <a:p>
            <a:r>
              <a:rPr lang="en-US" dirty="0"/>
              <a:t>	No </a:t>
            </a:r>
            <a:r>
              <a:rPr lang="en-US" dirty="0" err="1"/>
              <a:t>Javascript</a:t>
            </a:r>
            <a:r>
              <a:rPr lang="en-US" dirty="0"/>
              <a:t> Framework + jQuery</a:t>
            </a:r>
          </a:p>
          <a:p>
            <a:r>
              <a:rPr lang="en-US" dirty="0"/>
              <a:t>	No JavaScript Framework + Angular </a:t>
            </a:r>
            <a:r>
              <a:rPr lang="en-US" dirty="0" err="1"/>
              <a:t>js</a:t>
            </a:r>
            <a:r>
              <a:rPr lang="en-US" dirty="0"/>
              <a:t> / Angular 2+</a:t>
            </a:r>
          </a:p>
          <a:p>
            <a:r>
              <a:rPr lang="en-US" dirty="0"/>
              <a:t>	and more</a:t>
            </a:r>
          </a:p>
          <a:p>
            <a:endParaRPr lang="en-US" dirty="0"/>
          </a:p>
          <a:p>
            <a:r>
              <a:rPr lang="en-US" dirty="0"/>
              <a:t>Deployment Scopes</a:t>
            </a:r>
          </a:p>
          <a:p>
            <a:r>
              <a:rPr lang="en-US" dirty="0"/>
              <a:t>	Tenant Scope App Catalog</a:t>
            </a:r>
          </a:p>
          <a:p>
            <a:r>
              <a:rPr lang="en-US" dirty="0"/>
              <a:t>	Site Collection App Catalog</a:t>
            </a:r>
          </a:p>
          <a:p>
            <a:endParaRPr lang="en-US" dirty="0"/>
          </a:p>
          <a:p>
            <a:r>
              <a:rPr lang="en-US" dirty="0"/>
              <a:t>Artifacts Deployment</a:t>
            </a:r>
          </a:p>
          <a:p>
            <a:r>
              <a:rPr lang="en-US" dirty="0"/>
              <a:t>	Azure Storage, </a:t>
            </a:r>
          </a:p>
          <a:p>
            <a:r>
              <a:rPr lang="en-US" dirty="0"/>
              <a:t>	Azure CDN, </a:t>
            </a:r>
          </a:p>
          <a:p>
            <a:r>
              <a:rPr lang="en-US" dirty="0"/>
              <a:t>	SharePoint CDN, </a:t>
            </a:r>
          </a:p>
          <a:p>
            <a:r>
              <a:rPr lang="en-US" dirty="0"/>
              <a:t>	Office 365 Public CDN</a:t>
            </a:r>
          </a:p>
          <a:p>
            <a:endParaRPr lang="en-US" dirty="0"/>
          </a:p>
          <a:p>
            <a:r>
              <a:rPr lang="en-US" dirty="0"/>
              <a:t>External Scripts and Dynamic Binding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Deployment with ALM APIs</a:t>
            </a:r>
          </a:p>
          <a:p>
            <a:endParaRPr lang="en-US" dirty="0"/>
          </a:p>
          <a:p>
            <a:r>
              <a:rPr lang="en-US" dirty="0"/>
              <a:t>Extensible Tools &amp; Scripts</a:t>
            </a:r>
          </a:p>
          <a:p>
            <a:endParaRPr lang="en-US" dirty="0"/>
          </a:p>
          <a:p>
            <a:r>
              <a:rPr lang="en-US" dirty="0"/>
              <a:t>Understand the </a:t>
            </a:r>
            <a:r>
              <a:rPr lang="en-US" dirty="0" err="1"/>
              <a:t>Webpart</a:t>
            </a:r>
            <a:r>
              <a:rPr lang="en-US" dirty="0"/>
              <a:t> Layouts &amp; Levels</a:t>
            </a:r>
          </a:p>
          <a:p>
            <a:r>
              <a:rPr lang="en-US" dirty="0"/>
              <a:t>Understand the </a:t>
            </a:r>
            <a:r>
              <a:rPr lang="en-US" dirty="0" err="1"/>
              <a:t>webpart</a:t>
            </a:r>
            <a:r>
              <a:rPr lang="en-US" dirty="0"/>
              <a:t> property pane</a:t>
            </a:r>
          </a:p>
          <a:p>
            <a:r>
              <a:rPr lang="en-US" dirty="0"/>
              <a:t>PnP JS</a:t>
            </a:r>
          </a:p>
          <a:p>
            <a:r>
              <a:rPr lang="en-US" dirty="0"/>
              <a:t>Office365 CLI</a:t>
            </a:r>
          </a:p>
          <a:p>
            <a:r>
              <a:rPr lang="en-US" dirty="0"/>
              <a:t>PnP React Controls</a:t>
            </a:r>
          </a:p>
          <a:p>
            <a:r>
              <a:rPr lang="en-US" dirty="0"/>
              <a:t>PnP </a:t>
            </a:r>
            <a:r>
              <a:rPr lang="en-US" dirty="0" err="1"/>
              <a:t>SPFx</a:t>
            </a:r>
            <a:r>
              <a:rPr lang="en-US" dirty="0"/>
              <a:t> Yeoman generator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0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4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A60F-E234-418D-A020-D4F4678C3D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6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34DD-C42D-43DA-A339-B26A16B13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EBB39-BEFD-4E86-AFAB-C9522D8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1F66-A6E9-41D7-A5C9-68D6338B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EFD3-796F-4422-9D5F-3ABFBE60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30D1-D613-44FA-B04B-2002E6D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6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B9A3-EA16-40D6-AF1A-4BBC286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F73BE-FBCB-4C29-83B5-EFE0B212F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DCE4-7CEB-45FE-B5FA-75964257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8940-B194-49B2-AAF2-9F9B3CB0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A03E-5F59-4B98-A499-8E98C90B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1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5B5AC-EAFA-43CF-A83D-BF36266A6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0962-F06E-41E1-8B27-BB5A6427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3AF3-ECA3-4FDB-BD35-19CAE829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A4C2-37FC-47F3-8063-715978C6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4597-E8C8-44CE-8D79-E2ED8BB5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887D-E47B-4D20-9BFE-E40675A3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0667-E4E7-43C7-A1DD-119FBB33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70DB-05F8-4EC4-ADCE-ABD7632E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C619-F2B2-4A82-96B8-A44AB9A2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BABE-F164-4100-817B-5A03219F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8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BD8B-7B3D-4EAE-B55C-379F83F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A76E-420F-4995-93CF-0B736926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3851-EA34-44C7-9D47-1E1569AE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035A-8645-43CE-B390-531295EB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2BEA-47DC-4899-88DE-FD0BBC40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3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C681-40B0-4B4E-A3A3-EA633E98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AF3C-50CC-4930-BE75-0966288DC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163F9-1FE0-40C8-9616-DCD7BD97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F96D6-095C-42F6-BF1A-3702F876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49219-FFFD-4DE9-9E98-780C32D1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17654-EA3E-4ADE-BB2A-48E1850F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8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9EF8-42BB-492C-A74F-D5CE7798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5F3E-4F52-4923-BAC2-B7A7D244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E3CF2-5BA7-4117-A39A-509A750AD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BD4A1-B316-495C-BD31-EDAA2C644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524BE-8299-49D3-BC4E-A9C47936F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04E5D-1AB8-4C52-B6E4-75031695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EF8CC-412B-4BC7-9156-28F0B50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1941-0C92-4E3C-B87A-4998B20F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7650-6775-46D2-97B1-0447540C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126D8-1822-415B-8918-E3BC680A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770A0-7AA8-4594-A84C-A9E6FDE0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931BA-72DE-4A7A-B0E9-D23887B6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A17D3-0D1E-47F9-BA31-4C3E7C80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C00E1-2C46-4790-8E45-0CAC7685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24B17-5F5C-4B28-8370-883B4F43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7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336-F589-4A63-BAC7-5538AF63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F589-9CE3-4503-BFE4-397F23DC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113E-F068-48B7-88B9-6C448972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B01D1-52AE-4D1D-AFD0-2C1A4986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E4BC-2DA1-43BA-904F-5A07B73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41D5A-5095-43BF-A73A-949EF0F3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54A-9119-4EDF-87FA-7CC3F3F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F668F-43F5-45FA-BAA7-318979F9E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B1A43-654E-4091-A02F-D0FEC74A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EA8F0-FD63-4D9D-B3AC-4F1AEC0D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54D3E-B6F8-447C-8A14-05AC2127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1F00-3140-4F5D-9246-6188AA4C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2E94-17B4-422C-A903-48A2F531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FC44-650D-400A-B926-B5A31BFD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1740-C0A9-4942-81A8-7A686D88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E817-ECB9-45F3-8C6E-0BA5B3C66D16}" type="datetimeFigureOut">
              <a:rPr lang="en-IN" smtClean="0"/>
              <a:t>17-10-2018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1F63-3519-4866-99AC-BBEE5005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F1E6-D332-427B-AE67-EA09B0CDC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F784-AE32-445C-A4C1-26C0307A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43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36833EFA-B98C-412D-AD46-951DA66737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3904" y="4955391"/>
            <a:ext cx="274320" cy="274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174308" y="6544375"/>
            <a:ext cx="1965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Proxima Nova Rg" panose="02000506030000020004" pitchFamily="2" charset="0"/>
              </a:rPr>
              <a:t>27</a:t>
            </a:r>
            <a:r>
              <a:rPr lang="en-IN" sz="1000" baseline="30000" dirty="0">
                <a:latin typeface="Proxima Nova Rg" panose="02000506030000020004" pitchFamily="2" charset="0"/>
              </a:rPr>
              <a:t>th</a:t>
            </a:r>
            <a:r>
              <a:rPr lang="en-IN" sz="1000" dirty="0">
                <a:latin typeface="Proxima Nova Rg" panose="02000506030000020004" pitchFamily="2" charset="0"/>
              </a:rPr>
              <a:t> October,2018,Coimbatore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5EC071-7CDF-4710-8F8D-0B069C675A16}"/>
              </a:ext>
            </a:extLst>
          </p:cNvPr>
          <p:cNvGrpSpPr/>
          <p:nvPr/>
        </p:nvGrpSpPr>
        <p:grpSpPr>
          <a:xfrm>
            <a:off x="10639117" y="3978198"/>
            <a:ext cx="1290204" cy="1301927"/>
            <a:chOff x="5377484" y="2793823"/>
            <a:chExt cx="1290204" cy="130192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E52F35-0C0E-425B-AED2-D6BE00790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080" y="2877435"/>
              <a:ext cx="1163993" cy="1169872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EC0ED11-D56B-4C7D-AE6F-D38C460AACD9}"/>
                </a:ext>
              </a:extLst>
            </p:cNvPr>
            <p:cNvSpPr/>
            <p:nvPr/>
          </p:nvSpPr>
          <p:spPr>
            <a:xfrm>
              <a:off x="6321123" y="2793823"/>
              <a:ext cx="214723" cy="215572"/>
            </a:xfrm>
            <a:prstGeom prst="ellipse">
              <a:avLst/>
            </a:prstGeom>
            <a:solidFill>
              <a:srgbClr val="F15C2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F7ED92-5A41-40B0-800A-4B23A9FB4BC4}"/>
                </a:ext>
              </a:extLst>
            </p:cNvPr>
            <p:cNvSpPr/>
            <p:nvPr/>
          </p:nvSpPr>
          <p:spPr>
            <a:xfrm>
              <a:off x="5377484" y="2805546"/>
              <a:ext cx="1290204" cy="1290204"/>
            </a:xfrm>
            <a:prstGeom prst="ellipse">
              <a:avLst/>
            </a:prstGeom>
            <a:noFill/>
            <a:ln w="57150">
              <a:solidFill>
                <a:srgbClr val="F15C2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32880-0A71-473F-B52D-CDF22232D0FD}"/>
              </a:ext>
            </a:extLst>
          </p:cNvPr>
          <p:cNvSpPr/>
          <p:nvPr/>
        </p:nvSpPr>
        <p:spPr>
          <a:xfrm>
            <a:off x="0" y="2274087"/>
            <a:ext cx="8324101" cy="1199213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Secrets To Master SharePoint Framework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413B252-6D34-47ED-8B44-06B95814D0FC}"/>
              </a:ext>
            </a:extLst>
          </p:cNvPr>
          <p:cNvSpPr/>
          <p:nvPr/>
        </p:nvSpPr>
        <p:spPr>
          <a:xfrm>
            <a:off x="6361044" y="3941478"/>
            <a:ext cx="4213828" cy="1290204"/>
          </a:xfrm>
          <a:prstGeom prst="rightArrow">
            <a:avLst/>
          </a:prstGeom>
          <a:solidFill>
            <a:srgbClr val="80B9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Shantha Kumar Thambidurai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Office365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39117" y="5291848"/>
            <a:ext cx="141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Corner MVP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5E05E-EA39-4510-98EA-1B65DDAB92C9}"/>
              </a:ext>
            </a:extLst>
          </p:cNvPr>
          <p:cNvSpPr txBox="1"/>
          <p:nvPr/>
        </p:nvSpPr>
        <p:spPr>
          <a:xfrm>
            <a:off x="8891536" y="4934264"/>
            <a:ext cx="1092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@Ktskumar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CA18C6B-5207-4304-8B0A-2098C7E5190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4101" y="4955391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89D56FD-0ED2-4D5D-A99B-0E11127CD9B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2305" y="4955391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91BE3C-F1C5-4CB5-94EB-881A10FAD1FF}"/>
              </a:ext>
            </a:extLst>
          </p:cNvPr>
          <p:cNvSpPr txBox="1"/>
          <p:nvPr/>
        </p:nvSpPr>
        <p:spPr>
          <a:xfrm>
            <a:off x="10371028" y="5492350"/>
            <a:ext cx="1695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6EB81F2-E994-4C96-9CD7-72C99E3E6E7A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B43546-58E9-4E49-8CFF-20CBAAA06E84}"/>
              </a:ext>
            </a:extLst>
          </p:cNvPr>
          <p:cNvSpPr txBox="1"/>
          <p:nvPr/>
        </p:nvSpPr>
        <p:spPr>
          <a:xfrm>
            <a:off x="10702277" y="1130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Proxima Nova Rg" panose="02000506030000020004" pitchFamily="2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5671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7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2618125" y="2709183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Scopes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25039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2411465" y="2709183"/>
            <a:ext cx="7369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Artifacts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32114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2783490" y="2709183"/>
            <a:ext cx="6625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 Loading…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298480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4393450" y="2709183"/>
            <a:ext cx="3405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ALM 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31121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3279716" y="2709183"/>
            <a:ext cx="563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Additional 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276318" y="3217014"/>
            <a:ext cx="378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PnP 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6821600" y="3230663"/>
            <a:ext cx="378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PnP React Controls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276318" y="4444845"/>
            <a:ext cx="378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Office 365 CLI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6821600" y="4458494"/>
            <a:ext cx="378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PnP </a:t>
            </a:r>
            <a:r>
              <a:rPr lang="en-I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SPFx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Yo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Generator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17215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07294-41C5-4459-A709-83744A7C61AC}"/>
              </a:ext>
            </a:extLst>
          </p:cNvPr>
          <p:cNvSpPr/>
          <p:nvPr/>
        </p:nvSpPr>
        <p:spPr>
          <a:xfrm>
            <a:off x="0" y="2497015"/>
            <a:ext cx="12192000" cy="16177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9998F-0DCB-495B-9BC0-ADDF39E49CB0}"/>
              </a:ext>
            </a:extLst>
          </p:cNvPr>
          <p:cNvSpPr txBox="1"/>
          <p:nvPr/>
        </p:nvSpPr>
        <p:spPr>
          <a:xfrm>
            <a:off x="4694139" y="2798075"/>
            <a:ext cx="2297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536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07294-41C5-4459-A709-83744A7C61AC}"/>
              </a:ext>
            </a:extLst>
          </p:cNvPr>
          <p:cNvSpPr/>
          <p:nvPr/>
        </p:nvSpPr>
        <p:spPr>
          <a:xfrm>
            <a:off x="0" y="2497015"/>
            <a:ext cx="12192000" cy="1617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9998F-0DCB-495B-9BC0-ADDF39E49CB0}"/>
              </a:ext>
            </a:extLst>
          </p:cNvPr>
          <p:cNvSpPr txBox="1"/>
          <p:nvPr/>
        </p:nvSpPr>
        <p:spPr>
          <a:xfrm>
            <a:off x="4794201" y="2798075"/>
            <a:ext cx="351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Reach 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EFA5F9-2969-4802-B4A3-C9B04F7EEB44}"/>
              </a:ext>
            </a:extLst>
          </p:cNvPr>
          <p:cNvGrpSpPr/>
          <p:nvPr/>
        </p:nvGrpSpPr>
        <p:grpSpPr>
          <a:xfrm>
            <a:off x="385716" y="3380730"/>
            <a:ext cx="3690257" cy="720000"/>
            <a:chOff x="385716" y="3069000"/>
            <a:chExt cx="3690257" cy="72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AA2453-EECF-415C-9BA3-F655AC5DCD25}"/>
                </a:ext>
              </a:extLst>
            </p:cNvPr>
            <p:cNvSpPr/>
            <p:nvPr/>
          </p:nvSpPr>
          <p:spPr>
            <a:xfrm>
              <a:off x="385716" y="3069000"/>
              <a:ext cx="3690257" cy="7200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@ktskumar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D85E188-40B7-432D-BFF4-37372E29F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272" y="3129742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0BEC7B-E0A0-4F25-A27B-5EBF313677AD}"/>
              </a:ext>
            </a:extLst>
          </p:cNvPr>
          <p:cNvGrpSpPr/>
          <p:nvPr/>
        </p:nvGrpSpPr>
        <p:grpSpPr>
          <a:xfrm>
            <a:off x="4250529" y="3380730"/>
            <a:ext cx="3690257" cy="720000"/>
            <a:chOff x="4250529" y="3069000"/>
            <a:chExt cx="3690257" cy="720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683984-B936-4B87-88EF-4AFCE844A4CE}"/>
                </a:ext>
              </a:extLst>
            </p:cNvPr>
            <p:cNvSpPr/>
            <p:nvPr/>
          </p:nvSpPr>
          <p:spPr>
            <a:xfrm>
              <a:off x="4250529" y="3069000"/>
              <a:ext cx="3690257" cy="7200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ktskumar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129516B-1226-4115-8508-94DA5F19E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1207" y="3108960"/>
              <a:ext cx="640080" cy="64008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E78BFA-9355-4BC0-8B36-B7F931AE6B0E}"/>
              </a:ext>
            </a:extLst>
          </p:cNvPr>
          <p:cNvGrpSpPr/>
          <p:nvPr/>
        </p:nvGrpSpPr>
        <p:grpSpPr>
          <a:xfrm>
            <a:off x="8195159" y="3380730"/>
            <a:ext cx="3690257" cy="720000"/>
            <a:chOff x="8195159" y="3069000"/>
            <a:chExt cx="3690257" cy="72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2D6F5E-3FA4-4560-84EF-BE1645D465EE}"/>
                </a:ext>
              </a:extLst>
            </p:cNvPr>
            <p:cNvSpPr/>
            <p:nvPr/>
          </p:nvSpPr>
          <p:spPr>
            <a:xfrm>
              <a:off x="8195159" y="3069000"/>
              <a:ext cx="3690257" cy="7200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ktskumar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C7AC606-B7F2-4582-B166-E656C1A88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31014" y="3108960"/>
              <a:ext cx="640080" cy="64008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23992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4.16667E-7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F828CB-6D64-41FC-81F9-2F3F898C13A5}"/>
              </a:ext>
            </a:extLst>
          </p:cNvPr>
          <p:cNvCxnSpPr>
            <a:cxnSpLocks/>
          </p:cNvCxnSpPr>
          <p:nvPr/>
        </p:nvCxnSpPr>
        <p:spPr>
          <a:xfrm>
            <a:off x="10785170" y="6505304"/>
            <a:ext cx="0" cy="240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707294-41C5-4459-A709-83744A7C61AC}"/>
              </a:ext>
            </a:extLst>
          </p:cNvPr>
          <p:cNvSpPr/>
          <p:nvPr/>
        </p:nvSpPr>
        <p:spPr>
          <a:xfrm>
            <a:off x="0" y="2497015"/>
            <a:ext cx="12192000" cy="16177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9998F-0DCB-495B-9BC0-ADDF39E49CB0}"/>
              </a:ext>
            </a:extLst>
          </p:cNvPr>
          <p:cNvSpPr txBox="1"/>
          <p:nvPr/>
        </p:nvSpPr>
        <p:spPr>
          <a:xfrm>
            <a:off x="4660209" y="2915032"/>
            <a:ext cx="3697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34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D57199-FB33-4972-9636-3B8454399438}"/>
              </a:ext>
            </a:extLst>
          </p:cNvPr>
          <p:cNvSpPr/>
          <p:nvPr/>
        </p:nvSpPr>
        <p:spPr>
          <a:xfrm>
            <a:off x="1039090" y="1343269"/>
            <a:ext cx="3780000" cy="720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C3635C-A184-4933-9ECD-D55A3130D395}"/>
              </a:ext>
            </a:extLst>
          </p:cNvPr>
          <p:cNvSpPr/>
          <p:nvPr/>
        </p:nvSpPr>
        <p:spPr>
          <a:xfrm>
            <a:off x="6209863" y="1343269"/>
            <a:ext cx="3780000" cy="720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Modals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63B77-7C83-4BE1-8BFD-4D7E04624EF5}"/>
              </a:ext>
            </a:extLst>
          </p:cNvPr>
          <p:cNvSpPr/>
          <p:nvPr/>
        </p:nvSpPr>
        <p:spPr>
          <a:xfrm>
            <a:off x="1039090" y="2756559"/>
            <a:ext cx="3780000" cy="720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SPFx</a:t>
            </a:r>
            <a:r>
              <a:rPr lang="en-I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83C86E-908D-40CC-91CB-DE7550DDADA9}"/>
              </a:ext>
            </a:extLst>
          </p:cNvPr>
          <p:cNvSpPr/>
          <p:nvPr/>
        </p:nvSpPr>
        <p:spPr>
          <a:xfrm>
            <a:off x="6209863" y="2719731"/>
            <a:ext cx="3780000" cy="720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Secrets to Master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C1F5D7-B267-441A-AD15-0100C3B4D70B}"/>
              </a:ext>
            </a:extLst>
          </p:cNvPr>
          <p:cNvSpPr/>
          <p:nvPr/>
        </p:nvSpPr>
        <p:spPr>
          <a:xfrm>
            <a:off x="1039090" y="4122903"/>
            <a:ext cx="3780000" cy="720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Additional Tools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C4427-94A3-4D65-8C45-26A73C6CEE5D}"/>
              </a:ext>
            </a:extLst>
          </p:cNvPr>
          <p:cNvSpPr/>
          <p:nvPr/>
        </p:nvSpPr>
        <p:spPr>
          <a:xfrm>
            <a:off x="6209863" y="4122903"/>
            <a:ext cx="3780000" cy="720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7273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442785" y="2709183"/>
            <a:ext cx="11306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Development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172409" y="248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Full Trust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6BED55-5AE2-403A-90CF-54DD0CE212E7}"/>
              </a:ext>
            </a:extLst>
          </p:cNvPr>
          <p:cNvSpPr/>
          <p:nvPr/>
        </p:nvSpPr>
        <p:spPr>
          <a:xfrm>
            <a:off x="7606173" y="320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Sandbox Solution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11C839-5B26-4351-8362-53C9C79261D2}"/>
              </a:ext>
            </a:extLst>
          </p:cNvPr>
          <p:cNvSpPr/>
          <p:nvPr/>
        </p:nvSpPr>
        <p:spPr>
          <a:xfrm>
            <a:off x="1172409" y="392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Add-Ins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88AD4E-1874-4784-BF7A-D89923F52743}"/>
              </a:ext>
            </a:extLst>
          </p:cNvPr>
          <p:cNvSpPr/>
          <p:nvPr/>
        </p:nvSpPr>
        <p:spPr>
          <a:xfrm>
            <a:off x="7606173" y="464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593109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</p:spTree>
    <p:extLst>
      <p:ext uri="{BB962C8B-B14F-4D97-AF65-F5344CB8AC3E}">
        <p14:creationId xmlns:p14="http://schemas.microsoft.com/office/powerpoint/2010/main" val="56910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  <p:bldP spid="24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2969278" y="2650844"/>
            <a:ext cx="6253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Online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172409" y="248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Full Trust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BED55-5AE2-403A-90CF-54DD0CE212E7}"/>
              </a:ext>
            </a:extLst>
          </p:cNvPr>
          <p:cNvSpPr/>
          <p:nvPr/>
        </p:nvSpPr>
        <p:spPr>
          <a:xfrm>
            <a:off x="7606173" y="320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Sandbox 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11C839-5B26-4351-8362-53C9C79261D2}"/>
              </a:ext>
            </a:extLst>
          </p:cNvPr>
          <p:cNvSpPr/>
          <p:nvPr/>
        </p:nvSpPr>
        <p:spPr>
          <a:xfrm>
            <a:off x="1172409" y="392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Add-Ins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8AD4E-1874-4784-BF7A-D89923F52743}"/>
              </a:ext>
            </a:extLst>
          </p:cNvPr>
          <p:cNvSpPr/>
          <p:nvPr/>
        </p:nvSpPr>
        <p:spPr>
          <a:xfrm>
            <a:off x="7606173" y="464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Injection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11C839-5B26-4351-8362-53C9C79261D2}"/>
              </a:ext>
            </a:extLst>
          </p:cNvPr>
          <p:cNvSpPr/>
          <p:nvPr/>
        </p:nvSpPr>
        <p:spPr>
          <a:xfrm>
            <a:off x="1172409" y="5363367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Remote Code Execution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4205999" y="3930191"/>
            <a:ext cx="3780000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SharePoint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74" y="2524306"/>
            <a:ext cx="645807" cy="64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21" y="3266807"/>
            <a:ext cx="645807" cy="64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21" y="4717560"/>
            <a:ext cx="645807" cy="64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1960193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8" grpId="0" animBg="1"/>
      <p:bldP spid="28" grpId="1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2205768" y="2709183"/>
            <a:ext cx="778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276318" y="3217014"/>
            <a:ext cx="3780000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Web Parts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6821600" y="3230663"/>
            <a:ext cx="3780000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Extensions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85375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2622548" y="2709183"/>
            <a:ext cx="6946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master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SPFx</a:t>
            </a:r>
            <a:endParaRPr lang="en-US" sz="6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13054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493312" y="2765915"/>
            <a:ext cx="11205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 Toolchain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265685" y="2497015"/>
            <a:ext cx="378000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6482186" y="2493872"/>
            <a:ext cx="378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265685" y="3937015"/>
            <a:ext cx="3780000" cy="720000"/>
          </a:xfrm>
          <a:prstGeom prst="rect">
            <a:avLst/>
          </a:prstGeom>
          <a:solidFill>
            <a:srgbClr val="EA5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GULP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6482186" y="3937015"/>
            <a:ext cx="3780000" cy="72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Yeoman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0" y="5118023"/>
            <a:ext cx="378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4205999" y="5118023"/>
            <a:ext cx="3780000" cy="72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Visual Studio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8412000" y="5118023"/>
            <a:ext cx="378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CommandLine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5470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3860708" y="2709183"/>
            <a:ext cx="4470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1276318" y="3217014"/>
            <a:ext cx="378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SharePoint Online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5072C-B6BC-4A13-B17D-BBAB612F360E}"/>
              </a:ext>
            </a:extLst>
          </p:cNvPr>
          <p:cNvSpPr/>
          <p:nvPr/>
        </p:nvSpPr>
        <p:spPr>
          <a:xfrm>
            <a:off x="6821600" y="3230663"/>
            <a:ext cx="378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SharePoint On-Premises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18109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6617A-4815-48FC-BC1A-EF31BB2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81"/>
            <a:ext cx="1638765" cy="441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0FD5BB-EC58-413F-B92A-F8DA789ABABF}"/>
              </a:ext>
            </a:extLst>
          </p:cNvPr>
          <p:cNvSpPr txBox="1"/>
          <p:nvPr/>
        </p:nvSpPr>
        <p:spPr>
          <a:xfrm>
            <a:off x="10470054" y="6611779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27</a:t>
            </a:r>
            <a:r>
              <a:rPr lang="en-IN" sz="1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 October,2018, Chennai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D5EBB0-F299-47A9-BA76-3486E4AB65BF}"/>
              </a:ext>
            </a:extLst>
          </p:cNvPr>
          <p:cNvSpPr/>
          <p:nvPr/>
        </p:nvSpPr>
        <p:spPr>
          <a:xfrm>
            <a:off x="0" y="2497015"/>
            <a:ext cx="12192000" cy="14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EFEAB-F44F-4173-849E-2A76544BE0B8}"/>
              </a:ext>
            </a:extLst>
          </p:cNvPr>
          <p:cNvSpPr txBox="1"/>
          <p:nvPr/>
        </p:nvSpPr>
        <p:spPr>
          <a:xfrm>
            <a:off x="2095866" y="2709183"/>
            <a:ext cx="8000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the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38C5-62A5-4F8D-8C32-C40224D8DE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77" y="244281"/>
            <a:ext cx="1489786" cy="422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525D3-263A-44B7-B502-90A095DE264E}"/>
              </a:ext>
            </a:extLst>
          </p:cNvPr>
          <p:cNvSpPr txBox="1"/>
          <p:nvPr/>
        </p:nvSpPr>
        <p:spPr>
          <a:xfrm>
            <a:off x="11030091" y="3169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Powered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AF2FC-8E98-44F2-A41D-13E7F1B8A4FE}"/>
              </a:ext>
            </a:extLst>
          </p:cNvPr>
          <p:cNvSpPr txBox="1"/>
          <p:nvPr/>
        </p:nvSpPr>
        <p:spPr>
          <a:xfrm>
            <a:off x="5427386" y="6631372"/>
            <a:ext cx="1337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Segoe UI" panose="020B0502040204020203" pitchFamily="34" charset="0"/>
                <a:cs typeface="Segoe UI" panose="020B0502040204020203" pitchFamily="34" charset="0"/>
              </a:rPr>
              <a:t>www.ktskumar.com</a:t>
            </a:r>
          </a:p>
        </p:txBody>
      </p:sp>
    </p:spTree>
    <p:extLst>
      <p:ext uri="{BB962C8B-B14F-4D97-AF65-F5344CB8AC3E}">
        <p14:creationId xmlns:p14="http://schemas.microsoft.com/office/powerpoint/2010/main" val="11594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/>
      <p:bldP spid="2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22131D6633D4C86F0A4804782DBA8" ma:contentTypeVersion="2" ma:contentTypeDescription="Create a new document." ma:contentTypeScope="" ma:versionID="f937da877c0e914889d692b5a56ea3d3">
  <xsd:schema xmlns:xsd="http://www.w3.org/2001/XMLSchema" xmlns:xs="http://www.w3.org/2001/XMLSchema" xmlns:p="http://schemas.microsoft.com/office/2006/metadata/properties" xmlns:ns2="45d51c2a-6265-4fe6-ae6f-cedb4b7690de" targetNamespace="http://schemas.microsoft.com/office/2006/metadata/properties" ma:root="true" ma:fieldsID="65d9fa34571f339036253a10e03b7c23" ns2:_="">
    <xsd:import namespace="45d51c2a-6265-4fe6-ae6f-cedb4b769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51c2a-6265-4fe6-ae6f-cedb4b769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969C47-2213-4E52-AE8A-6A47599C62D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5d51c2a-6265-4fe6-ae6f-cedb4b7690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6C6EAD-F17B-4809-ACD6-9073CCAEF9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C3D7A-F0DE-402E-A121-37B0266F7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d51c2a-6265-4fe6-ae6f-cedb4b769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453</Words>
  <Application>Microsoft Office PowerPoint</Application>
  <PresentationFormat>Widescreen</PresentationFormat>
  <Paragraphs>186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Proxima Nova Rg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Shantha Kumar</dc:creator>
  <cp:lastModifiedBy>Shantha Kumar</cp:lastModifiedBy>
  <cp:revision>76</cp:revision>
  <dcterms:created xsi:type="dcterms:W3CDTF">2018-09-21T09:04:07Z</dcterms:created>
  <dcterms:modified xsi:type="dcterms:W3CDTF">2018-10-17T15:05:31Z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0x010100E7722131D6633D4C86F0A4804782DBA8</vt:lpwstr>
  </property>
</Properties>
</file>