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8" r:id="rId7"/>
    <p:sldId id="263" r:id="rId8"/>
    <p:sldId id="271" r:id="rId9"/>
    <p:sldId id="272" r:id="rId10"/>
    <p:sldId id="273" r:id="rId11"/>
    <p:sldId id="27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402EF-F27E-407F-A0D2-2E64A22DA3F6}" v="53" dt="2025-08-18T18:39:13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simha kuruva" userId="8af031c10dd268f5" providerId="LiveId" clId="{E11402EF-F27E-407F-A0D2-2E64A22DA3F6}"/>
    <pc:docChg chg="undo custSel addSld delSld modSld sldOrd modMainMaster">
      <pc:chgData name="Narasimha kuruva" userId="8af031c10dd268f5" providerId="LiveId" clId="{E11402EF-F27E-407F-A0D2-2E64A22DA3F6}" dt="2025-08-19T04:10:25.923" v="937" actId="1076"/>
      <pc:docMkLst>
        <pc:docMk/>
      </pc:docMkLst>
      <pc:sldChg chg="modSp mod">
        <pc:chgData name="Narasimha kuruva" userId="8af031c10dd268f5" providerId="LiveId" clId="{E11402EF-F27E-407F-A0D2-2E64A22DA3F6}" dt="2025-08-19T04:10:25.923" v="937" actId="1076"/>
        <pc:sldMkLst>
          <pc:docMk/>
          <pc:sldMk cId="3681902086" sldId="256"/>
        </pc:sldMkLst>
        <pc:spChg chg="mod">
          <ac:chgData name="Narasimha kuruva" userId="8af031c10dd268f5" providerId="LiveId" clId="{E11402EF-F27E-407F-A0D2-2E64A22DA3F6}" dt="2025-08-19T04:10:25.923" v="937" actId="1076"/>
          <ac:spMkLst>
            <pc:docMk/>
            <pc:sldMk cId="3681902086" sldId="256"/>
            <ac:spMk id="2" creationId="{C196C6C5-960E-B04C-1EC6-7370BB7BF5E7}"/>
          </ac:spMkLst>
        </pc:spChg>
        <pc:spChg chg="mod">
          <ac:chgData name="Narasimha kuruva" userId="8af031c10dd268f5" providerId="LiveId" clId="{E11402EF-F27E-407F-A0D2-2E64A22DA3F6}" dt="2025-08-19T04:02:36.851" v="914" actId="207"/>
          <ac:spMkLst>
            <pc:docMk/>
            <pc:sldMk cId="3681902086" sldId="256"/>
            <ac:spMk id="3" creationId="{CBCDA47C-8B19-C12B-9663-CB179A4B73D0}"/>
          </ac:spMkLst>
        </pc:spChg>
      </pc:sldChg>
      <pc:sldChg chg="addSp delSp modSp mod">
        <pc:chgData name="Narasimha kuruva" userId="8af031c10dd268f5" providerId="LiveId" clId="{E11402EF-F27E-407F-A0D2-2E64A22DA3F6}" dt="2025-08-18T18:37:42.807" v="847" actId="20577"/>
        <pc:sldMkLst>
          <pc:docMk/>
          <pc:sldMk cId="56697515" sldId="257"/>
        </pc:sldMkLst>
        <pc:spChg chg="mod">
          <ac:chgData name="Narasimha kuruva" userId="8af031c10dd268f5" providerId="LiveId" clId="{E11402EF-F27E-407F-A0D2-2E64A22DA3F6}" dt="2025-08-18T18:36:40.673" v="819" actId="1076"/>
          <ac:spMkLst>
            <pc:docMk/>
            <pc:sldMk cId="56697515" sldId="257"/>
            <ac:spMk id="2" creationId="{5A78721B-307A-F198-2638-54B01F3E36D4}"/>
          </ac:spMkLst>
        </pc:spChg>
        <pc:spChg chg="mod">
          <ac:chgData name="Narasimha kuruva" userId="8af031c10dd268f5" providerId="LiveId" clId="{E11402EF-F27E-407F-A0D2-2E64A22DA3F6}" dt="2025-08-18T18:37:42.807" v="847" actId="20577"/>
          <ac:spMkLst>
            <pc:docMk/>
            <pc:sldMk cId="56697515" sldId="257"/>
            <ac:spMk id="3" creationId="{87DD3FC1-885F-20F1-D9FF-FE33D189C5F0}"/>
          </ac:spMkLst>
        </pc:spChg>
        <pc:spChg chg="add">
          <ac:chgData name="Narasimha kuruva" userId="8af031c10dd268f5" providerId="LiveId" clId="{E11402EF-F27E-407F-A0D2-2E64A22DA3F6}" dt="2025-08-18T17:17:37.302" v="67"/>
          <ac:spMkLst>
            <pc:docMk/>
            <pc:sldMk cId="56697515" sldId="257"/>
            <ac:spMk id="4" creationId="{10116A75-2FB5-1256-4240-407A400E9FF2}"/>
          </ac:spMkLst>
        </pc:spChg>
        <pc:spChg chg="add">
          <ac:chgData name="Narasimha kuruva" userId="8af031c10dd268f5" providerId="LiveId" clId="{E11402EF-F27E-407F-A0D2-2E64A22DA3F6}" dt="2025-08-18T17:17:49.239" v="68"/>
          <ac:spMkLst>
            <pc:docMk/>
            <pc:sldMk cId="56697515" sldId="257"/>
            <ac:spMk id="5" creationId="{5D06AA6D-18F6-3ED4-7737-F29226E9CDF6}"/>
          </ac:spMkLst>
        </pc:spChg>
        <pc:spChg chg="add">
          <ac:chgData name="Narasimha kuruva" userId="8af031c10dd268f5" providerId="LiveId" clId="{E11402EF-F27E-407F-A0D2-2E64A22DA3F6}" dt="2025-08-18T17:18:11.080" v="342"/>
          <ac:spMkLst>
            <pc:docMk/>
            <pc:sldMk cId="56697515" sldId="257"/>
            <ac:spMk id="6" creationId="{153DD48E-25CB-7906-D783-58ADCA3C8527}"/>
          </ac:spMkLst>
        </pc:spChg>
        <pc:spChg chg="add">
          <ac:chgData name="Narasimha kuruva" userId="8af031c10dd268f5" providerId="LiveId" clId="{E11402EF-F27E-407F-A0D2-2E64A22DA3F6}" dt="2025-08-18T17:18:59.398" v="345"/>
          <ac:spMkLst>
            <pc:docMk/>
            <pc:sldMk cId="56697515" sldId="257"/>
            <ac:spMk id="7" creationId="{487B7DEA-34E1-054F-B712-8908E067D9EE}"/>
          </ac:spMkLst>
        </pc:spChg>
        <pc:spChg chg="add del mod">
          <ac:chgData name="Narasimha kuruva" userId="8af031c10dd268f5" providerId="LiveId" clId="{E11402EF-F27E-407F-A0D2-2E64A22DA3F6}" dt="2025-08-18T17:20:41.010" v="378"/>
          <ac:spMkLst>
            <pc:docMk/>
            <pc:sldMk cId="56697515" sldId="257"/>
            <ac:spMk id="8" creationId="{541ABFEE-B118-B129-E2E0-0025E477C6BC}"/>
          </ac:spMkLst>
        </pc:spChg>
      </pc:sldChg>
      <pc:sldChg chg="del">
        <pc:chgData name="Narasimha kuruva" userId="8af031c10dd268f5" providerId="LiveId" clId="{E11402EF-F27E-407F-A0D2-2E64A22DA3F6}" dt="2025-08-18T17:21:36.208" v="386" actId="2696"/>
        <pc:sldMkLst>
          <pc:docMk/>
          <pc:sldMk cId="3538887346" sldId="258"/>
        </pc:sldMkLst>
      </pc:sldChg>
      <pc:sldChg chg="modSp mod">
        <pc:chgData name="Narasimha kuruva" userId="8af031c10dd268f5" providerId="LiveId" clId="{E11402EF-F27E-407F-A0D2-2E64A22DA3F6}" dt="2025-08-18T18:36:19.866" v="816" actId="1076"/>
        <pc:sldMkLst>
          <pc:docMk/>
          <pc:sldMk cId="1975825939" sldId="259"/>
        </pc:sldMkLst>
        <pc:spChg chg="mod">
          <ac:chgData name="Narasimha kuruva" userId="8af031c10dd268f5" providerId="LiveId" clId="{E11402EF-F27E-407F-A0D2-2E64A22DA3F6}" dt="2025-08-18T18:36:19.866" v="816" actId="1076"/>
          <ac:spMkLst>
            <pc:docMk/>
            <pc:sldMk cId="1975825939" sldId="259"/>
            <ac:spMk id="2" creationId="{1F15FEDE-B728-F40B-5D5C-242993C717B5}"/>
          </ac:spMkLst>
        </pc:spChg>
        <pc:spChg chg="mod">
          <ac:chgData name="Narasimha kuruva" userId="8af031c10dd268f5" providerId="LiveId" clId="{E11402EF-F27E-407F-A0D2-2E64A22DA3F6}" dt="2025-08-18T17:23:41.697" v="392" actId="1076"/>
          <ac:spMkLst>
            <pc:docMk/>
            <pc:sldMk cId="1975825939" sldId="259"/>
            <ac:spMk id="3" creationId="{21C6D1EA-2277-4FD4-0B61-7F62313CA43A}"/>
          </ac:spMkLst>
        </pc:spChg>
      </pc:sldChg>
      <pc:sldChg chg="modSp mod">
        <pc:chgData name="Narasimha kuruva" userId="8af031c10dd268f5" providerId="LiveId" clId="{E11402EF-F27E-407F-A0D2-2E64A22DA3F6}" dt="2025-08-18T18:35:58.244" v="813" actId="1076"/>
        <pc:sldMkLst>
          <pc:docMk/>
          <pc:sldMk cId="323302502" sldId="260"/>
        </pc:sldMkLst>
        <pc:spChg chg="mod">
          <ac:chgData name="Narasimha kuruva" userId="8af031c10dd268f5" providerId="LiveId" clId="{E11402EF-F27E-407F-A0D2-2E64A22DA3F6}" dt="2025-08-18T18:35:58.244" v="813" actId="1076"/>
          <ac:spMkLst>
            <pc:docMk/>
            <pc:sldMk cId="323302502" sldId="260"/>
            <ac:spMk id="2" creationId="{3089E918-9235-EEAA-9DB2-91C190034B88}"/>
          </ac:spMkLst>
        </pc:spChg>
        <pc:spChg chg="mod">
          <ac:chgData name="Narasimha kuruva" userId="8af031c10dd268f5" providerId="LiveId" clId="{E11402EF-F27E-407F-A0D2-2E64A22DA3F6}" dt="2025-08-18T17:27:28.478" v="399" actId="1076"/>
          <ac:spMkLst>
            <pc:docMk/>
            <pc:sldMk cId="323302502" sldId="260"/>
            <ac:spMk id="3" creationId="{DB485FA1-F241-14CE-C2EC-D611F9E192DD}"/>
          </ac:spMkLst>
        </pc:spChg>
      </pc:sldChg>
      <pc:sldChg chg="modSp mod">
        <pc:chgData name="Narasimha kuruva" userId="8af031c10dd268f5" providerId="LiveId" clId="{E11402EF-F27E-407F-A0D2-2E64A22DA3F6}" dt="2025-08-18T18:35:22.231" v="810" actId="207"/>
        <pc:sldMkLst>
          <pc:docMk/>
          <pc:sldMk cId="3786379862" sldId="261"/>
        </pc:sldMkLst>
        <pc:spChg chg="mod">
          <ac:chgData name="Narasimha kuruva" userId="8af031c10dd268f5" providerId="LiveId" clId="{E11402EF-F27E-407F-A0D2-2E64A22DA3F6}" dt="2025-08-18T18:35:22.231" v="810" actId="207"/>
          <ac:spMkLst>
            <pc:docMk/>
            <pc:sldMk cId="3786379862" sldId="261"/>
            <ac:spMk id="2" creationId="{B942735D-0FAF-2004-A825-BB680408295D}"/>
          </ac:spMkLst>
        </pc:spChg>
        <pc:spChg chg="mod">
          <ac:chgData name="Narasimha kuruva" userId="8af031c10dd268f5" providerId="LiveId" clId="{E11402EF-F27E-407F-A0D2-2E64A22DA3F6}" dt="2025-08-18T17:36:37.993" v="458" actId="207"/>
          <ac:spMkLst>
            <pc:docMk/>
            <pc:sldMk cId="3786379862" sldId="261"/>
            <ac:spMk id="3" creationId="{4D46F3B8-8CC3-6761-F2CA-8219807BFA6B}"/>
          </ac:spMkLst>
        </pc:spChg>
      </pc:sldChg>
      <pc:sldChg chg="addSp delSp modSp mod">
        <pc:chgData name="Narasimha kuruva" userId="8af031c10dd268f5" providerId="LiveId" clId="{E11402EF-F27E-407F-A0D2-2E64A22DA3F6}" dt="2025-08-18T18:38:37.832" v="852" actId="1076"/>
        <pc:sldMkLst>
          <pc:docMk/>
          <pc:sldMk cId="1132701441" sldId="263"/>
        </pc:sldMkLst>
        <pc:spChg chg="mod">
          <ac:chgData name="Narasimha kuruva" userId="8af031c10dd268f5" providerId="LiveId" clId="{E11402EF-F27E-407F-A0D2-2E64A22DA3F6}" dt="2025-08-18T18:38:37.832" v="852" actId="1076"/>
          <ac:spMkLst>
            <pc:docMk/>
            <pc:sldMk cId="1132701441" sldId="263"/>
            <ac:spMk id="2" creationId="{C2453873-8E32-7D24-EE91-6F92C6FEE675}"/>
          </ac:spMkLst>
        </pc:spChg>
        <pc:spChg chg="mod">
          <ac:chgData name="Narasimha kuruva" userId="8af031c10dd268f5" providerId="LiveId" clId="{E11402EF-F27E-407F-A0D2-2E64A22DA3F6}" dt="2025-08-18T17:58:27.303" v="534" actId="20577"/>
          <ac:spMkLst>
            <pc:docMk/>
            <pc:sldMk cId="1132701441" sldId="263"/>
            <ac:spMk id="3" creationId="{5E629791-FEC9-CB33-DE78-C8110DF7E4CD}"/>
          </ac:spMkLst>
        </pc:spChg>
        <pc:spChg chg="add mod">
          <ac:chgData name="Narasimha kuruva" userId="8af031c10dd268f5" providerId="LiveId" clId="{E11402EF-F27E-407F-A0D2-2E64A22DA3F6}" dt="2025-08-18T17:47:27.304" v="480" actId="20578"/>
          <ac:spMkLst>
            <pc:docMk/>
            <pc:sldMk cId="1132701441" sldId="263"/>
            <ac:spMk id="4" creationId="{0E0E4EC5-DD08-D082-E335-FB6B7D1B806C}"/>
          </ac:spMkLst>
        </pc:spChg>
        <pc:spChg chg="add">
          <ac:chgData name="Narasimha kuruva" userId="8af031c10dd268f5" providerId="LiveId" clId="{E11402EF-F27E-407F-A0D2-2E64A22DA3F6}" dt="2025-08-18T17:47:32.187" v="481"/>
          <ac:spMkLst>
            <pc:docMk/>
            <pc:sldMk cId="1132701441" sldId="263"/>
            <ac:spMk id="5" creationId="{03ABC0AE-D571-1B4F-6601-D43E232AA8DF}"/>
          </ac:spMkLst>
        </pc:spChg>
        <pc:spChg chg="add del mod">
          <ac:chgData name="Narasimha kuruva" userId="8af031c10dd268f5" providerId="LiveId" clId="{E11402EF-F27E-407F-A0D2-2E64A22DA3F6}" dt="2025-08-18T17:49:55.486" v="498"/>
          <ac:spMkLst>
            <pc:docMk/>
            <pc:sldMk cId="1132701441" sldId="263"/>
            <ac:spMk id="6" creationId="{819E69D0-2E48-1524-1EF0-F0EB29F3DECE}"/>
          </ac:spMkLst>
        </pc:spChg>
      </pc:sldChg>
      <pc:sldChg chg="del">
        <pc:chgData name="Narasimha kuruva" userId="8af031c10dd268f5" providerId="LiveId" clId="{E11402EF-F27E-407F-A0D2-2E64A22DA3F6}" dt="2025-08-18T18:16:54.125" v="740" actId="2696"/>
        <pc:sldMkLst>
          <pc:docMk/>
          <pc:sldMk cId="3954789362" sldId="264"/>
        </pc:sldMkLst>
      </pc:sldChg>
      <pc:sldChg chg="addSp delSp modSp mod">
        <pc:chgData name="Narasimha kuruva" userId="8af031c10dd268f5" providerId="LiveId" clId="{E11402EF-F27E-407F-A0D2-2E64A22DA3F6}" dt="2025-08-18T18:40:29.139" v="862" actId="1076"/>
        <pc:sldMkLst>
          <pc:docMk/>
          <pc:sldMk cId="936210925" sldId="265"/>
        </pc:sldMkLst>
        <pc:spChg chg="mod">
          <ac:chgData name="Narasimha kuruva" userId="8af031c10dd268f5" providerId="LiveId" clId="{E11402EF-F27E-407F-A0D2-2E64A22DA3F6}" dt="2025-08-18T18:40:29.139" v="862" actId="1076"/>
          <ac:spMkLst>
            <pc:docMk/>
            <pc:sldMk cId="936210925" sldId="265"/>
            <ac:spMk id="2" creationId="{7704DF2B-129B-CA0A-F03D-9D0346AF8B1A}"/>
          </ac:spMkLst>
        </pc:spChg>
        <pc:spChg chg="del mod">
          <ac:chgData name="Narasimha kuruva" userId="8af031c10dd268f5" providerId="LiveId" clId="{E11402EF-F27E-407F-A0D2-2E64A22DA3F6}" dt="2025-08-18T18:24:23.735" v="743"/>
          <ac:spMkLst>
            <pc:docMk/>
            <pc:sldMk cId="936210925" sldId="265"/>
            <ac:spMk id="3" creationId="{EEFCAB90-50F7-DEBA-288E-F4E06EBD915D}"/>
          </ac:spMkLst>
        </pc:spChg>
        <pc:spChg chg="add mod">
          <ac:chgData name="Narasimha kuruva" userId="8af031c10dd268f5" providerId="LiveId" clId="{E11402EF-F27E-407F-A0D2-2E64A22DA3F6}" dt="2025-08-18T18:25:45.862" v="796" actId="1076"/>
          <ac:spMkLst>
            <pc:docMk/>
            <pc:sldMk cId="936210925" sldId="265"/>
            <ac:spMk id="4" creationId="{9DA64633-4711-CAF8-C44C-26A822432527}"/>
          </ac:spMkLst>
        </pc:spChg>
      </pc:sldChg>
      <pc:sldChg chg="addSp delSp modSp mod">
        <pc:chgData name="Narasimha kuruva" userId="8af031c10dd268f5" providerId="LiveId" clId="{E11402EF-F27E-407F-A0D2-2E64A22DA3F6}" dt="2025-08-18T18:40:01.129" v="858" actId="1076"/>
        <pc:sldMkLst>
          <pc:docMk/>
          <pc:sldMk cId="1574362521" sldId="266"/>
        </pc:sldMkLst>
        <pc:spChg chg="mod">
          <ac:chgData name="Narasimha kuruva" userId="8af031c10dd268f5" providerId="LiveId" clId="{E11402EF-F27E-407F-A0D2-2E64A22DA3F6}" dt="2025-08-18T18:40:01.129" v="858" actId="1076"/>
          <ac:spMkLst>
            <pc:docMk/>
            <pc:sldMk cId="1574362521" sldId="266"/>
            <ac:spMk id="2" creationId="{7D990A28-9511-8B57-705F-F338D81DCDCC}"/>
          </ac:spMkLst>
        </pc:spChg>
        <pc:spChg chg="del mod">
          <ac:chgData name="Narasimha kuruva" userId="8af031c10dd268f5" providerId="LiveId" clId="{E11402EF-F27E-407F-A0D2-2E64A22DA3F6}" dt="2025-08-18T18:27:15.827" v="798"/>
          <ac:spMkLst>
            <pc:docMk/>
            <pc:sldMk cId="1574362521" sldId="266"/>
            <ac:spMk id="3" creationId="{D47D8742-3DC2-2E37-52B3-6F9C77130DFF}"/>
          </ac:spMkLst>
        </pc:spChg>
        <pc:spChg chg="add mod">
          <ac:chgData name="Narasimha kuruva" userId="8af031c10dd268f5" providerId="LiveId" clId="{E11402EF-F27E-407F-A0D2-2E64A22DA3F6}" dt="2025-08-18T18:28:11.482" v="807" actId="20577"/>
          <ac:spMkLst>
            <pc:docMk/>
            <pc:sldMk cId="1574362521" sldId="266"/>
            <ac:spMk id="4" creationId="{E6E282B5-5687-0B90-1D53-E2A16886C4C3}"/>
          </ac:spMkLst>
        </pc:spChg>
      </pc:sldChg>
      <pc:sldChg chg="modSp mod">
        <pc:chgData name="Narasimha kuruva" userId="8af031c10dd268f5" providerId="LiveId" clId="{E11402EF-F27E-407F-A0D2-2E64A22DA3F6}" dt="2025-08-18T17:40:59.686" v="476" actId="207"/>
        <pc:sldMkLst>
          <pc:docMk/>
          <pc:sldMk cId="1804011447" sldId="268"/>
        </pc:sldMkLst>
        <pc:spChg chg="mod">
          <ac:chgData name="Narasimha kuruva" userId="8af031c10dd268f5" providerId="LiveId" clId="{E11402EF-F27E-407F-A0D2-2E64A22DA3F6}" dt="2025-08-18T17:40:59.686" v="476" actId="207"/>
          <ac:spMkLst>
            <pc:docMk/>
            <pc:sldMk cId="1804011447" sldId="268"/>
            <ac:spMk id="6" creationId="{7AA907EC-EE6A-275E-BA9E-14DFD59CF4D2}"/>
          </ac:spMkLst>
        </pc:spChg>
      </pc:sldChg>
      <pc:sldChg chg="del">
        <pc:chgData name="Narasimha kuruva" userId="8af031c10dd268f5" providerId="LiveId" clId="{E11402EF-F27E-407F-A0D2-2E64A22DA3F6}" dt="2025-08-18T18:17:00.349" v="741" actId="2696"/>
        <pc:sldMkLst>
          <pc:docMk/>
          <pc:sldMk cId="580050428" sldId="270"/>
        </pc:sldMkLst>
      </pc:sldChg>
      <pc:sldChg chg="modSp mod">
        <pc:chgData name="Narasimha kuruva" userId="8af031c10dd268f5" providerId="LiveId" clId="{E11402EF-F27E-407F-A0D2-2E64A22DA3F6}" dt="2025-08-18T18:15:59.252" v="739" actId="27636"/>
        <pc:sldMkLst>
          <pc:docMk/>
          <pc:sldMk cId="3053610446" sldId="271"/>
        </pc:sldMkLst>
        <pc:spChg chg="mod">
          <ac:chgData name="Narasimha kuruva" userId="8af031c10dd268f5" providerId="LiveId" clId="{E11402EF-F27E-407F-A0D2-2E64A22DA3F6}" dt="2025-08-18T18:15:59.252" v="739" actId="27636"/>
          <ac:spMkLst>
            <pc:docMk/>
            <pc:sldMk cId="3053610446" sldId="271"/>
            <ac:spMk id="3" creationId="{48CCF0B9-7F36-3928-9041-09EA55FC058F}"/>
          </ac:spMkLst>
        </pc:spChg>
      </pc:sldChg>
      <pc:sldChg chg="addSp delSp modSp mod ord">
        <pc:chgData name="Narasimha kuruva" userId="8af031c10dd268f5" providerId="LiveId" clId="{E11402EF-F27E-407F-A0D2-2E64A22DA3F6}" dt="2025-08-18T18:42:06.163" v="864"/>
        <pc:sldMkLst>
          <pc:docMk/>
          <pc:sldMk cId="3843501596" sldId="272"/>
        </pc:sldMkLst>
        <pc:picChg chg="del">
          <ac:chgData name="Narasimha kuruva" userId="8af031c10dd268f5" providerId="LiveId" clId="{E11402EF-F27E-407F-A0D2-2E64A22DA3F6}" dt="2025-08-18T18:11:10.654" v="718" actId="21"/>
          <ac:picMkLst>
            <pc:docMk/>
            <pc:sldMk cId="3843501596" sldId="272"/>
            <ac:picMk id="3" creationId="{8A3F5E97-BE5C-0464-26E3-2C2F65D6B11B}"/>
          </ac:picMkLst>
        </pc:picChg>
        <pc:picChg chg="add mod">
          <ac:chgData name="Narasimha kuruva" userId="8af031c10dd268f5" providerId="LiveId" clId="{E11402EF-F27E-407F-A0D2-2E64A22DA3F6}" dt="2025-08-18T18:13:44.560" v="733" actId="1076"/>
          <ac:picMkLst>
            <pc:docMk/>
            <pc:sldMk cId="3843501596" sldId="272"/>
            <ac:picMk id="4" creationId="{9659A8BC-9422-D044-776B-E79BBDD53FEF}"/>
          </ac:picMkLst>
        </pc:picChg>
      </pc:sldChg>
      <pc:sldChg chg="addSp delSp modSp new mod">
        <pc:chgData name="Narasimha kuruva" userId="8af031c10dd268f5" providerId="LiveId" clId="{E11402EF-F27E-407F-A0D2-2E64A22DA3F6}" dt="2025-08-18T18:39:30.169" v="855" actId="255"/>
        <pc:sldMkLst>
          <pc:docMk/>
          <pc:sldMk cId="3219600928" sldId="273"/>
        </pc:sldMkLst>
        <pc:spChg chg="del">
          <ac:chgData name="Narasimha kuruva" userId="8af031c10dd268f5" providerId="LiveId" clId="{E11402EF-F27E-407F-A0D2-2E64A22DA3F6}" dt="2025-08-18T18:02:38.314" v="565" actId="21"/>
          <ac:spMkLst>
            <pc:docMk/>
            <pc:sldMk cId="3219600928" sldId="273"/>
            <ac:spMk id="2" creationId="{B962938A-CC63-2EC6-F735-594FEF4D5DA6}"/>
          </ac:spMkLst>
        </pc:spChg>
        <pc:spChg chg="del">
          <ac:chgData name="Narasimha kuruva" userId="8af031c10dd268f5" providerId="LiveId" clId="{E11402EF-F27E-407F-A0D2-2E64A22DA3F6}" dt="2025-08-18T18:02:30.857" v="564"/>
          <ac:spMkLst>
            <pc:docMk/>
            <pc:sldMk cId="3219600928" sldId="273"/>
            <ac:spMk id="3" creationId="{410C7F49-B0F8-AEE4-9628-155FCE516BF9}"/>
          </ac:spMkLst>
        </pc:spChg>
        <pc:spChg chg="add del mod">
          <ac:chgData name="Narasimha kuruva" userId="8af031c10dd268f5" providerId="LiveId" clId="{E11402EF-F27E-407F-A0D2-2E64A22DA3F6}" dt="2025-08-18T18:03:51.149" v="569"/>
          <ac:spMkLst>
            <pc:docMk/>
            <pc:sldMk cId="3219600928" sldId="273"/>
            <ac:spMk id="4" creationId="{3DBB6D29-C371-F3E1-FCBA-171DAB3F44F6}"/>
          </ac:spMkLst>
        </pc:spChg>
        <pc:spChg chg="add mod">
          <ac:chgData name="Narasimha kuruva" userId="8af031c10dd268f5" providerId="LiveId" clId="{E11402EF-F27E-407F-A0D2-2E64A22DA3F6}" dt="2025-08-18T18:39:30.169" v="855" actId="255"/>
          <ac:spMkLst>
            <pc:docMk/>
            <pc:sldMk cId="3219600928" sldId="273"/>
            <ac:spMk id="5" creationId="{CBB217AF-AA56-81E2-CBB7-9E8157B24895}"/>
          </ac:spMkLst>
        </pc:spChg>
        <pc:spChg chg="add del mod">
          <ac:chgData name="Narasimha kuruva" userId="8af031c10dd268f5" providerId="LiveId" clId="{E11402EF-F27E-407F-A0D2-2E64A22DA3F6}" dt="2025-08-18T18:08:59.816" v="613"/>
          <ac:spMkLst>
            <pc:docMk/>
            <pc:sldMk cId="3219600928" sldId="273"/>
            <ac:spMk id="6" creationId="{F73A33A7-2713-8B64-617B-ED71223D26ED}"/>
          </ac:spMkLst>
        </pc:spChg>
      </pc:sldChg>
      <pc:sldChg chg="addSp modSp new mod">
        <pc:chgData name="Narasimha kuruva" userId="8af031c10dd268f5" providerId="LiveId" clId="{E11402EF-F27E-407F-A0D2-2E64A22DA3F6}" dt="2025-08-18T18:13:31.235" v="732" actId="14100"/>
        <pc:sldMkLst>
          <pc:docMk/>
          <pc:sldMk cId="2892863950" sldId="274"/>
        </pc:sldMkLst>
        <pc:picChg chg="add mod">
          <ac:chgData name="Narasimha kuruva" userId="8af031c10dd268f5" providerId="LiveId" clId="{E11402EF-F27E-407F-A0D2-2E64A22DA3F6}" dt="2025-08-18T18:13:31.235" v="732" actId="14100"/>
          <ac:picMkLst>
            <pc:docMk/>
            <pc:sldMk cId="2892863950" sldId="274"/>
            <ac:picMk id="3" creationId="{F71F3D81-71F2-6F91-813A-3E62A2353CA0}"/>
          </ac:picMkLst>
        </pc:picChg>
      </pc:sldChg>
      <pc:sldMasterChg chg="modSldLayout">
        <pc:chgData name="Narasimha kuruva" userId="8af031c10dd268f5" providerId="LiveId" clId="{E11402EF-F27E-407F-A0D2-2E64A22DA3F6}" dt="2025-08-18T17:08:30.920" v="0"/>
        <pc:sldMasterMkLst>
          <pc:docMk/>
          <pc:sldMasterMk cId="3709290125" sldId="2147483714"/>
        </pc:sldMasterMkLst>
        <pc:sldLayoutChg chg="delSp">
          <pc:chgData name="Narasimha kuruva" userId="8af031c10dd268f5" providerId="LiveId" clId="{E11402EF-F27E-407F-A0D2-2E64A22DA3F6}" dt="2025-08-18T17:08:30.920" v="0"/>
          <pc:sldLayoutMkLst>
            <pc:docMk/>
            <pc:sldMasterMk cId="3709290125" sldId="2147483714"/>
            <pc:sldLayoutMk cId="4202580809" sldId="2147483731"/>
          </pc:sldLayoutMkLst>
          <pc:picChg chg="del">
            <ac:chgData name="Narasimha kuruva" userId="8af031c10dd268f5" providerId="LiveId" clId="{E11402EF-F27E-407F-A0D2-2E64A22DA3F6}" dt="2025-08-18T17:08:30.920" v="0"/>
            <ac:picMkLst>
              <pc:docMk/>
              <pc:sldMasterMk cId="3709290125" sldId="2147483714"/>
              <pc:sldLayoutMk cId="4202580809" sldId="2147483731"/>
              <ac:picMk id="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61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4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3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8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8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5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90305" y="2110342"/>
            <a:ext cx="9762095" cy="2325756"/>
          </a:xfrm>
        </p:spPr>
        <p:txBody>
          <a:bodyPr>
            <a:normAutofit/>
          </a:bodyPr>
          <a:lstStyle/>
          <a:p>
            <a:r>
              <a:rPr lang="en-US" sz="4400" b="1" u="sng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AMAZON WEBSITE</a:t>
            </a:r>
            <a:br>
              <a:rPr lang="en-US" sz="4400" b="1" u="sng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r>
              <a:rPr lang="en-US" sz="27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-Narasimha Kuruva</a:t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0305" y="3750299"/>
            <a:ext cx="8689976" cy="1371599"/>
          </a:xfrm>
        </p:spPr>
        <p:txBody>
          <a:bodyPr/>
          <a:lstStyle/>
          <a:p>
            <a:r>
              <a:rPr lang="en-US" sz="1800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1800" kern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 of</a:t>
            </a:r>
            <a:r>
              <a:rPr lang="en-US" sz="18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Mrs. Vaishali Sonawane Mam. </a:t>
            </a:r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BB217AF-AA56-81E2-CBB7-9E8157B2489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59605" y="303008"/>
            <a:ext cx="9161482" cy="669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Defect Identifier :- B_002</a:t>
            </a:r>
          </a:p>
          <a:p>
            <a:r>
              <a:rPr lang="en-US" b="1" dirty="0"/>
              <a:t>Defect Summary: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Address field accepts invalid/special characters (e.g.,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@@@@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#$%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800" dirty="0">
                <a:solidFill>
                  <a:schemeClr val="tx1"/>
                </a:solidFill>
              </a:rPr>
              <a:t>             </a:t>
            </a:r>
            <a:r>
              <a:rPr lang="en-US" altLang="en-US" dirty="0">
                <a:solidFill>
                  <a:schemeClr val="tx1"/>
                </a:solidFill>
              </a:rPr>
              <a:t>and saves successfully</a:t>
            </a:r>
            <a:r>
              <a:rPr lang="en-US" altLang="en-US" sz="800" dirty="0">
                <a:solidFill>
                  <a:schemeClr val="tx1"/>
                </a:solidFill>
              </a:rPr>
              <a:t>. </a:t>
            </a:r>
            <a:endParaRPr lang="en-US" dirty="0"/>
          </a:p>
          <a:p>
            <a:r>
              <a:rPr lang="en-US" b="1" dirty="0"/>
              <a:t>Test Id:</a:t>
            </a:r>
            <a:r>
              <a:rPr lang="en-US" dirty="0"/>
              <a:t> TC_040</a:t>
            </a:r>
          </a:p>
          <a:p>
            <a:r>
              <a:rPr lang="en-US" b="1" dirty="0"/>
              <a:t>Test Case Name:</a:t>
            </a:r>
            <a:r>
              <a:rPr lang="en-US" dirty="0"/>
              <a:t> TC_Address_Field_Validation</a:t>
            </a:r>
          </a:p>
          <a:p>
            <a:r>
              <a:rPr lang="en-US" b="1" dirty="0"/>
              <a:t>Module Name:</a:t>
            </a:r>
            <a:r>
              <a:rPr lang="en-US" dirty="0"/>
              <a:t> ChangeAddress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by:</a:t>
            </a:r>
            <a:r>
              <a:rPr lang="en-US" dirty="0"/>
              <a:t> QA Tester</a:t>
            </a:r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19-08-2025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0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1F3D81-71F2-6F91-813A-3E62A235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" y="587491"/>
            <a:ext cx="9014790" cy="56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6" y="1527787"/>
            <a:ext cx="10364451" cy="1596177"/>
          </a:xfrm>
        </p:spPr>
        <p:txBody>
          <a:bodyPr/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A64633-4711-CAF8-C44C-26A82243252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19506" y="1779223"/>
            <a:ext cx="87447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results not always accurate with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Bugs are sometimes hard to reproduce consistently.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workflows (login, cart, checkout) take more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Dependency on third-party tools (maps, payments).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18" y="1248166"/>
            <a:ext cx="10364451" cy="1596177"/>
          </a:xfrm>
        </p:spPr>
        <p:txBody>
          <a:bodyPr/>
          <a:lstStyle/>
          <a:p>
            <a:pPr algn="l"/>
            <a:r>
              <a:rPr lang="en-IN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E282B5-5687-0B90-1D53-E2A16886C4C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99009" y="1888664"/>
            <a:ext cx="89306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practice in identifying and reporting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Learned how to classify defects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severity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skills in writing clear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 reports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test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real-world challenges in testing large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Amazon.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knowledge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QA 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8" y="110061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878" y="1716946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/>
              <a:t>Amazon is the one 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 the world’s largest e-commerce platforms, widely used for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online shopping.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Like any large-scale web application, it must be tested to ensure accuracy, reliability,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and user satisfaction.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objective of this report is to identify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functional bugs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severity and priority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Amazon’s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12" y="982871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783" y="1790622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Identify and analyze functional bugs on the Amazon website.</a:t>
            </a:r>
          </a:p>
          <a:p>
            <a:r>
              <a:rPr lang="en-US" dirty="0"/>
              <a:t>Test core features such as </a:t>
            </a:r>
            <a:r>
              <a:rPr lang="en-US" b="1" dirty="0"/>
              <a:t>Login, Address Update, Search, Add to Cart/Delete, and Product Display</a:t>
            </a:r>
            <a:r>
              <a:rPr lang="en-US" dirty="0"/>
              <a:t>.</a:t>
            </a:r>
          </a:p>
          <a:p>
            <a:r>
              <a:rPr lang="en-US" dirty="0"/>
              <a:t>Document each bug with </a:t>
            </a:r>
            <a:r>
              <a:rPr lang="en-US" b="1" dirty="0"/>
              <a:t>Title, Steps to Reproduce, Expected vs. Actual Result</a:t>
            </a:r>
            <a:r>
              <a:rPr lang="en-US" dirty="0"/>
              <a:t>.</a:t>
            </a:r>
          </a:p>
          <a:p>
            <a:r>
              <a:rPr lang="en-US" dirty="0"/>
              <a:t>Classify bugs based on </a:t>
            </a:r>
            <a:r>
              <a:rPr lang="en-US" b="1" dirty="0"/>
              <a:t>Severity</a:t>
            </a:r>
            <a:r>
              <a:rPr lang="en-US" dirty="0"/>
              <a:t> and </a:t>
            </a:r>
            <a:r>
              <a:rPr lang="en-US" b="1" dirty="0"/>
              <a:t>Priority</a:t>
            </a:r>
            <a:r>
              <a:rPr lang="en-US" dirty="0"/>
              <a:t>.</a:t>
            </a:r>
          </a:p>
          <a:p>
            <a:r>
              <a:rPr lang="en-US" dirty="0"/>
              <a:t>Ensure proper reporting format for better understanding by developers and QA team.</a:t>
            </a:r>
          </a:p>
          <a:p>
            <a:r>
              <a:rPr lang="en-US" dirty="0"/>
              <a:t>Provide suggestions for improvements to enhance user experience.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8" y="1132303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4814" y="1937207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Amazon is a leading global e-commerce platform used by millions of users daily.</a:t>
            </a:r>
          </a:p>
          <a:p>
            <a:r>
              <a:rPr lang="en-US" dirty="0"/>
              <a:t>Ensuring flawless functionality is critical for maintaining </a:t>
            </a:r>
            <a:r>
              <a:rPr lang="en-US" b="1" dirty="0"/>
              <a:t>trust, usability, and sales performance</a:t>
            </a:r>
            <a:r>
              <a:rPr lang="en-US" dirty="0"/>
              <a:t>.</a:t>
            </a:r>
          </a:p>
          <a:p>
            <a:r>
              <a:rPr lang="en-US" dirty="0"/>
              <a:t>This study focuses on </a:t>
            </a:r>
            <a:r>
              <a:rPr lang="en-US" b="1" dirty="0"/>
              <a:t>bug detection and analysis</a:t>
            </a:r>
            <a:r>
              <a:rPr lang="en-US" dirty="0"/>
              <a:t> in core modules of the Amazon website.</a:t>
            </a:r>
          </a:p>
          <a:p>
            <a:r>
              <a:rPr lang="en-US" dirty="0"/>
              <a:t>Key areas tested include:</a:t>
            </a:r>
          </a:p>
          <a:p>
            <a:pPr lvl="1"/>
            <a:r>
              <a:rPr lang="en-US" b="1" dirty="0"/>
              <a:t>Login &amp; Account Management</a:t>
            </a:r>
            <a:endParaRPr lang="en-US" dirty="0"/>
          </a:p>
          <a:p>
            <a:pPr lvl="1"/>
            <a:r>
              <a:rPr lang="en-US" b="1" dirty="0"/>
              <a:t>Address Update</a:t>
            </a:r>
            <a:endParaRPr lang="en-US" dirty="0"/>
          </a:p>
          <a:p>
            <a:pPr lvl="1"/>
            <a:r>
              <a:rPr lang="en-US" b="1" dirty="0"/>
              <a:t>Search &amp; Product Filtering</a:t>
            </a:r>
            <a:endParaRPr lang="en-US" dirty="0"/>
          </a:p>
          <a:p>
            <a:pPr lvl="1"/>
            <a:r>
              <a:rPr lang="en-US" b="1" dirty="0"/>
              <a:t>Add to Cart &amp; Delete</a:t>
            </a:r>
            <a:endParaRPr lang="en-US" dirty="0"/>
          </a:p>
          <a:p>
            <a:r>
              <a:rPr lang="en-US" dirty="0"/>
              <a:t>Identified bugs are classified by </a:t>
            </a:r>
            <a:r>
              <a:rPr lang="en-US" b="1" dirty="0"/>
              <a:t>Severity (impact)</a:t>
            </a:r>
            <a:r>
              <a:rPr lang="en-US" dirty="0"/>
              <a:t> and </a:t>
            </a:r>
            <a:r>
              <a:rPr lang="en-US" b="1" dirty="0"/>
              <a:t>Priority (fix urgency)</a:t>
            </a:r>
            <a:r>
              <a:rPr lang="en-US" dirty="0"/>
              <a:t> to aid better defect management.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985520"/>
            <a:ext cx="8596668" cy="1320800"/>
          </a:xfrm>
        </p:spPr>
        <p:txBody>
          <a:bodyPr/>
          <a:lstStyle/>
          <a:p>
            <a:r>
              <a:rPr lang="en-IN" sz="2400" u="sng" dirty="0"/>
              <a:t>Modules Covered</a:t>
            </a:r>
            <a:br>
              <a:rPr lang="en-IN" sz="1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314" y="1465030"/>
            <a:ext cx="10963372" cy="4515439"/>
          </a:xfrm>
        </p:spPr>
        <p:txBody>
          <a:bodyPr>
            <a:normAutofit fontScale="70000" lnSpcReduction="20000"/>
          </a:bodyPr>
          <a:lstStyle/>
          <a:p>
            <a:pPr marL="685800" indent="0" algn="just">
              <a:lnSpc>
                <a:spcPct val="107000"/>
              </a:lnSpc>
              <a:buNone/>
            </a:pPr>
            <a:endParaRPr lang="en-IN" sz="23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1.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900" b="1" dirty="0">
                <a:solidFill>
                  <a:schemeClr val="accent1"/>
                </a:solidFill>
              </a:rPr>
              <a:t>Login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login functionality with valid/invalid credentials.</a:t>
            </a:r>
          </a:p>
          <a:p>
            <a:r>
              <a:rPr lang="en-US" sz="2400" dirty="0"/>
              <a:t>Verified error messages, session handling, and account redirection.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2. Search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Checked product search accuracy for keywords and price-based queries.</a:t>
            </a:r>
          </a:p>
          <a:p>
            <a:r>
              <a:rPr lang="en-US" sz="2400" dirty="0"/>
              <a:t>Validated whether filters (price, category) return correct results.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3. Change Name &amp; Address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profile update features for name and delivery address.</a:t>
            </a:r>
          </a:p>
          <a:p>
            <a:r>
              <a:rPr lang="en-US" sz="2400" dirty="0"/>
              <a:t>Verified whether updates reflect across checkout and account sections.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4. Change Language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website language switch (e.g., English, Hindi, regional languages).</a:t>
            </a:r>
          </a:p>
          <a:p>
            <a:r>
              <a:rPr lang="en-US" dirty="0"/>
              <a:t>Verified UI labels, navigation text, and product details display 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5. Product Discrimination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Verified whether product listings match the search intent.</a:t>
            </a:r>
          </a:p>
          <a:p>
            <a:r>
              <a:rPr lang="en-US" dirty="0"/>
              <a:t>Checked if unrelated products (e.g., groceries in toy search) appear incorrectly.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6. Add to Cart &amp; Delete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adding items to the cart and removing them.</a:t>
            </a:r>
          </a:p>
          <a:p>
            <a:r>
              <a:rPr lang="en-US" dirty="0"/>
              <a:t>Verified cart updates (quantity, total price) after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14" y="771972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214" y="1432372"/>
            <a:ext cx="10363826" cy="342410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1. Search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 -</a:t>
            </a:r>
            <a:r>
              <a:rPr lang="en-US" altLang="en-US" i="1" dirty="0">
                <a:solidFill>
                  <a:schemeClr val="tx1"/>
                </a:solidFill>
              </a:rPr>
              <a:t>“toys under 120”</a:t>
            </a:r>
            <a:r>
              <a:rPr lang="en-US" altLang="en-US" dirty="0">
                <a:solidFill>
                  <a:schemeClr val="tx1"/>
                </a:solidFill>
              </a:rPr>
              <a:t> displays items priced above ₹120.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Irrelevant products (e.g., groceries) appear in toy searches.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2. Change Name &amp; Address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Special characters (@@@@, #$%) allowed in Name/Address field.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Default address selection sometimes not applied during checkout</a:t>
            </a: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endParaRPr lang="en-IN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335280"/>
            <a:ext cx="10363826" cy="6004560"/>
          </a:xfrm>
        </p:spPr>
        <p:txBody>
          <a:bodyPr>
            <a:normAutofit/>
          </a:bodyPr>
          <a:lstStyle/>
          <a:p>
            <a:r>
              <a:rPr lang="en-US" b="1" dirty="0"/>
              <a:t>Defect Identifier :- B_001</a:t>
            </a:r>
          </a:p>
          <a:p>
            <a:r>
              <a:rPr lang="en-US" b="1" dirty="0"/>
              <a:t>Defect Summary:</a:t>
            </a:r>
            <a:r>
              <a:rPr lang="en-US" dirty="0"/>
              <a:t> Search result “toys under 120 rupees” displays items above ₹120.</a:t>
            </a:r>
          </a:p>
          <a:p>
            <a:r>
              <a:rPr lang="en-US" b="1" dirty="0"/>
              <a:t>Test Id:</a:t>
            </a:r>
            <a:r>
              <a:rPr lang="en-US" dirty="0"/>
              <a:t> TC_030</a:t>
            </a:r>
          </a:p>
          <a:p>
            <a:r>
              <a:rPr lang="en-US" b="1" dirty="0"/>
              <a:t>Test Case Name:</a:t>
            </a:r>
            <a:r>
              <a:rPr lang="en-US" dirty="0"/>
              <a:t> TC_Search_Price_Filter</a:t>
            </a:r>
          </a:p>
          <a:p>
            <a:r>
              <a:rPr lang="en-US" b="1" dirty="0"/>
              <a:t>Module Name:</a:t>
            </a:r>
            <a:r>
              <a:rPr lang="en-US" dirty="0"/>
              <a:t> Search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by:</a:t>
            </a:r>
            <a:r>
              <a:rPr lang="en-US" dirty="0"/>
              <a:t> QA Tester</a:t>
            </a:r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19-08-2025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9659A8BC-9422-D044-776B-E79BBDD5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8" y="1093304"/>
            <a:ext cx="8323150" cy="43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892</Words>
  <Application>Microsoft Office PowerPoint</Application>
  <PresentationFormat>Widescreen</PresentationFormat>
  <Paragraphs>120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Arial Rounded MT Bold</vt:lpstr>
      <vt:lpstr>Arial Unicode MS</vt:lpstr>
      <vt:lpstr>Calibri</vt:lpstr>
      <vt:lpstr>Cooper Black</vt:lpstr>
      <vt:lpstr>Corbel</vt:lpstr>
      <vt:lpstr>Trebuchet MS</vt:lpstr>
      <vt:lpstr>Wingdings</vt:lpstr>
      <vt:lpstr>Wingdings 3</vt:lpstr>
      <vt:lpstr>Facet</vt:lpstr>
      <vt:lpstr>AMAZON WEBSITE -Narasimha Kuruva </vt:lpstr>
      <vt:lpstr>Introduction :  </vt:lpstr>
      <vt:lpstr>Responsibilities</vt:lpstr>
      <vt:lpstr>Overview </vt:lpstr>
      <vt:lpstr>Modules Covered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Narasimha kuruva</cp:lastModifiedBy>
  <cp:revision>42</cp:revision>
  <dcterms:created xsi:type="dcterms:W3CDTF">2024-02-15T17:31:50Z</dcterms:created>
  <dcterms:modified xsi:type="dcterms:W3CDTF">2025-08-19T04:10:26Z</dcterms:modified>
</cp:coreProperties>
</file>