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8" r:id="rId7"/>
    <p:sldId id="263" r:id="rId8"/>
    <p:sldId id="271" r:id="rId9"/>
    <p:sldId id="272" r:id="rId10"/>
    <p:sldId id="273" r:id="rId11"/>
    <p:sldId id="27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402EF-F27E-407F-A0D2-2E64A22DA3F6}" v="57" dt="2025-08-22T01:15:37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89" autoAdjust="0"/>
  </p:normalViewPr>
  <p:slideViewPr>
    <p:cSldViewPr snapToGrid="0">
      <p:cViewPr varScale="1">
        <p:scale>
          <a:sx n="77" d="100"/>
          <a:sy n="77" d="100"/>
        </p:scale>
        <p:origin x="77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61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4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6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3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8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8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5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22149" y="2110341"/>
            <a:ext cx="10447896" cy="2325756"/>
          </a:xfrm>
        </p:spPr>
        <p:txBody>
          <a:bodyPr>
            <a:normAutofit/>
          </a:bodyPr>
          <a:lstStyle/>
          <a:p>
            <a:r>
              <a:rPr lang="en-US" sz="4400" b="1" u="sng" kern="1400" dirty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eBay</a:t>
            </a:r>
            <a:r>
              <a:rPr lang="en-US" sz="4400" b="1" u="sng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 WEBSITE</a:t>
            </a:r>
            <a:br>
              <a:rPr lang="en-US" sz="4400" b="1" u="sng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3" y="3429000"/>
            <a:ext cx="7486539" cy="1676467"/>
          </a:xfrm>
        </p:spPr>
        <p:txBody>
          <a:bodyPr>
            <a:normAutofit fontScale="32500" lnSpcReduction="20000"/>
          </a:bodyPr>
          <a:lstStyle/>
          <a:p>
            <a:r>
              <a:rPr lang="en-US" sz="4200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4200" kern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 of</a:t>
            </a:r>
            <a:r>
              <a:rPr lang="en-US" sz="42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Mrs. Vaishali Somali's Mam</a:t>
            </a:r>
            <a:r>
              <a:rPr lang="en-US" sz="18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kern="1400" dirty="0">
              <a:solidFill>
                <a:srgbClr val="87E317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sz="18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sz="18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sz="5000" b="1" dirty="0"/>
              <a:t>-Narasimha Kuruva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BB217AF-AA56-81E2-CBB7-9E8157B2489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59605" y="303008"/>
            <a:ext cx="9161482" cy="669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Defect Identifier :- B_002</a:t>
            </a:r>
          </a:p>
          <a:p>
            <a:r>
              <a:rPr lang="en-US" b="1" dirty="0"/>
              <a:t>Defect Summary: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Address field accepts invalid/special characters (e.g.,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@@@@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#$%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800" dirty="0">
                <a:solidFill>
                  <a:schemeClr val="tx1"/>
                </a:solidFill>
              </a:rPr>
              <a:t>             </a:t>
            </a:r>
            <a:r>
              <a:rPr lang="en-US" altLang="en-US" dirty="0">
                <a:solidFill>
                  <a:schemeClr val="tx1"/>
                </a:solidFill>
              </a:rPr>
              <a:t>and saves successfully</a:t>
            </a:r>
            <a:r>
              <a:rPr lang="en-US" altLang="en-US" sz="800" dirty="0">
                <a:solidFill>
                  <a:schemeClr val="tx1"/>
                </a:solidFill>
              </a:rPr>
              <a:t>. </a:t>
            </a:r>
            <a:endParaRPr lang="en-US" dirty="0"/>
          </a:p>
          <a:p>
            <a:r>
              <a:rPr lang="en-US" b="1" dirty="0"/>
              <a:t>Test Id:</a:t>
            </a:r>
            <a:r>
              <a:rPr lang="en-US" dirty="0"/>
              <a:t> TC_040</a:t>
            </a:r>
          </a:p>
          <a:p>
            <a:r>
              <a:rPr lang="en-US" b="1" dirty="0"/>
              <a:t>Test Case Name:</a:t>
            </a:r>
            <a:r>
              <a:rPr lang="en-US" dirty="0"/>
              <a:t> TC_Address_Field_Validation</a:t>
            </a:r>
          </a:p>
          <a:p>
            <a:r>
              <a:rPr lang="en-US" b="1" dirty="0"/>
              <a:t>Module Name:</a:t>
            </a:r>
            <a:r>
              <a:rPr lang="en-US" dirty="0"/>
              <a:t> ChangeAddress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</a:t>
            </a:r>
            <a:r>
              <a:rPr lang="en-US" dirty="0"/>
              <a:t> Medium</a:t>
            </a:r>
          </a:p>
          <a:p>
            <a:r>
              <a:rPr lang="en-US" b="1" dirty="0"/>
              <a:t>Raised by</a:t>
            </a:r>
            <a:r>
              <a:rPr lang="en-US" b="1"/>
              <a:t>:</a:t>
            </a:r>
            <a:r>
              <a:rPr lang="en-US"/>
              <a:t> Narasimha</a:t>
            </a:r>
            <a:endParaRPr lang="en-US" dirty="0"/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19-08-2025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0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1F3D81-71F2-6F91-813A-3E62A235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2" y="680089"/>
            <a:ext cx="9014790" cy="5683017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97429F-AE0A-3C77-6378-665532E5F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34" y="398709"/>
            <a:ext cx="10326757" cy="60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6" y="1527787"/>
            <a:ext cx="10364451" cy="1596177"/>
          </a:xfrm>
        </p:spPr>
        <p:txBody>
          <a:bodyPr/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A64633-4711-CAF8-C44C-26A82243252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19506" y="1527787"/>
            <a:ext cx="95125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Starting in the Project </a:t>
            </a:r>
            <a:r>
              <a:rPr lang="en-US" altLang="en-US" sz="2400" i="1" dirty="0">
                <a:solidFill>
                  <a:schemeClr val="tx1"/>
                </a:solidFill>
              </a:rPr>
              <a:t>I getting confusions on Bug, UI related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i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i="1" dirty="0">
                <a:solidFill>
                  <a:schemeClr val="tx1"/>
                </a:solidFill>
              </a:rPr>
              <a:t>   </a:t>
            </a:r>
            <a:r>
              <a:rPr lang="en-US" altLang="en-US" sz="2400" i="1">
                <a:solidFill>
                  <a:schemeClr val="tx1"/>
                </a:solidFill>
              </a:rPr>
              <a:t>Improvement requests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Bugs are sometimes hard to reproduce consistently.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workflows (login, cart, checkout) take more effort.</a:t>
            </a: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18" y="1248166"/>
            <a:ext cx="10364451" cy="1596177"/>
          </a:xfrm>
        </p:spPr>
        <p:txBody>
          <a:bodyPr/>
          <a:lstStyle/>
          <a:p>
            <a:pPr algn="l"/>
            <a:r>
              <a:rPr lang="en-IN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E282B5-5687-0B90-1D53-E2A16886C4C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99009" y="1888664"/>
            <a:ext cx="89306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practice in identifying and reporting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Learned how to classify defects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severity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skills in writing clear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 reports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cases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real-world challenges in testing large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</a:t>
            </a:r>
            <a:r>
              <a:rPr lang="en-US" altLang="en-US" sz="2400" dirty="0">
                <a:solidFill>
                  <a:schemeClr val="tx1"/>
                </a:solidFill>
              </a:rPr>
              <a:t>Ebay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knowledge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QA 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8" y="110061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878" y="1716946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err="1"/>
              <a:t>Ebay</a:t>
            </a:r>
            <a:r>
              <a:rPr lang="en-IN" dirty="0"/>
              <a:t> is the one 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 the world’s largest e-commerce platforms, widely used for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online shopping.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Like any large-scale web application, it must be tested to ensure accuracy, reliability,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and user satisfaction.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objective of this report is to identify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functional bugs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severity and priority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Amazon’s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12" y="982871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783" y="1790622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Identify and analyze functional bugs on the Ebay website.</a:t>
            </a:r>
          </a:p>
          <a:p>
            <a:r>
              <a:rPr lang="en-US" dirty="0"/>
              <a:t>Test core features such as </a:t>
            </a:r>
            <a:r>
              <a:rPr lang="en-US" b="1" dirty="0"/>
              <a:t>Login, Address Update, Search, Add to Cart/Delete, and Product Display</a:t>
            </a:r>
            <a:r>
              <a:rPr lang="en-US" dirty="0"/>
              <a:t>.</a:t>
            </a:r>
          </a:p>
          <a:p>
            <a:r>
              <a:rPr lang="en-US" dirty="0"/>
              <a:t>Document each bug with </a:t>
            </a:r>
            <a:r>
              <a:rPr lang="en-US" b="1" dirty="0"/>
              <a:t>Title, Steps to Reproduce, Expected vs. Actual Result</a:t>
            </a:r>
            <a:r>
              <a:rPr lang="en-US" dirty="0"/>
              <a:t>.</a:t>
            </a:r>
          </a:p>
          <a:p>
            <a:r>
              <a:rPr lang="en-US" dirty="0"/>
              <a:t>Classify bugs based on </a:t>
            </a:r>
            <a:r>
              <a:rPr lang="en-US" b="1" dirty="0"/>
              <a:t>Severity</a:t>
            </a:r>
            <a:r>
              <a:rPr lang="en-US" dirty="0"/>
              <a:t> and </a:t>
            </a:r>
            <a:r>
              <a:rPr lang="en-US" b="1" dirty="0"/>
              <a:t>Priority</a:t>
            </a:r>
            <a:r>
              <a:rPr lang="en-US" dirty="0"/>
              <a:t>.</a:t>
            </a:r>
          </a:p>
          <a:p>
            <a:r>
              <a:rPr lang="en-US" dirty="0"/>
              <a:t>Ensure proper reporting format for better understanding by developers and QA team.</a:t>
            </a:r>
          </a:p>
          <a:p>
            <a:r>
              <a:rPr lang="en-US" dirty="0"/>
              <a:t>Provide suggestions for improvements to enhance user experience.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8" y="1132303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4814" y="1937207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Ebay is a leading global e-commerce platform used by millions of users daily.</a:t>
            </a:r>
          </a:p>
          <a:p>
            <a:r>
              <a:rPr lang="en-US" dirty="0"/>
              <a:t>Ensuring flawless functionality is critical for maintaining </a:t>
            </a:r>
            <a:r>
              <a:rPr lang="en-US" b="1" dirty="0"/>
              <a:t>trust, usability, and sales performance</a:t>
            </a:r>
            <a:r>
              <a:rPr lang="en-US" dirty="0"/>
              <a:t>.</a:t>
            </a:r>
          </a:p>
          <a:p>
            <a:r>
              <a:rPr lang="en-US" dirty="0"/>
              <a:t>This study focuses on </a:t>
            </a:r>
            <a:r>
              <a:rPr lang="en-US" b="1" dirty="0"/>
              <a:t>bug detection and analysis</a:t>
            </a:r>
            <a:r>
              <a:rPr lang="en-US" dirty="0"/>
              <a:t> in core modules of the Ebay website.</a:t>
            </a:r>
          </a:p>
          <a:p>
            <a:r>
              <a:rPr lang="en-US" dirty="0"/>
              <a:t>Key areas tested include:</a:t>
            </a:r>
          </a:p>
          <a:p>
            <a:pPr lvl="1"/>
            <a:r>
              <a:rPr lang="en-US" b="1" dirty="0"/>
              <a:t>Login &amp; Account Management</a:t>
            </a:r>
            <a:endParaRPr lang="en-US" dirty="0"/>
          </a:p>
          <a:p>
            <a:pPr lvl="1"/>
            <a:r>
              <a:rPr lang="en-US" b="1" dirty="0"/>
              <a:t>Address Update</a:t>
            </a:r>
            <a:endParaRPr lang="en-US" dirty="0"/>
          </a:p>
          <a:p>
            <a:pPr lvl="1"/>
            <a:r>
              <a:rPr lang="en-US" b="1" dirty="0"/>
              <a:t>Search &amp; Product Filtering</a:t>
            </a:r>
            <a:endParaRPr lang="en-US" dirty="0"/>
          </a:p>
          <a:p>
            <a:pPr lvl="1"/>
            <a:r>
              <a:rPr lang="en-US" b="1" dirty="0"/>
              <a:t>Add to Cart &amp; Delete</a:t>
            </a:r>
            <a:endParaRPr lang="en-US" dirty="0"/>
          </a:p>
          <a:p>
            <a:r>
              <a:rPr lang="en-US" dirty="0"/>
              <a:t>Identified bugs are classified by </a:t>
            </a:r>
            <a:r>
              <a:rPr lang="en-US" b="1" dirty="0"/>
              <a:t>Severity (impact)</a:t>
            </a:r>
            <a:r>
              <a:rPr lang="en-US" dirty="0"/>
              <a:t> and </a:t>
            </a:r>
            <a:r>
              <a:rPr lang="en-US" b="1" dirty="0"/>
              <a:t>Priority (fix urgency)</a:t>
            </a:r>
            <a:r>
              <a:rPr lang="en-US" dirty="0"/>
              <a:t> to aid better defect management.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985520"/>
            <a:ext cx="8596668" cy="1320800"/>
          </a:xfrm>
        </p:spPr>
        <p:txBody>
          <a:bodyPr/>
          <a:lstStyle/>
          <a:p>
            <a:r>
              <a:rPr lang="en-IN" sz="2400" u="sng" dirty="0"/>
              <a:t>Modules Covered</a:t>
            </a:r>
            <a:br>
              <a:rPr lang="en-IN" sz="1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314" y="1465030"/>
            <a:ext cx="10963372" cy="4515439"/>
          </a:xfrm>
        </p:spPr>
        <p:txBody>
          <a:bodyPr>
            <a:normAutofit fontScale="70000" lnSpcReduction="20000"/>
          </a:bodyPr>
          <a:lstStyle/>
          <a:p>
            <a:pPr marL="685800" indent="0" algn="just">
              <a:lnSpc>
                <a:spcPct val="107000"/>
              </a:lnSpc>
              <a:buNone/>
            </a:pPr>
            <a:endParaRPr lang="en-IN" sz="23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1.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900" b="1" dirty="0">
                <a:solidFill>
                  <a:schemeClr val="accent1"/>
                </a:solidFill>
              </a:rPr>
              <a:t>Login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login functionality with valid/invalid credentials.</a:t>
            </a:r>
          </a:p>
          <a:p>
            <a:r>
              <a:rPr lang="en-US" sz="2400" dirty="0"/>
              <a:t>Verified error messages, session handling, and account redirection.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2. Search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Checked product search accuracy for keywords and price-based queries.</a:t>
            </a:r>
          </a:p>
          <a:p>
            <a:r>
              <a:rPr lang="en-US" sz="2400" dirty="0"/>
              <a:t>Validated whether filters (price, category) return correct results.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3. Change Name &amp; Address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profile update features for name and delivery address.</a:t>
            </a:r>
          </a:p>
          <a:p>
            <a:r>
              <a:rPr lang="en-US" sz="2400" dirty="0"/>
              <a:t>Verified whether updates reflect across checkout and account sections.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4. Change Language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website language switch (e.g., English, Hindi, regional languages).</a:t>
            </a:r>
          </a:p>
          <a:p>
            <a:r>
              <a:rPr lang="en-US" dirty="0"/>
              <a:t>Verified UI labels, navigation text, and product details display 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5. Product Discrimination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Verified whether product listings match the search intent.</a:t>
            </a:r>
          </a:p>
          <a:p>
            <a:r>
              <a:rPr lang="en-US" dirty="0"/>
              <a:t>Checked if unrelated products (e.g., groceries in toy search) appear incorrectly.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6. Add to Cart &amp; Delete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adding items to the cart and removing them.</a:t>
            </a:r>
          </a:p>
          <a:p>
            <a:r>
              <a:rPr lang="en-US" dirty="0"/>
              <a:t>Verified cart updates (quantity, total price) after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14" y="771972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214" y="1432372"/>
            <a:ext cx="10363826" cy="3424107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1. Search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 -</a:t>
            </a:r>
            <a:r>
              <a:rPr lang="en-US" altLang="en-US" i="1" dirty="0">
                <a:solidFill>
                  <a:schemeClr val="tx1"/>
                </a:solidFill>
              </a:rPr>
              <a:t>“toys under 120”</a:t>
            </a:r>
            <a:r>
              <a:rPr lang="en-US" altLang="en-US" dirty="0">
                <a:solidFill>
                  <a:schemeClr val="tx1"/>
                </a:solidFill>
              </a:rPr>
              <a:t> displays items priced above ₹120.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 - Irrelevant products (e.g., groceries) appear in Cars searches.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1"/>
                </a:solidFill>
              </a:rPr>
              <a:t>2. Change Name &amp; Address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Special characters (@@@@, #$%) allowed in Name/Address field.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Default address selection sometimes not applied during checkout</a:t>
            </a: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endParaRPr lang="en-IN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335280"/>
            <a:ext cx="10363826" cy="6004560"/>
          </a:xfrm>
        </p:spPr>
        <p:txBody>
          <a:bodyPr>
            <a:normAutofit/>
          </a:bodyPr>
          <a:lstStyle/>
          <a:p>
            <a:r>
              <a:rPr lang="en-US" b="1" dirty="0"/>
              <a:t>Defect Identifier :- B_001</a:t>
            </a:r>
          </a:p>
          <a:p>
            <a:r>
              <a:rPr lang="en-US" b="1" dirty="0"/>
              <a:t>Defect Summary:</a:t>
            </a:r>
            <a:r>
              <a:rPr lang="en-US" dirty="0"/>
              <a:t> Search result “toys under 120 rupees” displays items above ₹120.</a:t>
            </a:r>
          </a:p>
          <a:p>
            <a:r>
              <a:rPr lang="en-US" b="1" dirty="0"/>
              <a:t>Test Id:</a:t>
            </a:r>
            <a:r>
              <a:rPr lang="en-US" dirty="0"/>
              <a:t> TC_030</a:t>
            </a:r>
          </a:p>
          <a:p>
            <a:r>
              <a:rPr lang="en-US" b="1" dirty="0"/>
              <a:t>Test Case Name:</a:t>
            </a:r>
            <a:r>
              <a:rPr lang="en-US" dirty="0"/>
              <a:t> TC_Search_Price_Filter</a:t>
            </a:r>
          </a:p>
          <a:p>
            <a:r>
              <a:rPr lang="en-US" b="1" dirty="0"/>
              <a:t>Module Name:</a:t>
            </a:r>
            <a:r>
              <a:rPr lang="en-US" dirty="0"/>
              <a:t> Search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</a:t>
            </a:r>
            <a:r>
              <a:rPr lang="en-US" dirty="0"/>
              <a:t> Medium</a:t>
            </a:r>
          </a:p>
          <a:p>
            <a:r>
              <a:rPr lang="en-US" b="1" dirty="0"/>
              <a:t>Raised by:</a:t>
            </a:r>
            <a:r>
              <a:rPr lang="en-US" dirty="0"/>
              <a:t> Narasimha</a:t>
            </a:r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19-08-2025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9659A8BC-9422-D044-776B-E79BBDD5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8" y="1093304"/>
            <a:ext cx="8323150" cy="4333462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AEB826-3EF0-7C57-13DC-93C874E0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" y="396613"/>
            <a:ext cx="10346636" cy="60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</TotalTime>
  <Words>891</Words>
  <Application>Microsoft Office PowerPoint</Application>
  <PresentationFormat>Widescreen</PresentationFormat>
  <Paragraphs>130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Arial Rounded MT Bold</vt:lpstr>
      <vt:lpstr>Arial Unicode MS</vt:lpstr>
      <vt:lpstr>Calibri</vt:lpstr>
      <vt:lpstr>Cooper Black</vt:lpstr>
      <vt:lpstr>Corbel</vt:lpstr>
      <vt:lpstr>Trebuchet MS</vt:lpstr>
      <vt:lpstr>Wingdings</vt:lpstr>
      <vt:lpstr>Wingdings 3</vt:lpstr>
      <vt:lpstr>Facet</vt:lpstr>
      <vt:lpstr>eBay WEBSITE  </vt:lpstr>
      <vt:lpstr>Introduction :  </vt:lpstr>
      <vt:lpstr>Responsibilities</vt:lpstr>
      <vt:lpstr>Overview </vt:lpstr>
      <vt:lpstr>Modules Covered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Narasimha kuruva</cp:lastModifiedBy>
  <cp:revision>43</cp:revision>
  <dcterms:created xsi:type="dcterms:W3CDTF">2024-02-15T17:31:50Z</dcterms:created>
  <dcterms:modified xsi:type="dcterms:W3CDTF">2025-08-22T01:16:32Z</dcterms:modified>
</cp:coreProperties>
</file>