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Bell MT"/>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REJm6ZQm4IxIeHQc/6IyamhaP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BellMT-bold.fntdata"/><Relationship Id="rId12" Type="http://schemas.openxmlformats.org/officeDocument/2006/relationships/font" Target="fonts/BellM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ellMT-boldItalic.fntdata"/><Relationship Id="rId14" Type="http://schemas.openxmlformats.org/officeDocument/2006/relationships/font" Target="fonts/BellMT-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5f97ecf2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25f97ecf2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603d8187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603d818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7"/>
          <p:cNvGrpSpPr/>
          <p:nvPr/>
        </p:nvGrpSpPr>
        <p:grpSpPr>
          <a:xfrm>
            <a:off x="0" y="0"/>
            <a:ext cx="12191999" cy="6861600"/>
            <a:chOff x="1" y="0"/>
            <a:chExt cx="12191999" cy="6861600"/>
          </a:xfrm>
        </p:grpSpPr>
        <p:sp>
          <p:nvSpPr>
            <p:cNvPr id="13" name="Google Shape;13;p7"/>
            <p:cNvSpPr/>
            <p:nvPr/>
          </p:nvSpPr>
          <p:spPr>
            <a:xfrm rot="-5400000">
              <a:off x="1" y="1640114"/>
              <a:ext cx="5217886" cy="5217886"/>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4" name="Google Shape;14;p7"/>
            <p:cNvSpPr/>
            <p:nvPr/>
          </p:nvSpPr>
          <p:spPr>
            <a:xfrm>
              <a:off x="6384514" y="0"/>
              <a:ext cx="4320000" cy="4320000"/>
            </a:xfrm>
            <a:prstGeom prst="ellipse">
              <a:avLst/>
            </a:prstGeom>
            <a:solidFill>
              <a:schemeClr val="accent3">
                <a:alpha val="95294"/>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5" name="Google Shape;15;p7"/>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16" name="Google Shape;16;p7"/>
            <p:cNvGrpSpPr/>
            <p:nvPr/>
          </p:nvGrpSpPr>
          <p:grpSpPr>
            <a:xfrm>
              <a:off x="690092" y="0"/>
              <a:ext cx="10800000" cy="6858000"/>
              <a:chOff x="2328000" y="0"/>
              <a:chExt cx="2880000" cy="1440000"/>
            </a:xfrm>
          </p:grpSpPr>
          <p:sp>
            <p:nvSpPr>
              <p:cNvPr id="17" name="Google Shape;17;p7"/>
              <p:cNvSpPr/>
              <p:nvPr/>
            </p:nvSpPr>
            <p:spPr>
              <a:xfrm>
                <a:off x="376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8" name="Google Shape;18;p7"/>
              <p:cNvSpPr/>
              <p:nvPr/>
            </p:nvSpPr>
            <p:spPr>
              <a:xfrm flipH="1">
                <a:off x="232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19" name="Google Shape;19;p7"/>
            <p:cNvGrpSpPr/>
            <p:nvPr/>
          </p:nvGrpSpPr>
          <p:grpSpPr>
            <a:xfrm rot="5400000">
              <a:off x="7048499" y="1714500"/>
              <a:ext cx="6858000" cy="3429000"/>
              <a:chOff x="0" y="0"/>
              <a:chExt cx="2880000" cy="1440000"/>
            </a:xfrm>
          </p:grpSpPr>
          <p:sp>
            <p:nvSpPr>
              <p:cNvPr id="20" name="Google Shape;20;p7"/>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1" name="Google Shape;21;p7"/>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2" name="Google Shape;22;p7"/>
            <p:cNvSpPr/>
            <p:nvPr/>
          </p:nvSpPr>
          <p:spPr>
            <a:xfrm rot="10800000">
              <a:off x="5602287" y="271887"/>
              <a:ext cx="6589713" cy="6589713"/>
            </a:xfrm>
            <a:prstGeom prst="rect">
              <a:avLst/>
            </a:prstGeom>
            <a:gradFill>
              <a:gsLst>
                <a:gs pos="0">
                  <a:schemeClr val="accent3"/>
                </a:gs>
                <a:gs pos="60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3" name="Google Shape;23;p7"/>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4" name="Google Shape;24;p7"/>
          <p:cNvSpPr txBox="1"/>
          <p:nvPr>
            <p:ph type="ctrTitle"/>
          </p:nvPr>
        </p:nvSpPr>
        <p:spPr>
          <a:xfrm>
            <a:off x="540000" y="540000"/>
            <a:ext cx="11090273" cy="379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subTitle"/>
          </p:nvPr>
        </p:nvSpPr>
        <p:spPr>
          <a:xfrm>
            <a:off x="540000" y="4508500"/>
            <a:ext cx="7345362" cy="1800224"/>
          </a:xfrm>
          <a:prstGeom prst="rect">
            <a:avLst/>
          </a:prstGeom>
          <a:noFill/>
          <a:ln>
            <a:noFill/>
          </a:ln>
        </p:spPr>
        <p:txBody>
          <a:bodyPr anchorCtr="0" anchor="t" bIns="45700" lIns="91425" spcFirstLastPara="1" rIns="91425" wrap="square" tIns="45700">
            <a:normAutofit/>
          </a:bodyPr>
          <a:lstStyle>
            <a:lvl1pPr lvl="0" algn="l">
              <a:lnSpc>
                <a:spcPct val="125000"/>
              </a:lnSpc>
              <a:spcBef>
                <a:spcPts val="1000"/>
              </a:spcBef>
              <a:spcAft>
                <a:spcPts val="0"/>
              </a:spcAft>
              <a:buClr>
                <a:schemeClr val="lt1"/>
              </a:buClr>
              <a:buSzPts val="1600"/>
              <a:buNone/>
              <a:defRPr sz="1600" cap="none"/>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7"/>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grpSp>
        <p:nvGrpSpPr>
          <p:cNvPr id="170" name="Google Shape;170;p16"/>
          <p:cNvGrpSpPr/>
          <p:nvPr/>
        </p:nvGrpSpPr>
        <p:grpSpPr>
          <a:xfrm rot="10800000">
            <a:off x="5921828" y="2876440"/>
            <a:ext cx="6270171" cy="3981559"/>
            <a:chOff x="0" y="0"/>
            <a:chExt cx="10800000" cy="6858000"/>
          </a:xfrm>
        </p:grpSpPr>
        <p:sp>
          <p:nvSpPr>
            <p:cNvPr id="171" name="Google Shape;171;p16"/>
            <p:cNvSpPr/>
            <p:nvPr/>
          </p:nvSpPr>
          <p:spPr>
            <a:xfrm>
              <a:off x="5400000" y="0"/>
              <a:ext cx="5400000" cy="6858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72" name="Google Shape;172;p16"/>
            <p:cNvSpPr/>
            <p:nvPr/>
          </p:nvSpPr>
          <p:spPr>
            <a:xfrm flipH="1">
              <a:off x="0" y="0"/>
              <a:ext cx="5400000" cy="6858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173" name="Google Shape;173;p16"/>
          <p:cNvGrpSpPr/>
          <p:nvPr/>
        </p:nvGrpSpPr>
        <p:grpSpPr>
          <a:xfrm flipH="1">
            <a:off x="0" y="-1"/>
            <a:ext cx="9361714" cy="4680857"/>
            <a:chOff x="0" y="0"/>
            <a:chExt cx="2880000" cy="1440000"/>
          </a:xfrm>
        </p:grpSpPr>
        <p:sp>
          <p:nvSpPr>
            <p:cNvPr id="174" name="Google Shape;174;p16"/>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75" name="Google Shape;175;p16"/>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176" name="Google Shape;176;p16"/>
          <p:cNvSpPr/>
          <p:nvPr/>
        </p:nvSpPr>
        <p:spPr>
          <a:xfrm rot="10800000">
            <a:off x="8430794" y="3096793"/>
            <a:ext cx="3761205" cy="3761205"/>
          </a:xfrm>
          <a:prstGeom prst="rect">
            <a:avLst/>
          </a:prstGeom>
          <a:gradFill>
            <a:gsLst>
              <a:gs pos="0">
                <a:srgbClr val="4472C4">
                  <a:alpha val="4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77" name="Google Shape;177;p16"/>
          <p:cNvSpPr/>
          <p:nvPr/>
        </p:nvSpPr>
        <p:spPr>
          <a:xfrm>
            <a:off x="0" y="0"/>
            <a:ext cx="6589713" cy="6589713"/>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78" name="Google Shape;178;p16"/>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79" name="Google Shape;179;p16"/>
          <p:cNvSpPr txBox="1"/>
          <p:nvPr>
            <p:ph type="title"/>
          </p:nvPr>
        </p:nvSpPr>
        <p:spPr>
          <a:xfrm>
            <a:off x="540000" y="540000"/>
            <a:ext cx="11090273" cy="18002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6"/>
          <p:cNvSpPr txBox="1"/>
          <p:nvPr>
            <p:ph idx="1" type="body"/>
          </p:nvPr>
        </p:nvSpPr>
        <p:spPr>
          <a:xfrm rot="5400000">
            <a:off x="4195219" y="-1126332"/>
            <a:ext cx="3779837" cy="11090276"/>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16"/>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16"/>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16"/>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grpSp>
        <p:nvGrpSpPr>
          <p:cNvPr id="185" name="Google Shape;185;p17"/>
          <p:cNvGrpSpPr/>
          <p:nvPr/>
        </p:nvGrpSpPr>
        <p:grpSpPr>
          <a:xfrm>
            <a:off x="0" y="-3"/>
            <a:ext cx="12192000" cy="6858003"/>
            <a:chOff x="0" y="-3"/>
            <a:chExt cx="12192000" cy="6858003"/>
          </a:xfrm>
        </p:grpSpPr>
        <p:sp>
          <p:nvSpPr>
            <p:cNvPr id="186" name="Google Shape;186;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187" name="Google Shape;187;p17"/>
            <p:cNvGrpSpPr/>
            <p:nvPr/>
          </p:nvGrpSpPr>
          <p:grpSpPr>
            <a:xfrm>
              <a:off x="672000" y="-3"/>
              <a:ext cx="11520000" cy="5760000"/>
              <a:chOff x="5981700" y="-1"/>
              <a:chExt cx="6042660" cy="3021330"/>
            </a:xfrm>
          </p:grpSpPr>
          <p:sp>
            <p:nvSpPr>
              <p:cNvPr id="188" name="Google Shape;188;p17"/>
              <p:cNvSpPr/>
              <p:nvPr/>
            </p:nvSpPr>
            <p:spPr>
              <a:xfrm>
                <a:off x="9003030" y="-1"/>
                <a:ext cx="3021330" cy="3021330"/>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89" name="Google Shape;189;p17"/>
              <p:cNvSpPr/>
              <p:nvPr/>
            </p:nvSpPr>
            <p:spPr>
              <a:xfrm flipH="1">
                <a:off x="5981700" y="-1"/>
                <a:ext cx="3021330" cy="3021330"/>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190" name="Google Shape;190;p17"/>
            <p:cNvSpPr/>
            <p:nvPr/>
          </p:nvSpPr>
          <p:spPr>
            <a:xfrm rot="5400000">
              <a:off x="5334000" y="0"/>
              <a:ext cx="6858000" cy="6858000"/>
            </a:xfrm>
            <a:prstGeom prst="rect">
              <a:avLst/>
            </a:prstGeom>
            <a:gradFill>
              <a:gsLst>
                <a:gs pos="0">
                  <a:srgbClr val="A3A3A3">
                    <a:alpha val="60000"/>
                  </a:srgbClr>
                </a:gs>
                <a:gs pos="60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91" name="Google Shape;191;p17"/>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192" name="Google Shape;192;p17"/>
            <p:cNvGrpSpPr/>
            <p:nvPr/>
          </p:nvGrpSpPr>
          <p:grpSpPr>
            <a:xfrm rot="10800000">
              <a:off x="1" y="2948940"/>
              <a:ext cx="7818118" cy="3909059"/>
              <a:chOff x="0" y="0"/>
              <a:chExt cx="2880000" cy="1440000"/>
            </a:xfrm>
          </p:grpSpPr>
          <p:sp>
            <p:nvSpPr>
              <p:cNvPr id="193" name="Google Shape;193;p17"/>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94" name="Google Shape;194;p17"/>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195" name="Google Shape;195;p17"/>
            <p:cNvSpPr/>
            <p:nvPr/>
          </p:nvSpPr>
          <p:spPr>
            <a:xfrm flipH="1" rot="10800000">
              <a:off x="0" y="521786"/>
              <a:ext cx="6336213" cy="6336213"/>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196" name="Google Shape;196;p17"/>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97" name="Google Shape;197;p17"/>
          <p:cNvSpPr txBox="1"/>
          <p:nvPr>
            <p:ph type="title"/>
          </p:nvPr>
        </p:nvSpPr>
        <p:spPr>
          <a:xfrm rot="5400000">
            <a:off x="7442325" y="2109912"/>
            <a:ext cx="5768726"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17"/>
          <p:cNvSpPr txBox="1"/>
          <p:nvPr>
            <p:ph idx="1" type="body"/>
          </p:nvPr>
        </p:nvSpPr>
        <p:spPr>
          <a:xfrm rot="5400000">
            <a:off x="1789238" y="-698375"/>
            <a:ext cx="5768726" cy="824547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17"/>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17"/>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17"/>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grpSp>
        <p:nvGrpSpPr>
          <p:cNvPr id="30" name="Google Shape;30;p8"/>
          <p:cNvGrpSpPr/>
          <p:nvPr/>
        </p:nvGrpSpPr>
        <p:grpSpPr>
          <a:xfrm flipH="1" rot="10800000">
            <a:off x="0" y="-1"/>
            <a:ext cx="12191999" cy="6861601"/>
            <a:chOff x="0" y="-1"/>
            <a:chExt cx="12191999" cy="6861601"/>
          </a:xfrm>
        </p:grpSpPr>
        <p:sp>
          <p:nvSpPr>
            <p:cNvPr id="31" name="Google Shape;31;p8"/>
            <p:cNvSpPr/>
            <p:nvPr/>
          </p:nvSpPr>
          <p:spPr>
            <a:xfrm>
              <a:off x="0" y="0"/>
              <a:ext cx="5217886" cy="5217886"/>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2" name="Google Shape;32;p8"/>
            <p:cNvSpPr/>
            <p:nvPr/>
          </p:nvSpPr>
          <p:spPr>
            <a:xfrm>
              <a:off x="5750280" y="2148106"/>
              <a:ext cx="4320000" cy="4320000"/>
            </a:xfrm>
            <a:prstGeom prst="ellipse">
              <a:avLst/>
            </a:prstGeom>
            <a:solidFill>
              <a:schemeClr val="accent3">
                <a:alpha val="6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3" name="Google Shape;33;p8"/>
            <p:cNvSpPr/>
            <p:nvPr/>
          </p:nvSpPr>
          <p:spPr>
            <a:xfrm>
              <a:off x="0" y="0"/>
              <a:ext cx="6347046" cy="6347046"/>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34" name="Google Shape;34;p8"/>
            <p:cNvGrpSpPr/>
            <p:nvPr/>
          </p:nvGrpSpPr>
          <p:grpSpPr>
            <a:xfrm rot="10800000">
              <a:off x="0" y="-1"/>
              <a:ext cx="10800000" cy="6858000"/>
              <a:chOff x="2328000" y="0"/>
              <a:chExt cx="2880000" cy="1440000"/>
            </a:xfrm>
          </p:grpSpPr>
          <p:sp>
            <p:nvSpPr>
              <p:cNvPr id="35" name="Google Shape;35;p8"/>
              <p:cNvSpPr/>
              <p:nvPr/>
            </p:nvSpPr>
            <p:spPr>
              <a:xfrm>
                <a:off x="376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6" name="Google Shape;36;p8"/>
              <p:cNvSpPr/>
              <p:nvPr/>
            </p:nvSpPr>
            <p:spPr>
              <a:xfrm flipH="1">
                <a:off x="232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37" name="Google Shape;37;p8"/>
            <p:cNvSpPr/>
            <p:nvPr/>
          </p:nvSpPr>
          <p:spPr>
            <a:xfrm rot="10800000">
              <a:off x="5602286" y="271887"/>
              <a:ext cx="6589713" cy="6589713"/>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38" name="Google Shape;38;p8"/>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9" name="Google Shape;39;p8"/>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8"/>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grpSp>
        <p:nvGrpSpPr>
          <p:cNvPr id="45" name="Google Shape;45;p9"/>
          <p:cNvGrpSpPr/>
          <p:nvPr/>
        </p:nvGrpSpPr>
        <p:grpSpPr>
          <a:xfrm>
            <a:off x="0" y="0"/>
            <a:ext cx="12192000" cy="6858000"/>
            <a:chOff x="0" y="0"/>
            <a:chExt cx="12192000" cy="6858000"/>
          </a:xfrm>
        </p:grpSpPr>
        <p:sp>
          <p:nvSpPr>
            <p:cNvPr id="46" name="Google Shape;46;p9"/>
            <p:cNvSpPr/>
            <p:nvPr/>
          </p:nvSpPr>
          <p:spPr>
            <a:xfrm flipH="1" rot="10800000">
              <a:off x="0" y="2019649"/>
              <a:ext cx="4838350" cy="483835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47" name="Google Shape;47;p9"/>
            <p:cNvGrpSpPr/>
            <p:nvPr/>
          </p:nvGrpSpPr>
          <p:grpSpPr>
            <a:xfrm>
              <a:off x="5603875" y="0"/>
              <a:ext cx="6521820" cy="3260910"/>
              <a:chOff x="0" y="0"/>
              <a:chExt cx="2880000" cy="1440000"/>
            </a:xfrm>
          </p:grpSpPr>
          <p:sp>
            <p:nvSpPr>
              <p:cNvPr id="48" name="Google Shape;48;p9"/>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9" name="Google Shape;49;p9"/>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50" name="Google Shape;50;p9"/>
            <p:cNvSpPr/>
            <p:nvPr/>
          </p:nvSpPr>
          <p:spPr>
            <a:xfrm rot="5400000">
              <a:off x="5334000" y="0"/>
              <a:ext cx="6858000" cy="6858000"/>
            </a:xfrm>
            <a:prstGeom prst="rect">
              <a:avLst/>
            </a:prstGeom>
            <a:gradFill>
              <a:gsLst>
                <a:gs pos="0">
                  <a:srgbClr val="A3A3A3">
                    <a:alpha val="60000"/>
                  </a:srgbClr>
                </a:gs>
                <a:gs pos="60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51" name="Google Shape;51;p9"/>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52" name="Google Shape;52;p9"/>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53" name="Google Shape;53;p9"/>
          <p:cNvSpPr txBox="1"/>
          <p:nvPr>
            <p:ph type="title"/>
          </p:nvPr>
        </p:nvSpPr>
        <p:spPr>
          <a:xfrm>
            <a:off x="540000" y="540000"/>
            <a:ext cx="7345362" cy="57687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 type="body"/>
          </p:nvPr>
        </p:nvSpPr>
        <p:spPr>
          <a:xfrm>
            <a:off x="8075612" y="540000"/>
            <a:ext cx="3565523" cy="576872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800"/>
              <a:buNone/>
              <a:defRPr sz="1800" cap="none">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5" name="Google Shape;55;p9"/>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grpSp>
        <p:nvGrpSpPr>
          <p:cNvPr id="59" name="Google Shape;59;p10"/>
          <p:cNvGrpSpPr/>
          <p:nvPr/>
        </p:nvGrpSpPr>
        <p:grpSpPr>
          <a:xfrm>
            <a:off x="0" y="-3"/>
            <a:ext cx="12192000" cy="6858003"/>
            <a:chOff x="0" y="-3"/>
            <a:chExt cx="12192000" cy="6858003"/>
          </a:xfrm>
        </p:grpSpPr>
        <p:sp>
          <p:nvSpPr>
            <p:cNvPr id="60" name="Google Shape;60;p1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61" name="Google Shape;61;p10"/>
            <p:cNvGrpSpPr/>
            <p:nvPr/>
          </p:nvGrpSpPr>
          <p:grpSpPr>
            <a:xfrm>
              <a:off x="672000" y="-3"/>
              <a:ext cx="11520000" cy="5760000"/>
              <a:chOff x="5981700" y="-1"/>
              <a:chExt cx="6042660" cy="3021330"/>
            </a:xfrm>
          </p:grpSpPr>
          <p:sp>
            <p:nvSpPr>
              <p:cNvPr id="62" name="Google Shape;62;p10"/>
              <p:cNvSpPr/>
              <p:nvPr/>
            </p:nvSpPr>
            <p:spPr>
              <a:xfrm>
                <a:off x="9003030" y="-1"/>
                <a:ext cx="3021330" cy="3021330"/>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63" name="Google Shape;63;p10"/>
              <p:cNvSpPr/>
              <p:nvPr/>
            </p:nvSpPr>
            <p:spPr>
              <a:xfrm flipH="1">
                <a:off x="5981700" y="-1"/>
                <a:ext cx="3021330" cy="3021330"/>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64" name="Google Shape;64;p10"/>
            <p:cNvSpPr/>
            <p:nvPr/>
          </p:nvSpPr>
          <p:spPr>
            <a:xfrm rot="5400000">
              <a:off x="5334000" y="0"/>
              <a:ext cx="6858000" cy="6858000"/>
            </a:xfrm>
            <a:prstGeom prst="rect">
              <a:avLst/>
            </a:prstGeom>
            <a:gradFill>
              <a:gsLst>
                <a:gs pos="0">
                  <a:srgbClr val="A3A3A3">
                    <a:alpha val="60000"/>
                  </a:srgbClr>
                </a:gs>
                <a:gs pos="60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65" name="Google Shape;65;p10"/>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66" name="Google Shape;66;p10"/>
            <p:cNvGrpSpPr/>
            <p:nvPr/>
          </p:nvGrpSpPr>
          <p:grpSpPr>
            <a:xfrm rot="10800000">
              <a:off x="1" y="2948940"/>
              <a:ext cx="7818118" cy="3909059"/>
              <a:chOff x="0" y="0"/>
              <a:chExt cx="2880000" cy="1440000"/>
            </a:xfrm>
          </p:grpSpPr>
          <p:sp>
            <p:nvSpPr>
              <p:cNvPr id="67" name="Google Shape;67;p10"/>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68" name="Google Shape;68;p10"/>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69" name="Google Shape;69;p10"/>
            <p:cNvSpPr/>
            <p:nvPr/>
          </p:nvSpPr>
          <p:spPr>
            <a:xfrm flipH="1" rot="10800000">
              <a:off x="0" y="521786"/>
              <a:ext cx="6336213" cy="6336213"/>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70" name="Google Shape;70;p1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71" name="Google Shape;71;p10"/>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10"/>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0"/>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grpSp>
        <p:nvGrpSpPr>
          <p:cNvPr id="78" name="Google Shape;78;p11"/>
          <p:cNvGrpSpPr/>
          <p:nvPr/>
        </p:nvGrpSpPr>
        <p:grpSpPr>
          <a:xfrm>
            <a:off x="0" y="-2"/>
            <a:ext cx="12191999" cy="6858002"/>
            <a:chOff x="0" y="-2"/>
            <a:chExt cx="12191999" cy="6858002"/>
          </a:xfrm>
        </p:grpSpPr>
        <p:sp>
          <p:nvSpPr>
            <p:cNvPr id="79" name="Google Shape;79;p11"/>
            <p:cNvSpPr/>
            <p:nvPr/>
          </p:nvSpPr>
          <p:spPr>
            <a:xfrm>
              <a:off x="7995665" y="2562224"/>
              <a:ext cx="4196334" cy="4295775"/>
            </a:xfrm>
            <a:prstGeom prst="rect">
              <a:avLst/>
            </a:prstGeom>
            <a:gradFill>
              <a:gsLst>
                <a:gs pos="0">
                  <a:srgbClr val="A3A3A3">
                    <a:alpha val="40000"/>
                  </a:srgbClr>
                </a:gs>
                <a:gs pos="34000">
                  <a:srgbClr val="A3A3A3">
                    <a:alpha val="20000"/>
                  </a:srgbClr>
                </a:gs>
                <a:gs pos="65000">
                  <a:srgbClr val="A3A3A3">
                    <a:alpha val="0"/>
                  </a:srgbClr>
                </a:gs>
                <a:gs pos="100000">
                  <a:srgbClr val="A3A3A3">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80" name="Google Shape;80;p11"/>
            <p:cNvGrpSpPr/>
            <p:nvPr/>
          </p:nvGrpSpPr>
          <p:grpSpPr>
            <a:xfrm rot="-5400000">
              <a:off x="2295528" y="-2295528"/>
              <a:ext cx="6858000" cy="11449051"/>
              <a:chOff x="0" y="2333625"/>
              <a:chExt cx="9515474" cy="3766109"/>
            </a:xfrm>
          </p:grpSpPr>
          <p:sp>
            <p:nvSpPr>
              <p:cNvPr id="81" name="Google Shape;81;p11"/>
              <p:cNvSpPr/>
              <p:nvPr/>
            </p:nvSpPr>
            <p:spPr>
              <a:xfrm>
                <a:off x="4757737" y="2333625"/>
                <a:ext cx="4757737" cy="3766109"/>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82" name="Google Shape;82;p11"/>
              <p:cNvSpPr/>
              <p:nvPr/>
            </p:nvSpPr>
            <p:spPr>
              <a:xfrm flipH="1">
                <a:off x="0" y="2333625"/>
                <a:ext cx="4757737" cy="3766109"/>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83" name="Google Shape;83;p11"/>
            <p:cNvGrpSpPr/>
            <p:nvPr/>
          </p:nvGrpSpPr>
          <p:grpSpPr>
            <a:xfrm rot="5400000">
              <a:off x="3583369" y="-3583369"/>
              <a:ext cx="4713262" cy="11880000"/>
              <a:chOff x="1" y="0"/>
              <a:chExt cx="8305797" cy="6858000"/>
            </a:xfrm>
          </p:grpSpPr>
          <p:sp>
            <p:nvSpPr>
              <p:cNvPr id="84" name="Google Shape;84;p11"/>
              <p:cNvSpPr/>
              <p:nvPr/>
            </p:nvSpPr>
            <p:spPr>
              <a:xfrm>
                <a:off x="931" y="3429000"/>
                <a:ext cx="8304867" cy="3429000"/>
              </a:xfrm>
              <a:prstGeom prst="rect">
                <a:avLst/>
              </a:prstGeom>
              <a:gradFill>
                <a:gsLst>
                  <a:gs pos="0">
                    <a:srgbClr val="A3A3A3">
                      <a:alpha val="60000"/>
                    </a:srgbClr>
                  </a:gs>
                  <a:gs pos="63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85" name="Google Shape;85;p11"/>
              <p:cNvSpPr/>
              <p:nvPr/>
            </p:nvSpPr>
            <p:spPr>
              <a:xfrm flipH="1" rot="10800000">
                <a:off x="1" y="0"/>
                <a:ext cx="8304867" cy="3429000"/>
              </a:xfrm>
              <a:prstGeom prst="rect">
                <a:avLst/>
              </a:prstGeom>
              <a:gradFill>
                <a:gsLst>
                  <a:gs pos="0">
                    <a:srgbClr val="A3A3A3">
                      <a:alpha val="60000"/>
                    </a:srgbClr>
                  </a:gs>
                  <a:gs pos="63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86" name="Google Shape;86;p11"/>
            <p:cNvGrpSpPr/>
            <p:nvPr/>
          </p:nvGrpSpPr>
          <p:grpSpPr>
            <a:xfrm>
              <a:off x="2676525" y="0"/>
              <a:ext cx="9515473" cy="3766109"/>
              <a:chOff x="2333625" y="2433367"/>
              <a:chExt cx="9897159" cy="3766109"/>
            </a:xfrm>
          </p:grpSpPr>
          <p:sp>
            <p:nvSpPr>
              <p:cNvPr id="87" name="Google Shape;87;p11"/>
              <p:cNvSpPr/>
              <p:nvPr/>
            </p:nvSpPr>
            <p:spPr>
              <a:xfrm>
                <a:off x="7282205" y="2433367"/>
                <a:ext cx="4948579" cy="3766109"/>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88" name="Google Shape;88;p11"/>
              <p:cNvSpPr/>
              <p:nvPr/>
            </p:nvSpPr>
            <p:spPr>
              <a:xfrm flipH="1">
                <a:off x="2333625" y="2433367"/>
                <a:ext cx="4948579" cy="3766109"/>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89" name="Google Shape;89;p11"/>
            <p:cNvGrpSpPr/>
            <p:nvPr/>
          </p:nvGrpSpPr>
          <p:grpSpPr>
            <a:xfrm>
              <a:off x="0" y="0"/>
              <a:ext cx="9515473" cy="3766109"/>
              <a:chOff x="0" y="2333625"/>
              <a:chExt cx="9515473" cy="3766109"/>
            </a:xfrm>
          </p:grpSpPr>
          <p:sp>
            <p:nvSpPr>
              <p:cNvPr id="90" name="Google Shape;90;p11"/>
              <p:cNvSpPr/>
              <p:nvPr/>
            </p:nvSpPr>
            <p:spPr>
              <a:xfrm>
                <a:off x="4757737" y="2333625"/>
                <a:ext cx="4757736" cy="3766109"/>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91" name="Google Shape;91;p11"/>
              <p:cNvSpPr/>
              <p:nvPr/>
            </p:nvSpPr>
            <p:spPr>
              <a:xfrm flipH="1">
                <a:off x="0" y="2333625"/>
                <a:ext cx="4757736" cy="3766109"/>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sp>
        <p:nvSpPr>
          <p:cNvPr id="92" name="Google Shape;92;p11"/>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93" name="Google Shape;93;p11"/>
          <p:cNvSpPr txBox="1"/>
          <p:nvPr>
            <p:ph type="title"/>
          </p:nvPr>
        </p:nvSpPr>
        <p:spPr>
          <a:xfrm>
            <a:off x="540000" y="539999"/>
            <a:ext cx="11090273" cy="12103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 type="body"/>
          </p:nvPr>
        </p:nvSpPr>
        <p:spPr>
          <a:xfrm>
            <a:off x="540000" y="1929783"/>
            <a:ext cx="5448052" cy="792161"/>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5" name="Google Shape;95;p11"/>
          <p:cNvSpPr txBox="1"/>
          <p:nvPr>
            <p:ph idx="2" type="body"/>
          </p:nvPr>
        </p:nvSpPr>
        <p:spPr>
          <a:xfrm>
            <a:off x="54000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11"/>
          <p:cNvSpPr txBox="1"/>
          <p:nvPr>
            <p:ph idx="3" type="body"/>
          </p:nvPr>
        </p:nvSpPr>
        <p:spPr>
          <a:xfrm>
            <a:off x="6203949" y="1929782"/>
            <a:ext cx="5437187" cy="792000"/>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i="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7" name="Google Shape;97;p11"/>
          <p:cNvSpPr txBox="1"/>
          <p:nvPr>
            <p:ph idx="4" type="body"/>
          </p:nvPr>
        </p:nvSpPr>
        <p:spPr>
          <a:xfrm>
            <a:off x="620395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8" name="Google Shape;98;p1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2"/>
          <p:cNvGrpSpPr/>
          <p:nvPr/>
        </p:nvGrpSpPr>
        <p:grpSpPr>
          <a:xfrm rot="10800000">
            <a:off x="1392000" y="0"/>
            <a:ext cx="10800000" cy="6858000"/>
            <a:chOff x="0" y="0"/>
            <a:chExt cx="10800000" cy="6858000"/>
          </a:xfrm>
        </p:grpSpPr>
        <p:sp>
          <p:nvSpPr>
            <p:cNvPr id="103" name="Google Shape;103;p12"/>
            <p:cNvSpPr/>
            <p:nvPr/>
          </p:nvSpPr>
          <p:spPr>
            <a:xfrm>
              <a:off x="5400000" y="0"/>
              <a:ext cx="5400000" cy="6858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04" name="Google Shape;104;p12"/>
            <p:cNvSpPr/>
            <p:nvPr/>
          </p:nvSpPr>
          <p:spPr>
            <a:xfrm flipH="1">
              <a:off x="0" y="0"/>
              <a:ext cx="5400000" cy="6858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105" name="Google Shape;105;p12"/>
          <p:cNvGrpSpPr/>
          <p:nvPr/>
        </p:nvGrpSpPr>
        <p:grpSpPr>
          <a:xfrm flipH="1" rot="-5400000">
            <a:off x="-1714500" y="1714500"/>
            <a:ext cx="6858000" cy="3429000"/>
            <a:chOff x="0" y="0"/>
            <a:chExt cx="2880000" cy="1440000"/>
          </a:xfrm>
        </p:grpSpPr>
        <p:sp>
          <p:nvSpPr>
            <p:cNvPr id="106" name="Google Shape;106;p12"/>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07" name="Google Shape;107;p12"/>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108" name="Google Shape;108;p12"/>
          <p:cNvSpPr/>
          <p:nvPr/>
        </p:nvSpPr>
        <p:spPr>
          <a:xfrm rot="10800000">
            <a:off x="5602287" y="268286"/>
            <a:ext cx="6589713" cy="6589713"/>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09" name="Google Shape;109;p12"/>
          <p:cNvSpPr/>
          <p:nvPr/>
        </p:nvSpPr>
        <p:spPr>
          <a:xfrm>
            <a:off x="0" y="0"/>
            <a:ext cx="6589713" cy="6589713"/>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10" name="Google Shape;110;p1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11" name="Google Shape;111;p12"/>
          <p:cNvSpPr txBox="1"/>
          <p:nvPr>
            <p:ph type="title"/>
          </p:nvPr>
        </p:nvSpPr>
        <p:spPr>
          <a:xfrm>
            <a:off x="550863" y="549276"/>
            <a:ext cx="11090275" cy="57594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grpSp>
        <p:nvGrpSpPr>
          <p:cNvPr id="116" name="Google Shape;116;p13"/>
          <p:cNvGrpSpPr/>
          <p:nvPr/>
        </p:nvGrpSpPr>
        <p:grpSpPr>
          <a:xfrm>
            <a:off x="0" y="0"/>
            <a:ext cx="12191999" cy="6861600"/>
            <a:chOff x="1" y="0"/>
            <a:chExt cx="12191999" cy="6861600"/>
          </a:xfrm>
        </p:grpSpPr>
        <p:sp>
          <p:nvSpPr>
            <p:cNvPr id="117" name="Google Shape;117;p13"/>
            <p:cNvSpPr/>
            <p:nvPr/>
          </p:nvSpPr>
          <p:spPr>
            <a:xfrm rot="-5400000">
              <a:off x="1" y="1640114"/>
              <a:ext cx="5217886" cy="5217886"/>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18" name="Google Shape;118;p13"/>
            <p:cNvSpPr/>
            <p:nvPr/>
          </p:nvSpPr>
          <p:spPr>
            <a:xfrm>
              <a:off x="6384514" y="0"/>
              <a:ext cx="4320000" cy="4320000"/>
            </a:xfrm>
            <a:prstGeom prst="ellipse">
              <a:avLst/>
            </a:prstGeom>
            <a:solidFill>
              <a:schemeClr val="accent3">
                <a:alpha val="95294"/>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19" name="Google Shape;119;p13"/>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120" name="Google Shape;120;p13"/>
            <p:cNvGrpSpPr/>
            <p:nvPr/>
          </p:nvGrpSpPr>
          <p:grpSpPr>
            <a:xfrm>
              <a:off x="690092" y="0"/>
              <a:ext cx="10800000" cy="6858000"/>
              <a:chOff x="2328000" y="0"/>
              <a:chExt cx="2880000" cy="1440000"/>
            </a:xfrm>
          </p:grpSpPr>
          <p:sp>
            <p:nvSpPr>
              <p:cNvPr id="121" name="Google Shape;121;p13"/>
              <p:cNvSpPr/>
              <p:nvPr/>
            </p:nvSpPr>
            <p:spPr>
              <a:xfrm>
                <a:off x="376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2" name="Google Shape;122;p13"/>
              <p:cNvSpPr/>
              <p:nvPr/>
            </p:nvSpPr>
            <p:spPr>
              <a:xfrm flipH="1">
                <a:off x="232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123" name="Google Shape;123;p13"/>
            <p:cNvGrpSpPr/>
            <p:nvPr/>
          </p:nvGrpSpPr>
          <p:grpSpPr>
            <a:xfrm rot="5400000">
              <a:off x="7048499" y="1714500"/>
              <a:ext cx="6858000" cy="3429000"/>
              <a:chOff x="0" y="0"/>
              <a:chExt cx="2880000" cy="1440000"/>
            </a:xfrm>
          </p:grpSpPr>
          <p:sp>
            <p:nvSpPr>
              <p:cNvPr id="124" name="Google Shape;124;p13"/>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5" name="Google Shape;125;p13"/>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126" name="Google Shape;126;p13"/>
            <p:cNvSpPr/>
            <p:nvPr/>
          </p:nvSpPr>
          <p:spPr>
            <a:xfrm rot="10800000">
              <a:off x="5602287" y="271887"/>
              <a:ext cx="6589713" cy="6589713"/>
            </a:xfrm>
            <a:prstGeom prst="rect">
              <a:avLst/>
            </a:prstGeom>
            <a:gradFill>
              <a:gsLst>
                <a:gs pos="0">
                  <a:schemeClr val="accent3"/>
                </a:gs>
                <a:gs pos="60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127" name="Google Shape;127;p13"/>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8" name="Google Shape;128;p13"/>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3"/>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3"/>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grpSp>
        <p:nvGrpSpPr>
          <p:cNvPr id="132" name="Google Shape;132;p14"/>
          <p:cNvGrpSpPr/>
          <p:nvPr/>
        </p:nvGrpSpPr>
        <p:grpSpPr>
          <a:xfrm flipH="1">
            <a:off x="0" y="0"/>
            <a:ext cx="12191999" cy="6858002"/>
            <a:chOff x="0" y="-2"/>
            <a:chExt cx="12191999" cy="6858002"/>
          </a:xfrm>
        </p:grpSpPr>
        <p:sp>
          <p:nvSpPr>
            <p:cNvPr id="133" name="Google Shape;133;p14"/>
            <p:cNvSpPr/>
            <p:nvPr/>
          </p:nvSpPr>
          <p:spPr>
            <a:xfrm>
              <a:off x="7995665" y="2562224"/>
              <a:ext cx="4196334" cy="4295775"/>
            </a:xfrm>
            <a:prstGeom prst="rect">
              <a:avLst/>
            </a:prstGeom>
            <a:gradFill>
              <a:gsLst>
                <a:gs pos="0">
                  <a:srgbClr val="A3A3A3">
                    <a:alpha val="40000"/>
                  </a:srgbClr>
                </a:gs>
                <a:gs pos="34000">
                  <a:srgbClr val="A3A3A3">
                    <a:alpha val="20000"/>
                  </a:srgbClr>
                </a:gs>
                <a:gs pos="65000">
                  <a:srgbClr val="A3A3A3">
                    <a:alpha val="0"/>
                  </a:srgbClr>
                </a:gs>
                <a:gs pos="100000">
                  <a:srgbClr val="A3A3A3">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134" name="Google Shape;134;p14"/>
            <p:cNvGrpSpPr/>
            <p:nvPr/>
          </p:nvGrpSpPr>
          <p:grpSpPr>
            <a:xfrm rot="-5400000">
              <a:off x="2295528" y="-2295528"/>
              <a:ext cx="6858000" cy="11449051"/>
              <a:chOff x="0" y="2333625"/>
              <a:chExt cx="9515474" cy="3766109"/>
            </a:xfrm>
          </p:grpSpPr>
          <p:sp>
            <p:nvSpPr>
              <p:cNvPr id="135" name="Google Shape;135;p14"/>
              <p:cNvSpPr/>
              <p:nvPr/>
            </p:nvSpPr>
            <p:spPr>
              <a:xfrm>
                <a:off x="4757737" y="2333625"/>
                <a:ext cx="4757737" cy="3766109"/>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36" name="Google Shape;136;p14"/>
              <p:cNvSpPr/>
              <p:nvPr/>
            </p:nvSpPr>
            <p:spPr>
              <a:xfrm flipH="1">
                <a:off x="0" y="2333625"/>
                <a:ext cx="4757737" cy="3766109"/>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137" name="Google Shape;137;p14"/>
            <p:cNvGrpSpPr/>
            <p:nvPr/>
          </p:nvGrpSpPr>
          <p:grpSpPr>
            <a:xfrm rot="5400000">
              <a:off x="3583369" y="-3583369"/>
              <a:ext cx="4713262" cy="11880000"/>
              <a:chOff x="1" y="0"/>
              <a:chExt cx="8305797" cy="6858000"/>
            </a:xfrm>
          </p:grpSpPr>
          <p:sp>
            <p:nvSpPr>
              <p:cNvPr id="138" name="Google Shape;138;p14"/>
              <p:cNvSpPr/>
              <p:nvPr/>
            </p:nvSpPr>
            <p:spPr>
              <a:xfrm>
                <a:off x="931" y="3429000"/>
                <a:ext cx="8304867" cy="3429000"/>
              </a:xfrm>
              <a:prstGeom prst="rect">
                <a:avLst/>
              </a:prstGeom>
              <a:gradFill>
                <a:gsLst>
                  <a:gs pos="0">
                    <a:srgbClr val="A3A3A3">
                      <a:alpha val="60000"/>
                    </a:srgbClr>
                  </a:gs>
                  <a:gs pos="63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39" name="Google Shape;139;p14"/>
              <p:cNvSpPr/>
              <p:nvPr/>
            </p:nvSpPr>
            <p:spPr>
              <a:xfrm flipH="1" rot="10800000">
                <a:off x="1" y="0"/>
                <a:ext cx="8304867" cy="3429000"/>
              </a:xfrm>
              <a:prstGeom prst="rect">
                <a:avLst/>
              </a:prstGeom>
              <a:gradFill>
                <a:gsLst>
                  <a:gs pos="0">
                    <a:srgbClr val="A3A3A3">
                      <a:alpha val="60000"/>
                    </a:srgbClr>
                  </a:gs>
                  <a:gs pos="63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140" name="Google Shape;140;p14"/>
            <p:cNvGrpSpPr/>
            <p:nvPr/>
          </p:nvGrpSpPr>
          <p:grpSpPr>
            <a:xfrm>
              <a:off x="2676525" y="0"/>
              <a:ext cx="9515473" cy="3766109"/>
              <a:chOff x="2333625" y="2433367"/>
              <a:chExt cx="9897159" cy="3766109"/>
            </a:xfrm>
          </p:grpSpPr>
          <p:sp>
            <p:nvSpPr>
              <p:cNvPr id="141" name="Google Shape;141;p14"/>
              <p:cNvSpPr/>
              <p:nvPr/>
            </p:nvSpPr>
            <p:spPr>
              <a:xfrm>
                <a:off x="7282205" y="2433367"/>
                <a:ext cx="4948579" cy="3766109"/>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42" name="Google Shape;142;p14"/>
              <p:cNvSpPr/>
              <p:nvPr/>
            </p:nvSpPr>
            <p:spPr>
              <a:xfrm flipH="1">
                <a:off x="2333625" y="2433367"/>
                <a:ext cx="4948579" cy="3766109"/>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143" name="Google Shape;143;p14"/>
            <p:cNvGrpSpPr/>
            <p:nvPr/>
          </p:nvGrpSpPr>
          <p:grpSpPr>
            <a:xfrm>
              <a:off x="0" y="0"/>
              <a:ext cx="9515473" cy="3766109"/>
              <a:chOff x="0" y="2333625"/>
              <a:chExt cx="9515473" cy="3766109"/>
            </a:xfrm>
          </p:grpSpPr>
          <p:sp>
            <p:nvSpPr>
              <p:cNvPr id="144" name="Google Shape;144;p14"/>
              <p:cNvSpPr/>
              <p:nvPr/>
            </p:nvSpPr>
            <p:spPr>
              <a:xfrm>
                <a:off x="4757737" y="2333625"/>
                <a:ext cx="4757736" cy="3766109"/>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45" name="Google Shape;145;p14"/>
              <p:cNvSpPr/>
              <p:nvPr/>
            </p:nvSpPr>
            <p:spPr>
              <a:xfrm flipH="1">
                <a:off x="0" y="2333625"/>
                <a:ext cx="4757736" cy="3766109"/>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sp>
        <p:nvSpPr>
          <p:cNvPr id="146" name="Google Shape;146;p1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47" name="Google Shape;147;p14"/>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4"/>
          <p:cNvSpPr txBox="1"/>
          <p:nvPr>
            <p:ph idx="1" type="body"/>
          </p:nvPr>
        </p:nvSpPr>
        <p:spPr>
          <a:xfrm>
            <a:off x="5232400" y="540000"/>
            <a:ext cx="6408736" cy="575945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381000" lvl="1" marL="914400" algn="l">
              <a:lnSpc>
                <a:spcPct val="125000"/>
              </a:lnSpc>
              <a:spcBef>
                <a:spcPts val="500"/>
              </a:spcBef>
              <a:spcAft>
                <a:spcPts val="0"/>
              </a:spcAft>
              <a:buClr>
                <a:schemeClr val="lt1"/>
              </a:buClr>
              <a:buSzPts val="2400"/>
              <a:buChar char="•"/>
              <a:defRPr sz="2400"/>
            </a:lvl2pPr>
            <a:lvl3pPr indent="-342900" lvl="2" marL="1371600" algn="l">
              <a:lnSpc>
                <a:spcPct val="125000"/>
              </a:lnSpc>
              <a:spcBef>
                <a:spcPts val="500"/>
              </a:spcBef>
              <a:spcAft>
                <a:spcPts val="0"/>
              </a:spcAft>
              <a:buClr>
                <a:schemeClr val="lt1"/>
              </a:buClr>
              <a:buSzPts val="1800"/>
              <a:buChar char="•"/>
              <a:defRPr sz="1800"/>
            </a:lvl3pPr>
            <a:lvl4pPr indent="-342900" lvl="3" marL="1828800" algn="l">
              <a:lnSpc>
                <a:spcPct val="125000"/>
              </a:lnSpc>
              <a:spcBef>
                <a:spcPts val="500"/>
              </a:spcBef>
              <a:spcAft>
                <a:spcPts val="0"/>
              </a:spcAft>
              <a:buClr>
                <a:schemeClr val="lt1"/>
              </a:buClr>
              <a:buSzPts val="1800"/>
              <a:buChar char="•"/>
              <a:defRPr sz="1800"/>
            </a:lvl4pPr>
            <a:lvl5pPr indent="-342900" lvl="4" marL="2286000" algn="l">
              <a:lnSpc>
                <a:spcPct val="125000"/>
              </a:lnSpc>
              <a:spcBef>
                <a:spcPts val="500"/>
              </a:spcBef>
              <a:spcAft>
                <a:spcPts val="0"/>
              </a:spcAft>
              <a:buClr>
                <a:schemeClr val="lt1"/>
              </a:buClr>
              <a:buSzPts val="1800"/>
              <a:buChar char="•"/>
              <a:defRPr sz="18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49" name="Google Shape;149;p14"/>
          <p:cNvSpPr txBox="1"/>
          <p:nvPr>
            <p:ph idx="2" type="body"/>
          </p:nvPr>
        </p:nvSpPr>
        <p:spPr>
          <a:xfrm>
            <a:off x="540000" y="3536950"/>
            <a:ext cx="4511426" cy="277177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0" name="Google Shape;150;p14"/>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4"/>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4"/>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grpSp>
        <p:nvGrpSpPr>
          <p:cNvPr id="154" name="Google Shape;154;p15"/>
          <p:cNvGrpSpPr/>
          <p:nvPr/>
        </p:nvGrpSpPr>
        <p:grpSpPr>
          <a:xfrm rot="10800000">
            <a:off x="1392000" y="0"/>
            <a:ext cx="10800000" cy="6858000"/>
            <a:chOff x="0" y="0"/>
            <a:chExt cx="10800000" cy="6858000"/>
          </a:xfrm>
        </p:grpSpPr>
        <p:sp>
          <p:nvSpPr>
            <p:cNvPr id="155" name="Google Shape;155;p15"/>
            <p:cNvSpPr/>
            <p:nvPr/>
          </p:nvSpPr>
          <p:spPr>
            <a:xfrm>
              <a:off x="5400000" y="0"/>
              <a:ext cx="5400000" cy="6858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56" name="Google Shape;156;p15"/>
            <p:cNvSpPr/>
            <p:nvPr/>
          </p:nvSpPr>
          <p:spPr>
            <a:xfrm flipH="1">
              <a:off x="0" y="0"/>
              <a:ext cx="5400000" cy="6858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157" name="Google Shape;157;p15"/>
          <p:cNvGrpSpPr/>
          <p:nvPr/>
        </p:nvGrpSpPr>
        <p:grpSpPr>
          <a:xfrm flipH="1" rot="-5400000">
            <a:off x="-1714500" y="1714500"/>
            <a:ext cx="6858000" cy="3429000"/>
            <a:chOff x="0" y="0"/>
            <a:chExt cx="2880000" cy="1440000"/>
          </a:xfrm>
        </p:grpSpPr>
        <p:sp>
          <p:nvSpPr>
            <p:cNvPr id="158" name="Google Shape;158;p15"/>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59" name="Google Shape;159;p15"/>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160" name="Google Shape;160;p15"/>
          <p:cNvSpPr/>
          <p:nvPr/>
        </p:nvSpPr>
        <p:spPr>
          <a:xfrm rot="10800000">
            <a:off x="5602287" y="268286"/>
            <a:ext cx="6589713" cy="6589713"/>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61" name="Google Shape;161;p15"/>
          <p:cNvSpPr/>
          <p:nvPr/>
        </p:nvSpPr>
        <p:spPr>
          <a:xfrm>
            <a:off x="0" y="0"/>
            <a:ext cx="6589713" cy="6589713"/>
          </a:xfrm>
          <a:prstGeom prst="rect">
            <a:avLst/>
          </a:prstGeom>
          <a:gradFill>
            <a:gsLst>
              <a:gs pos="0">
                <a:srgbClr val="4472C4">
                  <a:alpha val="60000"/>
                </a:srgbClr>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62" name="Google Shape;162;p15"/>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63" name="Google Shape;163;p15"/>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15"/>
          <p:cNvSpPr/>
          <p:nvPr>
            <p:ph idx="2" type="pic"/>
          </p:nvPr>
        </p:nvSpPr>
        <p:spPr>
          <a:xfrm>
            <a:off x="5232400" y="549275"/>
            <a:ext cx="6408736" cy="5759450"/>
          </a:xfrm>
          <a:prstGeom prst="rect">
            <a:avLst/>
          </a:prstGeom>
          <a:noFill/>
          <a:ln>
            <a:noFill/>
          </a:ln>
        </p:spPr>
      </p:sp>
      <p:sp>
        <p:nvSpPr>
          <p:cNvPr id="165" name="Google Shape;165;p15"/>
          <p:cNvSpPr txBox="1"/>
          <p:nvPr>
            <p:ph idx="1" type="body"/>
          </p:nvPr>
        </p:nvSpPr>
        <p:spPr>
          <a:xfrm>
            <a:off x="539999" y="3536950"/>
            <a:ext cx="4511425" cy="2771774"/>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66" name="Google Shape;166;p15"/>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5"/>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5"/>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6000"/>
              <a:buFont typeface="Bell MT"/>
              <a:buNone/>
              <a:defRPr b="0" i="0" sz="6000" u="none" cap="none" strike="noStrike">
                <a:solidFill>
                  <a:schemeClr val="lt1"/>
                </a:solidFill>
                <a:latin typeface="Bell MT"/>
                <a:ea typeface="Bell MT"/>
                <a:cs typeface="Bell MT"/>
                <a:sym typeface="Bell M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5000"/>
              </a:lnSpc>
              <a:spcBef>
                <a:spcPts val="10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1pPr>
            <a:lvl2pPr indent="-342900" lvl="1" marL="9144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2pPr>
            <a:lvl3pPr indent="-342900" lvl="2" marL="13716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6"/>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9" name="Google Shape;9;p6"/>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10" name="Google Shape;10;p6"/>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1"/>
          <p:cNvSpPr/>
          <p:nvPr/>
        </p:nvSpPr>
        <p:spPr>
          <a:xfrm rot="10800000">
            <a:off x="2462563" y="3600"/>
            <a:ext cx="7266875" cy="6854400"/>
          </a:xfrm>
          <a:custGeom>
            <a:rect b="b" l="l" r="r" t="t"/>
            <a:pathLst>
              <a:path extrusionOk="0" h="6854400" w="7266875">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07" name="Google Shape;207;p1"/>
          <p:cNvGrpSpPr/>
          <p:nvPr/>
        </p:nvGrpSpPr>
        <p:grpSpPr>
          <a:xfrm rot="10800000">
            <a:off x="2462563" y="127992"/>
            <a:ext cx="7266875" cy="6854400"/>
            <a:chOff x="4925125" y="3600"/>
            <a:chExt cx="7266875" cy="6854400"/>
          </a:xfrm>
        </p:grpSpPr>
        <p:sp>
          <p:nvSpPr>
            <p:cNvPr id="208" name="Google Shape;208;p1"/>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09" name="Google Shape;209;p1"/>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10" name="Google Shape;210;p1"/>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11" name="Google Shape;211;p1"/>
          <p:cNvSpPr txBox="1"/>
          <p:nvPr>
            <p:ph type="ctrTitle"/>
          </p:nvPr>
        </p:nvSpPr>
        <p:spPr>
          <a:xfrm>
            <a:off x="372450" y="1007724"/>
            <a:ext cx="11090400" cy="1416600"/>
          </a:xfrm>
          <a:prstGeom prst="rect">
            <a:avLst/>
          </a:prstGeom>
          <a:solidFill>
            <a:srgbClr val="778FAC"/>
          </a:solid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1200"/>
              </a:spcAft>
              <a:buClr>
                <a:schemeClr val="dk1"/>
              </a:buClr>
              <a:buSzPts val="1100"/>
              <a:buFont typeface="Arial"/>
              <a:buNone/>
            </a:pPr>
            <a:r>
              <a:rPr b="1" lang="en-US" sz="4100">
                <a:latin typeface="Times New Roman"/>
                <a:ea typeface="Times New Roman"/>
                <a:cs typeface="Times New Roman"/>
                <a:sym typeface="Times New Roman"/>
              </a:rPr>
              <a:t>Blockchain Technology for Digital Records Security </a:t>
            </a:r>
            <a:endParaRPr b="1" sz="4100">
              <a:latin typeface="Times New Roman"/>
              <a:ea typeface="Times New Roman"/>
              <a:cs typeface="Times New Roman"/>
              <a:sym typeface="Times New Roman"/>
            </a:endParaRPr>
          </a:p>
        </p:txBody>
      </p:sp>
      <p:sp>
        <p:nvSpPr>
          <p:cNvPr id="212" name="Google Shape;212;p1"/>
          <p:cNvSpPr txBox="1"/>
          <p:nvPr/>
        </p:nvSpPr>
        <p:spPr>
          <a:xfrm>
            <a:off x="658025" y="2904000"/>
            <a:ext cx="89517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Avenir"/>
                <a:ea typeface="Avenir"/>
                <a:cs typeface="Avenir"/>
                <a:sym typeface="Avenir"/>
              </a:rPr>
              <a:t>Narasimha Bharadwaj M R	1MS19CS080</a:t>
            </a:r>
            <a:endParaRPr b="1" sz="2000">
              <a:solidFill>
                <a:schemeClr val="lt1"/>
              </a:solidFill>
              <a:latin typeface="Avenir"/>
              <a:ea typeface="Avenir"/>
              <a:cs typeface="Avenir"/>
              <a:sym typeface="Avenir"/>
            </a:endParaRPr>
          </a:p>
          <a:p>
            <a:pPr indent="0" lvl="0" marL="0" rtl="0" algn="l">
              <a:spcBef>
                <a:spcPts val="0"/>
              </a:spcBef>
              <a:spcAft>
                <a:spcPts val="0"/>
              </a:spcAft>
              <a:buNone/>
            </a:pPr>
            <a:r>
              <a:rPr b="1" lang="en-US" sz="2000">
                <a:solidFill>
                  <a:schemeClr val="lt1"/>
                </a:solidFill>
                <a:latin typeface="Avenir"/>
                <a:ea typeface="Avenir"/>
                <a:cs typeface="Avenir"/>
                <a:sym typeface="Avenir"/>
              </a:rPr>
              <a:t>Prajwal S					1MS19CS089</a:t>
            </a:r>
            <a:endParaRPr b="1" sz="2000">
              <a:solidFill>
                <a:schemeClr val="lt1"/>
              </a:solidFill>
              <a:latin typeface="Avenir"/>
              <a:ea typeface="Avenir"/>
              <a:cs typeface="Avenir"/>
              <a:sym typeface="Avenir"/>
            </a:endParaRPr>
          </a:p>
          <a:p>
            <a:pPr indent="0" lvl="0" marL="0" rtl="0" algn="l">
              <a:spcBef>
                <a:spcPts val="0"/>
              </a:spcBef>
              <a:spcAft>
                <a:spcPts val="0"/>
              </a:spcAft>
              <a:buNone/>
            </a:pPr>
            <a:r>
              <a:rPr b="1" lang="en-US" sz="2000">
                <a:solidFill>
                  <a:schemeClr val="lt1"/>
                </a:solidFill>
                <a:latin typeface="Avenir"/>
                <a:ea typeface="Avenir"/>
                <a:cs typeface="Avenir"/>
                <a:sym typeface="Avenir"/>
              </a:rPr>
              <a:t>Pruthviraaj U				1MS19CS092</a:t>
            </a:r>
            <a:endParaRPr b="1" sz="2000">
              <a:solidFill>
                <a:schemeClr val="lt1"/>
              </a:solidFill>
              <a:latin typeface="Avenir"/>
              <a:ea typeface="Avenir"/>
              <a:cs typeface="Avenir"/>
              <a:sym typeface="Avenir"/>
            </a:endParaRPr>
          </a:p>
          <a:p>
            <a:pPr indent="0" lvl="0" marL="0" rtl="0" algn="l">
              <a:spcBef>
                <a:spcPts val="0"/>
              </a:spcBef>
              <a:spcAft>
                <a:spcPts val="0"/>
              </a:spcAft>
              <a:buNone/>
            </a:pPr>
            <a:r>
              <a:rPr b="1" lang="en-US">
                <a:solidFill>
                  <a:schemeClr val="lt1"/>
                </a:solidFill>
                <a:latin typeface="Avenir"/>
                <a:ea typeface="Avenir"/>
                <a:cs typeface="Avenir"/>
                <a:sym typeface="Avenir"/>
              </a:rPr>
              <a:t>    </a:t>
            </a:r>
            <a:endParaRPr b="1">
              <a:solidFill>
                <a:schemeClr val="lt1"/>
              </a:solidFill>
              <a:latin typeface="Avenir"/>
              <a:ea typeface="Avenir"/>
              <a:cs typeface="Avenir"/>
              <a:sym typeface="Avenir"/>
            </a:endParaRPr>
          </a:p>
          <a:p>
            <a:pPr indent="0" lvl="0" marL="0" rtl="0" algn="l">
              <a:spcBef>
                <a:spcPts val="0"/>
              </a:spcBef>
              <a:spcAft>
                <a:spcPts val="0"/>
              </a:spcAft>
              <a:buNone/>
            </a:pPr>
            <a:r>
              <a:rPr b="1" lang="en-US" sz="1800">
                <a:solidFill>
                  <a:schemeClr val="lt1"/>
                </a:solidFill>
                <a:latin typeface="Avenir"/>
                <a:ea typeface="Avenir"/>
                <a:cs typeface="Avenir"/>
                <a:sym typeface="Avenir"/>
              </a:rPr>
              <a:t>Under the guidance of:   Dr Ganeshayya I Shidaganti</a:t>
            </a:r>
            <a:r>
              <a:rPr b="1" lang="en-US">
                <a:solidFill>
                  <a:schemeClr val="lt1"/>
                </a:solidFill>
                <a:latin typeface="Avenir"/>
                <a:ea typeface="Avenir"/>
                <a:cs typeface="Avenir"/>
                <a:sym typeface="Avenir"/>
              </a:rPr>
              <a:t> </a:t>
            </a:r>
            <a:r>
              <a:rPr lang="en-US">
                <a:solidFill>
                  <a:schemeClr val="lt1"/>
                </a:solidFill>
                <a:latin typeface="Avenir"/>
                <a:ea typeface="Avenir"/>
                <a:cs typeface="Avenir"/>
                <a:sym typeface="Avenir"/>
              </a:rPr>
              <a:t> </a:t>
            </a:r>
            <a:endParaRPr>
              <a:solidFill>
                <a:schemeClr val="lt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25f97ecf20_0_0"/>
          <p:cNvSpPr txBox="1"/>
          <p:nvPr>
            <p:ph type="ctrTitle"/>
          </p:nvPr>
        </p:nvSpPr>
        <p:spPr>
          <a:xfrm>
            <a:off x="3667275" y="136025"/>
            <a:ext cx="6493500" cy="131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4020"/>
              <a:t>Problem Statement</a:t>
            </a:r>
            <a:endParaRPr sz="4020"/>
          </a:p>
        </p:txBody>
      </p:sp>
      <p:sp>
        <p:nvSpPr>
          <p:cNvPr id="218" name="Google Shape;218;g125f97ecf20_0_0"/>
          <p:cNvSpPr txBox="1"/>
          <p:nvPr>
            <p:ph idx="1" type="subTitle"/>
          </p:nvPr>
        </p:nvSpPr>
        <p:spPr>
          <a:xfrm>
            <a:off x="811875" y="2378775"/>
            <a:ext cx="10706100" cy="4011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en-US" sz="2700">
                <a:latin typeface="Times New Roman"/>
                <a:ea typeface="Times New Roman"/>
                <a:cs typeface="Times New Roman"/>
                <a:sym typeface="Times New Roman"/>
              </a:rPr>
              <a:t>Paper based certificates are prone to frauds and manipulation. They can be easily digitalized and changed, which compromises the credibility of the certificate.</a:t>
            </a:r>
            <a:endParaRPr sz="27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2700">
                <a:latin typeface="Times New Roman"/>
                <a:ea typeface="Times New Roman"/>
                <a:cs typeface="Times New Roman"/>
                <a:sym typeface="Times New Roman"/>
              </a:rPr>
              <a:t> </a:t>
            </a:r>
            <a:br>
              <a:rPr lang="en-US" sz="2700">
                <a:latin typeface="Times New Roman"/>
                <a:ea typeface="Times New Roman"/>
                <a:cs typeface="Times New Roman"/>
                <a:sym typeface="Times New Roman"/>
              </a:rPr>
            </a:br>
            <a:r>
              <a:rPr lang="en-US" sz="2700">
                <a:latin typeface="Times New Roman"/>
                <a:ea typeface="Times New Roman"/>
                <a:cs typeface="Times New Roman"/>
                <a:sym typeface="Times New Roman"/>
              </a:rPr>
              <a:t>It is therefore very important to validate the certificates and maintain them in a safe and secure manner.</a:t>
            </a:r>
            <a:endParaRPr sz="2700">
              <a:latin typeface="Times New Roman"/>
              <a:ea typeface="Times New Roman"/>
              <a:cs typeface="Times New Roman"/>
              <a:sym typeface="Times New Roman"/>
            </a:endParaRPr>
          </a:p>
          <a:p>
            <a:pPr indent="0" lvl="0" marL="0" rtl="0" algn="l">
              <a:lnSpc>
                <a:spcPct val="125000"/>
              </a:lnSpc>
              <a:spcBef>
                <a:spcPts val="1200"/>
              </a:spcBef>
              <a:spcAft>
                <a:spcPts val="0"/>
              </a:spcAft>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2603d81874_0_2"/>
          <p:cNvSpPr txBox="1"/>
          <p:nvPr>
            <p:ph type="ctrTitle"/>
          </p:nvPr>
        </p:nvSpPr>
        <p:spPr>
          <a:xfrm>
            <a:off x="4027800" y="75225"/>
            <a:ext cx="4136400" cy="1228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6500"/>
              <a:t>Objectives</a:t>
            </a:r>
            <a:endParaRPr sz="6500"/>
          </a:p>
        </p:txBody>
      </p:sp>
      <p:sp>
        <p:nvSpPr>
          <p:cNvPr id="224" name="Google Shape;224;g12603d81874_0_2"/>
          <p:cNvSpPr txBox="1"/>
          <p:nvPr>
            <p:ph idx="1" type="subTitle"/>
          </p:nvPr>
        </p:nvSpPr>
        <p:spPr>
          <a:xfrm>
            <a:off x="589250" y="1304025"/>
            <a:ext cx="11208600" cy="5152800"/>
          </a:xfrm>
          <a:prstGeom prst="rect">
            <a:avLst/>
          </a:prstGeom>
        </p:spPr>
        <p:txBody>
          <a:bodyPr anchorCtr="0" anchor="t" bIns="45700" lIns="91425" spcFirstLastPara="1" rIns="91425" wrap="square" tIns="45700">
            <a:noAutofit/>
          </a:bodyPr>
          <a:lstStyle/>
          <a:p>
            <a:pPr indent="-393700" lvl="0" marL="457200" rtl="0" algn="l">
              <a:lnSpc>
                <a:spcPct val="115000"/>
              </a:lnSpc>
              <a:spcBef>
                <a:spcPts val="50"/>
              </a:spcBef>
              <a:spcAft>
                <a:spcPts val="0"/>
              </a:spcAft>
              <a:buSzPts val="2600"/>
              <a:buFont typeface="Times New Roman"/>
              <a:buChar char="●"/>
            </a:pPr>
            <a:r>
              <a:rPr lang="en-US" sz="2600">
                <a:latin typeface="Times New Roman"/>
                <a:ea typeface="Times New Roman"/>
                <a:cs typeface="Times New Roman"/>
                <a:sym typeface="Times New Roman"/>
              </a:rPr>
              <a:t>To provide a secure platform for maintenance of legitimate records in the educational field.</a:t>
            </a:r>
            <a:endParaRPr sz="2600">
              <a:latin typeface="Times New Roman"/>
              <a:ea typeface="Times New Roman"/>
              <a:cs typeface="Times New Roman"/>
              <a:sym typeface="Times New Roman"/>
            </a:endParaRPr>
          </a:p>
          <a:p>
            <a:pPr indent="-393700" lvl="0" marL="457200" rtl="0" algn="l">
              <a:lnSpc>
                <a:spcPct val="115000"/>
              </a:lnSpc>
              <a:spcBef>
                <a:spcPts val="50"/>
              </a:spcBef>
              <a:spcAft>
                <a:spcPts val="0"/>
              </a:spcAft>
              <a:buSzPts val="2600"/>
              <a:buFont typeface="Times New Roman"/>
              <a:buChar char="●"/>
            </a:pPr>
            <a:r>
              <a:rPr lang="en-US" sz="2600">
                <a:latin typeface="Times New Roman"/>
                <a:ea typeface="Times New Roman"/>
                <a:cs typeface="Times New Roman"/>
                <a:sym typeface="Times New Roman"/>
              </a:rPr>
              <a:t>To avail a decentralized storage platform for easy access and visibility of certificates and records.</a:t>
            </a:r>
            <a:endParaRPr sz="2600">
              <a:latin typeface="Times New Roman"/>
              <a:ea typeface="Times New Roman"/>
              <a:cs typeface="Times New Roman"/>
              <a:sym typeface="Times New Roman"/>
            </a:endParaRPr>
          </a:p>
          <a:p>
            <a:pPr indent="-393700" lvl="0" marL="457200" rtl="0" algn="l">
              <a:lnSpc>
                <a:spcPct val="115000"/>
              </a:lnSpc>
              <a:spcBef>
                <a:spcPts val="50"/>
              </a:spcBef>
              <a:spcAft>
                <a:spcPts val="0"/>
              </a:spcAft>
              <a:buSzPts val="2600"/>
              <a:buFont typeface="Times New Roman"/>
              <a:buChar char="●"/>
            </a:pPr>
            <a:r>
              <a:rPr lang="en-US" sz="2600">
                <a:latin typeface="Times New Roman"/>
                <a:ea typeface="Times New Roman"/>
                <a:cs typeface="Times New Roman"/>
                <a:sym typeface="Times New Roman"/>
              </a:rPr>
              <a:t>To avoid manipulation of academic records.</a:t>
            </a:r>
            <a:endParaRPr sz="2600">
              <a:latin typeface="Times New Roman"/>
              <a:ea typeface="Times New Roman"/>
              <a:cs typeface="Times New Roman"/>
              <a:sym typeface="Times New Roman"/>
            </a:endParaRPr>
          </a:p>
          <a:p>
            <a:pPr indent="-393700" lvl="0" marL="457200" rtl="0" algn="l">
              <a:lnSpc>
                <a:spcPct val="115000"/>
              </a:lnSpc>
              <a:spcBef>
                <a:spcPts val="50"/>
              </a:spcBef>
              <a:spcAft>
                <a:spcPts val="0"/>
              </a:spcAft>
              <a:buSzPts val="2600"/>
              <a:buFont typeface="Times New Roman"/>
              <a:buChar char="●"/>
            </a:pPr>
            <a:r>
              <a:rPr lang="en-US" sz="2600">
                <a:latin typeface="Times New Roman"/>
                <a:ea typeface="Times New Roman"/>
                <a:cs typeface="Times New Roman"/>
                <a:sym typeface="Times New Roman"/>
              </a:rPr>
              <a:t>To avoid third party invasion for storage and to implement a tamperproof system to enable safety of records.</a:t>
            </a:r>
            <a:endParaRPr sz="2600">
              <a:latin typeface="Times New Roman"/>
              <a:ea typeface="Times New Roman"/>
              <a:cs typeface="Times New Roman"/>
              <a:sym typeface="Times New Roman"/>
            </a:endParaRPr>
          </a:p>
          <a:p>
            <a:pPr indent="-393700" lvl="0" marL="457200" rtl="0" algn="l">
              <a:lnSpc>
                <a:spcPct val="115000"/>
              </a:lnSpc>
              <a:spcBef>
                <a:spcPts val="50"/>
              </a:spcBef>
              <a:spcAft>
                <a:spcPts val="0"/>
              </a:spcAft>
              <a:buSzPts val="2600"/>
              <a:buFont typeface="Times New Roman"/>
              <a:buChar char="●"/>
            </a:pPr>
            <a:r>
              <a:rPr lang="en-US" sz="2600">
                <a:latin typeface="Times New Roman"/>
                <a:ea typeface="Times New Roman"/>
                <a:cs typeface="Times New Roman"/>
                <a:sym typeface="Times New Roman"/>
              </a:rPr>
              <a:t>To implement a blockchain based certificate storage technology to avoid any misrepresentation or forgery of digital signatures and data.</a:t>
            </a:r>
            <a:endParaRPr sz="2600">
              <a:latin typeface="Times New Roman"/>
              <a:ea typeface="Times New Roman"/>
              <a:cs typeface="Times New Roman"/>
              <a:sym typeface="Times New Roman"/>
            </a:endParaRPr>
          </a:p>
          <a:p>
            <a:pPr indent="-393700" lvl="0" marL="457200" rtl="0" algn="l">
              <a:lnSpc>
                <a:spcPct val="115000"/>
              </a:lnSpc>
              <a:spcBef>
                <a:spcPts val="50"/>
              </a:spcBef>
              <a:spcAft>
                <a:spcPts val="0"/>
              </a:spcAft>
              <a:buSzPts val="2600"/>
              <a:buFont typeface="Times New Roman"/>
              <a:buChar char="●"/>
            </a:pPr>
            <a:r>
              <a:rPr lang="en-US" sz="2600">
                <a:latin typeface="Times New Roman"/>
                <a:ea typeface="Times New Roman"/>
                <a:cs typeface="Times New Roman"/>
                <a:sym typeface="Times New Roman"/>
              </a:rPr>
              <a:t>To improve efficiency of examination of records from physical to digital, to prevent malpractices like false validation.</a:t>
            </a:r>
            <a:endParaRPr sz="2600">
              <a:latin typeface="Times New Roman"/>
              <a:ea typeface="Times New Roman"/>
              <a:cs typeface="Times New Roman"/>
              <a:sym typeface="Times New Roman"/>
            </a:endParaRPr>
          </a:p>
          <a:p>
            <a:pPr indent="0" lvl="0" marL="0" rtl="0" algn="l">
              <a:lnSpc>
                <a:spcPct val="105000"/>
              </a:lnSpc>
              <a:spcBef>
                <a:spcPts val="1000"/>
              </a:spcBef>
              <a:spcAft>
                <a:spcPts val="0"/>
              </a:spcAft>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
          <p:cNvSpPr txBox="1"/>
          <p:nvPr/>
        </p:nvSpPr>
        <p:spPr>
          <a:xfrm>
            <a:off x="530843" y="213769"/>
            <a:ext cx="1119168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Rockwell"/>
                <a:ea typeface="Rockwell"/>
                <a:cs typeface="Rockwell"/>
                <a:sym typeface="Rockwell"/>
              </a:rPr>
              <a:t>WHAT IS BLOCKCHAIN TECHNOLOGY?</a:t>
            </a:r>
            <a:endParaRPr b="0" i="0" sz="1800" u="none" cap="none" strike="noStrike">
              <a:solidFill>
                <a:schemeClr val="lt1"/>
              </a:solidFill>
              <a:latin typeface="Avenir"/>
              <a:ea typeface="Avenir"/>
              <a:cs typeface="Avenir"/>
              <a:sym typeface="Avenir"/>
            </a:endParaRPr>
          </a:p>
        </p:txBody>
      </p:sp>
      <p:sp>
        <p:nvSpPr>
          <p:cNvPr id="230" name="Google Shape;230;p2"/>
          <p:cNvSpPr txBox="1"/>
          <p:nvPr/>
        </p:nvSpPr>
        <p:spPr>
          <a:xfrm>
            <a:off x="1001020" y="1226039"/>
            <a:ext cx="9483575" cy="1477328"/>
          </a:xfrm>
          <a:prstGeom prst="rect">
            <a:avLst/>
          </a:prstGeom>
          <a:solidFill>
            <a:srgbClr val="778FAC"/>
          </a:solidFill>
          <a:ln cap="flat" cmpd="sng" w="9525">
            <a:solidFill>
              <a:srgbClr val="19171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262626"/>
                </a:solidFill>
                <a:latin typeface="Avenir"/>
                <a:ea typeface="Avenir"/>
                <a:cs typeface="Avenir"/>
                <a:sym typeface="Avenir"/>
              </a:rPr>
              <a:t>Blockchain defined:</a:t>
            </a:r>
            <a:r>
              <a:rPr b="0" i="0" lang="en-US" sz="1800" u="none" cap="none" strike="noStrike">
                <a:solidFill>
                  <a:schemeClr val="lt1"/>
                </a:solidFill>
                <a:latin typeface="Avenir"/>
                <a:ea typeface="Avenir"/>
                <a:cs typeface="Avenir"/>
                <a:sym typeface="Avenir"/>
              </a:rPr>
              <a:t> Blockchain is a shared, immutable ledger that facilitates the process of recording transactions and tracking assets in a business network. An </a:t>
            </a:r>
            <a:r>
              <a:rPr b="0" i="1" lang="en-US" sz="1800" u="none" cap="none" strike="noStrike">
                <a:solidFill>
                  <a:schemeClr val="lt1"/>
                </a:solidFill>
                <a:latin typeface="Avenir"/>
                <a:ea typeface="Avenir"/>
                <a:cs typeface="Avenir"/>
                <a:sym typeface="Avenir"/>
              </a:rPr>
              <a:t>asset</a:t>
            </a:r>
            <a:r>
              <a:rPr b="0" i="0" lang="en-US" sz="1800" u="none" cap="none" strike="noStrike">
                <a:solidFill>
                  <a:schemeClr val="lt1"/>
                </a:solidFill>
                <a:latin typeface="Avenir"/>
                <a:ea typeface="Avenir"/>
                <a:cs typeface="Avenir"/>
                <a:sym typeface="Avenir"/>
              </a:rPr>
              <a:t> can be tangible (a house, car, cash, land) or intangible (intellectual property, patents, copyrights, branding). Virtually anything of value can be tracked and traded on a blockchain network, reducing risk and cutting costs for all involved.</a:t>
            </a:r>
            <a:endParaRPr b="0" i="0" sz="1800" u="none" cap="none" strike="noStrike">
              <a:solidFill>
                <a:schemeClr val="lt1"/>
              </a:solidFill>
              <a:latin typeface="Avenir"/>
              <a:ea typeface="Avenir"/>
              <a:cs typeface="Avenir"/>
              <a:sym typeface="Avenir"/>
            </a:endParaRPr>
          </a:p>
        </p:txBody>
      </p:sp>
      <p:sp>
        <p:nvSpPr>
          <p:cNvPr id="231" name="Google Shape;231;p2"/>
          <p:cNvSpPr txBox="1"/>
          <p:nvPr/>
        </p:nvSpPr>
        <p:spPr>
          <a:xfrm>
            <a:off x="1041614" y="3629343"/>
            <a:ext cx="9585856" cy="2308324"/>
          </a:xfrm>
          <a:prstGeom prst="rect">
            <a:avLst/>
          </a:prstGeom>
          <a:solidFill>
            <a:srgbClr val="778FA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chemeClr val="dk1"/>
                </a:solidFill>
                <a:latin typeface="Avenir"/>
                <a:ea typeface="Avenir"/>
                <a:cs typeface="Avenir"/>
                <a:sym typeface="Avenir"/>
              </a:rPr>
              <a:t>Why blockchain is important: </a:t>
            </a:r>
            <a:r>
              <a:rPr b="0" i="0" lang="en-US" sz="1800" u="none" cap="none" strike="noStrike">
                <a:solidFill>
                  <a:schemeClr val="lt1"/>
                </a:solidFill>
                <a:latin typeface="Avenir"/>
                <a:ea typeface="Avenir"/>
                <a:cs typeface="Avenir"/>
                <a:sym typeface="Avenir"/>
              </a:rPr>
              <a:t>Business runs on information. The faster it’s received and the more accurate it is, the better. Blockchain is ideal for delivering that information because it provides immediate, shared and completely transparent information stored on an immutable ledger that can be accessed only by permissioned network members. A blockchain network can track orders, payments, accounts, production and much more. And because members share a single view of the truth, you can see all details of a transaction end to end, giving you greater confidence, as well as new efficiencies and opportunities.</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5" name="Shape 235"/>
        <p:cNvGrpSpPr/>
        <p:nvPr/>
      </p:nvGrpSpPr>
      <p:grpSpPr>
        <a:xfrm>
          <a:off x="0" y="0"/>
          <a:ext cx="0" cy="0"/>
          <a:chOff x="0" y="0"/>
          <a:chExt cx="0" cy="0"/>
        </a:xfrm>
      </p:grpSpPr>
      <p:grpSp>
        <p:nvGrpSpPr>
          <p:cNvPr id="236" name="Google Shape;236;p3"/>
          <p:cNvGrpSpPr/>
          <p:nvPr/>
        </p:nvGrpSpPr>
        <p:grpSpPr>
          <a:xfrm>
            <a:off x="0" y="0"/>
            <a:ext cx="12191999" cy="6861600"/>
            <a:chOff x="1" y="0"/>
            <a:chExt cx="12191999" cy="6861600"/>
          </a:xfrm>
        </p:grpSpPr>
        <p:sp>
          <p:nvSpPr>
            <p:cNvPr id="237" name="Google Shape;237;p3"/>
            <p:cNvSpPr/>
            <p:nvPr/>
          </p:nvSpPr>
          <p:spPr>
            <a:xfrm rot="-5400000">
              <a:off x="1" y="1640114"/>
              <a:ext cx="5217886" cy="5217886"/>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38" name="Google Shape;238;p3"/>
            <p:cNvSpPr/>
            <p:nvPr/>
          </p:nvSpPr>
          <p:spPr>
            <a:xfrm>
              <a:off x="6384514" y="0"/>
              <a:ext cx="4320000" cy="4320000"/>
            </a:xfrm>
            <a:prstGeom prst="ellipse">
              <a:avLst/>
            </a:prstGeom>
            <a:solidFill>
              <a:schemeClr val="accent3">
                <a:alpha val="95294"/>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39" name="Google Shape;239;p3"/>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40" name="Google Shape;240;p3"/>
            <p:cNvGrpSpPr/>
            <p:nvPr/>
          </p:nvGrpSpPr>
          <p:grpSpPr>
            <a:xfrm>
              <a:off x="690092" y="0"/>
              <a:ext cx="10800000" cy="6858000"/>
              <a:chOff x="2328000" y="0"/>
              <a:chExt cx="2880000" cy="1440000"/>
            </a:xfrm>
          </p:grpSpPr>
          <p:sp>
            <p:nvSpPr>
              <p:cNvPr id="241" name="Google Shape;241;p3"/>
              <p:cNvSpPr/>
              <p:nvPr/>
            </p:nvSpPr>
            <p:spPr>
              <a:xfrm>
                <a:off x="376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42" name="Google Shape;242;p3"/>
              <p:cNvSpPr/>
              <p:nvPr/>
            </p:nvSpPr>
            <p:spPr>
              <a:xfrm flipH="1">
                <a:off x="232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243" name="Google Shape;243;p3"/>
            <p:cNvGrpSpPr/>
            <p:nvPr/>
          </p:nvGrpSpPr>
          <p:grpSpPr>
            <a:xfrm rot="5400000">
              <a:off x="7048499" y="1714500"/>
              <a:ext cx="6858000" cy="3429000"/>
              <a:chOff x="0" y="0"/>
              <a:chExt cx="2880000" cy="1440000"/>
            </a:xfrm>
          </p:grpSpPr>
          <p:sp>
            <p:nvSpPr>
              <p:cNvPr id="244" name="Google Shape;244;p3"/>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45" name="Google Shape;245;p3"/>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46" name="Google Shape;246;p3"/>
            <p:cNvSpPr/>
            <p:nvPr/>
          </p:nvSpPr>
          <p:spPr>
            <a:xfrm rot="10800000">
              <a:off x="5602287" y="271887"/>
              <a:ext cx="6589713" cy="6589713"/>
            </a:xfrm>
            <a:prstGeom prst="rect">
              <a:avLst/>
            </a:prstGeom>
            <a:gradFill>
              <a:gsLst>
                <a:gs pos="0">
                  <a:schemeClr val="accent3"/>
                </a:gs>
                <a:gs pos="60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47" name="Google Shape;247;p3"/>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48" name="Google Shape;248;p3"/>
          <p:cNvSpPr txBox="1"/>
          <p:nvPr/>
        </p:nvSpPr>
        <p:spPr>
          <a:xfrm>
            <a:off x="213769" y="193313"/>
            <a:ext cx="546389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venir"/>
                <a:ea typeface="Avenir"/>
                <a:cs typeface="Avenir"/>
                <a:sym typeface="Avenir"/>
              </a:rPr>
              <a:t>How blockchain works:</a:t>
            </a:r>
            <a:endParaRPr b="0" i="0" sz="1400" u="none" cap="none" strike="noStrike">
              <a:solidFill>
                <a:srgbClr val="000000"/>
              </a:solidFill>
              <a:latin typeface="Arial"/>
              <a:ea typeface="Arial"/>
              <a:cs typeface="Arial"/>
              <a:sym typeface="Arial"/>
            </a:endParaRPr>
          </a:p>
        </p:txBody>
      </p:sp>
      <p:pic>
        <p:nvPicPr>
          <p:cNvPr descr="A picture containing shape&#10;&#10;Description automatically generated" id="249" name="Google Shape;249;p3"/>
          <p:cNvPicPr preferRelativeResize="0"/>
          <p:nvPr/>
        </p:nvPicPr>
        <p:blipFill rotWithShape="1">
          <a:blip r:embed="rId3">
            <a:alphaModFix/>
          </a:blip>
          <a:srcRect b="0" l="0" r="0" t="0"/>
          <a:stretch/>
        </p:blipFill>
        <p:spPr>
          <a:xfrm>
            <a:off x="255130" y="4615598"/>
            <a:ext cx="1049541" cy="1053249"/>
          </a:xfrm>
          <a:prstGeom prst="rect">
            <a:avLst/>
          </a:prstGeom>
          <a:noFill/>
          <a:ln>
            <a:noFill/>
          </a:ln>
        </p:spPr>
      </p:pic>
      <p:pic>
        <p:nvPicPr>
          <p:cNvPr descr="A picture containing icon&#10;&#10;Description automatically generated" id="250" name="Google Shape;250;p3"/>
          <p:cNvPicPr preferRelativeResize="0"/>
          <p:nvPr/>
        </p:nvPicPr>
        <p:blipFill rotWithShape="1">
          <a:blip r:embed="rId4">
            <a:alphaModFix/>
          </a:blip>
          <a:srcRect b="0" l="0" r="0" t="0"/>
          <a:stretch/>
        </p:blipFill>
        <p:spPr>
          <a:xfrm>
            <a:off x="214217" y="2764296"/>
            <a:ext cx="1008628" cy="991878"/>
          </a:xfrm>
          <a:prstGeom prst="rect">
            <a:avLst/>
          </a:prstGeom>
          <a:noFill/>
          <a:ln>
            <a:noFill/>
          </a:ln>
        </p:spPr>
      </p:pic>
      <p:pic>
        <p:nvPicPr>
          <p:cNvPr descr="A picture containing diagram&#10;&#10;Description automatically generated" id="251" name="Google Shape;251;p3"/>
          <p:cNvPicPr preferRelativeResize="0"/>
          <p:nvPr/>
        </p:nvPicPr>
        <p:blipFill rotWithShape="1">
          <a:blip r:embed="rId5">
            <a:alphaModFix/>
          </a:blip>
          <a:srcRect b="0" l="0" r="0" t="0"/>
          <a:stretch/>
        </p:blipFill>
        <p:spPr>
          <a:xfrm>
            <a:off x="255130" y="846510"/>
            <a:ext cx="977943" cy="1002107"/>
          </a:xfrm>
          <a:prstGeom prst="rect">
            <a:avLst/>
          </a:prstGeom>
          <a:noFill/>
          <a:ln>
            <a:noFill/>
          </a:ln>
        </p:spPr>
      </p:pic>
      <p:sp>
        <p:nvSpPr>
          <p:cNvPr id="252" name="Google Shape;252;p3"/>
          <p:cNvSpPr txBox="1"/>
          <p:nvPr/>
        </p:nvSpPr>
        <p:spPr>
          <a:xfrm>
            <a:off x="1645396" y="735086"/>
            <a:ext cx="10148407" cy="1477328"/>
          </a:xfrm>
          <a:prstGeom prst="rect">
            <a:avLst/>
          </a:prstGeom>
          <a:solidFill>
            <a:srgbClr val="778FA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As each transaction occurs, it is recorded as a “block” of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Those transactions show the movement of an asset that can be tangible (a product) or intangible (intellectual). The data block can record the information of your choice: who, what, when, where, how much and even the condition — such as the temperature of a food shipment.</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53" name="Google Shape;253;p3"/>
          <p:cNvSpPr txBox="1"/>
          <p:nvPr/>
        </p:nvSpPr>
        <p:spPr>
          <a:xfrm>
            <a:off x="1624620" y="2626981"/>
            <a:ext cx="10189318" cy="1200329"/>
          </a:xfrm>
          <a:prstGeom prst="rect">
            <a:avLst/>
          </a:prstGeom>
          <a:solidFill>
            <a:srgbClr val="778FA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Each block is connected to the ones before and after it these blocks form a chain of data as an asset moves from place to place or ownership changes hands. The blocks confirm the exact time and sequence of transactions, and the blocks link securely together to prevent any block from being altered or a block being inserted between two existing blocks.</a:t>
            </a:r>
            <a:endParaRPr b="0" i="0" sz="1800" u="none" cap="none" strike="noStrike">
              <a:solidFill>
                <a:schemeClr val="lt1"/>
              </a:solidFill>
              <a:latin typeface="Avenir"/>
              <a:ea typeface="Avenir"/>
              <a:cs typeface="Avenir"/>
              <a:sym typeface="Avenir"/>
            </a:endParaRPr>
          </a:p>
        </p:txBody>
      </p:sp>
      <p:sp>
        <p:nvSpPr>
          <p:cNvPr id="254" name="Google Shape;254;p3"/>
          <p:cNvSpPr txBox="1"/>
          <p:nvPr/>
        </p:nvSpPr>
        <p:spPr>
          <a:xfrm>
            <a:off x="1629415" y="4222258"/>
            <a:ext cx="10245575" cy="1477328"/>
          </a:xfrm>
          <a:prstGeom prst="rect">
            <a:avLst/>
          </a:prstGeom>
          <a:solidFill>
            <a:srgbClr val="778FAC"/>
          </a:solidFill>
          <a:ln cap="flat" cmpd="sng" w="9525">
            <a:solidFill>
              <a:srgbClr val="4472C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Transactions are blocked together in an irreversible chain: each additional block strengthens the verification of the previous block and hence the entire blockchain. This renders the blockchain tamper-evident, delivering the key strength of immutability. This removes the possibility of tampering by a malicious actor - and builds a ledger of transactions you and other network members can trust.</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8" name="Shape 258"/>
        <p:cNvGrpSpPr/>
        <p:nvPr/>
      </p:nvGrpSpPr>
      <p:grpSpPr>
        <a:xfrm>
          <a:off x="0" y="0"/>
          <a:ext cx="0" cy="0"/>
          <a:chOff x="0" y="0"/>
          <a:chExt cx="0" cy="0"/>
        </a:xfrm>
      </p:grpSpPr>
      <p:grpSp>
        <p:nvGrpSpPr>
          <p:cNvPr id="259" name="Google Shape;259;p4"/>
          <p:cNvGrpSpPr/>
          <p:nvPr/>
        </p:nvGrpSpPr>
        <p:grpSpPr>
          <a:xfrm>
            <a:off x="0" y="0"/>
            <a:ext cx="12191999" cy="6861600"/>
            <a:chOff x="1" y="0"/>
            <a:chExt cx="12191999" cy="6861600"/>
          </a:xfrm>
        </p:grpSpPr>
        <p:sp>
          <p:nvSpPr>
            <p:cNvPr id="260" name="Google Shape;260;p4"/>
            <p:cNvSpPr/>
            <p:nvPr/>
          </p:nvSpPr>
          <p:spPr>
            <a:xfrm rot="-5400000">
              <a:off x="1" y="1640114"/>
              <a:ext cx="5217886" cy="5217886"/>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61" name="Google Shape;261;p4"/>
            <p:cNvSpPr/>
            <p:nvPr/>
          </p:nvSpPr>
          <p:spPr>
            <a:xfrm>
              <a:off x="6384514" y="0"/>
              <a:ext cx="4320000" cy="4320000"/>
            </a:xfrm>
            <a:prstGeom prst="ellipse">
              <a:avLst/>
            </a:prstGeom>
            <a:solidFill>
              <a:schemeClr val="accent3">
                <a:alpha val="95294"/>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62" name="Google Shape;262;p4"/>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63" name="Google Shape;263;p4"/>
            <p:cNvGrpSpPr/>
            <p:nvPr/>
          </p:nvGrpSpPr>
          <p:grpSpPr>
            <a:xfrm>
              <a:off x="690092" y="0"/>
              <a:ext cx="10800000" cy="6858000"/>
              <a:chOff x="2328000" y="0"/>
              <a:chExt cx="2880000" cy="1440000"/>
            </a:xfrm>
          </p:grpSpPr>
          <p:sp>
            <p:nvSpPr>
              <p:cNvPr id="264" name="Google Shape;264;p4"/>
              <p:cNvSpPr/>
              <p:nvPr/>
            </p:nvSpPr>
            <p:spPr>
              <a:xfrm>
                <a:off x="376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65" name="Google Shape;265;p4"/>
              <p:cNvSpPr/>
              <p:nvPr/>
            </p:nvSpPr>
            <p:spPr>
              <a:xfrm flipH="1">
                <a:off x="232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266" name="Google Shape;266;p4"/>
            <p:cNvGrpSpPr/>
            <p:nvPr/>
          </p:nvGrpSpPr>
          <p:grpSpPr>
            <a:xfrm rot="5400000">
              <a:off x="7048499" y="1714500"/>
              <a:ext cx="6858000" cy="3429000"/>
              <a:chOff x="0" y="0"/>
              <a:chExt cx="2880000" cy="1440000"/>
            </a:xfrm>
          </p:grpSpPr>
          <p:sp>
            <p:nvSpPr>
              <p:cNvPr id="267" name="Google Shape;267;p4"/>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68" name="Google Shape;268;p4"/>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69" name="Google Shape;269;p4"/>
            <p:cNvSpPr/>
            <p:nvPr/>
          </p:nvSpPr>
          <p:spPr>
            <a:xfrm rot="10800000">
              <a:off x="5602287" y="271887"/>
              <a:ext cx="6589713" cy="6589713"/>
            </a:xfrm>
            <a:prstGeom prst="rect">
              <a:avLst/>
            </a:prstGeom>
            <a:gradFill>
              <a:gsLst>
                <a:gs pos="0">
                  <a:schemeClr val="accent3"/>
                </a:gs>
                <a:gs pos="60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70" name="Google Shape;270;p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71" name="Google Shape;271;p4"/>
          <p:cNvSpPr txBox="1"/>
          <p:nvPr/>
        </p:nvSpPr>
        <p:spPr>
          <a:xfrm>
            <a:off x="367192" y="377420"/>
            <a:ext cx="572983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venir"/>
                <a:ea typeface="Avenir"/>
                <a:cs typeface="Avenir"/>
                <a:sym typeface="Avenir"/>
              </a:rPr>
              <a:t>BENEFITS OF A BLOCKCHAIN:</a:t>
            </a:r>
            <a:endParaRPr b="0" i="0" sz="1400" u="none" cap="none" strike="noStrike">
              <a:solidFill>
                <a:srgbClr val="000000"/>
              </a:solidFill>
              <a:latin typeface="Arial"/>
              <a:ea typeface="Arial"/>
              <a:cs typeface="Arial"/>
              <a:sym typeface="Arial"/>
            </a:endParaRPr>
          </a:p>
        </p:txBody>
      </p:sp>
      <p:pic>
        <p:nvPicPr>
          <p:cNvPr descr="Icon&#10;&#10;Description automatically generated" id="272" name="Google Shape;272;p4"/>
          <p:cNvPicPr preferRelativeResize="0"/>
          <p:nvPr/>
        </p:nvPicPr>
        <p:blipFill rotWithShape="1">
          <a:blip r:embed="rId3">
            <a:alphaModFix/>
          </a:blip>
          <a:srcRect b="0" l="0" r="0" t="0"/>
          <a:stretch/>
        </p:blipFill>
        <p:spPr>
          <a:xfrm>
            <a:off x="541518" y="1204497"/>
            <a:ext cx="1008628" cy="1022564"/>
          </a:xfrm>
          <a:prstGeom prst="rect">
            <a:avLst/>
          </a:prstGeom>
          <a:noFill/>
          <a:ln>
            <a:noFill/>
          </a:ln>
        </p:spPr>
      </p:pic>
      <p:pic>
        <p:nvPicPr>
          <p:cNvPr descr="Icon&#10;&#10;Description automatically generated" id="273" name="Google Shape;273;p4"/>
          <p:cNvPicPr preferRelativeResize="0"/>
          <p:nvPr/>
        </p:nvPicPr>
        <p:blipFill rotWithShape="1">
          <a:blip r:embed="rId4">
            <a:alphaModFix/>
          </a:blip>
          <a:srcRect b="0" l="0" r="0" t="0"/>
          <a:stretch/>
        </p:blipFill>
        <p:spPr>
          <a:xfrm>
            <a:off x="536405" y="2912604"/>
            <a:ext cx="1013743" cy="1032793"/>
          </a:xfrm>
          <a:prstGeom prst="rect">
            <a:avLst/>
          </a:prstGeom>
          <a:noFill/>
          <a:ln>
            <a:noFill/>
          </a:ln>
        </p:spPr>
      </p:pic>
      <p:pic>
        <p:nvPicPr>
          <p:cNvPr descr="Icon&#10;&#10;Description automatically generated" id="274" name="Google Shape;274;p4"/>
          <p:cNvPicPr preferRelativeResize="0"/>
          <p:nvPr/>
        </p:nvPicPr>
        <p:blipFill rotWithShape="1">
          <a:blip r:embed="rId5">
            <a:alphaModFix/>
          </a:blip>
          <a:srcRect b="0" l="0" r="0" t="0"/>
          <a:stretch/>
        </p:blipFill>
        <p:spPr>
          <a:xfrm>
            <a:off x="536404" y="4722995"/>
            <a:ext cx="1013743" cy="1032792"/>
          </a:xfrm>
          <a:prstGeom prst="rect">
            <a:avLst/>
          </a:prstGeom>
          <a:noFill/>
          <a:ln>
            <a:noFill/>
          </a:ln>
        </p:spPr>
      </p:pic>
      <p:sp>
        <p:nvSpPr>
          <p:cNvPr id="275" name="Google Shape;275;p4"/>
          <p:cNvSpPr txBox="1"/>
          <p:nvPr/>
        </p:nvSpPr>
        <p:spPr>
          <a:xfrm>
            <a:off x="1788910" y="1021796"/>
            <a:ext cx="10025669" cy="1477328"/>
          </a:xfrm>
          <a:prstGeom prst="rect">
            <a:avLst/>
          </a:prstGeom>
          <a:solidFill>
            <a:srgbClr val="778FA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Greater trust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With blockchain, as a member of a members-only network, you can rest assured that you are receiving accurate and timely data, and that your confidential blockchain records will be shared only with network members to whom you have specifically granted access.</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76" name="Google Shape;276;p4"/>
          <p:cNvSpPr txBox="1"/>
          <p:nvPr/>
        </p:nvSpPr>
        <p:spPr>
          <a:xfrm>
            <a:off x="1788591" y="2744925"/>
            <a:ext cx="10046125" cy="1477328"/>
          </a:xfrm>
          <a:prstGeom prst="rect">
            <a:avLst/>
          </a:prstGeom>
          <a:solidFill>
            <a:srgbClr val="778FA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Greater security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Consensus on data accuracy is required from all network members, and all validated transactions are immutable because they are recorded permanently. No one, not even a system administrator, can delete a transaction.</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77" name="Google Shape;277;p4"/>
          <p:cNvSpPr txBox="1"/>
          <p:nvPr/>
        </p:nvSpPr>
        <p:spPr>
          <a:xfrm>
            <a:off x="1788271" y="4498740"/>
            <a:ext cx="10081924" cy="1477328"/>
          </a:xfrm>
          <a:prstGeom prst="rect">
            <a:avLst/>
          </a:prstGeom>
          <a:solidFill>
            <a:srgbClr val="778FA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More efficiencies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With a distributed ledger that is shared among members of a network, time-wasting record reconciliations are eliminated. And to speed transactions, a set of rules — called a smart contract — can be stored on the blockchain and executed automatically.</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grpSp>
        <p:nvGrpSpPr>
          <p:cNvPr id="282" name="Google Shape;282;p5"/>
          <p:cNvGrpSpPr/>
          <p:nvPr/>
        </p:nvGrpSpPr>
        <p:grpSpPr>
          <a:xfrm>
            <a:off x="0" y="0"/>
            <a:ext cx="12191999" cy="6861600"/>
            <a:chOff x="1" y="0"/>
            <a:chExt cx="12191999" cy="6861600"/>
          </a:xfrm>
        </p:grpSpPr>
        <p:sp>
          <p:nvSpPr>
            <p:cNvPr id="283" name="Google Shape;283;p5"/>
            <p:cNvSpPr/>
            <p:nvPr/>
          </p:nvSpPr>
          <p:spPr>
            <a:xfrm rot="-5400000">
              <a:off x="1" y="1640114"/>
              <a:ext cx="5217886" cy="5217886"/>
            </a:xfrm>
            <a:prstGeom prst="rect">
              <a:avLst/>
            </a:prstGeom>
            <a:gradFill>
              <a:gsLst>
                <a:gs pos="0">
                  <a:srgbClr val="ED7D31">
                    <a:alpha val="60000"/>
                  </a:srgbClr>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84" name="Google Shape;284;p5"/>
            <p:cNvSpPr/>
            <p:nvPr/>
          </p:nvSpPr>
          <p:spPr>
            <a:xfrm>
              <a:off x="6384514" y="0"/>
              <a:ext cx="4320000" cy="4320000"/>
            </a:xfrm>
            <a:prstGeom prst="ellipse">
              <a:avLst/>
            </a:prstGeom>
            <a:solidFill>
              <a:schemeClr val="accent3">
                <a:alpha val="95294"/>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85" name="Google Shape;285;p5"/>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86" name="Google Shape;286;p5"/>
            <p:cNvGrpSpPr/>
            <p:nvPr/>
          </p:nvGrpSpPr>
          <p:grpSpPr>
            <a:xfrm>
              <a:off x="690092" y="0"/>
              <a:ext cx="10800000" cy="6858000"/>
              <a:chOff x="2328000" y="0"/>
              <a:chExt cx="2880000" cy="1440000"/>
            </a:xfrm>
          </p:grpSpPr>
          <p:sp>
            <p:nvSpPr>
              <p:cNvPr id="287" name="Google Shape;287;p5"/>
              <p:cNvSpPr/>
              <p:nvPr/>
            </p:nvSpPr>
            <p:spPr>
              <a:xfrm>
                <a:off x="376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88" name="Google Shape;288;p5"/>
              <p:cNvSpPr/>
              <p:nvPr/>
            </p:nvSpPr>
            <p:spPr>
              <a:xfrm flipH="1">
                <a:off x="2328000" y="0"/>
                <a:ext cx="1440000" cy="1440000"/>
              </a:xfrm>
              <a:prstGeom prst="rect">
                <a:avLst/>
              </a:prstGeom>
              <a:gradFill>
                <a:gsLst>
                  <a:gs pos="0">
                    <a:schemeClr val="accent1"/>
                  </a:gs>
                  <a:gs pos="60000">
                    <a:srgbClr val="4472C4">
                      <a:alpha val="0"/>
                    </a:srgbClr>
                  </a:gs>
                  <a:gs pos="100000">
                    <a:srgbClr val="4472C4">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grpSp>
          <p:nvGrpSpPr>
            <p:cNvPr id="289" name="Google Shape;289;p5"/>
            <p:cNvGrpSpPr/>
            <p:nvPr/>
          </p:nvGrpSpPr>
          <p:grpSpPr>
            <a:xfrm rot="5400000">
              <a:off x="7048499" y="1714500"/>
              <a:ext cx="6858000" cy="3429000"/>
              <a:chOff x="0" y="0"/>
              <a:chExt cx="2880000" cy="1440000"/>
            </a:xfrm>
          </p:grpSpPr>
          <p:sp>
            <p:nvSpPr>
              <p:cNvPr id="290" name="Google Shape;290;p5"/>
              <p:cNvSpPr/>
              <p:nvPr/>
            </p:nvSpPr>
            <p:spPr>
              <a:xfrm>
                <a:off x="144000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91" name="Google Shape;291;p5"/>
              <p:cNvSpPr/>
              <p:nvPr/>
            </p:nvSpPr>
            <p:spPr>
              <a:xfrm flipH="1">
                <a:off x="0" y="0"/>
                <a:ext cx="1440000" cy="1440000"/>
              </a:xfrm>
              <a:prstGeom prst="rect">
                <a:avLst/>
              </a:prstGeom>
              <a:gradFill>
                <a:gsLst>
                  <a:gs pos="0">
                    <a:schemeClr val="accent2"/>
                  </a:gs>
                  <a:gs pos="60000">
                    <a:srgbClr val="ED7D31">
                      <a:alpha val="0"/>
                    </a:srgbClr>
                  </a:gs>
                  <a:gs pos="100000">
                    <a:srgbClr val="ED7D31">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92" name="Google Shape;292;p5"/>
            <p:cNvSpPr/>
            <p:nvPr/>
          </p:nvSpPr>
          <p:spPr>
            <a:xfrm rot="10800000">
              <a:off x="5602287" y="271887"/>
              <a:ext cx="6589713" cy="6589713"/>
            </a:xfrm>
            <a:prstGeom prst="rect">
              <a:avLst/>
            </a:prstGeom>
            <a:gradFill>
              <a:gsLst>
                <a:gs pos="0">
                  <a:schemeClr val="accent3"/>
                </a:gs>
                <a:gs pos="60000">
                  <a:srgbClr val="A3A3A3">
                    <a:alpha val="0"/>
                  </a:srgbClr>
                </a:gs>
                <a:gs pos="100000">
                  <a:srgbClr val="A3A3A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93" name="Google Shape;293;p5"/>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94" name="Google Shape;294;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nvGrpSpPr>
          <p:cNvPr id="295" name="Google Shape;295;p5"/>
          <p:cNvGrpSpPr/>
          <p:nvPr/>
        </p:nvGrpSpPr>
        <p:grpSpPr>
          <a:xfrm>
            <a:off x="3356975" y="0"/>
            <a:ext cx="5765120" cy="5516563"/>
            <a:chOff x="3356975" y="0"/>
            <a:chExt cx="5765120" cy="5516563"/>
          </a:xfrm>
        </p:grpSpPr>
        <p:sp>
          <p:nvSpPr>
            <p:cNvPr id="296" name="Google Shape;296;p5"/>
            <p:cNvSpPr/>
            <p:nvPr/>
          </p:nvSpPr>
          <p:spPr>
            <a:xfrm>
              <a:off x="3605532" y="0"/>
              <a:ext cx="5516563" cy="5516563"/>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97" name="Google Shape;297;p5"/>
            <p:cNvSpPr/>
            <p:nvPr/>
          </p:nvSpPr>
          <p:spPr>
            <a:xfrm>
              <a:off x="4692238" y="46126"/>
              <a:ext cx="4320000" cy="4320000"/>
            </a:xfrm>
            <a:prstGeom prst="ellipse">
              <a:avLst/>
            </a:prstGeom>
            <a:solidFill>
              <a:schemeClr val="accent3">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98" name="Google Shape;298;p5"/>
            <p:cNvSpPr/>
            <p:nvPr/>
          </p:nvSpPr>
          <p:spPr>
            <a:xfrm>
              <a:off x="3356975" y="0"/>
              <a:ext cx="4320000" cy="4320000"/>
            </a:xfrm>
            <a:prstGeom prst="ellipse">
              <a:avLst/>
            </a:prstGeom>
            <a:solidFill>
              <a:schemeClr val="accent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grpSp>
      <p:sp>
        <p:nvSpPr>
          <p:cNvPr id="299" name="Google Shape;299;p5"/>
          <p:cNvSpPr/>
          <p:nvPr/>
        </p:nvSpPr>
        <p:spPr>
          <a:xfrm>
            <a:off x="0" y="2905125"/>
            <a:ext cx="12192000" cy="3952875"/>
          </a:xfrm>
          <a:prstGeom prst="rect">
            <a:avLst/>
          </a:prstGeom>
          <a:gradFill>
            <a:gsLst>
              <a:gs pos="0">
                <a:srgbClr val="1D242E">
                  <a:alpha val="0"/>
                </a:srgbClr>
              </a:gs>
              <a:gs pos="7000">
                <a:srgbClr val="1D242E">
                  <a:alpha val="0"/>
                </a:srgbClr>
              </a:gs>
              <a:gs pos="43000">
                <a:srgbClr val="1D242E">
                  <a:alpha val="60000"/>
                </a:srgbClr>
              </a:gs>
              <a:gs pos="100000">
                <a:srgbClr val="1D242E">
                  <a:alpha val="6000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00" name="Google Shape;300;p5"/>
          <p:cNvSpPr txBox="1"/>
          <p:nvPr/>
        </p:nvSpPr>
        <p:spPr>
          <a:xfrm>
            <a:off x="1272696" y="-394063"/>
            <a:ext cx="9217026" cy="1769459"/>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200"/>
              <a:buFont typeface="Arial"/>
              <a:buNone/>
            </a:pPr>
            <a:r>
              <a:rPr b="0" i="0" lang="en-US" sz="4200" u="none" cap="none" strike="noStrike">
                <a:solidFill>
                  <a:schemeClr val="lt1"/>
                </a:solidFill>
                <a:latin typeface="Bell MT"/>
                <a:ea typeface="Bell MT"/>
                <a:cs typeface="Bell MT"/>
                <a:sym typeface="Bell MT"/>
              </a:rPr>
              <a:t>APPLICATIONS OF BLOCKCHAIN IN EDUCATIONAL TECHNOLOGY :</a:t>
            </a:r>
            <a:endParaRPr b="0" i="0" sz="1400" u="none" cap="none" strike="noStrike">
              <a:solidFill>
                <a:srgbClr val="000000"/>
              </a:solidFill>
              <a:latin typeface="Arial"/>
              <a:ea typeface="Arial"/>
              <a:cs typeface="Arial"/>
              <a:sym typeface="Arial"/>
            </a:endParaRPr>
          </a:p>
        </p:txBody>
      </p:sp>
      <p:sp>
        <p:nvSpPr>
          <p:cNvPr id="301" name="Google Shape;301;p5"/>
          <p:cNvSpPr txBox="1"/>
          <p:nvPr/>
        </p:nvSpPr>
        <p:spPr>
          <a:xfrm>
            <a:off x="694495" y="1988361"/>
            <a:ext cx="72948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1.STUDENT RECORD MAINTENANCE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2.USING BLOCK</a:t>
            </a:r>
            <a:r>
              <a:rPr lang="en-US" sz="1800">
                <a:solidFill>
                  <a:schemeClr val="lt1"/>
                </a:solidFill>
                <a:latin typeface="Avenir"/>
                <a:ea typeface="Avenir"/>
                <a:cs typeface="Avenir"/>
                <a:sym typeface="Avenir"/>
              </a:rPr>
              <a:t>C</a:t>
            </a:r>
            <a:r>
              <a:rPr b="0" i="0" lang="en-US" sz="1800" u="none" cap="none" strike="noStrike">
                <a:solidFill>
                  <a:schemeClr val="lt1"/>
                </a:solidFill>
                <a:latin typeface="Avenir"/>
                <a:ea typeface="Avenir"/>
                <a:cs typeface="Avenir"/>
                <a:sym typeface="Avenir"/>
              </a:rPr>
              <a:t>HAIN IN CERTIFICATE VALIDATION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3.TAMPER PROOF RECORD STORAGE MECHANISMS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4.USING BLOCKCHAIN FOR LOWERING EDUCATION COSTS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low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2022-04-25T13:33:09Z</dcterms:created>
</cp:coreProperties>
</file>