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59" r:id="rId4"/>
    <p:sldId id="260" r:id="rId5"/>
    <p:sldId id="262" r:id="rId6"/>
    <p:sldId id="263" r:id="rId7"/>
    <p:sldId id="264" r:id="rId8"/>
    <p:sldId id="265" r:id="rId9"/>
    <p:sldId id="269" r:id="rId10"/>
    <p:sldId id="270" r:id="rId11"/>
    <p:sldId id="274" r:id="rId12"/>
    <p:sldId id="273"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416506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49351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751378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865673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904437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777520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658304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710494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75373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09221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99093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5CA62C-761C-4B40-BDFD-820C955B9875}"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42272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5CA62C-761C-4B40-BDFD-820C955B9875}" type="datetimeFigureOut">
              <a:rPr lang="en-IN" smtClean="0"/>
              <a:t>12-09-2023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3093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5CA62C-761C-4B40-BDFD-820C955B9875}" type="datetimeFigureOut">
              <a:rPr lang="en-IN" smtClean="0"/>
              <a:t>12-09-2023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25485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CA62C-761C-4B40-BDFD-820C955B9875}" type="datetimeFigureOut">
              <a:rPr lang="en-IN" smtClean="0"/>
              <a:t>12-09-2023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333165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273376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056530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5CA62C-761C-4B40-BDFD-820C955B9875}" type="datetimeFigureOut">
              <a:rPr lang="en-IN" smtClean="0"/>
              <a:t>12-09-2023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EA9C32-0DB1-4F2E-B327-0AA7A1F66447}" type="slidenum">
              <a:rPr lang="en-IN" smtClean="0"/>
              <a:t>‹#›</a:t>
            </a:fld>
            <a:endParaRPr lang="en-IN"/>
          </a:p>
        </p:txBody>
      </p:sp>
    </p:spTree>
    <p:extLst>
      <p:ext uri="{BB962C8B-B14F-4D97-AF65-F5344CB8AC3E}">
        <p14:creationId xmlns:p14="http://schemas.microsoft.com/office/powerpoint/2010/main" val="380960404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591329" y="2781300"/>
            <a:ext cx="7589002" cy="87630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marL="0" marR="0" algn="ctr">
              <a:lnSpc>
                <a:spcPct val="150000"/>
              </a:lnSpc>
              <a:spcBef>
                <a:spcPts val="0"/>
              </a:spcBef>
              <a:spcAft>
                <a:spcPts val="1950"/>
              </a:spcAft>
            </a:pPr>
            <a:r>
              <a:rPr lang="en-US" sz="1800" b="1" dirty="0">
                <a:solidFill>
                  <a:srgbClr val="333333"/>
                </a:solidFill>
                <a:effectLst/>
                <a:latin typeface="Times New Roman" panose="02020603050405020304" pitchFamily="18" charset="0"/>
                <a:ea typeface="Times New Roman" panose="02020603050405020304" pitchFamily="18" charset="0"/>
              </a:rPr>
              <a:t>ALOHA TOURS AND TRAVELS </a:t>
            </a:r>
            <a:endParaRPr lang="en-US" sz="1800" dirty="0">
              <a:effectLst/>
              <a:latin typeface="Times New Roman" panose="02020603050405020304" pitchFamily="18" charset="0"/>
              <a:ea typeface="Times New Roman" panose="02020603050405020304" pitchFamily="18" charset="0"/>
            </a:endParaRPr>
          </a:p>
        </p:txBody>
      </p:sp>
      <p:sp>
        <p:nvSpPr>
          <p:cNvPr id="19" name="Rounded Rectangle 1"/>
          <p:cNvSpPr>
            <a:spLocks noChangeArrowheads="1"/>
          </p:cNvSpPr>
          <p:nvPr/>
        </p:nvSpPr>
        <p:spPr bwMode="auto">
          <a:xfrm>
            <a:off x="1258820" y="311017"/>
            <a:ext cx="2655254" cy="654899"/>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Java</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40960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BDDE2-E6D7-45DC-99C8-D99C88EA5A34}"/>
              </a:ext>
            </a:extLst>
          </p:cNvPr>
          <p:cNvSpPr txBox="1"/>
          <p:nvPr/>
        </p:nvSpPr>
        <p:spPr>
          <a:xfrm>
            <a:off x="1561571" y="1698798"/>
            <a:ext cx="9148104" cy="4191981"/>
          </a:xfrm>
          <a:prstGeom prst="rect">
            <a:avLst/>
          </a:prstGeom>
          <a:noFill/>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SOFTWARE REQUIREMENTS:</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Operating system		:  Windows 7 or 7+</a:t>
            </a:r>
          </a:p>
          <a:p>
            <a:pPr>
              <a:lnSpc>
                <a:spcPct val="150000"/>
              </a:lnSpc>
            </a:pPr>
            <a:r>
              <a:rPr lang="en-IN" sz="2000" dirty="0">
                <a:latin typeface="Times New Roman" panose="02020603050405020304" pitchFamily="18" charset="0"/>
                <a:cs typeface="Times New Roman" panose="02020603050405020304" pitchFamily="18" charset="0"/>
              </a:rPr>
              <a:t>Ram			:  8 GB</a:t>
            </a:r>
          </a:p>
          <a:p>
            <a:pPr>
              <a:lnSpc>
                <a:spcPct val="150000"/>
              </a:lnSpc>
            </a:pPr>
            <a:r>
              <a:rPr lang="en-IN" sz="2000" dirty="0">
                <a:latin typeface="Times New Roman" panose="02020603050405020304" pitchFamily="18" charset="0"/>
                <a:cs typeface="Times New Roman" panose="02020603050405020304" pitchFamily="18" charset="0"/>
              </a:rPr>
              <a:t>Hard disc or SSD		:  More than 500 GB</a:t>
            </a:r>
          </a:p>
          <a:p>
            <a:pPr>
              <a:lnSpc>
                <a:spcPct val="150000"/>
              </a:lnSpc>
            </a:pPr>
            <a:r>
              <a:rPr lang="en-IN" sz="2000" dirty="0">
                <a:latin typeface="Times New Roman" panose="02020603050405020304" pitchFamily="18" charset="0"/>
                <a:cs typeface="Times New Roman" panose="02020603050405020304" pitchFamily="18" charset="0"/>
              </a:rPr>
              <a:t>Processor		:  Intel 3rd generation or high with 8 GB Ram</a:t>
            </a:r>
          </a:p>
          <a:p>
            <a:pPr>
              <a:lnSpc>
                <a:spcPct val="150000"/>
              </a:lnSpc>
            </a:pPr>
            <a:r>
              <a:rPr lang="en-IN" sz="2000" dirty="0">
                <a:latin typeface="Times New Roman" panose="02020603050405020304" pitchFamily="18" charset="0"/>
                <a:cs typeface="Times New Roman" panose="02020603050405020304" pitchFamily="18" charset="0"/>
              </a:rPr>
              <a:t>Software’s		:  Java 8 or high version, Eclipse.</a:t>
            </a:r>
          </a:p>
          <a:p>
            <a:pPr>
              <a:lnSpc>
                <a:spcPct val="150000"/>
              </a:lnSpc>
            </a:pP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486581" y="586432"/>
            <a:ext cx="4291560" cy="587148"/>
          </a:xfrm>
          <a:prstGeom prst="rect">
            <a:avLst/>
          </a:prstGeom>
        </p:spPr>
        <p:txBody>
          <a:bodyPr wrap="none">
            <a:spAutoFit/>
          </a:bodyPr>
          <a:lstStyle/>
          <a:p>
            <a:pPr marL="228600" algn="ctr">
              <a:lnSpc>
                <a:spcPct val="150000"/>
              </a:lnSpc>
              <a:spcBef>
                <a:spcPts val="1200"/>
              </a:spcBef>
              <a:spcAft>
                <a:spcPts val="0"/>
              </a:spcAft>
              <a:tabLst>
                <a:tab pos="1733550" algn="l"/>
              </a:tabLst>
            </a:pPr>
            <a:r>
              <a:rPr lang="en-IN" sz="2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REQUIREMENTS</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953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BDDE2-E6D7-45DC-99C8-D99C88EA5A34}"/>
              </a:ext>
            </a:extLst>
          </p:cNvPr>
          <p:cNvSpPr txBox="1"/>
          <p:nvPr/>
        </p:nvSpPr>
        <p:spPr>
          <a:xfrm>
            <a:off x="2110211" y="1952016"/>
            <a:ext cx="9148104" cy="3653372"/>
          </a:xfrm>
          <a:prstGeom prst="rect">
            <a:avLst/>
          </a:prstGeom>
          <a:noFill/>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HARDWARE REQUIREMENTS:</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Scripts                             :   JavaScript.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Front End                         :   React </a:t>
            </a:r>
            <a:r>
              <a:rPr lang="en-US" sz="1800" dirty="0" err="1">
                <a:solidFill>
                  <a:srgbClr val="000000"/>
                </a:solidFill>
                <a:effectLst/>
                <a:latin typeface="Times New Roman" panose="02020603050405020304" pitchFamily="18" charset="0"/>
                <a:ea typeface="Times New Roman" panose="02020603050405020304" pitchFamily="18" charset="0"/>
              </a:rPr>
              <a:t>js</a:t>
            </a:r>
            <a:r>
              <a:rPr lang="en-US" sz="1800" dirty="0">
                <a:solidFill>
                  <a:srgbClr val="000000"/>
                </a:solidFill>
                <a:effectLst/>
                <a:latin typeface="Times New Roman" panose="02020603050405020304" pitchFamily="18" charset="0"/>
                <a:ea typeface="Times New Roman" panose="02020603050405020304" pitchFamily="18" charset="0"/>
              </a:rPr>
              <a:t> ,Html, </a:t>
            </a:r>
            <a:r>
              <a:rPr lang="en-US" sz="1800" dirty="0" err="1">
                <a:solidFill>
                  <a:srgbClr val="000000"/>
                </a:solidFill>
                <a:effectLst/>
                <a:latin typeface="Times New Roman" panose="02020603050405020304" pitchFamily="18" charset="0"/>
                <a:ea typeface="Times New Roman" panose="02020603050405020304" pitchFamily="18" charset="0"/>
              </a:rPr>
              <a:t>Css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Technology                     :  Node </a:t>
            </a:r>
            <a:r>
              <a:rPr lang="en-US" sz="1800" dirty="0" err="1">
                <a:solidFill>
                  <a:srgbClr val="000000"/>
                </a:solidFill>
                <a:effectLst/>
                <a:latin typeface="Times New Roman" panose="02020603050405020304" pitchFamily="18" charset="0"/>
                <a:ea typeface="Times New Roman" panose="02020603050405020304" pitchFamily="18" charset="0"/>
              </a:rPr>
              <a:t>Js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 Connectivity      :   JDBC</a:t>
            </a:r>
          </a:p>
          <a:p>
            <a:pPr marL="342900" marR="0" lvl="0" indent="-342900" algn="just">
              <a:lnSpc>
                <a:spcPct val="150000"/>
              </a:lnSpc>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Database                             :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MongoDbs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486581" y="586432"/>
            <a:ext cx="4291560" cy="587148"/>
          </a:xfrm>
          <a:prstGeom prst="rect">
            <a:avLst/>
          </a:prstGeom>
        </p:spPr>
        <p:txBody>
          <a:bodyPr wrap="none">
            <a:spAutoFit/>
          </a:bodyPr>
          <a:lstStyle/>
          <a:p>
            <a:pPr marL="228600" algn="ctr">
              <a:lnSpc>
                <a:spcPct val="150000"/>
              </a:lnSpc>
              <a:spcBef>
                <a:spcPts val="1200"/>
              </a:spcBef>
              <a:spcAft>
                <a:spcPts val="0"/>
              </a:spcAft>
              <a:tabLst>
                <a:tab pos="1733550" algn="l"/>
              </a:tabLst>
            </a:pPr>
            <a:r>
              <a:rPr lang="en-IN" sz="2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REQUIREMENTS</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188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D79E-28D8-4B46-85BE-B00A71FEC4A0}"/>
              </a:ext>
            </a:extLst>
          </p:cNvPr>
          <p:cNvSpPr>
            <a:spLocks noGrp="1"/>
          </p:cNvSpPr>
          <p:nvPr>
            <p:ph type="title"/>
          </p:nvPr>
        </p:nvSpPr>
        <p:spPr>
          <a:xfrm>
            <a:off x="1974634" y="321280"/>
            <a:ext cx="8911687" cy="541606"/>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MODULES</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8E9046-BA90-48BE-8AE4-AFEEFBC9252F}"/>
              </a:ext>
            </a:extLst>
          </p:cNvPr>
          <p:cNvSpPr>
            <a:spLocks noGrp="1"/>
          </p:cNvSpPr>
          <p:nvPr>
            <p:ph idx="1"/>
          </p:nvPr>
        </p:nvSpPr>
        <p:spPr>
          <a:xfrm>
            <a:off x="1229769" y="1287889"/>
            <a:ext cx="10401416" cy="4829576"/>
          </a:xfrm>
        </p:spPr>
        <p:txBody>
          <a:bodyPr>
            <a:noAutofit/>
          </a:bodyPr>
          <a:lstStyle/>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Admin: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login with their credentials. Admin can add the details of  tourist place that  can view the customers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View Tours: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can view the tours added by him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View Customers: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can view the newly customers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View Bookings: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can view all the bookings that are done by the customer.</a:t>
            </a:r>
          </a:p>
        </p:txBody>
      </p:sp>
    </p:spTree>
    <p:extLst>
      <p:ext uri="{BB962C8B-B14F-4D97-AF65-F5344CB8AC3E}">
        <p14:creationId xmlns:p14="http://schemas.microsoft.com/office/powerpoint/2010/main" val="182505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D79E-28D8-4B46-85BE-B00A71FEC4A0}"/>
              </a:ext>
            </a:extLst>
          </p:cNvPr>
          <p:cNvSpPr>
            <a:spLocks noGrp="1"/>
          </p:cNvSpPr>
          <p:nvPr>
            <p:ph type="title"/>
          </p:nvPr>
        </p:nvSpPr>
        <p:spPr>
          <a:xfrm>
            <a:off x="1974634" y="321280"/>
            <a:ext cx="8911687" cy="541606"/>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MODULES</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8E9046-BA90-48BE-8AE4-AFEEFBC9252F}"/>
              </a:ext>
            </a:extLst>
          </p:cNvPr>
          <p:cNvSpPr>
            <a:spLocks noGrp="1"/>
          </p:cNvSpPr>
          <p:nvPr>
            <p:ph idx="1"/>
          </p:nvPr>
        </p:nvSpPr>
        <p:spPr>
          <a:xfrm>
            <a:off x="1229769" y="1287889"/>
            <a:ext cx="10401416" cy="4829576"/>
          </a:xfrm>
        </p:spPr>
        <p:txBody>
          <a:bodyPr>
            <a:noAutofit/>
          </a:bodyPr>
          <a:lstStyle/>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User: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can register and login with the correct credentials,  user can view the places,  that are added by the admin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 Tour: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 can book the tour that are added by the admin. After book the tour user need to pay amount for the booking. User able to give the review for the particular tourist place.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My bookings: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After booking completed user can view the booking that are  done by him/her.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Settings: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can change the profile by changing their details and by adding photo.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My Reviews: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 can view the reviews that are give by him/her.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Billing: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 can able to view the billing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004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541846"/>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2313370" y="991673"/>
            <a:ext cx="8607913" cy="5534391"/>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Abstract</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Introduction</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Literature review</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Existing Method</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Drawbacks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Proposed method			</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Advantages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Implementation</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Architecture</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val="320233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86" y="240562"/>
            <a:ext cx="8911687" cy="478590"/>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8640" y="719152"/>
            <a:ext cx="10396519" cy="6138848"/>
          </a:xfrm>
        </p:spPr>
        <p:txBody>
          <a:bodyPr>
            <a:noAutofit/>
          </a:bodyPr>
          <a:lstStyle/>
          <a:p>
            <a:pPr marL="0" marR="0" algn="just">
              <a:lnSpc>
                <a:spcPct val="150000"/>
              </a:lnSpc>
              <a:spcBef>
                <a:spcPts val="0"/>
              </a:spcBef>
              <a:spcAft>
                <a:spcPts val="10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Aloha Tours and Travels project provides great chances for users to obtain rich information. Particularly, tourists want to easily get tremendous information about their tourism plans. Therefore, in this paper, we aim to design a tourism resources management system and guide the tourists to plan their travel routes. In general if any user plans for any tour they must consult any traveling agency for purchasing package. At the same time the user has to do traveling reservations from source to destination, hotel reservations at destination place and other travel reservations from destination to other places, this involves lot of manual work. For all these type of reservations must be done by user by standing lot of time in a queue. To avoid these problems to reduce the manual work to the user new project was developed i.e. Aloha Tours and Travels.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17486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511" y="78453"/>
            <a:ext cx="8911687" cy="644878"/>
          </a:xfrm>
        </p:spPr>
        <p:txBody>
          <a:bodyPr>
            <a:normAutofit/>
          </a:bodyPr>
          <a:lstStyle/>
          <a:p>
            <a:pPr algn="ctr"/>
            <a:r>
              <a:rPr lang="en-US" sz="2700"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828025" y="723331"/>
            <a:ext cx="10609509" cy="6134669"/>
          </a:xfrm>
        </p:spPr>
        <p:txBody>
          <a:bodyPr>
            <a:noAutofit/>
          </a:bodyPr>
          <a:lstStyle/>
          <a:p>
            <a:pPr marL="0" marR="0" algn="just">
              <a:lnSpc>
                <a:spcPct val="150000"/>
              </a:lnSpc>
              <a:spcBef>
                <a:spcPts val="0"/>
              </a:spcBef>
              <a:spcAft>
                <a:spcPts val="1000"/>
              </a:spcAft>
            </a:pP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In recent years, with the improvement of people's living standards, more and more people travel. How to better manage scenic spot information has become the focus of tourism information management departments</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Access to relevant and accurate information is at the heart of tourism, more so in this era of the Internet information overload has become a prevalent phenomenon and as such a serious issue for those seeking for appropriate information. Furthermore, various researches have been carried out on how to make information on tourism website more effective.</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Therefore, in this paper, we aim to design a tourism resources management system and guide the tourists to plan their travel routes. In general if any user plans for any tour they must consult any traveling agency for purchasing package. At the same time the user has to do traveling reservations from source to destination, hotel reservations at destination place and other travel reservations from destination to other places, this involves lot of manual work . So ,here the user can see the places and hotels and can book the hotels and can see the path from source address to the destination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287440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111878"/>
            <a:ext cx="8802955" cy="628346"/>
          </a:xfrm>
        </p:spPr>
        <p:txBody>
          <a:bodyPr>
            <a:normAutofit/>
          </a:bodyPr>
          <a:lstStyle/>
          <a:p>
            <a:pPr algn="ctr"/>
            <a:r>
              <a:rPr lang="en-US" sz="2700" b="1" dirty="0">
                <a:latin typeface="Times New Roman" panose="02020603050405020304" pitchFamily="18" charset="0"/>
                <a:cs typeface="Times New Roman" panose="02020603050405020304" pitchFamily="18" charset="0"/>
              </a:rPr>
              <a:t>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3201241"/>
              </p:ext>
            </p:extLst>
          </p:nvPr>
        </p:nvGraphicFramePr>
        <p:xfrm>
          <a:off x="416767" y="731084"/>
          <a:ext cx="10342367" cy="4937760"/>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val="20000"/>
                    </a:ext>
                  </a:extLst>
                </a:gridCol>
                <a:gridCol w="1919189">
                  <a:extLst>
                    <a:ext uri="{9D8B030D-6E8A-4147-A177-3AD203B41FA5}">
                      <a16:colId xmlns:a16="http://schemas.microsoft.com/office/drawing/2014/main" val="20001"/>
                    </a:ext>
                  </a:extLst>
                </a:gridCol>
                <a:gridCol w="1817243">
                  <a:extLst>
                    <a:ext uri="{9D8B030D-6E8A-4147-A177-3AD203B41FA5}">
                      <a16:colId xmlns:a16="http://schemas.microsoft.com/office/drawing/2014/main" val="20002"/>
                    </a:ext>
                  </a:extLst>
                </a:gridCol>
                <a:gridCol w="2022763">
                  <a:extLst>
                    <a:ext uri="{9D8B030D-6E8A-4147-A177-3AD203B41FA5}">
                      <a16:colId xmlns:a16="http://schemas.microsoft.com/office/drawing/2014/main" val="20003"/>
                    </a:ext>
                  </a:extLst>
                </a:gridCol>
                <a:gridCol w="4020050">
                  <a:extLst>
                    <a:ext uri="{9D8B030D-6E8A-4147-A177-3AD203B41FA5}">
                      <a16:colId xmlns:a16="http://schemas.microsoft.com/office/drawing/2014/main" val="20004"/>
                    </a:ext>
                  </a:extLst>
                </a:gridCol>
              </a:tblGrid>
              <a:tr h="466894">
                <a:tc>
                  <a:txBody>
                    <a:bodyPr/>
                    <a:lstStyle/>
                    <a:p>
                      <a:pPr algn="ctr"/>
                      <a:r>
                        <a:rPr lang="en-US" sz="14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043645">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tc>
                <a:tc>
                  <a:txBody>
                    <a:bodyPr/>
                    <a:lstStyle/>
                    <a:p>
                      <a:pPr algn="ct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2021.</a:t>
                      </a:r>
                      <a:endParaRPr lang="en-US" sz="1400" b="0" i="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Qi </a:t>
                      </a:r>
                      <a:r>
                        <a:rPr lang="en-IN" sz="1400" b="0" i="0" kern="1200" dirty="0" err="1">
                          <a:solidFill>
                            <a:schemeClr val="tx1"/>
                          </a:solidFill>
                          <a:effectLst/>
                          <a:latin typeface="Times New Roman" panose="02020603050405020304" pitchFamily="18" charset="0"/>
                          <a:ea typeface="+mn-ea"/>
                          <a:cs typeface="Times New Roman" panose="02020603050405020304" pitchFamily="18" charset="0"/>
                        </a:rPr>
                        <a:t>Xianwen</a:t>
                      </a: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1400" b="0" i="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Tourism Management Information System</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r>
                        <a:rPr lang="en-IN" sz="1400" kern="1200" dirty="0">
                          <a:solidFill>
                            <a:schemeClr val="tx1"/>
                          </a:solidFill>
                          <a:effectLst/>
                          <a:latin typeface="Times New Roman" panose="02020603050405020304" pitchFamily="18" charset="0"/>
                          <a:ea typeface="+mn-ea"/>
                          <a:cs typeface="Times New Roman" panose="02020603050405020304" pitchFamily="18" charset="0"/>
                        </a:rPr>
                        <a:t>Tourism information management department is the manager and supervisor of tourism information, which bears great work pressure. How to help scenic spot managers grasp the scenic spot information in time.</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1"/>
                  </a:ext>
                </a:extLst>
              </a:tr>
              <a:tr h="1043645">
                <a:tc>
                  <a:txBody>
                    <a:bodyPr/>
                    <a:lstStyle/>
                    <a:p>
                      <a:pPr algn="ctr"/>
                      <a:r>
                        <a:rPr lang="en-US" sz="1400" b="0" dirty="0">
                          <a:latin typeface="Times New Roman" panose="02020603050405020304" pitchFamily="18" charset="0"/>
                          <a:cs typeface="Times New Roman" panose="02020603050405020304" pitchFamily="18" charset="0"/>
                        </a:rPr>
                        <a:t>2</a:t>
                      </a: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2017.</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Chen </a:t>
                      </a: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Chongfu</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On the Design and Application of Tourism Management Information System</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The traditional way of tourism and information management level has been unable to meet the current tourism needs of tourists. The development of information technology promotes the rapid development of tourism information technology</a:t>
                      </a:r>
                      <a:endParaRPr 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043645">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2017</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Cerosaletti</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P.E., Fox, D.G., Chase, L.E</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400" b="0" kern="1200" dirty="0">
                          <a:solidFill>
                            <a:schemeClr val="tx1"/>
                          </a:solidFill>
                          <a:effectLst/>
                          <a:latin typeface="Times New Roman" panose="02020603050405020304" pitchFamily="18" charset="0"/>
                          <a:ea typeface="+mn-ea"/>
                          <a:cs typeface="Times New Roman" panose="02020603050405020304" pitchFamily="18" charset="0"/>
                        </a:rPr>
                        <a:t>Research on the Intelligent Examination System Based on Genetic Algorithm</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kern="1200" dirty="0">
                          <a:solidFill>
                            <a:schemeClr val="tx1"/>
                          </a:solidFill>
                          <a:effectLst/>
                          <a:latin typeface="Times New Roman" panose="02020603050405020304" pitchFamily="18" charset="0"/>
                          <a:ea typeface="+mn-ea"/>
                          <a:cs typeface="Times New Roman" panose="02020603050405020304" pitchFamily="18" charset="0"/>
                        </a:rPr>
                        <a:t>With the mutual integration of computer technology and education, promoting the reform of education and teaching network, online examination mode has gradually become an important means of new education measurement. </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3"/>
                  </a:ext>
                </a:extLst>
              </a:tr>
              <a:tr h="893380">
                <a:tc>
                  <a:txBody>
                    <a:bodyPr/>
                    <a:lstStyle/>
                    <a:p>
                      <a:pPr algn="ctr"/>
                      <a:r>
                        <a:rPr lang="en-US" sz="1400" b="0" dirty="0">
                          <a:latin typeface="Times New Roman" panose="02020603050405020304" pitchFamily="18" charset="0"/>
                          <a:cs typeface="Times New Roman" panose="02020603050405020304" pitchFamily="18" charset="0"/>
                        </a:rPr>
                        <a:t>4</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2001</a:t>
                      </a: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Research on Freight Route Planning System Based on Genetic Algorithm</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Research on Freight Route Planning System Based on Genetic Algorithm</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400" kern="1200" dirty="0">
                          <a:solidFill>
                            <a:schemeClr val="tx1"/>
                          </a:solidFill>
                          <a:effectLst/>
                          <a:latin typeface="Times New Roman" panose="02020603050405020304" pitchFamily="18" charset="0"/>
                          <a:ea typeface="+mn-ea"/>
                          <a:cs typeface="Times New Roman" panose="02020603050405020304" pitchFamily="18" charset="0"/>
                        </a:rPr>
                        <a:t>We first meet the requirements of the genetic algorithm of logistic development, use the division method to divide the delivery area of the gene, and formulate a functional delivery plan</a:t>
                      </a:r>
                      <a:endParaRPr lang="en-US" sz="14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184790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900" y="349831"/>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6227" y="1264555"/>
            <a:ext cx="9889052" cy="5593445"/>
          </a:xfrm>
        </p:spPr>
        <p:txBody>
          <a:bodyPr>
            <a:normAutofit/>
          </a:bodyPr>
          <a:lstStyle/>
          <a:p>
            <a:pPr marL="0" marR="0" algn="just">
              <a:lnSpc>
                <a:spcPct val="150000"/>
              </a:lnSpc>
              <a:spcBef>
                <a:spcPts val="0"/>
              </a:spcBef>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existing system, all the records are not kept perfectly because all the work is done manually, so keeping up to date details of the hotels , places is not perfectly followed .User can book the hotels but there is no map to show the path from the source address to the destination address . Manually a person has to g and search for the hotels in a particular place ,it will take a lot of time to do such process, in the existing system. It will consumes money also.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Dis advantages:</a:t>
            </a:r>
            <a:endParaRPr lang="en-IN" sz="2000" dirty="0">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time consuming.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Manual searching.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is secured.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295409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38300" y="449827"/>
            <a:ext cx="8911687" cy="696585"/>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1457997" y="1365353"/>
            <a:ext cx="9539786" cy="4636202"/>
          </a:xfrm>
        </p:spPr>
        <p:txBody>
          <a:bodyPr>
            <a:noAutofit/>
          </a:bodyPr>
          <a:lstStyle/>
          <a:p>
            <a:pPr marL="0" marR="0" algn="just">
              <a:lnSpc>
                <a:spcPct val="150000"/>
              </a:lnSpc>
              <a:spcBef>
                <a:spcPts val="0"/>
              </a:spcBef>
              <a:spcAft>
                <a:spcPts val="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Tourist Management System is the  project which gives all the required facilities to their customers when they are ready to plan for any tour. By using this portal the user can book any hotels and also it provides help to the users .User can see the path of the route in map.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Advantages:</a:t>
            </a:r>
            <a:endParaRPr lang="en-IN" sz="2000" dirty="0">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will be stored systematically and accurately.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Computerized work.</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Easy to analyze the hotels and rooms details.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Reducing the transport cost.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5080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514752" y="90230"/>
            <a:ext cx="8911687" cy="541332"/>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sp>
        <p:nvSpPr>
          <p:cNvPr id="6" name="TextBox 5"/>
          <p:cNvSpPr txBox="1"/>
          <p:nvPr/>
        </p:nvSpPr>
        <p:spPr>
          <a:xfrm>
            <a:off x="3946477" y="6205751"/>
            <a:ext cx="429904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Block diagram of proposed method</a:t>
            </a:r>
            <a:endParaRPr lang="en-IN"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2" name="Picture 1">
            <a:extLst>
              <a:ext uri="{FF2B5EF4-FFF2-40B4-BE49-F238E27FC236}">
                <a16:creationId xmlns:a16="http://schemas.microsoft.com/office/drawing/2014/main" id="{928B8307-7698-943D-EC83-878E19CC186B}"/>
              </a:ext>
            </a:extLst>
          </p:cNvPr>
          <p:cNvPicPr>
            <a:picLocks noChangeAspect="1"/>
          </p:cNvPicPr>
          <p:nvPr/>
        </p:nvPicPr>
        <p:blipFill>
          <a:blip r:embed="rId3"/>
          <a:stretch>
            <a:fillRect/>
          </a:stretch>
        </p:blipFill>
        <p:spPr>
          <a:xfrm>
            <a:off x="4181475" y="599757"/>
            <a:ext cx="3829050" cy="5658485"/>
          </a:xfrm>
          <a:prstGeom prst="rect">
            <a:avLst/>
          </a:prstGeom>
        </p:spPr>
      </p:pic>
    </p:spTree>
    <p:extLst>
      <p:ext uri="{BB962C8B-B14F-4D97-AF65-F5344CB8AC3E}">
        <p14:creationId xmlns:p14="http://schemas.microsoft.com/office/powerpoint/2010/main" val="186392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133" y="232727"/>
            <a:ext cx="8911687" cy="462732"/>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ARCHITECTURE</a:t>
            </a:r>
            <a:endParaRPr lang="en-IN" sz="28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8" name="TextBox 7"/>
          <p:cNvSpPr txBox="1"/>
          <p:nvPr/>
        </p:nvSpPr>
        <p:spPr>
          <a:xfrm>
            <a:off x="3245413" y="5936844"/>
            <a:ext cx="5459852"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Architecture diagram of proposed method</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89A4378-B7C2-7E65-919D-9328BC965161}"/>
              </a:ext>
            </a:extLst>
          </p:cNvPr>
          <p:cNvPicPr>
            <a:picLocks noChangeAspect="1"/>
          </p:cNvPicPr>
          <p:nvPr/>
        </p:nvPicPr>
        <p:blipFill>
          <a:blip r:embed="rId3"/>
          <a:stretch>
            <a:fillRect/>
          </a:stretch>
        </p:blipFill>
        <p:spPr>
          <a:xfrm>
            <a:off x="3362007" y="1862137"/>
            <a:ext cx="5467985" cy="3133725"/>
          </a:xfrm>
          <a:prstGeom prst="rect">
            <a:avLst/>
          </a:prstGeom>
        </p:spPr>
      </p:pic>
    </p:spTree>
    <p:extLst>
      <p:ext uri="{BB962C8B-B14F-4D97-AF65-F5344CB8AC3E}">
        <p14:creationId xmlns:p14="http://schemas.microsoft.com/office/powerpoint/2010/main" val="3005392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196</TotalTime>
  <Words>1104</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Corbel</vt:lpstr>
      <vt:lpstr>Symbol</vt:lpstr>
      <vt:lpstr>Times New Roman</vt:lpstr>
      <vt:lpstr>Wingdings</vt:lpstr>
      <vt:lpstr>Parallax</vt:lpstr>
      <vt:lpstr>PowerPoint Presentation</vt:lpstr>
      <vt:lpstr>INDEX </vt:lpstr>
      <vt:lpstr>ABSTRACT</vt:lpstr>
      <vt:lpstr>INTRODUCTION</vt:lpstr>
      <vt:lpstr>LITERATURE REVIEW</vt:lpstr>
      <vt:lpstr>EXISTING METHOD </vt:lpstr>
      <vt:lpstr>PROPOSED METHOD</vt:lpstr>
      <vt:lpstr>PROPOSED METHOD</vt:lpstr>
      <vt:lpstr>ARCHITECTURE</vt:lpstr>
      <vt:lpstr>PowerPoint Presentation</vt:lpstr>
      <vt:lpstr>PowerPoint Presentation</vt:lpstr>
      <vt:lpstr>MODULES</vt:lpstr>
      <vt:lpstr>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Kailasam Jayalakshmi</cp:lastModifiedBy>
  <cp:revision>48</cp:revision>
  <dcterms:created xsi:type="dcterms:W3CDTF">2022-10-12T07:00:24Z</dcterms:created>
  <dcterms:modified xsi:type="dcterms:W3CDTF">2023-09-12T07:44:32Z</dcterms:modified>
</cp:coreProperties>
</file>