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6" r:id="rId10"/>
    <p:sldId id="269" r:id="rId11"/>
    <p:sldId id="270"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55153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15058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61917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28581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12148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7542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5CA62C-761C-4B40-BDFD-820C955B9875}"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97330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5CA62C-761C-4B40-BDFD-820C955B9875}"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94854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CA62C-761C-4B40-BDFD-820C955B9875}"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67824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30131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2164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CA62C-761C-4B40-BDFD-820C955B9875}" type="datetimeFigureOut">
              <a:rPr lang="en-IN" smtClean="0"/>
              <a:t>01-03-2023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A9C32-0DB1-4F2E-B327-0AA7A1F66447}" type="slidenum">
              <a:rPr lang="en-IN" smtClean="0"/>
              <a:t>‹#›</a:t>
            </a:fld>
            <a:endParaRPr lang="en-IN"/>
          </a:p>
        </p:txBody>
      </p:sp>
    </p:spTree>
    <p:extLst>
      <p:ext uri="{BB962C8B-B14F-4D97-AF65-F5344CB8AC3E}">
        <p14:creationId xmlns:p14="http://schemas.microsoft.com/office/powerpoint/2010/main" val="1264031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752733" y="2781300"/>
            <a:ext cx="7589002" cy="87630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b="1" dirty="0">
                <a:latin typeface="Times New Roman" panose="02020603050405020304" pitchFamily="18" charset="0"/>
                <a:cs typeface="Times New Roman" panose="02020603050405020304" pitchFamily="18" charset="0"/>
              </a:rPr>
              <a:t>Farm Management System</a:t>
            </a:r>
            <a:endParaRPr lang="en-IN" dirty="0">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258820" y="311017"/>
            <a:ext cx="2655254" cy="6548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Java</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40960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133" y="232727"/>
            <a:ext cx="8911687" cy="462732"/>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8" name="TextBox 7"/>
          <p:cNvSpPr txBox="1"/>
          <p:nvPr/>
        </p:nvSpPr>
        <p:spPr>
          <a:xfrm>
            <a:off x="3245413" y="5936844"/>
            <a:ext cx="545985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Architecture diagram of proposed method</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455EB2E-3BDF-1397-4365-8E75E7E2D620}"/>
              </a:ext>
            </a:extLst>
          </p:cNvPr>
          <p:cNvPicPr>
            <a:picLocks noChangeAspect="1"/>
          </p:cNvPicPr>
          <p:nvPr/>
        </p:nvPicPr>
        <p:blipFill>
          <a:blip r:embed="rId3"/>
          <a:stretch>
            <a:fillRect/>
          </a:stretch>
        </p:blipFill>
        <p:spPr>
          <a:xfrm>
            <a:off x="3879272" y="952868"/>
            <a:ext cx="4294909" cy="4797505"/>
          </a:xfrm>
          <a:prstGeom prst="rect">
            <a:avLst/>
          </a:prstGeom>
        </p:spPr>
      </p:pic>
    </p:spTree>
    <p:extLst>
      <p:ext uri="{BB962C8B-B14F-4D97-AF65-F5344CB8AC3E}">
        <p14:creationId xmlns:p14="http://schemas.microsoft.com/office/powerpoint/2010/main" val="300539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1561571" y="1698798"/>
            <a:ext cx="9148104" cy="3785652"/>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SOFTWARE AND HARDWARE REQUIREMENTS:</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Operating system		:  Windows 7 or 7+</a:t>
            </a:r>
          </a:p>
          <a:p>
            <a:pPr>
              <a:lnSpc>
                <a:spcPct val="150000"/>
              </a:lnSpc>
            </a:pPr>
            <a:r>
              <a:rPr lang="en-IN" sz="2000" dirty="0">
                <a:latin typeface="Times New Roman" panose="02020603050405020304" pitchFamily="18" charset="0"/>
                <a:cs typeface="Times New Roman" panose="02020603050405020304" pitchFamily="18" charset="0"/>
              </a:rPr>
              <a:t>Ram			:  8 GB</a:t>
            </a:r>
          </a:p>
          <a:p>
            <a:pPr>
              <a:lnSpc>
                <a:spcPct val="150000"/>
              </a:lnSpc>
            </a:pPr>
            <a:r>
              <a:rPr lang="en-IN" sz="2000" dirty="0">
                <a:latin typeface="Times New Roman" panose="02020603050405020304" pitchFamily="18" charset="0"/>
                <a:cs typeface="Times New Roman" panose="02020603050405020304" pitchFamily="18" charset="0"/>
              </a:rPr>
              <a:t>Hard disc or SSD		:  More than 500 GB</a:t>
            </a:r>
          </a:p>
          <a:p>
            <a:pPr>
              <a:lnSpc>
                <a:spcPct val="150000"/>
              </a:lnSpc>
            </a:pPr>
            <a:r>
              <a:rPr lang="en-IN" sz="2000" dirty="0">
                <a:latin typeface="Times New Roman" panose="02020603050405020304" pitchFamily="18" charset="0"/>
                <a:cs typeface="Times New Roman" panose="02020603050405020304" pitchFamily="18" charset="0"/>
              </a:rPr>
              <a:t>Processor		:  Intel 3rd generation or high with 8 GB Ram</a:t>
            </a:r>
          </a:p>
          <a:p>
            <a:pPr>
              <a:lnSpc>
                <a:spcPct val="150000"/>
              </a:lnSpc>
            </a:pPr>
            <a:r>
              <a:rPr lang="en-IN" sz="2000" dirty="0">
                <a:latin typeface="Times New Roman" panose="02020603050405020304" pitchFamily="18" charset="0"/>
                <a:cs typeface="Times New Roman" panose="02020603050405020304" pitchFamily="18" charset="0"/>
              </a:rPr>
              <a:t>Software’s		:  Java 8 or high version, Eclipse.</a:t>
            </a: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86581" y="586432"/>
            <a:ext cx="4291560" cy="587148"/>
          </a:xfrm>
          <a:prstGeom prst="rect">
            <a:avLst/>
          </a:prstGeom>
        </p:spPr>
        <p:txBody>
          <a:bodyPr wrap="none">
            <a:spAutoFit/>
          </a:bodyPr>
          <a:lstStyle/>
          <a:p>
            <a:pPr marL="228600" algn="ctr">
              <a:lnSpc>
                <a:spcPct val="150000"/>
              </a:lnSpc>
              <a:spcBef>
                <a:spcPts val="1200"/>
              </a:spcBef>
              <a:spcAft>
                <a:spcPts val="0"/>
              </a:spcAft>
              <a:tabLst>
                <a:tab pos="1733550" algn="l"/>
              </a:tabLst>
            </a:pPr>
            <a:r>
              <a:rPr lang="en-IN"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95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This project contains four modules as mentioned in below are:</a:t>
            </a:r>
          </a:p>
          <a:p>
            <a:pPr marL="457200" lvl="0" indent="-457200">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Admin:  </a:t>
            </a:r>
            <a:endParaRPr lang="en-IN" sz="2000" dirty="0">
              <a:latin typeface="Times New Roman" panose="02020603050405020304" pitchFamily="18" charset="0"/>
              <a:cs typeface="Times New Roman" panose="02020603050405020304" pitchFamily="18" charset="0"/>
            </a:endParaRPr>
          </a:p>
          <a:p>
            <a:pPr marL="0" indent="0">
              <a:lnSpc>
                <a:spcPct val="150000"/>
              </a:lnSpc>
              <a:spcAft>
                <a:spcPts val="800"/>
              </a:spcAft>
              <a:buNone/>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must login with valid default credentials, Admin will add the products and he can able to view all added products. He can able to view all the registered customers and admin can maintain the customers , view all the orders ordered by customers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50000"/>
              </a:lnSpc>
              <a:buFont typeface="+mj-lt"/>
              <a:buAutoNum type="arabicPeriod" startAt="2"/>
            </a:pPr>
            <a:r>
              <a:rPr lang="en-IN" sz="2000" b="1" dirty="0">
                <a:latin typeface="Times New Roman" panose="02020603050405020304" pitchFamily="18" charset="0"/>
                <a:cs typeface="Times New Roman" panose="02020603050405020304" pitchFamily="18" charset="0"/>
              </a:rPr>
              <a:t>User:</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register with his required details and must be login with valid credentials. He can able view all the products which are added by admin, add to the cart which are required and buy from cart.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05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541846"/>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313370" y="991673"/>
            <a:ext cx="8607913" cy="5534391"/>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Abstract</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Literature review</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Existing Method</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Drawbacks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Proposed method			</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Advantages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Implementation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Architecture</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320233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86" y="240562"/>
            <a:ext cx="8911687" cy="47859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8640" y="719152"/>
            <a:ext cx="10396519" cy="6138848"/>
          </a:xfrm>
        </p:spPr>
        <p:txBody>
          <a:bodyPr>
            <a:no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amazing developments in science and technology have raised the bar for human living standards. Without these improvements, the entire planet will be physically congested. Compared to other projects now in existence, this project is innovative in that it simplifies the process of getting farming. Java has been used to implement this project. The project's goal is to create an application software to lessen the human labour involved in keeping track of the farming of different crops consumed by people and getting farming on different ways based on seasonal wise</a:t>
            </a:r>
            <a:r>
              <a:rPr lang="en-IN"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fast changing environment, including difficult market conditions and a high exposure to financial risks are major reasons for changing production policy. Farm Management Systems appear to be a powerful tool to deal with the new conditions. However, farmers still rely more on their intuition than on proper management tools, when it comes to running a farm business. Many farmers do not use Farm management for various reasons, like lack of knowledge and the complexity of many available farm managements. In particular for small to medium-sized farms and for multifunctional farms appropriate farm management hardly exist. </a:t>
            </a: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Farming, Crops, Products , Admin, Customer, Orders etc.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17486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511" y="78453"/>
            <a:ext cx="8911687" cy="644878"/>
          </a:xfrm>
        </p:spPr>
        <p:txBody>
          <a:bodyPr>
            <a:normAutofit/>
          </a:bodyPr>
          <a:lstStyle/>
          <a:p>
            <a:pPr algn="ctr"/>
            <a:r>
              <a:rPr lang="en-US" sz="2700"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828025" y="723331"/>
            <a:ext cx="10609509" cy="6134669"/>
          </a:xfrm>
        </p:spPr>
        <p:txBody>
          <a:bodyPr>
            <a:noAutofit/>
          </a:bodyPr>
          <a:lstStyle/>
          <a:p>
            <a:pPr>
              <a:lnSpc>
                <a:spcPct val="150000"/>
              </a:lnSpc>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Nowadays people are putting more and more emphasis on quality of life. The food safety concern and attention are also increasing. The dairy products health security as an important part of food safety, has been on the agenda. Therefore, how can guarantee food safety has become an important research subject. Dairy farming has always been a traditional industry, but the industry development is uneven. Large dairy farms purchase foreign equipment and production experience to manage the zap, but due to limits on various aspects of funds, small or remote areas will not be able to introduce advanced equipment, they still adopt the traditional way to zap daily management. This way influence cow production management and technical support, in this context, we urgently need a reliable and advanced management methods to manage the zap.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paper is organized as follows. In section 2, the Control Scheme And Design Of The System is presented. In section 3, according to the principle of the system, the Overall Design is given. The Hardware Design Of Actuator System is introduced in section 4. And in section5, Software Programming is completed. Finally, our work of this paper is summarized in the last section.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287440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111878"/>
            <a:ext cx="8802955" cy="628346"/>
          </a:xfrm>
        </p:spPr>
        <p:txBody>
          <a:bodyPr>
            <a:normAutofit/>
          </a:bodyPr>
          <a:lstStyle/>
          <a:p>
            <a:pPr algn="ctr"/>
            <a:r>
              <a:rPr lang="en-US" sz="2700" b="1" dirty="0">
                <a:latin typeface="Times New Roman" panose="02020603050405020304" pitchFamily="18" charset="0"/>
                <a:cs typeface="Times New Roman" panose="02020603050405020304" pitchFamily="18" charset="0"/>
              </a:rPr>
              <a:t>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9609930"/>
              </p:ext>
            </p:extLst>
          </p:nvPr>
        </p:nvGraphicFramePr>
        <p:xfrm>
          <a:off x="923610" y="740224"/>
          <a:ext cx="10342367" cy="579982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1919189">
                  <a:extLst>
                    <a:ext uri="{9D8B030D-6E8A-4147-A177-3AD203B41FA5}">
                      <a16:colId xmlns:a16="http://schemas.microsoft.com/office/drawing/2014/main" val="20001"/>
                    </a:ext>
                  </a:extLst>
                </a:gridCol>
                <a:gridCol w="2099257">
                  <a:extLst>
                    <a:ext uri="{9D8B030D-6E8A-4147-A177-3AD203B41FA5}">
                      <a16:colId xmlns:a16="http://schemas.microsoft.com/office/drawing/2014/main" val="20002"/>
                    </a:ext>
                  </a:extLst>
                </a:gridCol>
                <a:gridCol w="2488895">
                  <a:extLst>
                    <a:ext uri="{9D8B030D-6E8A-4147-A177-3AD203B41FA5}">
                      <a16:colId xmlns:a16="http://schemas.microsoft.com/office/drawing/2014/main" val="20003"/>
                    </a:ext>
                  </a:extLst>
                </a:gridCol>
                <a:gridCol w="3271904">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1999</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Bryant, L. </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1" kern="1200" dirty="0">
                          <a:solidFill>
                            <a:schemeClr val="tx1"/>
                          </a:solidFill>
                          <a:effectLst/>
                          <a:latin typeface="+mn-lt"/>
                          <a:ea typeface="+mn-ea"/>
                          <a:cs typeface="+mn-cs"/>
                        </a:rPr>
                        <a:t> </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Farmers’ usage patterns and impact on the farm management</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r>
                        <a:rPr lang="en-IN" sz="1400" b="0" kern="1200" dirty="0">
                          <a:solidFill>
                            <a:schemeClr val="tx1"/>
                          </a:solidFill>
                          <a:effectLst/>
                          <a:latin typeface="Times New Roman" panose="02020603050405020304" pitchFamily="18" charset="0"/>
                          <a:ea typeface="+mn-ea"/>
                          <a:cs typeface="Times New Roman" panose="02020603050405020304" pitchFamily="18" charset="0"/>
                        </a:rPr>
                        <a:t>we have tried to remove the drawbacks. It was found that the human effort is too much in the traditional electric meter reading and efficiency of traditional process is much less than it could be with this new process</a:t>
                      </a:r>
                    </a:p>
                  </a:txBody>
                  <a:tcPr anchor="ctr"/>
                </a:tc>
                <a:extLst>
                  <a:ext uri="{0D108BD9-81ED-4DB2-BD59-A6C34878D82A}">
                    <a16:rowId xmlns:a16="http://schemas.microsoft.com/office/drawing/2014/main" val="10001"/>
                  </a:ext>
                </a:extLst>
              </a:tr>
              <a:tr h="1269526">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2010</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mn-lt"/>
                          <a:ea typeface="+mn-ea"/>
                          <a:cs typeface="+mn-cs"/>
                        </a:rPr>
                        <a:t>Grubb, J</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A Low Cost Automated Livestock Tracking System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 </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This research will develop and evaluate a prototype data acquisition system for tracking livestock. </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14015">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2004</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Cerosaletti</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P.E., Fox, D.G., Chase, L.E</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b="0" kern="1200" dirty="0">
                          <a:solidFill>
                            <a:schemeClr val="tx1"/>
                          </a:solidFill>
                          <a:effectLst/>
                          <a:latin typeface="Times New Roman" panose="02020603050405020304" pitchFamily="18" charset="0"/>
                          <a:ea typeface="+mn-ea"/>
                          <a:cs typeface="Times New Roman" panose="02020603050405020304" pitchFamily="18" charset="0"/>
                        </a:rPr>
                        <a:t>Phosphorus Reduction Through Precision Feeding of Dairy Cattle, Journal of Dairy Science</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kern="1200" dirty="0">
                          <a:solidFill>
                            <a:schemeClr val="tx1"/>
                          </a:solidFill>
                          <a:effectLst/>
                          <a:latin typeface="Times New Roman" panose="02020603050405020304" pitchFamily="18" charset="0"/>
                          <a:ea typeface="+mn-ea"/>
                          <a:cs typeface="Times New Roman" panose="02020603050405020304" pitchFamily="18" charset="0"/>
                        </a:rPr>
                        <a:t>This would slow the rate of phosphorus accumulation in agricultural soils in the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Cannonsville</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Basin</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3"/>
                  </a:ext>
                </a:extLst>
              </a:tr>
              <a:tr h="1265561">
                <a:tc>
                  <a:txBody>
                    <a:bodyPr/>
                    <a:lstStyle/>
                    <a:p>
                      <a:pPr algn="ctr"/>
                      <a:r>
                        <a:rPr lang="en-US" sz="14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2001</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Kuhlmann, F.,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Brodersen</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Information technology and farm management</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kern="1200" dirty="0">
                          <a:solidFill>
                            <a:schemeClr val="tx1"/>
                          </a:solidFill>
                          <a:effectLst/>
                          <a:latin typeface="Times New Roman" panose="02020603050405020304" pitchFamily="18" charset="0"/>
                          <a:ea typeface="+mn-ea"/>
                          <a:cs typeface="Times New Roman" panose="02020603050405020304" pitchFamily="18" charset="0"/>
                        </a:rPr>
                        <a:t>farmers want to increase the economic efficiency of their production and marketing processes by decreasing waste and friction</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84790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00" y="349831"/>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227" y="1264555"/>
            <a:ext cx="9889052" cy="5593445"/>
          </a:xfrm>
        </p:spPr>
        <p:txBody>
          <a:bodyPr>
            <a:normAutofit/>
          </a:bodyPr>
          <a:lstStyle/>
          <a:p>
            <a:pPr mar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People now a days use a manual process for buying products and required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things,due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to some reasons. They have got used to the manual process and they can go along with it even though there are concerns associated with it. They are reluctant to change their current process since it will be an extra effort. The farm management for a new solution. However, the customers face immense problems with the current procedure of using this manual process to getting formation items.</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Dis 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Required Manual efforts</a:t>
            </a:r>
          </a:p>
          <a:p>
            <a:pPr lvl="0" algn="just">
              <a:lnSpc>
                <a:spcPct val="150000"/>
              </a:lnSpc>
            </a:pPr>
            <a:r>
              <a:rPr lang="en-IN" sz="2000" dirty="0">
                <a:latin typeface="Times New Roman" panose="02020603050405020304" pitchFamily="18" charset="0"/>
                <a:cs typeface="Times New Roman" panose="02020603050405020304" pitchFamily="18" charset="0"/>
              </a:rPr>
              <a:t>Requires more time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95409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457997" y="1365353"/>
            <a:ext cx="9539786" cy="4636202"/>
          </a:xfrm>
        </p:spPr>
        <p:txBody>
          <a:bodyPr>
            <a:noAutofit/>
          </a:bodyPr>
          <a:lstStyle/>
          <a:p>
            <a:pPr marL="0" indent="0" algn="just">
              <a:lnSpc>
                <a:spcPct val="150000"/>
              </a:lnSpc>
              <a:spcAft>
                <a:spcPts val="800"/>
              </a:spcAft>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overcome the problem with an existing system, we are implementing an application called farm management system using java. Using this application customers can get all the products information via through his own accounts. After that customer can able to add products to the cart and buy the required things through online.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Manual process not required</a:t>
            </a:r>
          </a:p>
          <a:p>
            <a:pPr lvl="0" algn="just">
              <a:lnSpc>
                <a:spcPct val="150000"/>
              </a:lnSpc>
            </a:pPr>
            <a:r>
              <a:rPr lang="en-IN" sz="2000" dirty="0">
                <a:latin typeface="Times New Roman" panose="02020603050405020304" pitchFamily="18" charset="0"/>
                <a:cs typeface="Times New Roman" panose="02020603050405020304" pitchFamily="18" charset="0"/>
              </a:rPr>
              <a:t>Requires less time</a:t>
            </a:r>
          </a:p>
        </p:txBody>
      </p:sp>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696585"/>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5080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514752" y="90230"/>
            <a:ext cx="8911687" cy="541332"/>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6" name="TextBox 5"/>
          <p:cNvSpPr txBox="1"/>
          <p:nvPr/>
        </p:nvSpPr>
        <p:spPr>
          <a:xfrm>
            <a:off x="3946477" y="6205751"/>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2" name="Picture 1">
            <a:extLst>
              <a:ext uri="{FF2B5EF4-FFF2-40B4-BE49-F238E27FC236}">
                <a16:creationId xmlns:a16="http://schemas.microsoft.com/office/drawing/2014/main" id="{4AD63C7E-1198-9780-F0AA-DD9F242E4349}"/>
              </a:ext>
            </a:extLst>
          </p:cNvPr>
          <p:cNvPicPr>
            <a:picLocks noChangeAspect="1"/>
          </p:cNvPicPr>
          <p:nvPr/>
        </p:nvPicPr>
        <p:blipFill>
          <a:blip r:embed="rId3"/>
          <a:stretch>
            <a:fillRect/>
          </a:stretch>
        </p:blipFill>
        <p:spPr>
          <a:xfrm>
            <a:off x="4462462" y="1028382"/>
            <a:ext cx="3267075" cy="4801235"/>
          </a:xfrm>
          <a:prstGeom prst="rect">
            <a:avLst/>
          </a:prstGeom>
        </p:spPr>
      </p:pic>
    </p:spTree>
    <p:extLst>
      <p:ext uri="{BB962C8B-B14F-4D97-AF65-F5344CB8AC3E}">
        <p14:creationId xmlns:p14="http://schemas.microsoft.com/office/powerpoint/2010/main" val="186392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854" y="811767"/>
            <a:ext cx="8911687" cy="695061"/>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IMPLEMENTATION</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7338" y="1873523"/>
            <a:ext cx="7151665" cy="2196201"/>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Install the required packages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Defining the problem association.</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Runs</a:t>
            </a:r>
            <a:r>
              <a:rPr lang="en-US" sz="2000" dirty="0">
                <a:latin typeface="Times New Roman" panose="02020603050405020304" pitchFamily="18" charset="0"/>
                <a:cs typeface="Times New Roman" panose="02020603050405020304" pitchFamily="18" charset="0"/>
              </a:rPr>
              <a:t> admin and user</a:t>
            </a:r>
            <a:r>
              <a:rPr lang="en-US" sz="2000" dirty="0">
                <a:solidFill>
                  <a:schemeClr val="tx1"/>
                </a:solidFill>
                <a:latin typeface="Times New Roman" panose="02020603050405020304" pitchFamily="18" charset="0"/>
                <a:cs typeface="Times New Roman" panose="02020603050405020304" pitchFamily="18" charset="0"/>
              </a:rPr>
              <a:t> modules.</a:t>
            </a:r>
          </a:p>
          <a:p>
            <a:pPr marL="0" indent="0">
              <a:buNone/>
            </a:pPr>
            <a:endParaRPr lang="en-IN"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488343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1002</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INDEX </vt:lpstr>
      <vt:lpstr>ABSTRACT</vt:lpstr>
      <vt:lpstr>INTRODUCTION</vt:lpstr>
      <vt:lpstr>LITERATURE REVIEW</vt:lpstr>
      <vt:lpstr>EXISTING METHOD </vt:lpstr>
      <vt:lpstr>PROPOSED METHOD</vt:lpstr>
      <vt:lpstr>PROPOSED METHOD</vt:lpstr>
      <vt:lpstr>IMPLEMENTATION</vt:lpstr>
      <vt:lpstr>ARCHITECTURE</vt:lpstr>
      <vt:lpstr>PowerPoint Presentation</vt:lpstr>
      <vt:lpstr>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NARASIMHULU</cp:lastModifiedBy>
  <cp:revision>44</cp:revision>
  <dcterms:created xsi:type="dcterms:W3CDTF">2022-10-12T07:00:24Z</dcterms:created>
  <dcterms:modified xsi:type="dcterms:W3CDTF">2023-03-01T05:01:41Z</dcterms:modified>
</cp:coreProperties>
</file>