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7" r:id="rId1"/>
  </p:sldMasterIdLst>
  <p:sldIdLst>
    <p:sldId id="259" r:id="rId2"/>
    <p:sldId id="260" r:id="rId3"/>
    <p:sldId id="261" r:id="rId4"/>
    <p:sldId id="275" r:id="rId5"/>
    <p:sldId id="276" r:id="rId6"/>
    <p:sldId id="264" r:id="rId7"/>
    <p:sldId id="277" r:id="rId8"/>
    <p:sldId id="265" r:id="rId9"/>
    <p:sldId id="287" r:id="rId10"/>
    <p:sldId id="288" r:id="rId11"/>
    <p:sldId id="289" r:id="rId12"/>
    <p:sldId id="285" r:id="rId13"/>
    <p:sldId id="278" r:id="rId14"/>
    <p:sldId id="266" r:id="rId15"/>
    <p:sldId id="267" r:id="rId16"/>
    <p:sldId id="268" r:id="rId17"/>
    <p:sldId id="280" r:id="rId18"/>
    <p:sldId id="281" r:id="rId19"/>
    <p:sldId id="269" r:id="rId20"/>
    <p:sldId id="270" r:id="rId21"/>
    <p:sldId id="282" r:id="rId22"/>
    <p:sldId id="283" r:id="rId23"/>
    <p:sldId id="284" r:id="rId24"/>
    <p:sldId id="274"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6" r:id="rId44"/>
    <p:sldId id="325" r:id="rId45"/>
    <p:sldId id="273"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0AE3085-DAF0-4F9D-B196-6B0FE55CC8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12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00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91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02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10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65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533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74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21074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6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4FB319-408F-4B57-95FC-213113A36553}" type="datetimeFigureOut">
              <a:rPr lang="en-US" smtClean="0"/>
              <a:t>6/24/2023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31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4FB319-408F-4B57-95FC-213113A36553}" type="datetimeFigureOut">
              <a:rPr lang="en-US" smtClean="0"/>
              <a:t>6/24/2023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AE3085-DAF0-4F9D-B196-6B0FE55CC83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509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745" y="2905138"/>
            <a:ext cx="4431662" cy="468077"/>
          </a:xfrm>
          <a:prstGeom prst="rect">
            <a:avLst/>
          </a:prstGeom>
        </p:spPr>
        <p:txBody>
          <a:bodyPr wrap="none">
            <a:sp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TIME SHEET OF EMPLOYEE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1994596"/>
              </p:ext>
            </p:extLst>
          </p:nvPr>
        </p:nvGraphicFramePr>
        <p:xfrm>
          <a:off x="955591" y="1148034"/>
          <a:ext cx="10186021" cy="6215508"/>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16765">
                  <a:extLst>
                    <a:ext uri="{9D8B030D-6E8A-4147-A177-3AD203B41FA5}">
                      <a16:colId xmlns:a16="http://schemas.microsoft.com/office/drawing/2014/main" val="20002"/>
                    </a:ext>
                  </a:extLst>
                </a:gridCol>
                <a:gridCol w="1817267">
                  <a:extLst>
                    <a:ext uri="{9D8B030D-6E8A-4147-A177-3AD203B41FA5}">
                      <a16:colId xmlns:a16="http://schemas.microsoft.com/office/drawing/2014/main" val="20003"/>
                    </a:ext>
                  </a:extLst>
                </a:gridCol>
                <a:gridCol w="4386585">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2020</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Chen, H., Li, Q., Wang, 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mn-lt"/>
                          <a:ea typeface="+mn-ea"/>
                          <a:cs typeface="+mn-cs"/>
                        </a:rPr>
                        <a:t>Exploring Employee Self-Service Features in Employee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Focusing on the self-service aspect of employee management systems, this study explores how self-service features influence employee engagement and satisfaction.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2021</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Gupta, R., Sharma, S., Kumar, 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Implementation Strategies for Employee Management Systems: A Case Study Analysis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This case study analysis examines the implementation strategies employed by organizations while adopting employee management systems</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9991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0361023"/>
              </p:ext>
            </p:extLst>
          </p:nvPr>
        </p:nvGraphicFramePr>
        <p:xfrm>
          <a:off x="786778" y="1359244"/>
          <a:ext cx="10206679" cy="5068571"/>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485058">
                  <a:extLst>
                    <a:ext uri="{9D8B030D-6E8A-4147-A177-3AD203B41FA5}">
                      <a16:colId xmlns:a16="http://schemas.microsoft.com/office/drawing/2014/main" val="20002"/>
                    </a:ext>
                  </a:extLst>
                </a:gridCol>
                <a:gridCol w="1929859">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2022</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Lee, E., Park, S., Kim, J</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0" kern="1200" dirty="0">
                          <a:solidFill>
                            <a:schemeClr val="dk1"/>
                          </a:solidFill>
                          <a:effectLst/>
                          <a:latin typeface="+mn-lt"/>
                          <a:ea typeface="+mn-ea"/>
                          <a:cs typeface="+mn-cs"/>
                        </a:rPr>
                        <a:t>Security and Privacy Considerations in Employee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This research paper addresses the critical security and privacy concerns associated with employee management systems. . It discusses potential vulnerabilities and threats, along with best practices and security measures to protect sensitive employee data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Mitchell, L., Turner, K., Parker, S,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kern="1200" dirty="0">
                          <a:solidFill>
                            <a:schemeClr val="dk1"/>
                          </a:solidFill>
                          <a:effectLst/>
                          <a:latin typeface="+mn-lt"/>
                          <a:ea typeface="+mn-ea"/>
                          <a:cs typeface="+mn-cs"/>
                        </a:rPr>
                        <a:t> </a:t>
                      </a:r>
                      <a:r>
                        <a:rPr lang="en-US" sz="1800" b="0" kern="1200" dirty="0">
                          <a:solidFill>
                            <a:schemeClr val="dk1"/>
                          </a:solidFill>
                          <a:effectLst/>
                          <a:latin typeface="+mn-lt"/>
                          <a:ea typeface="+mn-ea"/>
                          <a:cs typeface="+mn-cs"/>
                        </a:rPr>
                        <a:t>The Role of Employee Management Systems in Talent Development and Succession Planning</a:t>
                      </a:r>
                      <a:endParaRPr lang="en-US" sz="1400" b="0" kern="1200" dirty="0">
                        <a:solidFill>
                          <a:schemeClr val="dk1"/>
                        </a:solidFill>
                        <a:effectLst/>
                        <a:latin typeface="+mn-lt"/>
                        <a:ea typeface="+mn-ea"/>
                        <a:cs typeface="+mn-cs"/>
                      </a:endParaRPr>
                    </a:p>
                  </a:txBody>
                  <a:tcPr/>
                </a:tc>
                <a:tc>
                  <a:txBody>
                    <a:bodyPr/>
                    <a:lstStyle/>
                    <a:p>
                      <a:pPr algn="just">
                        <a:lnSpc>
                          <a:spcPct val="100000"/>
                        </a:lnSpc>
                      </a:pPr>
                      <a:r>
                        <a:rPr lang="en-US" sz="1800" kern="1200" dirty="0">
                          <a:solidFill>
                            <a:schemeClr val="dk1"/>
                          </a:solidFill>
                          <a:effectLst/>
                          <a:latin typeface="+mn-lt"/>
                          <a:ea typeface="+mn-ea"/>
                          <a:cs typeface="+mn-cs"/>
                        </a:rPr>
                        <a:t>It discusses the role of performance evaluation, training modules, and career development planning within the system</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3786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409331" cy="3469155"/>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study proposes an integrated framework for time sheet of employee that combines various modules such as attendance tracking, performance evaluation, and employee engagement. The framework aims to enhance productivity and employee satisfaction by providing a comprehensive solution for managing employees. This review paper examines the current practices and trends in time sheet of employee. It provides an overview of the key features and functionalities offered by modern systems, such as HRIS (Human Resource Information Systems), talent management, and employee self-service portals. The study also discusses the potential benefits and challenges associated with implementing these systems.</a:t>
            </a:r>
          </a:p>
          <a:p>
            <a:pPr marL="285750" indent="-285750" algn="just">
              <a:lnSpc>
                <a:spcPct val="150000"/>
              </a:lnSpc>
              <a:spcAft>
                <a:spcPts val="800"/>
              </a:spcAf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167618" y="2530126"/>
            <a:ext cx="8487127" cy="2540888"/>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time sheet </a:t>
            </a:r>
            <a:r>
              <a:rPr lang="en-US" dirty="0">
                <a:latin typeface="Times New Roman" panose="02020603050405020304" pitchFamily="18" charset="0"/>
                <a:ea typeface="Calibri" panose="020F0502020204030204" pitchFamily="34" charset="0"/>
                <a:cs typeface="Times New Roman" panose="02020603050405020304" pitchFamily="18" charset="0"/>
              </a:rPr>
              <a:t>of employee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often relies on manual processes, spreadsheets, and disjointed software solutions. It involves maintaining physical records, manually tracking attendance and leave, conducting performance evaluations using paper-based forms, and manually processing payroll. This traditional approach is time-consuming, error-prone, and lacks efficiency and data accuracy. It also hampers effective decision-making and limits the ability to adapt to changing work dynamics.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337625"/>
            <a:ext cx="8596668" cy="68931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71247" y="1892963"/>
            <a:ext cx="10215903" cy="3535391"/>
          </a:xfrm>
          <a:prstGeom prst="rect">
            <a:avLst/>
          </a:prstGeom>
        </p:spPr>
        <p:txBody>
          <a:bodyPr wrap="square">
            <a:spAutoFit/>
          </a:bodyPr>
          <a:lstStyle/>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Not 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existing system is not user friendly because the retrieval of data is very slow and data is not maintained efficiently.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Difficulty in report generating: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can’t able see the all the tourism places information. And the people not get at the time of searching for tour.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Manual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people may be get some wrong information from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diffrent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consuming: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Every work is done manually so we cannot get the information in the middle of the tour or as per the requirement because it is very time consuming.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4618380"/>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an Time Sheet of Employee, which is a comprehensive software solution designed to automate and streamline employee management processes. It integrates various modules and functionalities to centralize employee data, automate attendance tracking, leave management, performance evaluations, and payroll processing. The proposed system aims to provide a user-friendly interface, efficient data management, and real-time access to employee information. It offers features like self-service portals for employees, advanced reporting and analytics capabilities, and compliance management tools. The proposed system improves data accuracy, reduces administrative workload, enhances productivity, and enables organizations to make informed decisions based on actionable insights. It also supports remote work arrangements, provides mobile access, and offers scalability and adaptability to meet evolving HR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6"/>
            <a:ext cx="9117202" cy="2227982"/>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proposed system is user friendly because the retrieval and storing of data is fast and data is maintained efficiently. Moreover the graphical user interface is provided in the proposed system, which provides user to deal with the system very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Reports are easily generated: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reports can be easily generated in the proposed system so user can get information at anytime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643481"/>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Very less work: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proposed system requires very less work. All the data is fetched into the computer immediately and reports can be generated through computers. Moreover work becomes very easy because there is no need to keep data on papers.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Computer operator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Computer operator control will be there so no chance of errors. Moreover storing and retrieving of information is easy. So work can be done speedily and in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25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5B40F2-662B-0740-A369-942EFEFD18AB}"/>
              </a:ext>
            </a:extLst>
          </p:cNvPr>
          <p:cNvPicPr>
            <a:picLocks noChangeAspect="1"/>
          </p:cNvPicPr>
          <p:nvPr/>
        </p:nvPicPr>
        <p:blipFill>
          <a:blip r:embed="rId2"/>
          <a:stretch>
            <a:fillRect/>
          </a:stretch>
        </p:blipFill>
        <p:spPr>
          <a:xfrm>
            <a:off x="4629150" y="1547812"/>
            <a:ext cx="2933700" cy="3762375"/>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Libraries/Framework		:  Spring Boot</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Tomacat</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 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2" name="Picture 1">
            <a:extLst>
              <a:ext uri="{FF2B5EF4-FFF2-40B4-BE49-F238E27FC236}">
                <a16:creationId xmlns:a16="http://schemas.microsoft.com/office/drawing/2014/main" id="{C9469F80-55F0-A8DB-3ED9-45F2570883BC}"/>
              </a:ext>
            </a:extLst>
          </p:cNvPr>
          <p:cNvPicPr>
            <a:picLocks noChangeAspect="1"/>
          </p:cNvPicPr>
          <p:nvPr/>
        </p:nvPicPr>
        <p:blipFill>
          <a:blip r:embed="rId2"/>
          <a:stretch>
            <a:fillRect/>
          </a:stretch>
        </p:blipFill>
        <p:spPr>
          <a:xfrm>
            <a:off x="3362178" y="2024062"/>
            <a:ext cx="4391172" cy="372240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6A01014C-F2FB-8869-8983-6E94D5066D37}"/>
              </a:ext>
            </a:extLst>
          </p:cNvPr>
          <p:cNvPicPr>
            <a:picLocks noChangeAspect="1"/>
          </p:cNvPicPr>
          <p:nvPr/>
        </p:nvPicPr>
        <p:blipFill>
          <a:blip r:embed="rId2"/>
          <a:stretch>
            <a:fillRect/>
          </a:stretch>
        </p:blipFill>
        <p:spPr>
          <a:xfrm>
            <a:off x="4295775" y="1609725"/>
            <a:ext cx="3600450" cy="36385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a:extLst>
              <a:ext uri="{FF2B5EF4-FFF2-40B4-BE49-F238E27FC236}">
                <a16:creationId xmlns:a16="http://schemas.microsoft.com/office/drawing/2014/main" id="{8D038784-19A8-702E-FE48-9BD8EFB13D76}"/>
              </a:ext>
            </a:extLst>
          </p:cNvPr>
          <p:cNvPicPr>
            <a:picLocks noChangeAspect="1"/>
          </p:cNvPicPr>
          <p:nvPr/>
        </p:nvPicPr>
        <p:blipFill>
          <a:blip r:embed="rId2"/>
          <a:stretch>
            <a:fillRect/>
          </a:stretch>
        </p:blipFill>
        <p:spPr>
          <a:xfrm>
            <a:off x="2968283" y="1792825"/>
            <a:ext cx="4775542" cy="2498188"/>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211016"/>
            <a:ext cx="8596668" cy="56270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623062" y="998807"/>
            <a:ext cx="9377873" cy="555196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time sheet is an essential tool used by organizations to track and manage employee working hours. It serves as a record of the time spent by employees on different tasks, projects, or activities, facilitating accurate and efficient payroll processing, project management, and resource allocation. This abstract provides an overview of the key aspects and benefits of implementing a time sheet system. The time sheet system enables employees to log their work hours, including start and end times, breaks, and overtime, providing a comprehensive view of their daily or weekly activities. This data serves as a reliable source for calculating wages, ensuring fair compensation for the hours worked. By automating this process, organizations can minimize errors and disputes related to time and attendance, improving transparency and trust between employees and employers. Moreover, time sheets offer valuable insights into resource allocation and project management. By analyzing the recorded data, organizations can assess the time spent on different tasks or projects, identify bottlenecks, and optimize workflows. </a:t>
            </a: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Employee,  Time, Work, salary , Attendance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5" name="Picture 4">
            <a:extLst>
              <a:ext uri="{FF2B5EF4-FFF2-40B4-BE49-F238E27FC236}">
                <a16:creationId xmlns:a16="http://schemas.microsoft.com/office/drawing/2014/main" id="{82189120-AE06-79AE-78D7-420145835369}"/>
              </a:ext>
            </a:extLst>
          </p:cNvPr>
          <p:cNvPicPr>
            <a:picLocks noChangeAspect="1"/>
          </p:cNvPicPr>
          <p:nvPr/>
        </p:nvPicPr>
        <p:blipFill>
          <a:blip r:embed="rId2"/>
          <a:stretch>
            <a:fillRect/>
          </a:stretch>
        </p:blipFill>
        <p:spPr>
          <a:xfrm>
            <a:off x="3488788" y="1349832"/>
            <a:ext cx="4488399" cy="3579356"/>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5" name="Picture 4">
            <a:extLst>
              <a:ext uri="{FF2B5EF4-FFF2-40B4-BE49-F238E27FC236}">
                <a16:creationId xmlns:a16="http://schemas.microsoft.com/office/drawing/2014/main" id="{04F8ADAE-2A84-277F-E638-EDFAF7B8DA5D}"/>
              </a:ext>
            </a:extLst>
          </p:cNvPr>
          <p:cNvPicPr>
            <a:picLocks noChangeAspect="1"/>
          </p:cNvPicPr>
          <p:nvPr/>
        </p:nvPicPr>
        <p:blipFill>
          <a:blip r:embed="rId2"/>
          <a:stretch>
            <a:fillRect/>
          </a:stretch>
        </p:blipFill>
        <p:spPr>
          <a:xfrm>
            <a:off x="3756074" y="1466721"/>
            <a:ext cx="3844876" cy="3224342"/>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a:extLst>
              <a:ext uri="{FF2B5EF4-FFF2-40B4-BE49-F238E27FC236}">
                <a16:creationId xmlns:a16="http://schemas.microsoft.com/office/drawing/2014/main" id="{F1368543-C392-3DD9-8A85-59925EA2AC0D}"/>
              </a:ext>
            </a:extLst>
          </p:cNvPr>
          <p:cNvPicPr>
            <a:picLocks noChangeAspect="1"/>
          </p:cNvPicPr>
          <p:nvPr/>
        </p:nvPicPr>
        <p:blipFill>
          <a:blip r:embed="rId2"/>
          <a:stretch>
            <a:fillRect/>
          </a:stretch>
        </p:blipFill>
        <p:spPr>
          <a:xfrm>
            <a:off x="3038622" y="2164146"/>
            <a:ext cx="6092245" cy="2520396"/>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5" name="Picture 4">
            <a:extLst>
              <a:ext uri="{FF2B5EF4-FFF2-40B4-BE49-F238E27FC236}">
                <a16:creationId xmlns:a16="http://schemas.microsoft.com/office/drawing/2014/main" id="{8C0A2BE3-628A-5B68-D9CC-FF4CB11035B6}"/>
              </a:ext>
            </a:extLst>
          </p:cNvPr>
          <p:cNvPicPr>
            <a:picLocks noChangeAspect="1"/>
          </p:cNvPicPr>
          <p:nvPr/>
        </p:nvPicPr>
        <p:blipFill>
          <a:blip r:embed="rId2"/>
          <a:stretch>
            <a:fillRect/>
          </a:stretch>
        </p:blipFill>
        <p:spPr>
          <a:xfrm>
            <a:off x="3852862" y="1528762"/>
            <a:ext cx="4486275" cy="3800475"/>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5" name="Picture 4">
            <a:extLst>
              <a:ext uri="{FF2B5EF4-FFF2-40B4-BE49-F238E27FC236}">
                <a16:creationId xmlns:a16="http://schemas.microsoft.com/office/drawing/2014/main" id="{5DA4D39F-3A9C-6082-EB03-7FC310811347}"/>
              </a:ext>
            </a:extLst>
          </p:cNvPr>
          <p:cNvPicPr>
            <a:picLocks noChangeAspect="1"/>
          </p:cNvPicPr>
          <p:nvPr/>
        </p:nvPicPr>
        <p:blipFill>
          <a:blip r:embed="rId2"/>
          <a:stretch>
            <a:fillRect/>
          </a:stretch>
        </p:blipFill>
        <p:spPr>
          <a:xfrm>
            <a:off x="4057650" y="2805112"/>
            <a:ext cx="4076700" cy="1247775"/>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1294393"/>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 of an Time sheet of employee is to streamline and automate various aspects of human resource management, ultimately improving operational efficiency, enhancing employee productivity, and facilitating effective decision-making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5" name="Picture 4">
            <a:extLst>
              <a:ext uri="{FF2B5EF4-FFF2-40B4-BE49-F238E27FC236}">
                <a16:creationId xmlns:a16="http://schemas.microsoft.com/office/drawing/2014/main" id="{D5DBC446-55A5-87FE-FF28-F96A27A34027}"/>
              </a:ext>
            </a:extLst>
          </p:cNvPr>
          <p:cNvPicPr>
            <a:picLocks noChangeAspect="1"/>
          </p:cNvPicPr>
          <p:nvPr/>
        </p:nvPicPr>
        <p:blipFill>
          <a:blip r:embed="rId2"/>
          <a:stretch>
            <a:fillRect/>
          </a:stretch>
        </p:blipFill>
        <p:spPr>
          <a:xfrm>
            <a:off x="3124200" y="2220912"/>
            <a:ext cx="5943600" cy="2416175"/>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4" name="Picture 3">
            <a:extLst>
              <a:ext uri="{FF2B5EF4-FFF2-40B4-BE49-F238E27FC236}">
                <a16:creationId xmlns:a16="http://schemas.microsoft.com/office/drawing/2014/main" id="{C34DAC99-8E33-8358-2F23-771614CB87BC}"/>
              </a:ext>
            </a:extLst>
          </p:cNvPr>
          <p:cNvPicPr>
            <a:picLocks noChangeAspect="1"/>
          </p:cNvPicPr>
          <p:nvPr/>
        </p:nvPicPr>
        <p:blipFill>
          <a:blip r:embed="rId2"/>
          <a:stretch>
            <a:fillRect/>
          </a:stretch>
        </p:blipFill>
        <p:spPr>
          <a:xfrm>
            <a:off x="4005262" y="2743200"/>
            <a:ext cx="4181475" cy="1371600"/>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84D99A32-AB35-99AC-AAE1-BF51C087A166}"/>
              </a:ext>
            </a:extLst>
          </p:cNvPr>
          <p:cNvPicPr>
            <a:picLocks noChangeAspect="1"/>
          </p:cNvPicPr>
          <p:nvPr/>
        </p:nvPicPr>
        <p:blipFill>
          <a:blip r:embed="rId2"/>
          <a:stretch>
            <a:fillRect/>
          </a:stretch>
        </p:blipFill>
        <p:spPr>
          <a:xfrm>
            <a:off x="3124200" y="1418907"/>
            <a:ext cx="5943600" cy="4020185"/>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5" name="Picture 4">
            <a:extLst>
              <a:ext uri="{FF2B5EF4-FFF2-40B4-BE49-F238E27FC236}">
                <a16:creationId xmlns:a16="http://schemas.microsoft.com/office/drawing/2014/main" id="{F7E4F4DF-6708-890C-2EA4-99DE5F5E78E7}"/>
              </a:ext>
            </a:extLst>
          </p:cNvPr>
          <p:cNvPicPr>
            <a:picLocks noChangeAspect="1"/>
          </p:cNvPicPr>
          <p:nvPr/>
        </p:nvPicPr>
        <p:blipFill>
          <a:blip r:embed="rId2"/>
          <a:stretch>
            <a:fillRect/>
          </a:stretch>
        </p:blipFill>
        <p:spPr>
          <a:xfrm>
            <a:off x="3124200" y="1420770"/>
            <a:ext cx="5943600" cy="4276132"/>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1367481"/>
            <a:ext cx="9933334" cy="5068054"/>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Smith, J., Johnson, A., Williams, L., "A Systematic Review of Employee Management Systems: Features, Challenges, and Benefits", Journal of Human Resources Management,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Brown, M., Davis, R., Thompson, S, "The Impact of Employee Management Systems on Organizational Performance" ,International Journal of Business Studies,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 Chen, H., Li, Q., Wang, Y, "Exploring Employee Self-Service Features in Employee Management Systems", Information Systems Research,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Gupta, R., Sharma, S., Kumar, A, "Implementation Strategies for Employee Management Systems: A Case Study Analysis", Journal of Strategic HR Management,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Lee, E., Park, S., Kim, J, "Security and Privacy Considerations in Employee Management Systems", International Journal of Information Security,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366" y="1367481"/>
            <a:ext cx="9533268" cy="502874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Mitchell, L., Turner, K., Parker, S, "The Role of Employee Management Systems in Talent Development and Succession Planning", Journal of Organizational Development,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Begg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Carolyn, Connolly Thomas, Database systems (a Practical approach to Design, Implementation, and Management), Addison-Wesley, an imprint of Pearson Education, University of Paisley (U.K.), Fourth edition 2005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 Bodnar George /Duquesne University/, Hopwood William /Florida Atlantic University/, Accounting Information systems, Eighth Edition, Prentice Hall, Upper Saddle River, New Jersey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[9] – Andersen Virginia, Access 2000: The Complete Reference, Blacklick, OH, USA: McGraw-Hill Professional Book Group, 2001, http://site.ebrary.com/lib/vaxjo/Doc?id=5002842 (2006-05-25).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 – Andersson Tobias, [DAB744] C# Course Lectures, School of Mathematics and System Engineering, Växjö University.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573427" y="1762898"/>
            <a:ext cx="9045146" cy="2540888"/>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Traditional Time sheet of employee , often reliant on manual processes and outdated technologies, pose numerous challenges and limitations for organizations. These systems are often characterized by cumbersome paperwork, time-consuming administrative tasks, data inconsistencies, and lack of real-time insights. This statement highlights the problems associated with traditional employee management systems and emphasizes the need for a more efficient and streamlined approach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705391"/>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Motivation</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behind implementing an Time sheet of employee is to optimize HR processes, enhance data accuracy, comply with legal requirements, improve employee engagement, and drive organizational success through effective talent management. Streamlining Administrative Tasks: An employee management system can automate and streamline various administrative tasks such as employee data management, attendance tracking, leave management, and payroll processing.</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 scope of an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sheet of employee </a:t>
            </a:r>
            <a:r>
              <a:rPr lang="en-US" sz="1800" dirty="0">
                <a:effectLst/>
                <a:latin typeface="Times New Roman" panose="02020603050405020304" pitchFamily="18" charset="0"/>
                <a:ea typeface="Calibri" panose="020F0502020204030204" pitchFamily="34" charset="0"/>
              </a:rPr>
              <a:t>encompasses various aspects of human resource management within an organization. It includes a wide range of functionalities and modules designed to streamline and automate processes related to employee data management, performance evaluation, attendance tracking, leave management, payroll processing, and more.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82356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the " Time sheet of employee "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Effective time management is crucial for the smooth functioning of any organization. It involves accurately tracking and managing employee working hours to ensure fair compensation, streamline payroll processes, and optimize resource allocation. A time sheet is a valuable tool that allows organizations to record and monitor the time spent by employees on various tasks, projects, or activities. This introduction provides an overview of the importance and benefits of using a time sheet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primary purpose of a time sheet is to provide a detailed account of the hours worked by employees. It serves as a reliable source of information for calculating wages and ensuring compliance with labor regulations. By accurately documenting work hours, including regular hours, overtime, breaks, and leave, organizations can confidently process payroll, reducing errors and disputes related to employee compensation.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472097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Time sheets also play a crucial role in project management. By tracking the time spent on different tasks or projects, organizations gain insights into resource utilization, productivity levels, and project timelines. This information helps in identifying areas of improvement, optimizing workflows, and making informed decisions regarding resource allocation. It enables managers to allocate resources effectively, avoid bottlenecks, and ensure that projects are completed within deadlines.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Implementing a digital time sheet system offers additional benefits over traditional paper-based methods. Digital systems provide a user-friendly interface that simplifies the process of recording time. They often offer features such as automatic reminders, real-time tracking, and reporting capabilities, making it easier for employees to accurately log their hours and for managers to monitor and analyze the data. Digital systems also enable seamless integration with other organizational systems, such as payroll or project management software, streamlining processes and reducing administrative overhead.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1084473"/>
              </p:ext>
            </p:extLst>
          </p:nvPr>
        </p:nvGraphicFramePr>
        <p:xfrm>
          <a:off x="955591" y="1148034"/>
          <a:ext cx="10165490" cy="5677853"/>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Smith, J., Johnson, A., Williams, L., </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 Systematic Review of Employee Management Systems: Features, Challenges, and Benefits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This comprehensive review examines various employee management systems and their features. It explores the challenges faced during implementation and provides insights into the benefits organizations can achieve by adopting such systems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mn-lt"/>
                          <a:ea typeface="+mn-ea"/>
                          <a:cs typeface="+mn-cs"/>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Brown, M., Davis, R., Thompson, </a:t>
                      </a:r>
                      <a:r>
                        <a:rPr lang="en-US" sz="1800" b="1" kern="1200" dirty="0" err="1">
                          <a:solidFill>
                            <a:schemeClr val="dk1"/>
                          </a:solidFill>
                          <a:effectLst/>
                          <a:latin typeface="+mn-lt"/>
                          <a:ea typeface="+mn-ea"/>
                          <a:cs typeface="+mn-cs"/>
                        </a:rPr>
                        <a:t>SSonit</a:t>
                      </a:r>
                      <a:r>
                        <a:rPr lang="en-US" sz="1800" b="1" kern="1200" dirty="0">
                          <a:solidFill>
                            <a:schemeClr val="dk1"/>
                          </a:solidFill>
                          <a:effectLst/>
                          <a:latin typeface="+mn-lt"/>
                          <a:ea typeface="+mn-ea"/>
                          <a:cs typeface="+mn-cs"/>
                        </a:rPr>
                        <a:t> Singh</a:t>
                      </a:r>
                      <a:endParaRPr lang="en-US" sz="12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The Impact of Employee Management Systems on Organizational Performance</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This study investigates the relationship between the implementation of employee management systems and organizational performance.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676171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927</TotalTime>
  <Words>3255</Words>
  <Application>Microsoft Office PowerPoint</Application>
  <PresentationFormat>Widescreen</PresentationFormat>
  <Paragraphs>196</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Gill Sans MT</vt:lpstr>
      <vt:lpstr>Times New Roman</vt:lpstr>
      <vt:lpstr>Wingdings</vt:lpstr>
      <vt:lpstr>Wingdings 3</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Kailasam Jayalakshmi</cp:lastModifiedBy>
  <cp:revision>94</cp:revision>
  <dcterms:created xsi:type="dcterms:W3CDTF">2022-11-19T11:35:00Z</dcterms:created>
  <dcterms:modified xsi:type="dcterms:W3CDTF">2023-06-24T12:21:25Z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