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0"/>
  </p:notesMasterIdLst>
  <p:sldIdLst>
    <p:sldId id="256" r:id="rId5"/>
    <p:sldId id="386" r:id="rId6"/>
    <p:sldId id="336" r:id="rId7"/>
    <p:sldId id="337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38" r:id="rId17"/>
    <p:sldId id="339" r:id="rId18"/>
    <p:sldId id="340" r:id="rId19"/>
    <p:sldId id="341" r:id="rId20"/>
    <p:sldId id="342" r:id="rId21"/>
    <p:sldId id="360" r:id="rId22"/>
    <p:sldId id="361" r:id="rId23"/>
    <p:sldId id="365" r:id="rId24"/>
    <p:sldId id="362" r:id="rId25"/>
    <p:sldId id="363" r:id="rId26"/>
    <p:sldId id="364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87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31F00-EFE0-4C6E-BB1D-1D9781320266}" v="2" dt="2022-10-10T09:06:06.463"/>
    <p1510:client id="{A8BE7988-36D9-48D7-A9DA-44AFAECB672E}" v="11" dt="2022-09-29T03:08:14.228"/>
    <p1510:client id="{ABDD8F22-81D3-4AAC-9C78-567BA39C620A}" v="2" dt="2022-10-06T09:03:45.9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bala Sree Harshitha" userId="S::kambalasree.harshitha2021@vitstudent.ac.in::74a73084-37b6-434c-bb34-7f98c6cfe89d" providerId="AD" clId="Web-{86E31F00-EFE0-4C6E-BB1D-1D9781320266}"/>
    <pc:docChg chg="addSld delSld">
      <pc:chgData name="Kambala Sree Harshitha" userId="S::kambalasree.harshitha2021@vitstudent.ac.in::74a73084-37b6-434c-bb34-7f98c6cfe89d" providerId="AD" clId="Web-{86E31F00-EFE0-4C6E-BB1D-1D9781320266}" dt="2022-10-10T09:06:06.463" v="1"/>
      <pc:docMkLst>
        <pc:docMk/>
      </pc:docMkLst>
      <pc:sldChg chg="new del">
        <pc:chgData name="Kambala Sree Harshitha" userId="S::kambalasree.harshitha2021@vitstudent.ac.in::74a73084-37b6-434c-bb34-7f98c6cfe89d" providerId="AD" clId="Web-{86E31F00-EFE0-4C6E-BB1D-1D9781320266}" dt="2022-10-10T09:06:06.463" v="1"/>
        <pc:sldMkLst>
          <pc:docMk/>
          <pc:sldMk cId="1237862352" sldId="388"/>
        </pc:sldMkLst>
      </pc:sldChg>
    </pc:docChg>
  </pc:docChgLst>
  <pc:docChgLst>
    <pc:chgData name="Abishek Karthik R" userId="S::abishekkarthik.r2021@vitstudent.ac.in::c84bf9d8-d251-4f91-bbd7-1cd0f775e56b" providerId="AD" clId="Web-{ABDD8F22-81D3-4AAC-9C78-567BA39C620A}"/>
    <pc:docChg chg="modSld">
      <pc:chgData name="Abishek Karthik R" userId="S::abishekkarthik.r2021@vitstudent.ac.in::c84bf9d8-d251-4f91-bbd7-1cd0f775e56b" providerId="AD" clId="Web-{ABDD8F22-81D3-4AAC-9C78-567BA39C620A}" dt="2022-10-06T09:03:45.990" v="1" actId="1076"/>
      <pc:docMkLst>
        <pc:docMk/>
      </pc:docMkLst>
      <pc:sldChg chg="modSp">
        <pc:chgData name="Abishek Karthik R" userId="S::abishekkarthik.r2021@vitstudent.ac.in::c84bf9d8-d251-4f91-bbd7-1cd0f775e56b" providerId="AD" clId="Web-{ABDD8F22-81D3-4AAC-9C78-567BA39C620A}" dt="2022-10-06T09:03:45.990" v="1" actId="1076"/>
        <pc:sldMkLst>
          <pc:docMk/>
          <pc:sldMk cId="2926009333" sldId="319"/>
        </pc:sldMkLst>
        <pc:spChg chg="mod">
          <ac:chgData name="Abishek Karthik R" userId="S::abishekkarthik.r2021@vitstudent.ac.in::c84bf9d8-d251-4f91-bbd7-1cd0f775e56b" providerId="AD" clId="Web-{ABDD8F22-81D3-4AAC-9C78-567BA39C620A}" dt="2022-10-06T09:03:45.990" v="1" actId="1076"/>
          <ac:spMkLst>
            <pc:docMk/>
            <pc:sldMk cId="2926009333" sldId="319"/>
            <ac:spMk id="4" creationId="{00000000-0000-0000-0000-000000000000}"/>
          </ac:spMkLst>
        </pc:spChg>
      </pc:sldChg>
    </pc:docChg>
  </pc:docChgLst>
  <pc:docChgLst>
    <pc:chgData name="amutha jeevakumari" userId="78bb9bcc5f10479c" providerId="LiveId" clId="{A8BE7988-36D9-48D7-A9DA-44AFAECB672E}"/>
    <pc:docChg chg="undo custSel addSld delSld modSld">
      <pc:chgData name="amutha jeevakumari" userId="78bb9bcc5f10479c" providerId="LiveId" clId="{A8BE7988-36D9-48D7-A9DA-44AFAECB672E}" dt="2022-10-06T04:07:03.793" v="290" actId="2696"/>
      <pc:docMkLst>
        <pc:docMk/>
      </pc:docMkLst>
      <pc:sldChg chg="delSp modSp mod">
        <pc:chgData name="amutha jeevakumari" userId="78bb9bcc5f10479c" providerId="LiveId" clId="{A8BE7988-36D9-48D7-A9DA-44AFAECB672E}" dt="2022-09-06T03:50:43.759" v="193" actId="6549"/>
        <pc:sldMkLst>
          <pc:docMk/>
          <pc:sldMk cId="0" sldId="256"/>
        </pc:sldMkLst>
        <pc:spChg chg="mod">
          <ac:chgData name="amutha jeevakumari" userId="78bb9bcc5f10479c" providerId="LiveId" clId="{A8BE7988-36D9-48D7-A9DA-44AFAECB672E}" dt="2022-09-06T03:50:43.759" v="193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utha jeevakumari" userId="78bb9bcc5f10479c" providerId="LiveId" clId="{A8BE7988-36D9-48D7-A9DA-44AFAECB672E}" dt="2022-08-27T06:02:18.719" v="79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mutha jeevakumari" userId="78bb9bcc5f10479c" providerId="LiveId" clId="{A8BE7988-36D9-48D7-A9DA-44AFAECB672E}" dt="2022-08-29T03:25:27.888" v="84" actId="21"/>
          <ac:spMkLst>
            <pc:docMk/>
            <pc:sldMk cId="0" sldId="256"/>
            <ac:spMk id="8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7T05:58:20.835" v="0" actId="1076"/>
          <ac:grpSpMkLst>
            <pc:docMk/>
            <pc:sldMk cId="0" sldId="256"/>
            <ac:grpSpMk id="4" creationId="{00000000-0000-0000-0000-000000000000}"/>
          </ac:grpSpMkLst>
        </pc:grpChg>
      </pc:sldChg>
      <pc:sldChg chg="del">
        <pc:chgData name="amutha jeevakumari" userId="78bb9bcc5f10479c" providerId="LiveId" clId="{A8BE7988-36D9-48D7-A9DA-44AFAECB672E}" dt="2022-08-27T06:10:30.923" v="80" actId="2696"/>
        <pc:sldMkLst>
          <pc:docMk/>
          <pc:sldMk cId="0" sldId="257"/>
        </pc:sldMkLst>
      </pc:sldChg>
      <pc:sldChg chg="del">
        <pc:chgData name="amutha jeevakumari" userId="78bb9bcc5f10479c" providerId="LiveId" clId="{A8BE7988-36D9-48D7-A9DA-44AFAECB672E}" dt="2022-08-27T06:10:40.626" v="81" actId="2696"/>
        <pc:sldMkLst>
          <pc:docMk/>
          <pc:sldMk cId="0" sldId="258"/>
        </pc:sldMkLst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59"/>
        </pc:sldMkLst>
        <pc:spChg chg="del">
          <ac:chgData name="amutha jeevakumari" userId="78bb9bcc5f10479c" providerId="LiveId" clId="{A8BE7988-36D9-48D7-A9DA-44AFAECB672E}" dt="2022-08-29T03:25:58.782" v="85" actId="21"/>
          <ac:spMkLst>
            <pc:docMk/>
            <pc:sldMk cId="0" sldId="259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0"/>
        </pc:sldMkLst>
        <pc:spChg chg="del">
          <ac:chgData name="amutha jeevakumari" userId="78bb9bcc5f10479c" providerId="LiveId" clId="{A8BE7988-36D9-48D7-A9DA-44AFAECB672E}" dt="2022-08-29T03:26:39.300" v="86" actId="21"/>
          <ac:spMkLst>
            <pc:docMk/>
            <pc:sldMk cId="0" sldId="260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1"/>
        </pc:sldMkLst>
        <pc:spChg chg="del">
          <ac:chgData name="amutha jeevakumari" userId="78bb9bcc5f10479c" providerId="LiveId" clId="{A8BE7988-36D9-48D7-A9DA-44AFAECB672E}" dt="2022-08-29T03:26:47.881" v="87" actId="21"/>
          <ac:spMkLst>
            <pc:docMk/>
            <pc:sldMk cId="0" sldId="26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2"/>
        </pc:sldMkLst>
        <pc:spChg chg="del">
          <ac:chgData name="amutha jeevakumari" userId="78bb9bcc5f10479c" providerId="LiveId" clId="{A8BE7988-36D9-48D7-A9DA-44AFAECB672E}" dt="2022-08-29T03:27:01.874" v="88" actId="21"/>
          <ac:spMkLst>
            <pc:docMk/>
            <pc:sldMk cId="0" sldId="262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3"/>
        </pc:sldMkLst>
        <pc:spChg chg="del">
          <ac:chgData name="amutha jeevakumari" userId="78bb9bcc5f10479c" providerId="LiveId" clId="{A8BE7988-36D9-48D7-A9DA-44AFAECB672E}" dt="2022-08-29T03:27:11.191" v="89" actId="21"/>
          <ac:spMkLst>
            <pc:docMk/>
            <pc:sldMk cId="0" sldId="263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4"/>
        </pc:sldMkLst>
        <pc:spChg chg="del">
          <ac:chgData name="amutha jeevakumari" userId="78bb9bcc5f10479c" providerId="LiveId" clId="{A8BE7988-36D9-48D7-A9DA-44AFAECB672E}" dt="2022-08-29T03:27:18.654" v="90" actId="21"/>
          <ac:spMkLst>
            <pc:docMk/>
            <pc:sldMk cId="0" sldId="26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5"/>
        </pc:sldMkLst>
        <pc:spChg chg="del">
          <ac:chgData name="amutha jeevakumari" userId="78bb9bcc5f10479c" providerId="LiveId" clId="{A8BE7988-36D9-48D7-A9DA-44AFAECB672E}" dt="2022-08-29T03:27:40.057" v="91" actId="21"/>
          <ac:spMkLst>
            <pc:docMk/>
            <pc:sldMk cId="0" sldId="265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6"/>
        </pc:sldMkLst>
        <pc:spChg chg="del">
          <ac:chgData name="amutha jeevakumari" userId="78bb9bcc5f10479c" providerId="LiveId" clId="{A8BE7988-36D9-48D7-A9DA-44AFAECB672E}" dt="2022-08-29T03:27:48.031" v="92" actId="21"/>
          <ac:spMkLst>
            <pc:docMk/>
            <pc:sldMk cId="0" sldId="26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7"/>
        </pc:sldMkLst>
        <pc:spChg chg="del">
          <ac:chgData name="amutha jeevakumari" userId="78bb9bcc5f10479c" providerId="LiveId" clId="{A8BE7988-36D9-48D7-A9DA-44AFAECB672E}" dt="2022-08-29T03:28:04.347" v="93" actId="21"/>
          <ac:spMkLst>
            <pc:docMk/>
            <pc:sldMk cId="0" sldId="267"/>
            <ac:spMk id="1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8"/>
        </pc:sldMkLst>
        <pc:spChg chg="del">
          <ac:chgData name="amutha jeevakumari" userId="78bb9bcc5f10479c" providerId="LiveId" clId="{A8BE7988-36D9-48D7-A9DA-44AFAECB672E}" dt="2022-08-29T03:28:25.899" v="94" actId="21"/>
          <ac:spMkLst>
            <pc:docMk/>
            <pc:sldMk cId="0" sldId="268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9"/>
        </pc:sldMkLst>
        <pc:spChg chg="del">
          <ac:chgData name="amutha jeevakumari" userId="78bb9bcc5f10479c" providerId="LiveId" clId="{A8BE7988-36D9-48D7-A9DA-44AFAECB672E}" dt="2022-08-29T03:28:47.099" v="95" actId="21"/>
          <ac:spMkLst>
            <pc:docMk/>
            <pc:sldMk cId="0" sldId="269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0"/>
        </pc:sldMkLst>
        <pc:spChg chg="del">
          <ac:chgData name="amutha jeevakumari" userId="78bb9bcc5f10479c" providerId="LiveId" clId="{A8BE7988-36D9-48D7-A9DA-44AFAECB672E}" dt="2022-08-29T03:28:54.789" v="96" actId="21"/>
          <ac:spMkLst>
            <pc:docMk/>
            <pc:sldMk cId="0" sldId="270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1"/>
        </pc:sldMkLst>
        <pc:spChg chg="del">
          <ac:chgData name="amutha jeevakumari" userId="78bb9bcc5f10479c" providerId="LiveId" clId="{A8BE7988-36D9-48D7-A9DA-44AFAECB672E}" dt="2022-08-29T03:29:38.098" v="97" actId="21"/>
          <ac:spMkLst>
            <pc:docMk/>
            <pc:sldMk cId="0" sldId="27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2"/>
        </pc:sldMkLst>
        <pc:spChg chg="del">
          <ac:chgData name="amutha jeevakumari" userId="78bb9bcc5f10479c" providerId="LiveId" clId="{A8BE7988-36D9-48D7-A9DA-44AFAECB672E}" dt="2022-08-29T03:29:48.043" v="98" actId="21"/>
          <ac:spMkLst>
            <pc:docMk/>
            <pc:sldMk cId="0" sldId="27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3"/>
        </pc:sldMkLst>
        <pc:spChg chg="del">
          <ac:chgData name="amutha jeevakumari" userId="78bb9bcc5f10479c" providerId="LiveId" clId="{A8BE7988-36D9-48D7-A9DA-44AFAECB672E}" dt="2022-08-29T03:29:56.350" v="99" actId="21"/>
          <ac:spMkLst>
            <pc:docMk/>
            <pc:sldMk cId="0" sldId="273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4"/>
        </pc:sldMkLst>
        <pc:spChg chg="del">
          <ac:chgData name="amutha jeevakumari" userId="78bb9bcc5f10479c" providerId="LiveId" clId="{A8BE7988-36D9-48D7-A9DA-44AFAECB672E}" dt="2022-08-29T03:30:05.916" v="100" actId="21"/>
          <ac:spMkLst>
            <pc:docMk/>
            <pc:sldMk cId="0" sldId="27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5"/>
        </pc:sldMkLst>
        <pc:spChg chg="del">
          <ac:chgData name="amutha jeevakumari" userId="78bb9bcc5f10479c" providerId="LiveId" clId="{A8BE7988-36D9-48D7-A9DA-44AFAECB672E}" dt="2022-08-29T03:30:16.595" v="101" actId="21"/>
          <ac:spMkLst>
            <pc:docMk/>
            <pc:sldMk cId="0" sldId="275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6"/>
        </pc:sldMkLst>
        <pc:spChg chg="del">
          <ac:chgData name="amutha jeevakumari" userId="78bb9bcc5f10479c" providerId="LiveId" clId="{A8BE7988-36D9-48D7-A9DA-44AFAECB672E}" dt="2022-08-29T03:30:26.517" v="102" actId="21"/>
          <ac:spMkLst>
            <pc:docMk/>
            <pc:sldMk cId="0" sldId="27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7"/>
        </pc:sldMkLst>
        <pc:spChg chg="del">
          <ac:chgData name="amutha jeevakumari" userId="78bb9bcc5f10479c" providerId="LiveId" clId="{A8BE7988-36D9-48D7-A9DA-44AFAECB672E}" dt="2022-08-29T03:30:44.267" v="103" actId="21"/>
          <ac:spMkLst>
            <pc:docMk/>
            <pc:sldMk cId="0" sldId="277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8"/>
        </pc:sldMkLst>
        <pc:spChg chg="del mod">
          <ac:chgData name="amutha jeevakumari" userId="78bb9bcc5f10479c" providerId="LiveId" clId="{A8BE7988-36D9-48D7-A9DA-44AFAECB672E}" dt="2022-08-29T03:30:59.616" v="105" actId="21"/>
          <ac:spMkLst>
            <pc:docMk/>
            <pc:sldMk cId="0" sldId="27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9"/>
        </pc:sldMkLst>
        <pc:spChg chg="del">
          <ac:chgData name="amutha jeevakumari" userId="78bb9bcc5f10479c" providerId="LiveId" clId="{A8BE7988-36D9-48D7-A9DA-44AFAECB672E}" dt="2022-08-29T03:31:10.395" v="106" actId="21"/>
          <ac:spMkLst>
            <pc:docMk/>
            <pc:sldMk cId="0" sldId="279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0"/>
        </pc:sldMkLst>
        <pc:spChg chg="del">
          <ac:chgData name="amutha jeevakumari" userId="78bb9bcc5f10479c" providerId="LiveId" clId="{A8BE7988-36D9-48D7-A9DA-44AFAECB672E}" dt="2022-08-29T03:31:19.263" v="107" actId="21"/>
          <ac:spMkLst>
            <pc:docMk/>
            <pc:sldMk cId="0" sldId="280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1"/>
        </pc:sldMkLst>
        <pc:spChg chg="del">
          <ac:chgData name="amutha jeevakumari" userId="78bb9bcc5f10479c" providerId="LiveId" clId="{A8BE7988-36D9-48D7-A9DA-44AFAECB672E}" dt="2022-08-29T03:31:31.855" v="108" actId="21"/>
          <ac:spMkLst>
            <pc:docMk/>
            <pc:sldMk cId="0" sldId="281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2"/>
        </pc:sldMkLst>
        <pc:spChg chg="mod">
          <ac:chgData name="amutha jeevakumari" userId="78bb9bcc5f10479c" providerId="LiveId" clId="{A8BE7988-36D9-48D7-A9DA-44AFAECB672E}" dt="2022-08-29T03:31:44.492" v="109" actId="1076"/>
          <ac:spMkLst>
            <pc:docMk/>
            <pc:sldMk cId="0" sldId="282"/>
            <ac:spMk id="4" creationId="{00000000-0000-0000-0000-000000000000}"/>
          </ac:spMkLst>
        </pc:spChg>
        <pc:spChg chg="del">
          <ac:chgData name="amutha jeevakumari" userId="78bb9bcc5f10479c" providerId="LiveId" clId="{A8BE7988-36D9-48D7-A9DA-44AFAECB672E}" dt="2022-08-29T03:31:53.648" v="110" actId="21"/>
          <ac:spMkLst>
            <pc:docMk/>
            <pc:sldMk cId="0" sldId="28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3"/>
        </pc:sldMkLst>
        <pc:spChg chg="del">
          <ac:chgData name="amutha jeevakumari" userId="78bb9bcc5f10479c" providerId="LiveId" clId="{A8BE7988-36D9-48D7-A9DA-44AFAECB672E}" dt="2022-08-29T03:32:06.372" v="111" actId="21"/>
          <ac:spMkLst>
            <pc:docMk/>
            <pc:sldMk cId="0" sldId="283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4"/>
        </pc:sldMkLst>
        <pc:spChg chg="del">
          <ac:chgData name="amutha jeevakumari" userId="78bb9bcc5f10479c" providerId="LiveId" clId="{A8BE7988-36D9-48D7-A9DA-44AFAECB672E}" dt="2022-08-29T03:32:25.692" v="112" actId="21"/>
          <ac:spMkLst>
            <pc:docMk/>
            <pc:sldMk cId="0" sldId="28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5"/>
        </pc:sldMkLst>
        <pc:spChg chg="del">
          <ac:chgData name="amutha jeevakumari" userId="78bb9bcc5f10479c" providerId="LiveId" clId="{A8BE7988-36D9-48D7-A9DA-44AFAECB672E}" dt="2022-08-29T03:45:07.780" v="113" actId="21"/>
          <ac:spMkLst>
            <pc:docMk/>
            <pc:sldMk cId="0" sldId="285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6"/>
        </pc:sldMkLst>
        <pc:spChg chg="del">
          <ac:chgData name="amutha jeevakumari" userId="78bb9bcc5f10479c" providerId="LiveId" clId="{A8BE7988-36D9-48D7-A9DA-44AFAECB672E}" dt="2022-08-29T03:45:17.156" v="114" actId="21"/>
          <ac:spMkLst>
            <pc:docMk/>
            <pc:sldMk cId="0" sldId="286"/>
            <ac:spMk id="12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7"/>
        </pc:sldMkLst>
        <pc:spChg chg="del mod">
          <ac:chgData name="amutha jeevakumari" userId="78bb9bcc5f10479c" providerId="LiveId" clId="{A8BE7988-36D9-48D7-A9DA-44AFAECB672E}" dt="2022-08-29T03:45:29.614" v="116" actId="21"/>
          <ac:spMkLst>
            <pc:docMk/>
            <pc:sldMk cId="0" sldId="287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8"/>
        </pc:sldMkLst>
        <pc:spChg chg="del">
          <ac:chgData name="amutha jeevakumari" userId="78bb9bcc5f10479c" providerId="LiveId" clId="{A8BE7988-36D9-48D7-A9DA-44AFAECB672E}" dt="2022-08-29T03:45:42.622" v="117" actId="21"/>
          <ac:spMkLst>
            <pc:docMk/>
            <pc:sldMk cId="0" sldId="288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9"/>
        </pc:sldMkLst>
        <pc:spChg chg="del">
          <ac:chgData name="amutha jeevakumari" userId="78bb9bcc5f10479c" providerId="LiveId" clId="{A8BE7988-36D9-48D7-A9DA-44AFAECB672E}" dt="2022-08-29T03:45:54.264" v="118" actId="21"/>
          <ac:spMkLst>
            <pc:docMk/>
            <pc:sldMk cId="0" sldId="289"/>
            <ac:spMk id="14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0"/>
        </pc:sldMkLst>
        <pc:spChg chg="del mod">
          <ac:chgData name="amutha jeevakumari" userId="78bb9bcc5f10479c" providerId="LiveId" clId="{A8BE7988-36D9-48D7-A9DA-44AFAECB672E}" dt="2022-08-29T03:46:02.822" v="120" actId="21"/>
          <ac:spMkLst>
            <pc:docMk/>
            <pc:sldMk cId="0" sldId="290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1"/>
        </pc:sldMkLst>
        <pc:spChg chg="del">
          <ac:chgData name="amutha jeevakumari" userId="78bb9bcc5f10479c" providerId="LiveId" clId="{A8BE7988-36D9-48D7-A9DA-44AFAECB672E}" dt="2022-08-29T03:46:12.007" v="121" actId="21"/>
          <ac:spMkLst>
            <pc:docMk/>
            <pc:sldMk cId="0" sldId="29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2"/>
        </pc:sldMkLst>
        <pc:spChg chg="del">
          <ac:chgData name="amutha jeevakumari" userId="78bb9bcc5f10479c" providerId="LiveId" clId="{A8BE7988-36D9-48D7-A9DA-44AFAECB672E}" dt="2022-08-29T03:46:27.075" v="122" actId="21"/>
          <ac:spMkLst>
            <pc:docMk/>
            <pc:sldMk cId="0" sldId="29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3"/>
        </pc:sldMkLst>
        <pc:spChg chg="del">
          <ac:chgData name="amutha jeevakumari" userId="78bb9bcc5f10479c" providerId="LiveId" clId="{A8BE7988-36D9-48D7-A9DA-44AFAECB672E}" dt="2022-08-29T03:46:35.507" v="123" actId="21"/>
          <ac:spMkLst>
            <pc:docMk/>
            <pc:sldMk cId="0" sldId="293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4"/>
        </pc:sldMkLst>
        <pc:spChg chg="del">
          <ac:chgData name="amutha jeevakumari" userId="78bb9bcc5f10479c" providerId="LiveId" clId="{A8BE7988-36D9-48D7-A9DA-44AFAECB672E}" dt="2022-08-29T03:46:47.217" v="124" actId="21"/>
          <ac:spMkLst>
            <pc:docMk/>
            <pc:sldMk cId="0" sldId="294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5"/>
        </pc:sldMkLst>
        <pc:spChg chg="del">
          <ac:chgData name="amutha jeevakumari" userId="78bb9bcc5f10479c" providerId="LiveId" clId="{A8BE7988-36D9-48D7-A9DA-44AFAECB672E}" dt="2022-08-29T03:47:06.084" v="126" actId="21"/>
          <ac:spMkLst>
            <pc:docMk/>
            <pc:sldMk cId="0" sldId="295"/>
            <ac:spMk id="11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46:55.260" v="125" actId="1076"/>
          <ac:grpSpMkLst>
            <pc:docMk/>
            <pc:sldMk cId="0" sldId="295"/>
            <ac:grpSpMk id="7" creationId="{00000000-0000-0000-0000-000000000000}"/>
          </ac:grpSpMkLst>
        </pc:gr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6"/>
        </pc:sldMkLst>
        <pc:spChg chg="del">
          <ac:chgData name="amutha jeevakumari" userId="78bb9bcc5f10479c" providerId="LiveId" clId="{A8BE7988-36D9-48D7-A9DA-44AFAECB672E}" dt="2022-08-29T03:47:18.651" v="127" actId="21"/>
          <ac:spMkLst>
            <pc:docMk/>
            <pc:sldMk cId="0" sldId="296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7"/>
        </pc:sldMkLst>
        <pc:spChg chg="del">
          <ac:chgData name="amutha jeevakumari" userId="78bb9bcc5f10479c" providerId="LiveId" clId="{A8BE7988-36D9-48D7-A9DA-44AFAECB672E}" dt="2022-08-29T03:47:41.861" v="128" actId="21"/>
          <ac:spMkLst>
            <pc:docMk/>
            <pc:sldMk cId="0" sldId="297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8"/>
        </pc:sldMkLst>
        <pc:spChg chg="del">
          <ac:chgData name="amutha jeevakumari" userId="78bb9bcc5f10479c" providerId="LiveId" clId="{A8BE7988-36D9-48D7-A9DA-44AFAECB672E}" dt="2022-08-29T03:48:00.858" v="129" actId="21"/>
          <ac:spMkLst>
            <pc:docMk/>
            <pc:sldMk cId="0" sldId="298"/>
            <ac:spMk id="11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9"/>
        </pc:sldMkLst>
        <pc:spChg chg="del mod">
          <ac:chgData name="amutha jeevakumari" userId="78bb9bcc5f10479c" providerId="LiveId" clId="{A8BE7988-36D9-48D7-A9DA-44AFAECB672E}" dt="2022-08-29T03:48:20.924" v="131" actId="21"/>
          <ac:spMkLst>
            <pc:docMk/>
            <pc:sldMk cId="0" sldId="299"/>
            <ac:spMk id="11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0"/>
        </pc:sldMkLst>
        <pc:spChg chg="del mod">
          <ac:chgData name="amutha jeevakumari" userId="78bb9bcc5f10479c" providerId="LiveId" clId="{A8BE7988-36D9-48D7-A9DA-44AFAECB672E}" dt="2022-08-29T03:49:09.754" v="133" actId="21"/>
          <ac:spMkLst>
            <pc:docMk/>
            <pc:sldMk cId="0" sldId="300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1"/>
        </pc:sldMkLst>
        <pc:spChg chg="del">
          <ac:chgData name="amutha jeevakumari" userId="78bb9bcc5f10479c" providerId="LiveId" clId="{A8BE7988-36D9-48D7-A9DA-44AFAECB672E}" dt="2022-08-29T03:49:58.865" v="134" actId="21"/>
          <ac:spMkLst>
            <pc:docMk/>
            <pc:sldMk cId="0" sldId="301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2"/>
        </pc:sldMkLst>
        <pc:spChg chg="del">
          <ac:chgData name="amutha jeevakumari" userId="78bb9bcc5f10479c" providerId="LiveId" clId="{A8BE7988-36D9-48D7-A9DA-44AFAECB672E}" dt="2022-08-29T03:50:12.383" v="135" actId="21"/>
          <ac:spMkLst>
            <pc:docMk/>
            <pc:sldMk cId="0" sldId="302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3"/>
        </pc:sldMkLst>
        <pc:spChg chg="del">
          <ac:chgData name="amutha jeevakumari" userId="78bb9bcc5f10479c" providerId="LiveId" clId="{A8BE7988-36D9-48D7-A9DA-44AFAECB672E}" dt="2022-08-29T03:50:36.266" v="136" actId="21"/>
          <ac:spMkLst>
            <pc:docMk/>
            <pc:sldMk cId="0" sldId="303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4"/>
        </pc:sldMkLst>
        <pc:spChg chg="del">
          <ac:chgData name="amutha jeevakumari" userId="78bb9bcc5f10479c" providerId="LiveId" clId="{A8BE7988-36D9-48D7-A9DA-44AFAECB672E}" dt="2022-08-29T03:50:49.671" v="137" actId="21"/>
          <ac:spMkLst>
            <pc:docMk/>
            <pc:sldMk cId="0" sldId="304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5"/>
        </pc:sldMkLst>
        <pc:spChg chg="del">
          <ac:chgData name="amutha jeevakumari" userId="78bb9bcc5f10479c" providerId="LiveId" clId="{A8BE7988-36D9-48D7-A9DA-44AFAECB672E}" dt="2022-08-29T03:50:57.506" v="138" actId="21"/>
          <ac:spMkLst>
            <pc:docMk/>
            <pc:sldMk cId="0" sldId="305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6"/>
        </pc:sldMkLst>
        <pc:spChg chg="del">
          <ac:chgData name="amutha jeevakumari" userId="78bb9bcc5f10479c" providerId="LiveId" clId="{A8BE7988-36D9-48D7-A9DA-44AFAECB672E}" dt="2022-08-29T03:51:19.785" v="139" actId="21"/>
          <ac:spMkLst>
            <pc:docMk/>
            <pc:sldMk cId="0" sldId="30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7"/>
        </pc:sldMkLst>
        <pc:spChg chg="del">
          <ac:chgData name="amutha jeevakumari" userId="78bb9bcc5f10479c" providerId="LiveId" clId="{A8BE7988-36D9-48D7-A9DA-44AFAECB672E}" dt="2022-08-29T03:51:31.282" v="140" actId="21"/>
          <ac:spMkLst>
            <pc:docMk/>
            <pc:sldMk cId="0" sldId="307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8"/>
        </pc:sldMkLst>
        <pc:spChg chg="del">
          <ac:chgData name="amutha jeevakumari" userId="78bb9bcc5f10479c" providerId="LiveId" clId="{A8BE7988-36D9-48D7-A9DA-44AFAECB672E}" dt="2022-08-29T03:51:44.642" v="141" actId="21"/>
          <ac:spMkLst>
            <pc:docMk/>
            <pc:sldMk cId="0" sldId="30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9"/>
        </pc:sldMkLst>
        <pc:spChg chg="del">
          <ac:chgData name="amutha jeevakumari" userId="78bb9bcc5f10479c" providerId="LiveId" clId="{A8BE7988-36D9-48D7-A9DA-44AFAECB672E}" dt="2022-08-29T03:51:58.294" v="142" actId="21"/>
          <ac:spMkLst>
            <pc:docMk/>
            <pc:sldMk cId="0" sldId="309"/>
            <ac:spMk id="2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0"/>
        </pc:sldMkLst>
        <pc:spChg chg="del">
          <ac:chgData name="amutha jeevakumari" userId="78bb9bcc5f10479c" providerId="LiveId" clId="{A8BE7988-36D9-48D7-A9DA-44AFAECB672E}" dt="2022-08-29T03:52:14.190" v="143" actId="21"/>
          <ac:spMkLst>
            <pc:docMk/>
            <pc:sldMk cId="0" sldId="310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1"/>
        </pc:sldMkLst>
        <pc:spChg chg="del">
          <ac:chgData name="amutha jeevakumari" userId="78bb9bcc5f10479c" providerId="LiveId" clId="{A8BE7988-36D9-48D7-A9DA-44AFAECB672E}" dt="2022-08-29T03:52:30.536" v="144" actId="21"/>
          <ac:spMkLst>
            <pc:docMk/>
            <pc:sldMk cId="0" sldId="311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2"/>
        </pc:sldMkLst>
        <pc:spChg chg="del">
          <ac:chgData name="amutha jeevakumari" userId="78bb9bcc5f10479c" providerId="LiveId" clId="{A8BE7988-36D9-48D7-A9DA-44AFAECB672E}" dt="2022-08-29T03:52:38.951" v="145" actId="21"/>
          <ac:spMkLst>
            <pc:docMk/>
            <pc:sldMk cId="0" sldId="312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3"/>
        </pc:sldMkLst>
        <pc:spChg chg="del">
          <ac:chgData name="amutha jeevakumari" userId="78bb9bcc5f10479c" providerId="LiveId" clId="{A8BE7988-36D9-48D7-A9DA-44AFAECB672E}" dt="2022-08-29T03:53:44.333" v="146" actId="21"/>
          <ac:spMkLst>
            <pc:docMk/>
            <pc:sldMk cId="0" sldId="313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4"/>
        </pc:sldMkLst>
        <pc:spChg chg="del">
          <ac:chgData name="amutha jeevakumari" userId="78bb9bcc5f10479c" providerId="LiveId" clId="{A8BE7988-36D9-48D7-A9DA-44AFAECB672E}" dt="2022-08-29T03:53:53.990" v="147" actId="21"/>
          <ac:spMkLst>
            <pc:docMk/>
            <pc:sldMk cId="0" sldId="314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5"/>
        </pc:sldMkLst>
        <pc:spChg chg="del">
          <ac:chgData name="amutha jeevakumari" userId="78bb9bcc5f10479c" providerId="LiveId" clId="{A8BE7988-36D9-48D7-A9DA-44AFAECB672E}" dt="2022-08-29T03:54:02.388" v="148" actId="21"/>
          <ac:spMkLst>
            <pc:docMk/>
            <pc:sldMk cId="0" sldId="315"/>
            <ac:spMk id="10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6"/>
        </pc:sldMkLst>
        <pc:spChg chg="del">
          <ac:chgData name="amutha jeevakumari" userId="78bb9bcc5f10479c" providerId="LiveId" clId="{A8BE7988-36D9-48D7-A9DA-44AFAECB672E}" dt="2022-08-29T03:54:19.671" v="150" actId="21"/>
          <ac:spMkLst>
            <pc:docMk/>
            <pc:sldMk cId="0" sldId="316"/>
            <ac:spMk id="10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54:10.760" v="149" actId="14100"/>
          <ac:grpSpMkLst>
            <pc:docMk/>
            <pc:sldMk cId="0" sldId="316"/>
            <ac:grpSpMk id="6" creationId="{00000000-0000-0000-0000-000000000000}"/>
          </ac:grpSpMkLst>
        </pc:grpChg>
      </pc:sldChg>
      <pc:sldChg chg="delSp modSp del mod">
        <pc:chgData name="amutha jeevakumari" userId="78bb9bcc5f10479c" providerId="LiveId" clId="{A8BE7988-36D9-48D7-A9DA-44AFAECB672E}" dt="2022-09-06T03:48:21.739" v="162" actId="2696"/>
        <pc:sldMkLst>
          <pc:docMk/>
          <pc:sldMk cId="4022267749" sldId="317"/>
        </pc:sldMkLst>
        <pc:spChg chg="del mod">
          <ac:chgData name="amutha jeevakumari" userId="78bb9bcc5f10479c" providerId="LiveId" clId="{A8BE7988-36D9-48D7-A9DA-44AFAECB672E}" dt="2022-08-29T03:54:38.245" v="152" actId="21"/>
          <ac:spMkLst>
            <pc:docMk/>
            <pc:sldMk cId="4022267749" sldId="317"/>
            <ac:spMk id="15" creationId="{00000000-0000-0000-0000-000000000000}"/>
          </ac:spMkLst>
        </pc:spChg>
      </pc:sldChg>
      <pc:sldChg chg="modSp mod">
        <pc:chgData name="amutha jeevakumari" userId="78bb9bcc5f10479c" providerId="LiveId" clId="{A8BE7988-36D9-48D7-A9DA-44AFAECB672E}" dt="2022-09-29T03:27:42.175" v="289" actId="20577"/>
        <pc:sldMkLst>
          <pc:docMk/>
          <pc:sldMk cId="1343055079" sldId="318"/>
        </pc:sldMkLst>
        <pc:spChg chg="mod">
          <ac:chgData name="amutha jeevakumari" userId="78bb9bcc5f10479c" providerId="LiveId" clId="{A8BE7988-36D9-48D7-A9DA-44AFAECB672E}" dt="2022-09-29T03:27:42.175" v="289" actId="20577"/>
          <ac:spMkLst>
            <pc:docMk/>
            <pc:sldMk cId="1343055079" sldId="318"/>
            <ac:spMk id="10" creationId="{00000000-0000-0000-0000-000000000000}"/>
          </ac:spMkLst>
        </pc:spChg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641130275" sldId="318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2043644785" sldId="319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1407932544" sldId="320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053361045" sldId="321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2135599330" sldId="322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1083483650" sldId="323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955052061" sldId="324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494632717" sldId="325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1170609320" sldId="326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520830835" sldId="327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3311153519" sldId="328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213765480" sldId="329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2922694133" sldId="330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521450494" sldId="331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4064930494" sldId="332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374354075" sldId="333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915464943" sldId="334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3248989912" sldId="335"/>
        </pc:sldMkLst>
      </pc:sldChg>
      <pc:sldChg chg="addSp delSp mod">
        <pc:chgData name="amutha jeevakumari" userId="78bb9bcc5f10479c" providerId="LiveId" clId="{A8BE7988-36D9-48D7-A9DA-44AFAECB672E}" dt="2022-09-06T05:31:46.617" v="213" actId="22"/>
        <pc:sldMkLst>
          <pc:docMk/>
          <pc:sldMk cId="0" sldId="337"/>
        </pc:sldMkLst>
        <pc:spChg chg="add">
          <ac:chgData name="amutha jeevakumari" userId="78bb9bcc5f10479c" providerId="LiveId" clId="{A8BE7988-36D9-48D7-A9DA-44AFAECB672E}" dt="2022-09-06T05:31:34.476" v="211" actId="22"/>
          <ac:spMkLst>
            <pc:docMk/>
            <pc:sldMk cId="0" sldId="337"/>
            <ac:spMk id="20" creationId="{269DB1BC-A3DF-8C74-D437-5A753CC5CF7C}"/>
          </ac:spMkLst>
        </pc:spChg>
        <pc:spChg chg="add del">
          <ac:chgData name="amutha jeevakumari" userId="78bb9bcc5f10479c" providerId="LiveId" clId="{A8BE7988-36D9-48D7-A9DA-44AFAECB672E}" dt="2022-09-06T05:31:46.617" v="213" actId="22"/>
          <ac:spMkLst>
            <pc:docMk/>
            <pc:sldMk cId="0" sldId="337"/>
            <ac:spMk id="22" creationId="{009F283B-F720-ECA0-F5EB-6657FAA5CDFB}"/>
          </ac:spMkLst>
        </pc:spChg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811702762" sldId="343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3060591194" sldId="344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1249714962" sldId="345"/>
        </pc:sldMkLst>
        <pc:picChg chg="mod">
          <ac:chgData name="amutha jeevakumari" userId="78bb9bcc5f10479c" providerId="LiveId" clId="{A8BE7988-36D9-48D7-A9DA-44AFAECB672E}" dt="2022-09-08T06:32:13.859" v="217" actId="1035"/>
          <ac:picMkLst>
            <pc:docMk/>
            <pc:sldMk cId="1249714962" sldId="345"/>
            <ac:picMk id="4" creationId="{00000000-0000-0000-0000-000000000000}"/>
          </ac:picMkLst>
        </pc:picChg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582915529" sldId="346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903993917" sldId="347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1771299808" sldId="348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363007907" sldId="349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876316207" sldId="350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3506704836" sldId="351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2682783006" sldId="352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897917310" sldId="353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1594195367" sldId="354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3684611314" sldId="355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2199639763" sldId="356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1811595730" sldId="357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3079143674" sldId="358"/>
        </pc:sldMkLst>
      </pc:sldChg>
      <pc:sldChg chg="add del">
        <pc:chgData name="amutha jeevakumari" userId="78bb9bcc5f10479c" providerId="LiveId" clId="{A8BE7988-36D9-48D7-A9DA-44AFAECB672E}" dt="2022-10-06T04:07:03.793" v="290" actId="2696"/>
        <pc:sldMkLst>
          <pc:docMk/>
          <pc:sldMk cId="2466622864" sldId="359"/>
        </pc:sldMkLst>
      </pc:sldChg>
      <pc:sldChg chg="del">
        <pc:chgData name="amutha jeevakumari" userId="78bb9bcc5f10479c" providerId="LiveId" clId="{A8BE7988-36D9-48D7-A9DA-44AFAECB672E}" dt="2022-09-20T05:57:19.643" v="222" actId="2696"/>
        <pc:sldMkLst>
          <pc:docMk/>
          <pc:sldMk cId="1596590488" sldId="365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4233992664" sldId="374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75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76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77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78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79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80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81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82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83"/>
        </pc:sldMkLst>
      </pc:sldChg>
      <pc:sldChg chg="del">
        <pc:chgData name="amutha jeevakumari" userId="78bb9bcc5f10479c" providerId="LiveId" clId="{A8BE7988-36D9-48D7-A9DA-44AFAECB672E}" dt="2022-10-06T04:07:03.793" v="290" actId="2696"/>
        <pc:sldMkLst>
          <pc:docMk/>
          <pc:sldMk cId="0" sldId="384"/>
        </pc:sldMkLst>
      </pc:sldChg>
      <pc:sldChg chg="addSp delSp del mod">
        <pc:chgData name="amutha jeevakumari" userId="78bb9bcc5f10479c" providerId="LiveId" clId="{A8BE7988-36D9-48D7-A9DA-44AFAECB672E}" dt="2022-10-06T04:07:03.793" v="290" actId="2696"/>
        <pc:sldMkLst>
          <pc:docMk/>
          <pc:sldMk cId="0" sldId="385"/>
        </pc:sldMkLst>
        <pc:picChg chg="add del">
          <ac:chgData name="amutha jeevakumari" userId="78bb9bcc5f10479c" providerId="LiveId" clId="{A8BE7988-36D9-48D7-A9DA-44AFAECB672E}" dt="2022-09-06T03:48:04.766" v="161" actId="22"/>
          <ac:picMkLst>
            <pc:docMk/>
            <pc:sldMk cId="0" sldId="385"/>
            <ac:picMk id="14" creationId="{C59250D3-59CD-E4A0-1CF2-5A408C259E82}"/>
          </ac:picMkLst>
        </pc:picChg>
      </pc:sldChg>
      <pc:sldChg chg="addSp delSp modSp new mod">
        <pc:chgData name="amutha jeevakumari" userId="78bb9bcc5f10479c" providerId="LiveId" clId="{A8BE7988-36D9-48D7-A9DA-44AFAECB672E}" dt="2022-09-06T04:09:43.847" v="210" actId="255"/>
        <pc:sldMkLst>
          <pc:docMk/>
          <pc:sldMk cId="884976271" sldId="386"/>
        </pc:sldMkLst>
        <pc:spChg chg="mod">
          <ac:chgData name="amutha jeevakumari" userId="78bb9bcc5f10479c" providerId="LiveId" clId="{A8BE7988-36D9-48D7-A9DA-44AFAECB672E}" dt="2022-09-06T03:51:20.174" v="196" actId="122"/>
          <ac:spMkLst>
            <pc:docMk/>
            <pc:sldMk cId="884976271" sldId="386"/>
            <ac:spMk id="2" creationId="{17E0BCE2-30D9-A98C-1C17-C3468FC162FB}"/>
          </ac:spMkLst>
        </pc:spChg>
        <pc:spChg chg="del mod">
          <ac:chgData name="amutha jeevakumari" userId="78bb9bcc5f10479c" providerId="LiveId" clId="{A8BE7988-36D9-48D7-A9DA-44AFAECB672E}" dt="2022-09-06T03:43:44.933" v="157" actId="21"/>
          <ac:spMkLst>
            <pc:docMk/>
            <pc:sldMk cId="884976271" sldId="386"/>
            <ac:spMk id="3" creationId="{30C977FD-C945-8C53-04A6-E4FFE5322E55}"/>
          </ac:spMkLst>
        </pc:spChg>
        <pc:spChg chg="add mod">
          <ac:chgData name="amutha jeevakumari" userId="78bb9bcc5f10479c" providerId="LiveId" clId="{A8BE7988-36D9-48D7-A9DA-44AFAECB672E}" dt="2022-09-06T04:09:43.847" v="210" actId="255"/>
          <ac:spMkLst>
            <pc:docMk/>
            <pc:sldMk cId="884976271" sldId="386"/>
            <ac:spMk id="7" creationId="{8BD1C784-0474-C230-0663-8101BAF758DE}"/>
          </ac:spMkLst>
        </pc:spChg>
      </pc:sldChg>
      <pc:sldChg chg="addSp modSp new mod">
        <pc:chgData name="amutha jeevakumari" userId="78bb9bcc5f10479c" providerId="LiveId" clId="{A8BE7988-36D9-48D7-A9DA-44AFAECB672E}" dt="2022-09-29T03:08:14.228" v="254"/>
        <pc:sldMkLst>
          <pc:docMk/>
          <pc:sldMk cId="3026847624" sldId="387"/>
        </pc:sldMkLst>
        <pc:spChg chg="mod">
          <ac:chgData name="amutha jeevakumari" userId="78bb9bcc5f10479c" providerId="LiveId" clId="{A8BE7988-36D9-48D7-A9DA-44AFAECB672E}" dt="2022-09-29T03:07:56.230" v="253" actId="123"/>
          <ac:spMkLst>
            <pc:docMk/>
            <pc:sldMk cId="3026847624" sldId="387"/>
            <ac:spMk id="3" creationId="{D11A77A4-ACD7-968D-E67A-38B81D3A3B6C}"/>
          </ac:spMkLst>
        </pc:spChg>
        <pc:picChg chg="add mod">
          <ac:chgData name="amutha jeevakumari" userId="78bb9bcc5f10479c" providerId="LiveId" clId="{A8BE7988-36D9-48D7-A9DA-44AFAECB672E}" dt="2022-09-29T03:08:14.228" v="254"/>
          <ac:picMkLst>
            <pc:docMk/>
            <pc:sldMk cId="3026847624" sldId="387"/>
            <ac:picMk id="6" creationId="{6AF66A4D-A38F-7328-427D-9A32CC2DFA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BC92-AD91-4260-8AC3-CECC0968B1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117B-1F70-461E-B08C-99388A716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E117B-1F70-461E-B08C-99388A71685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5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1E117B-1F70-461E-B08C-99388A71685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7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09929"/>
            <a:ext cx="3989704" cy="608330"/>
          </a:xfrm>
          <a:custGeom>
            <a:avLst/>
            <a:gdLst/>
            <a:ahLst/>
            <a:cxnLst/>
            <a:rect l="l" t="t" r="r" b="b"/>
            <a:pathLst>
              <a:path w="3989704" h="608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57339"/>
                </a:lnTo>
                <a:lnTo>
                  <a:pt x="4013" y="577075"/>
                </a:lnTo>
                <a:lnTo>
                  <a:pt x="14922" y="593229"/>
                </a:lnTo>
                <a:lnTo>
                  <a:pt x="31076" y="604139"/>
                </a:lnTo>
                <a:lnTo>
                  <a:pt x="50812" y="608152"/>
                </a:lnTo>
                <a:lnTo>
                  <a:pt x="3938854" y="608152"/>
                </a:lnTo>
                <a:lnTo>
                  <a:pt x="3958577" y="604139"/>
                </a:lnTo>
                <a:lnTo>
                  <a:pt x="3974731" y="593229"/>
                </a:lnTo>
                <a:lnTo>
                  <a:pt x="3985653" y="577075"/>
                </a:lnTo>
                <a:lnTo>
                  <a:pt x="3989654" y="55733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9128" y="787414"/>
            <a:ext cx="2091842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F933-32BA-476D-86A3-F450B8CDF5FF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F2D8-9136-453E-AC53-33D7416208E7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3A3F-9C57-41B7-8562-51C36E2B25CF}" type="datetime1">
              <a:rPr lang="en-US" smtClean="0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D1FD-0EC4-4790-8802-52983E6565F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8A42-1DF8-4338-BC80-B292E081F331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237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114095"/>
            <a:ext cx="580389" cy="34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CD8A2-E5CC-4FB8-B8D9-F2B5C8D77566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7382" y="3338659"/>
            <a:ext cx="313054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9128" y="787414"/>
            <a:ext cx="2798522" cy="2192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30"/>
              <a:t>B</a:t>
            </a:r>
            <a:r>
              <a:rPr spc="-30"/>
              <a:t>CSE10</a:t>
            </a:r>
            <a:r>
              <a:rPr lang="en-US" spc="-30"/>
              <a:t>3E</a:t>
            </a:r>
            <a:r>
              <a:rPr spc="-30"/>
              <a:t>-</a:t>
            </a:r>
            <a:r>
              <a:rPr lang="en-US" spc="-30"/>
              <a:t> Computer</a:t>
            </a:r>
            <a:r>
              <a:rPr spc="-30"/>
              <a:t> </a:t>
            </a:r>
            <a:r>
              <a:rPr spc="-35"/>
              <a:t>Programming</a:t>
            </a:r>
            <a:r>
              <a:rPr lang="en-US" spc="-35"/>
              <a:t>: JAVA</a:t>
            </a:r>
            <a:endParaRPr spc="-35"/>
          </a:p>
        </p:txBody>
      </p:sp>
      <p:sp>
        <p:nvSpPr>
          <p:cNvPr id="3" name="object 3"/>
          <p:cNvSpPr txBox="1"/>
          <p:nvPr/>
        </p:nvSpPr>
        <p:spPr>
          <a:xfrm>
            <a:off x="875296" y="1965872"/>
            <a:ext cx="3048000" cy="572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Dr.</a:t>
            </a:r>
            <a:r>
              <a:rPr sz="900" spc="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lang="en-US" sz="900" spc="10">
                <a:solidFill>
                  <a:srgbClr val="FF0000"/>
                </a:solidFill>
                <a:latin typeface="Tahoma"/>
                <a:cs typeface="Tahoma"/>
              </a:rPr>
              <a:t>. A. AMUTHA JEEVAKUMARI</a:t>
            </a:r>
          </a:p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Ass</a:t>
            </a:r>
            <a:r>
              <a:rPr lang="en-US" sz="900" spc="-15">
                <a:latin typeface="Tahoma"/>
                <a:cs typeface="Tahoma"/>
              </a:rPr>
              <a:t>istant</a:t>
            </a:r>
            <a:r>
              <a:rPr sz="900" spc="-3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Professor</a:t>
            </a:r>
            <a:r>
              <a:rPr lang="en-US" sz="900" spc="-20">
                <a:latin typeface="Tahoma"/>
                <a:cs typeface="Tahoma"/>
              </a:rPr>
              <a:t> (Sr.)</a:t>
            </a:r>
            <a:endParaRPr sz="90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10">
                <a:latin typeface="Tahoma"/>
                <a:cs typeface="Tahoma"/>
              </a:rPr>
              <a:t>School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Computer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Science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Engineering </a:t>
            </a:r>
            <a:r>
              <a:rPr sz="900" spc="-270">
                <a:latin typeface="Tahoma"/>
                <a:cs typeface="Tahoma"/>
              </a:rPr>
              <a:t> </a:t>
            </a:r>
            <a:endParaRPr lang="en-US" sz="900" spc="-27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30">
                <a:latin typeface="Tahoma"/>
                <a:cs typeface="Tahoma"/>
              </a:rPr>
              <a:t>VIT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-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Chennai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9624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1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35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Example-3</a:t>
            </a:r>
            <a:r>
              <a:rPr spc="5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30"/>
              <a:t>Hierarchical</a:t>
            </a:r>
            <a:r>
              <a:rPr spc="10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40608"/>
            <a:ext cx="3911600" cy="224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(){System.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"eating..."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1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(){System.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"barking..."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8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meow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(){System.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"meowing..."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HierarchicalInheritance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1320165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8700" algn="l"/>
              </a:tabLst>
              <a:defRPr/>
            </a:pP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c.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meow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9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c.</a:t>
            </a:r>
            <a:r>
              <a:rPr kumimoji="0" sz="900" b="1" i="0" u="none" strike="noStrike" kern="1200" cap="none" spc="1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26235" algn="l"/>
              </a:tabLst>
              <a:defRPr/>
            </a:pPr>
            <a:r>
              <a:rPr kumimoji="0" sz="900" b="1" i="1" u="none" strike="noStrike" kern="1200" cap="none" spc="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//c.bark();	</a:t>
            </a:r>
            <a:r>
              <a:rPr kumimoji="0" sz="9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//C.T.Error  </a:t>
            </a:r>
            <a:r>
              <a:rPr kumimoji="0" sz="900" b="1" i="1" u="none" strike="noStrike" kern="1200" cap="none" spc="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(Not</a:t>
            </a:r>
            <a:r>
              <a:rPr kumimoji="0" sz="900" b="1" i="1" u="none" strike="noStrike" kern="1200" cap="none" spc="2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permitted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900" b="1" i="1" u="none" strike="noStrike" kern="1200" cap="none" spc="2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802" y="2757342"/>
            <a:ext cx="90995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98450" algn="l"/>
              </a:tabLst>
              <a:defRPr/>
            </a:pP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	</a:t>
            </a:r>
            <a:r>
              <a:rPr kumimoji="0" sz="9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meowing...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969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8450" algn="l"/>
              </a:tabLst>
              <a:defRPr/>
            </a:pPr>
            <a:r>
              <a:rPr kumimoji="0" sz="900" b="1" i="1" u="none" strike="noStrike" kern="1200" cap="none" spc="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	</a:t>
            </a:r>
            <a:r>
              <a:rPr kumimoji="0" sz="9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7767" y="2895887"/>
            <a:ext cx="145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6300790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81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/>
              <a:t>Multiple</a:t>
            </a:r>
            <a:r>
              <a:rPr spc="-20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793465"/>
            <a:ext cx="3679825" cy="159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227329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Why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multiple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inheritance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7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java?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9050" lvl="0" indent="0" algn="l" defTabSz="914400" rtl="0" eaLnBrk="1" fontAlgn="auto" latinLnBrk="0" hangingPunct="1">
              <a:lnSpc>
                <a:spcPct val="101000"/>
              </a:lnSpc>
              <a:spcBef>
                <a:spcPts val="8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reduce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complexity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simplify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language,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Multiple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inheritance </a:t>
            </a:r>
            <a:r>
              <a:rPr kumimoji="0" sz="900" b="1" i="0" u="none" strike="noStrike" kern="1200" cap="none" spc="-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r>
              <a:rPr kumimoji="0" sz="900" b="0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Consider</a:t>
            </a:r>
            <a:r>
              <a:rPr kumimoji="0" sz="9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scenario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where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A,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B,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are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three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classes.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inherits </a:t>
            </a:r>
            <a:r>
              <a:rPr kumimoji="0" sz="900" b="0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 </a:t>
            </a:r>
            <a:r>
              <a:rPr kumimoji="0" sz="900" b="0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classes.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 </a:t>
            </a:r>
            <a:r>
              <a:rPr kumimoji="0" sz="900" b="0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same</a:t>
            </a:r>
            <a:r>
              <a:rPr kumimoji="0" sz="900" b="0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call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child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object,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there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will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ambiguity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call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243840" lvl="0" indent="0" algn="just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Since Compile-time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errors 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are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better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than Runtime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errors, ava renders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compile-time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error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classes.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whether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 have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same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different,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there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will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compile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time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error.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116279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431328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023465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87631620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933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Example-4</a:t>
            </a:r>
            <a:r>
              <a:rPr spc="5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5"/>
              <a:t>Mulitple</a:t>
            </a:r>
            <a:r>
              <a:rPr spc="10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96031"/>
            <a:ext cx="4270375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msg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(){System.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"Hello"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1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msg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(){System.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"Welcome"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86560" algn="l"/>
              </a:tabLst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1" i="0" u="none" strike="noStrike" kern="1200" cap="none" spc="2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A,B{	</a:t>
            </a:r>
            <a:r>
              <a:rPr kumimoji="0" sz="9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//suppose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if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were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90855" marR="1678939" lvl="0" indent="-239395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</a:t>
            </a:r>
            <a:r>
              <a:rPr kumimoji="0" sz="900" b="1" i="0" u="none" strike="noStrike" kern="1200" cap="none" spc="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46250" algn="l"/>
              </a:tabLst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obj.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msg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9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//Now</a:t>
            </a:r>
            <a:r>
              <a:rPr kumimoji="0" sz="9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which</a:t>
            </a:r>
            <a:r>
              <a:rPr kumimoji="0" sz="9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msg()</a:t>
            </a:r>
            <a:r>
              <a:rPr kumimoji="0" sz="9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would</a:t>
            </a:r>
            <a:r>
              <a:rPr kumimoji="0" sz="9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9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invoked?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690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1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900" b="1" i="1" u="none" strike="noStrike" kern="1200" cap="none" spc="2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Compile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Error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50670483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11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t> </a:t>
            </a:r>
            <a:r>
              <a:rPr spc="-90"/>
              <a:t>:</a:t>
            </a:r>
            <a:r>
              <a:rPr spc="125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12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</a:pPr>
            <a:r>
              <a:rPr spc="114">
                <a:solidFill>
                  <a:srgbClr val="007F00"/>
                </a:solidFill>
              </a:rPr>
              <a:t>class</a:t>
            </a:r>
            <a:r>
              <a:rPr spc="220">
                <a:solidFill>
                  <a:srgbClr val="007F00"/>
                </a:solidFill>
              </a:rPr>
              <a:t> </a:t>
            </a:r>
            <a:r>
              <a:rPr spc="25">
                <a:solidFill>
                  <a:srgbClr val="0000FF"/>
                </a:solidFill>
              </a:rPr>
              <a:t>Employee</a:t>
            </a:r>
            <a:r>
              <a:rPr spc="25">
                <a:solidFill>
                  <a:srgbClr val="000000"/>
                </a:solidFill>
              </a:rPr>
              <a:t>{</a:t>
            </a:r>
          </a:p>
          <a:p>
            <a:pPr marL="546100">
              <a:lnSpc>
                <a:spcPct val="100000"/>
              </a:lnSpc>
              <a:spcBef>
                <a:spcPts val="10"/>
              </a:spcBef>
            </a:pPr>
            <a:r>
              <a:rPr spc="120">
                <a:solidFill>
                  <a:srgbClr val="AF003F"/>
                </a:solidFill>
              </a:rPr>
              <a:t>float</a:t>
            </a:r>
            <a:r>
              <a:rPr spc="215">
                <a:solidFill>
                  <a:srgbClr val="AF003F"/>
                </a:solidFill>
              </a:rPr>
              <a:t> </a:t>
            </a:r>
            <a:r>
              <a:rPr spc="70">
                <a:solidFill>
                  <a:srgbClr val="000000"/>
                </a:solidFill>
              </a:rPr>
              <a:t>salary</a:t>
            </a:r>
            <a:r>
              <a:rPr spc="70">
                <a:solidFill>
                  <a:srgbClr val="666666"/>
                </a:solidFill>
              </a:rPr>
              <a:t>=40000</a:t>
            </a:r>
            <a:r>
              <a:rPr spc="70">
                <a:solidFill>
                  <a:srgbClr val="000000"/>
                </a:solidFill>
              </a:rPr>
              <a:t>;</a:t>
            </a:r>
          </a:p>
          <a:p>
            <a:pPr marL="6794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  <a:p>
            <a:pPr marL="55244">
              <a:lnSpc>
                <a:spcPct val="100000"/>
              </a:lnSpc>
              <a:spcBef>
                <a:spcPts val="55"/>
              </a:spcBef>
            </a:pPr>
            <a:endParaRPr sz="850"/>
          </a:p>
          <a:p>
            <a:pPr marL="546100" marR="1917700" indent="-478790">
              <a:lnSpc>
                <a:spcPct val="101000"/>
              </a:lnSpc>
            </a:pPr>
            <a:r>
              <a:rPr spc="114">
                <a:solidFill>
                  <a:srgbClr val="007F00"/>
                </a:solidFill>
              </a:rPr>
              <a:t>class</a:t>
            </a:r>
            <a:r>
              <a:rPr spc="260">
                <a:solidFill>
                  <a:srgbClr val="007F00"/>
                </a:solidFill>
              </a:rPr>
              <a:t> </a:t>
            </a:r>
            <a:r>
              <a:rPr spc="-5">
                <a:solidFill>
                  <a:srgbClr val="0000FF"/>
                </a:solidFill>
              </a:rPr>
              <a:t>Programmer</a:t>
            </a:r>
            <a:r>
              <a:rPr spc="70">
                <a:solidFill>
                  <a:srgbClr val="0000FF"/>
                </a:solidFill>
              </a:rPr>
              <a:t> </a:t>
            </a:r>
            <a:r>
              <a:rPr spc="45">
                <a:solidFill>
                  <a:srgbClr val="007F00"/>
                </a:solidFill>
              </a:rPr>
              <a:t>extends</a:t>
            </a:r>
            <a:r>
              <a:rPr spc="265">
                <a:solidFill>
                  <a:srgbClr val="007F00"/>
                </a:solidFill>
              </a:rPr>
              <a:t> </a:t>
            </a:r>
            <a:r>
              <a:rPr spc="25">
                <a:solidFill>
                  <a:srgbClr val="000000"/>
                </a:solidFill>
              </a:rPr>
              <a:t>Employee{ </a:t>
            </a:r>
            <a:r>
              <a:rPr spc="-190">
                <a:solidFill>
                  <a:srgbClr val="000000"/>
                </a:solidFill>
              </a:rPr>
              <a:t> </a:t>
            </a:r>
            <a:r>
              <a:rPr spc="130">
                <a:solidFill>
                  <a:srgbClr val="AF003F"/>
                </a:solidFill>
              </a:rPr>
              <a:t>int</a:t>
            </a:r>
            <a:r>
              <a:rPr spc="254">
                <a:solidFill>
                  <a:srgbClr val="AF003F"/>
                </a:solidFill>
              </a:rPr>
              <a:t> </a:t>
            </a:r>
            <a:r>
              <a:rPr spc="30">
                <a:solidFill>
                  <a:srgbClr val="000000"/>
                </a:solidFill>
              </a:rPr>
              <a:t>bonus</a:t>
            </a:r>
            <a:r>
              <a:rPr spc="30">
                <a:solidFill>
                  <a:srgbClr val="666666"/>
                </a:solidFill>
              </a:rPr>
              <a:t>=10000</a:t>
            </a:r>
            <a:r>
              <a:rPr spc="30">
                <a:solidFill>
                  <a:srgbClr val="000000"/>
                </a:solidFill>
              </a:rPr>
              <a:t>;</a:t>
            </a:r>
          </a:p>
          <a:p>
            <a:pPr marL="55244">
              <a:lnSpc>
                <a:spcPct val="100000"/>
              </a:lnSpc>
              <a:spcBef>
                <a:spcPts val="55"/>
              </a:spcBef>
            </a:pPr>
            <a:endParaRPr sz="850"/>
          </a:p>
          <a:p>
            <a:pPr marL="784860" marR="1379855" indent="-478790">
              <a:lnSpc>
                <a:spcPct val="101000"/>
              </a:lnSpc>
            </a:pPr>
            <a:r>
              <a:rPr spc="90">
                <a:solidFill>
                  <a:srgbClr val="007F00"/>
                </a:solidFill>
              </a:rPr>
              <a:t>public</a:t>
            </a:r>
            <a:r>
              <a:rPr spc="250">
                <a:solidFill>
                  <a:srgbClr val="007F00"/>
                </a:solidFill>
              </a:rPr>
              <a:t> </a:t>
            </a:r>
            <a:r>
              <a:rPr spc="130">
                <a:solidFill>
                  <a:srgbClr val="007F00"/>
                </a:solidFill>
              </a:rPr>
              <a:t>static</a:t>
            </a:r>
            <a:r>
              <a:rPr spc="250">
                <a:solidFill>
                  <a:srgbClr val="007F00"/>
                </a:solidFill>
              </a:rPr>
              <a:t> </a:t>
            </a:r>
            <a:r>
              <a:rPr spc="65">
                <a:solidFill>
                  <a:srgbClr val="AF003F"/>
                </a:solidFill>
              </a:rPr>
              <a:t>void</a:t>
            </a:r>
            <a:r>
              <a:rPr spc="250">
                <a:solidFill>
                  <a:srgbClr val="AF003F"/>
                </a:solidFill>
              </a:rPr>
              <a:t> </a:t>
            </a:r>
            <a:r>
              <a:rPr spc="75">
                <a:solidFill>
                  <a:srgbClr val="0000FF"/>
                </a:solidFill>
              </a:rPr>
              <a:t>main</a:t>
            </a:r>
            <a:r>
              <a:rPr spc="75">
                <a:solidFill>
                  <a:srgbClr val="000000"/>
                </a:solidFill>
              </a:rPr>
              <a:t>(String</a:t>
            </a:r>
            <a:r>
              <a:rPr spc="254">
                <a:solidFill>
                  <a:srgbClr val="000000"/>
                </a:solidFill>
              </a:rPr>
              <a:t> </a:t>
            </a:r>
            <a:r>
              <a:rPr spc="130">
                <a:solidFill>
                  <a:srgbClr val="000000"/>
                </a:solidFill>
              </a:rPr>
              <a:t>args</a:t>
            </a:r>
            <a:r>
              <a:rPr spc="130">
                <a:solidFill>
                  <a:srgbClr val="666666"/>
                </a:solidFill>
              </a:rPr>
              <a:t>[]</a:t>
            </a:r>
            <a:r>
              <a:rPr spc="130">
                <a:solidFill>
                  <a:srgbClr val="000000"/>
                </a:solidFill>
              </a:rPr>
              <a:t>){ </a:t>
            </a:r>
            <a:r>
              <a:rPr spc="-19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Programmer</a:t>
            </a:r>
            <a:r>
              <a:rPr spc="60">
                <a:solidFill>
                  <a:srgbClr val="000000"/>
                </a:solidFill>
              </a:rPr>
              <a:t> </a:t>
            </a:r>
            <a:r>
              <a:rPr spc="-40">
                <a:solidFill>
                  <a:srgbClr val="000000"/>
                </a:solidFill>
              </a:rPr>
              <a:t>p</a:t>
            </a:r>
            <a:r>
              <a:rPr spc="-40">
                <a:solidFill>
                  <a:srgbClr val="666666"/>
                </a:solidFill>
              </a:rPr>
              <a:t>=</a:t>
            </a:r>
            <a:r>
              <a:rPr spc="-40">
                <a:solidFill>
                  <a:srgbClr val="007F00"/>
                </a:solidFill>
              </a:rPr>
              <a:t>new</a:t>
            </a:r>
            <a:r>
              <a:rPr spc="95">
                <a:solidFill>
                  <a:srgbClr val="007F00"/>
                </a:solidFill>
              </a:rPr>
              <a:t> </a:t>
            </a:r>
            <a:r>
              <a:rPr spc="45">
                <a:solidFill>
                  <a:srgbClr val="000000"/>
                </a:solidFill>
              </a:rPr>
              <a:t>Programmer();</a:t>
            </a:r>
          </a:p>
          <a:p>
            <a:pPr marL="784860" marR="5080">
              <a:lnSpc>
                <a:spcPct val="101000"/>
              </a:lnSpc>
            </a:pPr>
            <a:r>
              <a:rPr spc="55">
                <a:solidFill>
                  <a:srgbClr val="000000"/>
                </a:solidFill>
              </a:rPr>
              <a:t>System.</a:t>
            </a:r>
            <a:r>
              <a:rPr spc="55">
                <a:solidFill>
                  <a:srgbClr val="7C8E28"/>
                </a:solidFill>
              </a:rPr>
              <a:t>out</a:t>
            </a:r>
            <a:r>
              <a:rPr spc="55">
                <a:solidFill>
                  <a:srgbClr val="000000"/>
                </a:solidFill>
              </a:rPr>
              <a:t>.</a:t>
            </a:r>
            <a:r>
              <a:rPr spc="55">
                <a:solidFill>
                  <a:srgbClr val="7C8E28"/>
                </a:solidFill>
              </a:rPr>
              <a:t>println</a:t>
            </a:r>
            <a:r>
              <a:rPr spc="55">
                <a:solidFill>
                  <a:srgbClr val="000000"/>
                </a:solidFill>
              </a:rPr>
              <a:t>(</a:t>
            </a:r>
            <a:r>
              <a:rPr spc="55">
                <a:solidFill>
                  <a:srgbClr val="BA2121"/>
                </a:solidFill>
              </a:rPr>
              <a:t>"Programmer</a:t>
            </a:r>
            <a:r>
              <a:rPr spc="60">
                <a:solidFill>
                  <a:srgbClr val="BA2121"/>
                </a:solidFill>
              </a:rPr>
              <a:t> </a:t>
            </a:r>
            <a:r>
              <a:rPr spc="100">
                <a:solidFill>
                  <a:srgbClr val="BA2121"/>
                </a:solidFill>
              </a:rPr>
              <a:t>salary</a:t>
            </a:r>
            <a:r>
              <a:rPr spc="105">
                <a:solidFill>
                  <a:srgbClr val="BA2121"/>
                </a:solidFill>
              </a:rPr>
              <a:t> </a:t>
            </a:r>
            <a:r>
              <a:rPr spc="125">
                <a:solidFill>
                  <a:srgbClr val="BA2121"/>
                </a:solidFill>
              </a:rPr>
              <a:t>is:"</a:t>
            </a:r>
            <a:r>
              <a:rPr spc="125">
                <a:solidFill>
                  <a:srgbClr val="666666"/>
                </a:solidFill>
              </a:rPr>
              <a:t>+</a:t>
            </a:r>
            <a:r>
              <a:rPr spc="125">
                <a:solidFill>
                  <a:srgbClr val="000000"/>
                </a:solidFill>
              </a:rPr>
              <a:t>p.</a:t>
            </a:r>
            <a:r>
              <a:rPr spc="125">
                <a:solidFill>
                  <a:srgbClr val="7C8E28"/>
                </a:solidFill>
              </a:rPr>
              <a:t>salary</a:t>
            </a:r>
            <a:r>
              <a:rPr spc="125">
                <a:solidFill>
                  <a:srgbClr val="000000"/>
                </a:solidFill>
              </a:rPr>
              <a:t>); </a:t>
            </a:r>
            <a:r>
              <a:rPr spc="130">
                <a:solidFill>
                  <a:srgbClr val="000000"/>
                </a:solidFill>
              </a:rPr>
              <a:t> </a:t>
            </a:r>
            <a:r>
              <a:rPr spc="70">
                <a:solidFill>
                  <a:srgbClr val="000000"/>
                </a:solidFill>
              </a:rPr>
              <a:t>System.</a:t>
            </a:r>
            <a:r>
              <a:rPr spc="70">
                <a:solidFill>
                  <a:srgbClr val="7C8E28"/>
                </a:solidFill>
              </a:rPr>
              <a:t>out</a:t>
            </a:r>
            <a:r>
              <a:rPr spc="70">
                <a:solidFill>
                  <a:srgbClr val="000000"/>
                </a:solidFill>
              </a:rPr>
              <a:t>.</a:t>
            </a:r>
            <a:r>
              <a:rPr spc="70">
                <a:solidFill>
                  <a:srgbClr val="7C8E28"/>
                </a:solidFill>
              </a:rPr>
              <a:t>println</a:t>
            </a:r>
            <a:r>
              <a:rPr spc="70">
                <a:solidFill>
                  <a:srgbClr val="000000"/>
                </a:solidFill>
              </a:rPr>
              <a:t>(</a:t>
            </a:r>
            <a:r>
              <a:rPr spc="70">
                <a:solidFill>
                  <a:srgbClr val="BA2121"/>
                </a:solidFill>
              </a:rPr>
              <a:t>"Bonus</a:t>
            </a:r>
            <a:r>
              <a:rPr spc="270">
                <a:solidFill>
                  <a:srgbClr val="BA2121"/>
                </a:solidFill>
              </a:rPr>
              <a:t> </a:t>
            </a:r>
            <a:r>
              <a:rPr spc="85">
                <a:solidFill>
                  <a:srgbClr val="BA2121"/>
                </a:solidFill>
              </a:rPr>
              <a:t>of</a:t>
            </a:r>
            <a:r>
              <a:rPr spc="275">
                <a:solidFill>
                  <a:srgbClr val="BA2121"/>
                </a:solidFill>
              </a:rPr>
              <a:t> </a:t>
            </a:r>
            <a:r>
              <a:rPr spc="-5">
                <a:solidFill>
                  <a:srgbClr val="BA2121"/>
                </a:solidFill>
              </a:rPr>
              <a:t>Programmer</a:t>
            </a:r>
            <a:r>
              <a:rPr spc="85">
                <a:solidFill>
                  <a:srgbClr val="BA2121"/>
                </a:solidFill>
              </a:rPr>
              <a:t> </a:t>
            </a:r>
            <a:r>
              <a:rPr spc="95">
                <a:solidFill>
                  <a:srgbClr val="BA2121"/>
                </a:solidFill>
              </a:rPr>
              <a:t>is:"</a:t>
            </a:r>
            <a:r>
              <a:rPr spc="95">
                <a:solidFill>
                  <a:srgbClr val="666666"/>
                </a:solidFill>
              </a:rPr>
              <a:t>+</a:t>
            </a:r>
            <a:r>
              <a:rPr spc="95">
                <a:solidFill>
                  <a:srgbClr val="000000"/>
                </a:solidFill>
              </a:rPr>
              <a:t>p.</a:t>
            </a:r>
            <a:r>
              <a:rPr spc="95">
                <a:solidFill>
                  <a:srgbClr val="7C8E28"/>
                </a:solidFill>
              </a:rPr>
              <a:t>bonus</a:t>
            </a:r>
            <a:r>
              <a:rPr spc="95">
                <a:solidFill>
                  <a:srgbClr val="000000"/>
                </a:solidFill>
              </a:rPr>
              <a:t>);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  <a:p>
            <a:pPr marL="6794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endParaRPr spc="160">
              <a:solidFill>
                <a:srgbClr val="000000"/>
              </a:solidFill>
            </a:endParaRPr>
          </a:p>
          <a:p>
            <a:pPr marL="1024255">
              <a:lnSpc>
                <a:spcPct val="100000"/>
              </a:lnSpc>
            </a:pPr>
            <a:r>
              <a:rPr i="1" spc="95">
                <a:latin typeface="Trebuchet MS"/>
                <a:cs typeface="Trebuchet MS"/>
              </a:rPr>
              <a:t>/* </a:t>
            </a:r>
            <a:r>
              <a:rPr i="1" spc="285">
                <a:latin typeface="Trebuchet MS"/>
                <a:cs typeface="Trebuchet MS"/>
              </a:rPr>
              <a:t> </a:t>
            </a:r>
            <a:r>
              <a:rPr i="1" spc="-55">
                <a:latin typeface="Trebuchet MS"/>
                <a:cs typeface="Trebuchet MS"/>
              </a:rPr>
              <a:t>Programmer</a:t>
            </a:r>
            <a:r>
              <a:rPr i="1" spc="185">
                <a:latin typeface="Trebuchet MS"/>
                <a:cs typeface="Trebuchet MS"/>
              </a:rPr>
              <a:t> </a:t>
            </a:r>
            <a:r>
              <a:rPr i="1" spc="20">
                <a:latin typeface="Trebuchet MS"/>
                <a:cs typeface="Trebuchet MS"/>
              </a:rPr>
              <a:t>salary</a:t>
            </a:r>
            <a:r>
              <a:rPr i="1" spc="190">
                <a:latin typeface="Trebuchet MS"/>
                <a:cs typeface="Trebuchet MS"/>
              </a:rPr>
              <a:t> </a:t>
            </a:r>
            <a:r>
              <a:rPr i="1" spc="15">
                <a:latin typeface="Trebuchet MS"/>
                <a:cs typeface="Trebuchet MS"/>
              </a:rPr>
              <a:t>is:40000.0</a:t>
            </a:r>
          </a:p>
          <a:p>
            <a:pPr marL="1083945">
              <a:lnSpc>
                <a:spcPct val="100000"/>
              </a:lnSpc>
              <a:spcBef>
                <a:spcPts val="10"/>
              </a:spcBef>
              <a:tabLst>
                <a:tab pos="3176905" algn="l"/>
              </a:tabLst>
            </a:pPr>
            <a:r>
              <a:rPr i="1" spc="80">
                <a:latin typeface="Trebuchet MS"/>
                <a:cs typeface="Trebuchet MS"/>
              </a:rPr>
              <a:t>* </a:t>
            </a:r>
            <a:r>
              <a:rPr i="1" spc="340">
                <a:latin typeface="Trebuchet MS"/>
                <a:cs typeface="Trebuchet MS"/>
              </a:rPr>
              <a:t> </a:t>
            </a:r>
            <a:r>
              <a:rPr i="1" spc="-25">
                <a:latin typeface="Trebuchet MS"/>
                <a:cs typeface="Trebuchet MS"/>
              </a:rPr>
              <a:t>Bonus</a:t>
            </a:r>
            <a:r>
              <a:rPr i="1" spc="210">
                <a:latin typeface="Trebuchet MS"/>
                <a:cs typeface="Trebuchet MS"/>
              </a:rPr>
              <a:t> </a:t>
            </a:r>
            <a:r>
              <a:rPr i="1" spc="25">
                <a:latin typeface="Trebuchet MS"/>
                <a:cs typeface="Trebuchet MS"/>
              </a:rPr>
              <a:t>of</a:t>
            </a:r>
            <a:r>
              <a:rPr i="1" spc="210">
                <a:latin typeface="Trebuchet MS"/>
                <a:cs typeface="Trebuchet MS"/>
              </a:rPr>
              <a:t> </a:t>
            </a:r>
            <a:r>
              <a:rPr i="1" spc="-60">
                <a:latin typeface="Trebuchet MS"/>
                <a:cs typeface="Trebuchet MS"/>
              </a:rPr>
              <a:t>programmer</a:t>
            </a:r>
            <a:r>
              <a:rPr i="1" spc="210">
                <a:latin typeface="Trebuchet MS"/>
                <a:cs typeface="Trebuchet MS"/>
              </a:rPr>
              <a:t> </a:t>
            </a:r>
            <a:r>
              <a:rPr i="1" spc="10">
                <a:latin typeface="Trebuchet MS"/>
                <a:cs typeface="Trebuchet MS"/>
              </a:rPr>
              <a:t>is:10000	</a:t>
            </a:r>
            <a:r>
              <a:rPr i="1" spc="95">
                <a:latin typeface="Trebuchet MS"/>
                <a:cs typeface="Trebuchet MS"/>
              </a:rPr>
              <a:t>*/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11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Example-2</a:t>
            </a:r>
            <a:r>
              <a:t> </a:t>
            </a:r>
            <a:r>
              <a:rPr spc="-90"/>
              <a:t>:</a:t>
            </a:r>
            <a:r>
              <a:rPr spc="125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55877"/>
            <a:ext cx="2045335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solidFill>
                  <a:srgbClr val="0000FF"/>
                </a:solidFill>
                <a:latin typeface="Calibri"/>
                <a:cs typeface="Calibri"/>
              </a:rPr>
              <a:t>Vehicle</a:t>
            </a:r>
            <a:r>
              <a:rPr sz="800" b="1" spc="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18745" marR="217170">
              <a:lnSpc>
                <a:spcPts val="900"/>
              </a:lnSpc>
              <a:spcBef>
                <a:spcPts val="50"/>
              </a:spcBef>
            </a:pP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protected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String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25">
                <a:latin typeface="Calibri"/>
                <a:cs typeface="Calibri"/>
              </a:rPr>
              <a:t>brand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sz="800" b="1" spc="70">
                <a:solidFill>
                  <a:srgbClr val="BA2121"/>
                </a:solidFill>
                <a:latin typeface="Calibri"/>
                <a:cs typeface="Calibri"/>
              </a:rPr>
              <a:t>"Ford"</a:t>
            </a:r>
            <a:r>
              <a:rPr sz="800" b="1" spc="70">
                <a:latin typeface="Calibri"/>
                <a:cs typeface="Calibri"/>
              </a:rPr>
              <a:t>;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00FF"/>
                </a:solidFill>
                <a:latin typeface="Calibri"/>
                <a:cs typeface="Calibri"/>
              </a:rPr>
              <a:t>honk</a:t>
            </a:r>
            <a:r>
              <a:rPr sz="800" b="1" spc="55">
                <a:latin typeface="Calibri"/>
                <a:cs typeface="Calibri"/>
              </a:rPr>
              <a:t>()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40"/>
              </a:lnSpc>
            </a:pP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"Tuut,</a:t>
            </a:r>
            <a:r>
              <a:rPr sz="800" b="1" spc="19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BA2121"/>
                </a:solidFill>
                <a:latin typeface="Calibri"/>
                <a:cs typeface="Calibri"/>
              </a:rPr>
              <a:t>tuut!"</a:t>
            </a:r>
            <a:r>
              <a:rPr sz="800" b="1" spc="105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11874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Car</a:t>
            </a:r>
            <a:r>
              <a:rPr sz="800" b="1" spc="2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Vehicle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9204" y="669758"/>
            <a:ext cx="108839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Vehicle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attribute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930"/>
              </a:lnSpc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Vehicle</a:t>
            </a:r>
            <a:r>
              <a:rPr sz="800" b="1" i="1" spc="15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580" y="1466861"/>
            <a:ext cx="2151380" cy="7162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String</a:t>
            </a:r>
            <a:r>
              <a:rPr sz="800" b="1" spc="95">
                <a:latin typeface="Calibri"/>
                <a:cs typeface="Calibri"/>
              </a:rPr>
              <a:t> </a:t>
            </a:r>
            <a:r>
              <a:rPr sz="800" b="1" spc="-40">
                <a:latin typeface="Calibri"/>
                <a:cs typeface="Calibri"/>
              </a:rPr>
              <a:t>modelName</a:t>
            </a:r>
            <a:r>
              <a:rPr sz="800" b="1" spc="-3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BA2121"/>
                </a:solidFill>
                <a:latin typeface="Calibri"/>
                <a:cs typeface="Calibri"/>
              </a:rPr>
              <a:t>"Mustang"</a:t>
            </a:r>
            <a:r>
              <a:rPr sz="800" b="1" spc="30">
                <a:latin typeface="Calibri"/>
                <a:cs typeface="Calibri"/>
              </a:rPr>
              <a:t>; </a:t>
            </a:r>
            <a:r>
              <a:rPr sz="800" b="1" spc="35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80">
                <a:latin typeface="Calibri"/>
                <a:cs typeface="Calibri"/>
              </a:rPr>
              <a:t>(String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229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args)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18745" marR="854710">
              <a:lnSpc>
                <a:spcPts val="1789"/>
              </a:lnSpc>
              <a:spcBef>
                <a:spcPts val="85"/>
              </a:spcBef>
            </a:pPr>
            <a:r>
              <a:rPr sz="800" b="1" spc="50">
                <a:latin typeface="Calibri"/>
                <a:cs typeface="Calibri"/>
              </a:rPr>
              <a:t>Car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-10">
                <a:latin typeface="Calibri"/>
                <a:cs typeface="Calibri"/>
              </a:rPr>
              <a:t>myCar</a:t>
            </a:r>
            <a:r>
              <a:rPr sz="800" b="1" spc="60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0">
                <a:latin typeface="Calibri"/>
                <a:cs typeface="Calibri"/>
              </a:rPr>
              <a:t>Car(); </a:t>
            </a:r>
            <a:r>
              <a:rPr sz="800" b="1" spc="-170"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myCar.</a:t>
            </a:r>
            <a:r>
              <a:rPr sz="800" b="1" spc="50">
                <a:solidFill>
                  <a:srgbClr val="7C8E28"/>
                </a:solidFill>
                <a:latin typeface="Calibri"/>
                <a:cs typeface="Calibri"/>
              </a:rPr>
              <a:t>honk</a:t>
            </a:r>
            <a:r>
              <a:rPr sz="800" b="1" spc="5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2354" y="1466861"/>
            <a:ext cx="875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Car</a:t>
            </a:r>
            <a:r>
              <a:rPr sz="8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attribute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263977"/>
            <a:ext cx="321437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>
              <a:lnSpc>
                <a:spcPts val="930"/>
              </a:lnSpc>
              <a:spcBef>
                <a:spcPts val="95"/>
              </a:spcBef>
            </a:pPr>
            <a:r>
              <a:rPr sz="800" b="1" spc="55">
                <a:latin typeface="Calibri"/>
                <a:cs typeface="Calibri"/>
              </a:rPr>
              <a:t>System.</a:t>
            </a:r>
            <a:r>
              <a:rPr sz="800" b="1" spc="5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55">
                <a:latin typeface="Calibri"/>
                <a:cs typeface="Calibri"/>
              </a:rPr>
              <a:t>.</a:t>
            </a:r>
            <a:r>
              <a:rPr sz="800" b="1" spc="5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55">
                <a:latin typeface="Calibri"/>
                <a:cs typeface="Calibri"/>
              </a:rPr>
              <a:t>(myCar.</a:t>
            </a:r>
            <a:r>
              <a:rPr sz="800" b="1" spc="55">
                <a:solidFill>
                  <a:srgbClr val="7C8E28"/>
                </a:solidFill>
                <a:latin typeface="Calibri"/>
                <a:cs typeface="Calibri"/>
              </a:rPr>
              <a:t>brand</a:t>
            </a:r>
            <a:r>
              <a:rPr sz="800" b="1" spc="250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+ </a:t>
            </a:r>
            <a:r>
              <a:rPr sz="800" b="1" spc="4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8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8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+ </a:t>
            </a:r>
            <a:r>
              <a:rPr sz="800" b="1" spc="5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0">
                <a:latin typeface="Calibri"/>
                <a:cs typeface="Calibri"/>
              </a:rPr>
              <a:t>myCar.</a:t>
            </a:r>
            <a:r>
              <a:rPr sz="800" b="1" spc="10">
                <a:solidFill>
                  <a:srgbClr val="7C8E28"/>
                </a:solidFill>
                <a:latin typeface="Calibri"/>
                <a:cs typeface="Calibri"/>
              </a:rPr>
              <a:t>modelName</a:t>
            </a:r>
            <a:r>
              <a:rPr sz="800" b="1" spc="10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11874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87780">
              <a:lnSpc>
                <a:spcPts val="930"/>
              </a:lnSpc>
              <a:spcBef>
                <a:spcPts val="835"/>
              </a:spcBef>
            </a:pP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/*</a:t>
            </a:r>
            <a:r>
              <a:rPr sz="800" b="1" i="1" spc="14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Tuut,</a:t>
            </a:r>
            <a:r>
              <a:rPr sz="800" b="1" i="1" spc="14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40">
                <a:solidFill>
                  <a:srgbClr val="3F7F7F"/>
                </a:solidFill>
                <a:latin typeface="Trebuchet MS"/>
                <a:cs typeface="Trebuchet MS"/>
              </a:rPr>
              <a:t>tuut!</a:t>
            </a:r>
            <a:endParaRPr sz="800">
              <a:latin typeface="Trebuchet MS"/>
              <a:cs typeface="Trebuchet MS"/>
            </a:endParaRPr>
          </a:p>
          <a:p>
            <a:pPr marL="1341120">
              <a:lnSpc>
                <a:spcPts val="930"/>
              </a:lnSpc>
            </a:pP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*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Ford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5">
                <a:solidFill>
                  <a:srgbClr val="3F7F7F"/>
                </a:solidFill>
                <a:latin typeface="Trebuchet MS"/>
                <a:cs typeface="Trebuchet MS"/>
              </a:rPr>
              <a:t>Mustang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11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Example-3</a:t>
            </a:r>
            <a:r>
              <a:t> </a:t>
            </a:r>
            <a:r>
              <a:rPr spc="-90"/>
              <a:t>:</a:t>
            </a:r>
            <a:r>
              <a:rPr spc="125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33018"/>
            <a:ext cx="2629535" cy="29940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2085" marR="1598930" indent="-160020">
              <a:lnSpc>
                <a:spcPts val="900"/>
              </a:lnSpc>
              <a:spcBef>
                <a:spcPts val="17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Calculation</a:t>
            </a:r>
            <a:r>
              <a:rPr sz="800" b="1" spc="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45">
                <a:latin typeface="Calibri"/>
                <a:cs typeface="Calibri"/>
              </a:rPr>
              <a:t>z;</a:t>
            </a:r>
            <a:endParaRPr sz="800">
              <a:latin typeface="Calibri"/>
              <a:cs typeface="Calibri"/>
            </a:endParaRPr>
          </a:p>
          <a:p>
            <a:pPr marL="172085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90">
                <a:solidFill>
                  <a:srgbClr val="0000FF"/>
                </a:solidFill>
                <a:latin typeface="Calibri"/>
                <a:cs typeface="Calibri"/>
              </a:rPr>
              <a:t>addition</a:t>
            </a:r>
            <a:r>
              <a:rPr sz="800" b="1" spc="90">
                <a:latin typeface="Calibri"/>
                <a:cs typeface="Calibri"/>
              </a:rPr>
              <a:t>(</a:t>
            </a:r>
            <a:r>
              <a:rPr sz="800" b="1" spc="9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30">
                <a:latin typeface="Calibri"/>
                <a:cs typeface="Calibri"/>
              </a:rPr>
              <a:t>x,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y)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94"/>
              </a:lnSpc>
            </a:pPr>
            <a:r>
              <a:rPr sz="800" b="1" spc="100">
                <a:latin typeface="Calibri"/>
                <a:cs typeface="Calibri"/>
              </a:rPr>
              <a:t>z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2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x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2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y;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94"/>
              </a:lnSpc>
            </a:pPr>
            <a:r>
              <a:rPr sz="800" b="1" spc="65">
                <a:latin typeface="Calibri"/>
                <a:cs typeface="Calibri"/>
              </a:rPr>
              <a:t>System.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65">
                <a:latin typeface="Calibri"/>
                <a:cs typeface="Calibri"/>
              </a:rPr>
              <a:t>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65">
                <a:latin typeface="Calibri"/>
                <a:cs typeface="Calibri"/>
              </a:rPr>
              <a:t>(</a:t>
            </a:r>
            <a:r>
              <a:rPr sz="800" b="1" spc="65">
                <a:solidFill>
                  <a:srgbClr val="BA2121"/>
                </a:solidFill>
                <a:latin typeface="Calibri"/>
                <a:cs typeface="Calibri"/>
              </a:rPr>
              <a:t>"The</a:t>
            </a:r>
            <a:r>
              <a:rPr sz="800" b="1" spc="229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-50">
                <a:solidFill>
                  <a:srgbClr val="BA2121"/>
                </a:solidFill>
                <a:latin typeface="Calibri"/>
                <a:cs typeface="Calibri"/>
              </a:rPr>
              <a:t>sum</a:t>
            </a:r>
            <a:r>
              <a:rPr sz="800" b="1" spc="11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25">
                <a:solidFill>
                  <a:srgbClr val="BA2121"/>
                </a:solidFill>
                <a:latin typeface="Calibri"/>
                <a:cs typeface="Calibri"/>
              </a:rPr>
              <a:t>:"</a:t>
            </a:r>
            <a:r>
              <a:rPr sz="800" b="1" spc="12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125">
                <a:latin typeface="Calibri"/>
                <a:cs typeface="Calibri"/>
              </a:rPr>
              <a:t>z);</a:t>
            </a:r>
            <a:endParaRPr sz="800">
              <a:latin typeface="Calibri"/>
              <a:cs typeface="Calibri"/>
            </a:endParaRPr>
          </a:p>
          <a:p>
            <a:pPr marL="17208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31470" marR="376555" indent="-160020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Subtraction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30">
                <a:latin typeface="Calibri"/>
                <a:cs typeface="Calibri"/>
              </a:rPr>
              <a:t>x,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y)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z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4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x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70">
                <a:solidFill>
                  <a:srgbClr val="666666"/>
                </a:solidFill>
                <a:latin typeface="Calibri"/>
                <a:cs typeface="Calibri"/>
              </a:rPr>
              <a:t>-</a:t>
            </a:r>
            <a:r>
              <a:rPr sz="800" b="1" spc="229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y;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40"/>
              </a:lnSpc>
            </a:pPr>
            <a:r>
              <a:rPr sz="800" b="1" spc="65">
                <a:latin typeface="Calibri"/>
                <a:cs typeface="Calibri"/>
              </a:rPr>
              <a:t>System.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65">
                <a:latin typeface="Calibri"/>
                <a:cs typeface="Calibri"/>
              </a:rPr>
              <a:t>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65">
                <a:latin typeface="Calibri"/>
                <a:cs typeface="Calibri"/>
              </a:rPr>
              <a:t>(</a:t>
            </a:r>
            <a:r>
              <a:rPr sz="800" b="1" spc="65">
                <a:solidFill>
                  <a:srgbClr val="BA2121"/>
                </a:solidFill>
                <a:latin typeface="Calibri"/>
                <a:cs typeface="Calibri"/>
              </a:rPr>
              <a:t>"The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difference</a:t>
            </a:r>
            <a:r>
              <a:rPr sz="8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25">
                <a:solidFill>
                  <a:srgbClr val="BA2121"/>
                </a:solidFill>
                <a:latin typeface="Calibri"/>
                <a:cs typeface="Calibri"/>
              </a:rPr>
              <a:t>:"</a:t>
            </a:r>
            <a:r>
              <a:rPr sz="800" b="1" spc="12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125">
                <a:latin typeface="Calibri"/>
                <a:cs typeface="Calibri"/>
              </a:rPr>
              <a:t>z);</a:t>
            </a:r>
            <a:endParaRPr sz="800">
              <a:latin typeface="Calibri"/>
              <a:cs typeface="Calibri"/>
            </a:endParaRPr>
          </a:p>
          <a:p>
            <a:pPr marL="17208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172085" marR="5080" indent="-160020">
              <a:lnSpc>
                <a:spcPts val="900"/>
              </a:lnSpc>
              <a:spcBef>
                <a:spcPts val="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45">
                <a:solidFill>
                  <a:srgbClr val="0000FF"/>
                </a:solidFill>
                <a:latin typeface="Calibri"/>
                <a:cs typeface="Calibri"/>
              </a:rPr>
              <a:t>My_Calculation</a:t>
            </a:r>
            <a:r>
              <a:rPr sz="800" b="1" spc="2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>
                <a:latin typeface="Calibri"/>
                <a:cs typeface="Calibri"/>
              </a:rPr>
              <a:t>Calculation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95">
                <a:solidFill>
                  <a:srgbClr val="0000FF"/>
                </a:solidFill>
                <a:latin typeface="Calibri"/>
                <a:cs typeface="Calibri"/>
              </a:rPr>
              <a:t>multiplication</a:t>
            </a:r>
            <a:r>
              <a:rPr sz="800" b="1" spc="95">
                <a:latin typeface="Calibri"/>
                <a:cs typeface="Calibri"/>
              </a:rPr>
              <a:t>(</a:t>
            </a:r>
            <a:r>
              <a:rPr sz="800" b="1" spc="9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30">
                <a:latin typeface="Calibri"/>
                <a:cs typeface="Calibri"/>
              </a:rPr>
              <a:t>x,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y)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40"/>
              </a:lnSpc>
            </a:pPr>
            <a:r>
              <a:rPr sz="800" b="1" spc="100">
                <a:latin typeface="Calibri"/>
                <a:cs typeface="Calibri"/>
              </a:rPr>
              <a:t>z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2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x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 spc="2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y;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94"/>
              </a:lnSpc>
            </a:pPr>
            <a:r>
              <a:rPr sz="800" b="1" spc="65">
                <a:latin typeface="Calibri"/>
                <a:cs typeface="Calibri"/>
              </a:rPr>
              <a:t>System.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65">
                <a:latin typeface="Calibri"/>
                <a:cs typeface="Calibri"/>
              </a:rPr>
              <a:t>.</a:t>
            </a:r>
            <a:r>
              <a:rPr sz="800" b="1" spc="6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65">
                <a:latin typeface="Calibri"/>
                <a:cs typeface="Calibri"/>
              </a:rPr>
              <a:t>(</a:t>
            </a:r>
            <a:r>
              <a:rPr sz="800" b="1" spc="65">
                <a:solidFill>
                  <a:srgbClr val="BA2121"/>
                </a:solidFill>
                <a:latin typeface="Calibri"/>
                <a:cs typeface="Calibri"/>
              </a:rPr>
              <a:t>"The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BA2121"/>
                </a:solidFill>
                <a:latin typeface="Calibri"/>
                <a:cs typeface="Calibri"/>
              </a:rPr>
              <a:t>product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BA2121"/>
                </a:solidFill>
                <a:latin typeface="Calibri"/>
                <a:cs typeface="Calibri"/>
              </a:rPr>
              <a:t>o:"</a:t>
            </a:r>
            <a:r>
              <a:rPr sz="800" b="1" spc="10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105">
                <a:latin typeface="Calibri"/>
                <a:cs typeface="Calibri"/>
              </a:rPr>
              <a:t>z);</a:t>
            </a:r>
            <a:endParaRPr sz="800">
              <a:latin typeface="Calibri"/>
              <a:cs typeface="Calibri"/>
            </a:endParaRPr>
          </a:p>
          <a:p>
            <a:pPr marL="17208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331470" marR="323850" indent="-160020">
              <a:lnSpc>
                <a:spcPts val="900"/>
              </a:lnSpc>
              <a:spcBef>
                <a:spcPts val="4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>
                <a:latin typeface="Calibri"/>
                <a:cs typeface="Calibri"/>
              </a:rPr>
              <a:t>(String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10">
                <a:latin typeface="Calibri"/>
                <a:cs typeface="Calibri"/>
              </a:rPr>
              <a:t>args</a:t>
            </a:r>
            <a:r>
              <a:rPr sz="800" b="1" spc="11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0">
                <a:latin typeface="Calibri"/>
                <a:cs typeface="Calibri"/>
              </a:rPr>
              <a:t>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29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 spc="3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666666"/>
                </a:solidFill>
                <a:latin typeface="Calibri"/>
                <a:cs typeface="Calibri"/>
              </a:rPr>
              <a:t>20</a:t>
            </a:r>
            <a:r>
              <a:rPr sz="800" b="1" spc="75">
                <a:latin typeface="Calibri"/>
                <a:cs typeface="Calibri"/>
              </a:rPr>
              <a:t>,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-15">
                <a:latin typeface="Calibri"/>
                <a:cs typeface="Calibri"/>
              </a:rPr>
              <a:t>b</a:t>
            </a:r>
            <a:r>
              <a:rPr sz="800" b="1" spc="70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70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sz="800" b="1" spc="7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40"/>
              </a:lnSpc>
            </a:pPr>
            <a:r>
              <a:rPr sz="800" b="1" spc="45">
                <a:latin typeface="Calibri"/>
                <a:cs typeface="Calibri"/>
              </a:rPr>
              <a:t>My_Calculation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-5">
                <a:latin typeface="Calibri"/>
                <a:cs typeface="Calibri"/>
              </a:rPr>
              <a:t>C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800" b="1" spc="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My_Calculation();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ts val="894"/>
              </a:lnSpc>
              <a:tabLst>
                <a:tab pos="1500505" algn="l"/>
              </a:tabLst>
            </a:pPr>
            <a:r>
              <a:rPr sz="800" b="1" spc="85">
                <a:latin typeface="Calibri"/>
                <a:cs typeface="Calibri"/>
              </a:rPr>
              <a:t>C.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addition</a:t>
            </a:r>
            <a:r>
              <a:rPr sz="800" b="1" spc="85">
                <a:latin typeface="Calibri"/>
                <a:cs typeface="Calibri"/>
              </a:rPr>
              <a:t>(a,</a:t>
            </a:r>
            <a:r>
              <a:rPr sz="800" b="1" spc="270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b);	</a:t>
            </a:r>
            <a:r>
              <a:rPr sz="800" b="1" spc="80">
                <a:latin typeface="Calibri"/>
                <a:cs typeface="Calibri"/>
              </a:rPr>
              <a:t>C.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Subtraction</a:t>
            </a:r>
            <a:r>
              <a:rPr sz="800" b="1" spc="80">
                <a:latin typeface="Calibri"/>
                <a:cs typeface="Calibri"/>
              </a:rPr>
              <a:t>(a,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b);</a:t>
            </a:r>
            <a:endParaRPr sz="800">
              <a:latin typeface="Calibri"/>
              <a:cs typeface="Calibri"/>
            </a:endParaRPr>
          </a:p>
          <a:p>
            <a:pPr marL="17208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87780">
              <a:lnSpc>
                <a:spcPts val="894"/>
              </a:lnSpc>
            </a:pP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/*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6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75">
                <a:solidFill>
                  <a:srgbClr val="3F7F7F"/>
                </a:solidFill>
                <a:latin typeface="Trebuchet MS"/>
                <a:cs typeface="Trebuchet MS"/>
              </a:rPr>
              <a:t>sum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35">
                <a:solidFill>
                  <a:srgbClr val="3F7F7F"/>
                </a:solidFill>
                <a:latin typeface="Trebuchet MS"/>
                <a:cs typeface="Trebuchet MS"/>
              </a:rPr>
              <a:t>:3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  <a:p>
            <a:pPr marL="1447165" indent="-106680">
              <a:lnSpc>
                <a:spcPts val="894"/>
              </a:lnSpc>
              <a:buChar char="*"/>
              <a:tabLst>
                <a:tab pos="1447800" algn="l"/>
              </a:tabLst>
            </a:pPr>
            <a:r>
              <a:rPr sz="800" b="1" i="1" spc="-6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-2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difference</a:t>
            </a:r>
            <a:r>
              <a:rPr sz="8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:10</a:t>
            </a:r>
            <a:endParaRPr sz="800">
              <a:latin typeface="Trebuchet MS"/>
              <a:cs typeface="Trebuchet MS"/>
            </a:endParaRPr>
          </a:p>
          <a:p>
            <a:pPr marL="1447165" indent="-106680">
              <a:lnSpc>
                <a:spcPts val="930"/>
              </a:lnSpc>
              <a:buChar char="*"/>
              <a:tabLst>
                <a:tab pos="1447800" algn="l"/>
              </a:tabLst>
            </a:pPr>
            <a:r>
              <a:rPr sz="800" b="1" i="1" spc="-6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product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:200</a:t>
            </a:r>
            <a:r>
              <a:rPr sz="800" b="1" i="1" spc="5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7469" y="2610483"/>
            <a:ext cx="1247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95">
                <a:latin typeface="Calibri"/>
                <a:cs typeface="Calibri"/>
              </a:rPr>
              <a:t>C.</a:t>
            </a:r>
            <a:r>
              <a:rPr sz="800" b="1" spc="95">
                <a:solidFill>
                  <a:srgbClr val="7C8E28"/>
                </a:solidFill>
                <a:latin typeface="Calibri"/>
                <a:cs typeface="Calibri"/>
              </a:rPr>
              <a:t>multiplication</a:t>
            </a:r>
            <a:r>
              <a:rPr sz="800" b="1" spc="95">
                <a:latin typeface="Calibri"/>
                <a:cs typeface="Calibri"/>
              </a:rPr>
              <a:t>(a,</a:t>
            </a:r>
            <a:r>
              <a:rPr sz="800" b="1" spc="180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b);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15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96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Example-4</a:t>
            </a:r>
            <a:r>
              <a:rPr spc="5"/>
              <a:t> </a:t>
            </a:r>
            <a:r>
              <a:rPr spc="-90"/>
              <a:t>:</a:t>
            </a:r>
            <a:r>
              <a:rPr spc="130"/>
              <a:t> </a:t>
            </a:r>
            <a:r>
              <a:rPr spc="-55"/>
              <a:t>Inheritance</a:t>
            </a:r>
            <a:r>
              <a:rPr spc="10"/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23920"/>
            <a:ext cx="4091304" cy="251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//Java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0">
                <a:solidFill>
                  <a:srgbClr val="3F7F7F"/>
                </a:solidFill>
                <a:latin typeface="Trebuchet MS"/>
                <a:cs typeface="Trebuchet MS"/>
              </a:rPr>
              <a:t>program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to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70">
                <a:solidFill>
                  <a:srgbClr val="3F7F7F"/>
                </a:solidFill>
                <a:latin typeface="Trebuchet MS"/>
                <a:cs typeface="Trebuchet MS"/>
              </a:rPr>
              <a:t>illustrate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  </a:t>
            </a:r>
            <a:r>
              <a:rPr sz="900" b="1" i="1" spc="114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concept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inheritance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447165" algn="l"/>
              </a:tabLst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7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0">
                <a:solidFill>
                  <a:srgbClr val="0000FF"/>
                </a:solidFill>
                <a:latin typeface="Calibri"/>
                <a:cs typeface="Calibri"/>
              </a:rPr>
              <a:t>Bicycle</a:t>
            </a:r>
            <a:r>
              <a:rPr sz="900" b="1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	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5">
                <a:solidFill>
                  <a:srgbClr val="3F7F7F"/>
                </a:solidFill>
                <a:latin typeface="Trebuchet MS"/>
                <a:cs typeface="Trebuchet MS"/>
              </a:rPr>
              <a:t>base</a:t>
            </a:r>
            <a:r>
              <a:rPr sz="9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  <a:tabLst>
                <a:tab pos="1985010" algn="l"/>
              </a:tabLst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7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95">
                <a:latin typeface="Calibri"/>
                <a:cs typeface="Calibri"/>
              </a:rPr>
              <a:t>gear,</a:t>
            </a:r>
            <a:r>
              <a:rPr sz="900" b="1" spc="270">
                <a:latin typeface="Calibri"/>
                <a:cs typeface="Calibri"/>
              </a:rPr>
              <a:t> </a:t>
            </a:r>
            <a:r>
              <a:rPr sz="900" b="1" spc="55">
                <a:latin typeface="Calibri"/>
                <a:cs typeface="Calibri"/>
              </a:rPr>
              <a:t>speed;	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Bicycle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has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two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70">
                <a:solidFill>
                  <a:srgbClr val="3F7F7F"/>
                </a:solidFill>
                <a:latin typeface="Trebuchet MS"/>
                <a:cs typeface="Trebuchet MS"/>
              </a:rPr>
              <a:t>fields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6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00FF"/>
                </a:solidFill>
                <a:latin typeface="Calibri"/>
                <a:cs typeface="Calibri"/>
              </a:rPr>
              <a:t>Bicycle</a:t>
            </a:r>
            <a:r>
              <a:rPr sz="900" b="1" spc="114">
                <a:latin typeface="Calibri"/>
                <a:cs typeface="Calibri"/>
              </a:rPr>
              <a:t>(</a:t>
            </a:r>
            <a:r>
              <a:rPr sz="9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95">
                <a:latin typeface="Calibri"/>
                <a:cs typeface="Calibri"/>
              </a:rPr>
              <a:t>gear,</a:t>
            </a:r>
            <a:r>
              <a:rPr sz="900" b="1" spc="265"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0">
                <a:latin typeface="Calibri"/>
                <a:cs typeface="Calibri"/>
              </a:rPr>
              <a:t>speed)</a:t>
            </a:r>
            <a:r>
              <a:rPr sz="900" b="1" spc="265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r>
              <a:rPr sz="900" b="1" spc="270">
                <a:latin typeface="Calibri"/>
                <a:cs typeface="Calibri"/>
              </a:rPr>
              <a:t> 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Constructor</a:t>
            </a:r>
            <a:endParaRPr sz="900">
              <a:latin typeface="Trebuchet MS"/>
              <a:cs typeface="Trebuchet MS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  <a:tabLst>
                <a:tab pos="1686560" algn="l"/>
              </a:tabLst>
            </a:pPr>
            <a:r>
              <a:rPr sz="900" b="1" spc="105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b="1" spc="105">
                <a:latin typeface="Calibri"/>
                <a:cs typeface="Calibri"/>
              </a:rPr>
              <a:t>.</a:t>
            </a:r>
            <a:r>
              <a:rPr sz="900" b="1" spc="105">
                <a:solidFill>
                  <a:srgbClr val="7C8E28"/>
                </a:solidFill>
                <a:latin typeface="Calibri"/>
                <a:cs typeface="Calibri"/>
              </a:rPr>
              <a:t>gear</a:t>
            </a:r>
            <a:r>
              <a:rPr sz="900" b="1" spc="275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9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90">
                <a:latin typeface="Calibri"/>
                <a:cs typeface="Calibri"/>
              </a:rPr>
              <a:t>gear;	</a:t>
            </a:r>
            <a:r>
              <a:rPr sz="900" b="1" spc="85">
                <a:solidFill>
                  <a:srgbClr val="007F00"/>
                </a:solidFill>
                <a:latin typeface="Calibri"/>
                <a:cs typeface="Calibri"/>
              </a:rPr>
              <a:t>this</a:t>
            </a:r>
            <a:r>
              <a:rPr sz="900" b="1" spc="85">
                <a:latin typeface="Calibri"/>
                <a:cs typeface="Calibri"/>
              </a:rPr>
              <a:t>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speed</a:t>
            </a:r>
            <a:r>
              <a:rPr sz="900" b="1" spc="235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24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55">
                <a:latin typeface="Calibri"/>
                <a:cs typeface="Calibri"/>
              </a:rPr>
              <a:t>speed;</a:t>
            </a:r>
            <a:endParaRPr sz="9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251460" marR="124460">
              <a:lnSpc>
                <a:spcPct val="202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8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applyBrake</a:t>
            </a:r>
            <a:r>
              <a:rPr sz="900" b="1" spc="75">
                <a:latin typeface="Calibri"/>
                <a:cs typeface="Calibri"/>
              </a:rPr>
              <a:t>(</a:t>
            </a:r>
            <a:r>
              <a:rPr sz="900" b="1" spc="7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8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35">
                <a:latin typeface="Calibri"/>
                <a:cs typeface="Calibri"/>
              </a:rPr>
              <a:t>decrement) </a:t>
            </a:r>
            <a:r>
              <a:rPr sz="900" b="1" spc="45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370">
                <a:latin typeface="Calibri"/>
                <a:cs typeface="Calibri"/>
              </a:rPr>
              <a:t> </a:t>
            </a:r>
            <a:r>
              <a:rPr sz="900" b="1" spc="20">
                <a:latin typeface="Calibri"/>
                <a:cs typeface="Calibri"/>
              </a:rPr>
              <a:t>speed</a:t>
            </a:r>
            <a:r>
              <a:rPr sz="900" b="1" spc="35"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666666"/>
                </a:solidFill>
                <a:latin typeface="Calibri"/>
                <a:cs typeface="Calibri"/>
              </a:rPr>
              <a:t>-=</a:t>
            </a:r>
            <a:r>
              <a:rPr sz="900" b="1" spc="254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35">
                <a:latin typeface="Calibri"/>
                <a:cs typeface="Calibri"/>
              </a:rPr>
              <a:t>decrement;</a:t>
            </a:r>
            <a:r>
              <a:rPr sz="900" b="1" spc="254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} </a:t>
            </a:r>
            <a:r>
              <a:rPr sz="900" b="1" spc="-190"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0">
                <a:solidFill>
                  <a:srgbClr val="0000FF"/>
                </a:solidFill>
                <a:latin typeface="Calibri"/>
                <a:cs typeface="Calibri"/>
              </a:rPr>
              <a:t>speedUp</a:t>
            </a:r>
            <a:r>
              <a:rPr sz="900" b="1" spc="50">
                <a:latin typeface="Calibri"/>
                <a:cs typeface="Calibri"/>
              </a:rPr>
              <a:t>(</a:t>
            </a:r>
            <a:r>
              <a:rPr sz="900" b="1" spc="5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900" b="1" spc="28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55">
                <a:latin typeface="Calibri"/>
                <a:cs typeface="Calibri"/>
              </a:rPr>
              <a:t>increment)</a:t>
            </a:r>
            <a:r>
              <a:rPr sz="900" b="1" spc="285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r>
              <a:rPr sz="900" b="1" spc="285">
                <a:latin typeface="Calibri"/>
                <a:cs typeface="Calibri"/>
              </a:rPr>
              <a:t> </a:t>
            </a:r>
            <a:r>
              <a:rPr sz="900" b="1" spc="20">
                <a:latin typeface="Calibri"/>
                <a:cs typeface="Calibri"/>
              </a:rPr>
              <a:t>speed </a:t>
            </a:r>
            <a:r>
              <a:rPr sz="900" b="1" spc="60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+= </a:t>
            </a:r>
            <a:r>
              <a:rPr sz="900" b="1" spc="6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60">
                <a:latin typeface="Calibri"/>
                <a:cs typeface="Calibri"/>
              </a:rPr>
              <a:t>increment;  </a:t>
            </a:r>
            <a:r>
              <a:rPr sz="900" b="1" spc="204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60">
                <a:solidFill>
                  <a:srgbClr val="3F7F7F"/>
                </a:solidFill>
                <a:latin typeface="Trebuchet MS"/>
                <a:cs typeface="Trebuchet MS"/>
              </a:rPr>
              <a:t>toString()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to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print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info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Bicycle</a:t>
            </a:r>
            <a:endParaRPr sz="9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8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latin typeface="Calibri"/>
                <a:cs typeface="Calibri"/>
              </a:rPr>
              <a:t>String</a:t>
            </a:r>
            <a:r>
              <a:rPr sz="900" b="1" spc="280"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0000FF"/>
                </a:solidFill>
                <a:latin typeface="Calibri"/>
                <a:cs typeface="Calibri"/>
              </a:rPr>
              <a:t>toString</a:t>
            </a:r>
            <a:r>
              <a:rPr sz="900" b="1" spc="114">
                <a:latin typeface="Calibri"/>
                <a:cs typeface="Calibri"/>
              </a:rPr>
              <a:t>() </a:t>
            </a:r>
            <a:r>
              <a:rPr sz="900" b="1" spc="415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900" b="1" spc="5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900" b="1" spc="55">
                <a:latin typeface="Calibri"/>
                <a:cs typeface="Calibri"/>
              </a:rPr>
              <a:t>(</a:t>
            </a:r>
            <a:r>
              <a:rPr sz="900" b="1" spc="55">
                <a:solidFill>
                  <a:srgbClr val="BA2121"/>
                </a:solidFill>
                <a:latin typeface="Calibri"/>
                <a:cs typeface="Calibri"/>
              </a:rPr>
              <a:t>"No</a:t>
            </a:r>
            <a:r>
              <a:rPr sz="900" b="1" spc="254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70">
                <a:solidFill>
                  <a:srgbClr val="BA2121"/>
                </a:solidFill>
                <a:latin typeface="Calibri"/>
                <a:cs typeface="Calibri"/>
              </a:rPr>
              <a:t>gears</a:t>
            </a:r>
            <a:r>
              <a:rPr sz="900" b="1" spc="254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BA2121"/>
                </a:solidFill>
                <a:latin typeface="Calibri"/>
                <a:cs typeface="Calibri"/>
              </a:rPr>
              <a:t>are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5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900" b="1" spc="5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900" b="1" spc="55">
                <a:latin typeface="Calibri"/>
                <a:cs typeface="Calibri"/>
              </a:rPr>
              <a:t>gear</a:t>
            </a:r>
            <a:r>
              <a:rPr sz="900" b="1" spc="254"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900" b="1" spc="45">
                <a:solidFill>
                  <a:srgbClr val="BA2121"/>
                </a:solidFill>
                <a:latin typeface="Calibri"/>
                <a:cs typeface="Calibri"/>
              </a:rPr>
              <a:t>"\n"</a:t>
            </a:r>
            <a:endParaRPr sz="9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10"/>
              </a:spcBef>
            </a:pP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+ </a:t>
            </a:r>
            <a:r>
              <a:rPr sz="9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30">
                <a:solidFill>
                  <a:srgbClr val="BA2121"/>
                </a:solidFill>
                <a:latin typeface="Calibri"/>
                <a:cs typeface="Calibri"/>
              </a:rPr>
              <a:t>"speed</a:t>
            </a:r>
            <a:r>
              <a:rPr sz="9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900" b="1" spc="254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BA2121"/>
                </a:solidFill>
                <a:latin typeface="Calibri"/>
                <a:cs typeface="Calibri"/>
              </a:rPr>
              <a:t>bicycle</a:t>
            </a:r>
            <a:r>
              <a:rPr sz="9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80">
                <a:solidFill>
                  <a:srgbClr val="BA2121"/>
                </a:solidFill>
                <a:latin typeface="Calibri"/>
                <a:cs typeface="Calibri"/>
              </a:rPr>
              <a:t>is</a:t>
            </a:r>
            <a:r>
              <a:rPr sz="9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70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900" b="1" spc="70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900" b="1" spc="70">
                <a:latin typeface="Calibri"/>
                <a:cs typeface="Calibri"/>
              </a:rPr>
              <a:t>speed);</a:t>
            </a:r>
            <a:endParaRPr sz="9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3013289"/>
            <a:ext cx="85725" cy="17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16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39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Example-4</a:t>
            </a:r>
            <a:r>
              <a:rPr spc="5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55"/>
              <a:t>Inheritance</a:t>
            </a:r>
            <a:r>
              <a:rPr spc="10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  <a:tabLst>
                <a:tab pos="2758440" algn="l"/>
              </a:tabLst>
            </a:pPr>
            <a:r>
              <a:rPr spc="114">
                <a:solidFill>
                  <a:srgbClr val="007F00"/>
                </a:solidFill>
              </a:rPr>
              <a:t>class</a:t>
            </a:r>
            <a:r>
              <a:rPr spc="295">
                <a:solidFill>
                  <a:srgbClr val="007F00"/>
                </a:solidFill>
              </a:rPr>
              <a:t> </a:t>
            </a:r>
            <a:r>
              <a:rPr spc="25">
                <a:solidFill>
                  <a:srgbClr val="0000FF"/>
                </a:solidFill>
              </a:rPr>
              <a:t>MountainBike </a:t>
            </a:r>
            <a:r>
              <a:rPr spc="70">
                <a:solidFill>
                  <a:srgbClr val="0000FF"/>
                </a:solidFill>
              </a:rPr>
              <a:t> </a:t>
            </a:r>
            <a:r>
              <a:rPr spc="45">
                <a:solidFill>
                  <a:srgbClr val="007F00"/>
                </a:solidFill>
              </a:rPr>
              <a:t>extends  </a:t>
            </a:r>
            <a:r>
              <a:rPr spc="100">
                <a:solidFill>
                  <a:srgbClr val="000000"/>
                </a:solidFill>
              </a:rPr>
              <a:t>Bicycle  </a:t>
            </a:r>
            <a:r>
              <a:rPr spc="130">
                <a:solidFill>
                  <a:srgbClr val="000000"/>
                </a:solidFill>
              </a:rPr>
              <a:t> </a:t>
            </a:r>
            <a:r>
              <a:rPr spc="160">
                <a:solidFill>
                  <a:srgbClr val="000000"/>
                </a:solidFill>
              </a:rPr>
              <a:t>{	</a:t>
            </a:r>
            <a:r>
              <a:rPr i="1" spc="110">
                <a:latin typeface="Trebuchet MS"/>
                <a:cs typeface="Trebuchet MS"/>
              </a:rPr>
              <a:t>//</a:t>
            </a:r>
            <a:r>
              <a:rPr i="1" spc="165">
                <a:latin typeface="Trebuchet MS"/>
                <a:cs typeface="Trebuchet MS"/>
              </a:rPr>
              <a:t> </a:t>
            </a:r>
            <a:r>
              <a:rPr i="1" spc="5">
                <a:latin typeface="Trebuchet MS"/>
                <a:cs typeface="Trebuchet MS"/>
              </a:rPr>
              <a:t>derived</a:t>
            </a:r>
            <a:r>
              <a:rPr i="1" spc="170">
                <a:latin typeface="Trebuchet MS"/>
                <a:cs typeface="Trebuchet MS"/>
              </a:rPr>
              <a:t> </a:t>
            </a:r>
            <a:r>
              <a:rPr i="1" spc="50">
                <a:latin typeface="Trebuchet MS"/>
                <a:cs typeface="Trebuchet MS"/>
              </a:rPr>
              <a:t>class</a:t>
            </a:r>
          </a:p>
          <a:p>
            <a:pPr marL="55244">
              <a:lnSpc>
                <a:spcPct val="100000"/>
              </a:lnSpc>
            </a:pPr>
            <a:endParaRPr sz="95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tabLst>
                <a:tab pos="1861820" algn="l"/>
              </a:tabLst>
            </a:pPr>
            <a:r>
              <a:rPr spc="90">
                <a:solidFill>
                  <a:srgbClr val="007F00"/>
                </a:solidFill>
              </a:rPr>
              <a:t>public</a:t>
            </a:r>
            <a:r>
              <a:rPr spc="275">
                <a:solidFill>
                  <a:srgbClr val="007F00"/>
                </a:solidFill>
              </a:rPr>
              <a:t> </a:t>
            </a:r>
            <a:r>
              <a:rPr spc="130">
                <a:solidFill>
                  <a:srgbClr val="AF003F"/>
                </a:solidFill>
              </a:rPr>
              <a:t>int</a:t>
            </a:r>
            <a:r>
              <a:rPr spc="275">
                <a:solidFill>
                  <a:srgbClr val="AF003F"/>
                </a:solidFill>
              </a:rPr>
              <a:t> </a:t>
            </a:r>
            <a:r>
              <a:rPr spc="80">
                <a:solidFill>
                  <a:srgbClr val="000000"/>
                </a:solidFill>
              </a:rPr>
              <a:t>seatHeight;	</a:t>
            </a:r>
            <a:r>
              <a:rPr i="1" spc="110">
                <a:latin typeface="Trebuchet MS"/>
                <a:cs typeface="Trebuchet MS"/>
              </a:rPr>
              <a:t>//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-10">
                <a:latin typeface="Trebuchet MS"/>
                <a:cs typeface="Trebuchet MS"/>
              </a:rPr>
              <a:t>MountainBicke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50">
                <a:latin typeface="Trebuchet MS"/>
                <a:cs typeface="Trebuchet MS"/>
              </a:rPr>
              <a:t>class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-15">
                <a:latin typeface="Trebuchet MS"/>
                <a:cs typeface="Trebuchet MS"/>
              </a:rPr>
              <a:t>has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-35">
                <a:latin typeface="Trebuchet MS"/>
                <a:cs typeface="Trebuchet MS"/>
              </a:rPr>
              <a:t>one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70">
                <a:latin typeface="Trebuchet MS"/>
                <a:cs typeface="Trebuchet MS"/>
              </a:rPr>
              <a:t>field</a:t>
            </a:r>
          </a:p>
          <a:p>
            <a:pPr marL="55244">
              <a:lnSpc>
                <a:spcPct val="100000"/>
              </a:lnSpc>
              <a:spcBef>
                <a:spcPts val="45"/>
              </a:spcBef>
            </a:pPr>
            <a:endParaRPr i="1" spc="70">
              <a:latin typeface="Trebuchet MS"/>
              <a:cs typeface="Trebuchet MS"/>
            </a:endParaRPr>
          </a:p>
          <a:p>
            <a:pPr marL="546100" marR="243840" indent="-239395">
              <a:lnSpc>
                <a:spcPct val="101000"/>
              </a:lnSpc>
            </a:pPr>
            <a:r>
              <a:rPr spc="90">
                <a:solidFill>
                  <a:srgbClr val="007F00"/>
                </a:solidFill>
              </a:rPr>
              <a:t>public</a:t>
            </a:r>
            <a:r>
              <a:rPr spc="265">
                <a:solidFill>
                  <a:srgbClr val="007F00"/>
                </a:solidFill>
              </a:rPr>
              <a:t> </a:t>
            </a:r>
            <a:r>
              <a:rPr spc="55">
                <a:solidFill>
                  <a:srgbClr val="0000FF"/>
                </a:solidFill>
              </a:rPr>
              <a:t>MountainBike</a:t>
            </a:r>
            <a:r>
              <a:rPr spc="55">
                <a:solidFill>
                  <a:srgbClr val="000000"/>
                </a:solidFill>
              </a:rPr>
              <a:t>(</a:t>
            </a:r>
            <a:r>
              <a:rPr spc="55">
                <a:solidFill>
                  <a:srgbClr val="AF003F"/>
                </a:solidFill>
              </a:rPr>
              <a:t>int</a:t>
            </a:r>
            <a:r>
              <a:rPr spc="270">
                <a:solidFill>
                  <a:srgbClr val="AF003F"/>
                </a:solidFill>
              </a:rPr>
              <a:t> </a:t>
            </a:r>
            <a:r>
              <a:rPr spc="105">
                <a:solidFill>
                  <a:srgbClr val="000000"/>
                </a:solidFill>
              </a:rPr>
              <a:t>gear,</a:t>
            </a:r>
            <a:r>
              <a:rPr spc="105">
                <a:solidFill>
                  <a:srgbClr val="AF003F"/>
                </a:solidFill>
              </a:rPr>
              <a:t>int</a:t>
            </a:r>
            <a:r>
              <a:rPr spc="265">
                <a:solidFill>
                  <a:srgbClr val="AF003F"/>
                </a:solidFill>
              </a:rPr>
              <a:t> </a:t>
            </a:r>
            <a:r>
              <a:rPr spc="60">
                <a:solidFill>
                  <a:srgbClr val="000000"/>
                </a:solidFill>
              </a:rPr>
              <a:t>speed,</a:t>
            </a:r>
            <a:r>
              <a:rPr spc="270">
                <a:solidFill>
                  <a:srgbClr val="000000"/>
                </a:solidFill>
              </a:rPr>
              <a:t> </a:t>
            </a:r>
            <a:r>
              <a:rPr spc="130">
                <a:solidFill>
                  <a:srgbClr val="AF003F"/>
                </a:solidFill>
              </a:rPr>
              <a:t>int</a:t>
            </a:r>
            <a:r>
              <a:rPr spc="265">
                <a:solidFill>
                  <a:srgbClr val="AF003F"/>
                </a:solidFill>
              </a:rPr>
              <a:t> </a:t>
            </a:r>
            <a:r>
              <a:rPr spc="95">
                <a:solidFill>
                  <a:srgbClr val="000000"/>
                </a:solidFill>
              </a:rPr>
              <a:t>startHeight)</a:t>
            </a:r>
            <a:r>
              <a:rPr spc="270">
                <a:solidFill>
                  <a:srgbClr val="000000"/>
                </a:solidFill>
              </a:rPr>
              <a:t> </a:t>
            </a:r>
            <a:r>
              <a:rPr spc="160">
                <a:solidFill>
                  <a:srgbClr val="000000"/>
                </a:solidFill>
              </a:rPr>
              <a:t>{ </a:t>
            </a:r>
            <a:r>
              <a:rPr spc="-190">
                <a:solidFill>
                  <a:srgbClr val="000000"/>
                </a:solidFill>
              </a:rPr>
              <a:t> </a:t>
            </a:r>
            <a:r>
              <a:rPr spc="80">
                <a:solidFill>
                  <a:srgbClr val="007F00"/>
                </a:solidFill>
              </a:rPr>
              <a:t>super</a:t>
            </a:r>
            <a:r>
              <a:rPr spc="80">
                <a:solidFill>
                  <a:srgbClr val="000000"/>
                </a:solidFill>
              </a:rPr>
              <a:t>(gear,</a:t>
            </a:r>
            <a:r>
              <a:rPr spc="315">
                <a:solidFill>
                  <a:srgbClr val="000000"/>
                </a:solidFill>
              </a:rPr>
              <a:t> </a:t>
            </a:r>
            <a:r>
              <a:rPr spc="75">
                <a:solidFill>
                  <a:srgbClr val="000000"/>
                </a:solidFill>
              </a:rPr>
              <a:t>speed);  </a:t>
            </a:r>
            <a:r>
              <a:rPr spc="175">
                <a:solidFill>
                  <a:srgbClr val="000000"/>
                </a:solidFill>
              </a:rPr>
              <a:t> </a:t>
            </a:r>
            <a:r>
              <a:rPr spc="65">
                <a:solidFill>
                  <a:srgbClr val="000000"/>
                </a:solidFill>
              </a:rPr>
              <a:t>seatHeight</a:t>
            </a:r>
            <a:r>
              <a:rPr spc="265">
                <a:solidFill>
                  <a:srgbClr val="000000"/>
                </a:solidFill>
              </a:rPr>
              <a:t> </a:t>
            </a:r>
            <a:r>
              <a:rPr spc="20">
                <a:solidFill>
                  <a:srgbClr val="666666"/>
                </a:solidFill>
              </a:rPr>
              <a:t>=</a:t>
            </a:r>
            <a:r>
              <a:rPr spc="40">
                <a:solidFill>
                  <a:srgbClr val="666666"/>
                </a:solidFill>
              </a:rPr>
              <a:t> </a:t>
            </a:r>
            <a:r>
              <a:rPr spc="95">
                <a:solidFill>
                  <a:srgbClr val="000000"/>
                </a:solidFill>
              </a:rPr>
              <a:t>startHeight;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  <a:p>
            <a:pPr marL="55244">
              <a:lnSpc>
                <a:spcPct val="100000"/>
              </a:lnSpc>
              <a:spcBef>
                <a:spcPts val="55"/>
              </a:spcBef>
            </a:pPr>
            <a:endParaRPr sz="850"/>
          </a:p>
          <a:p>
            <a:pPr marL="546100" marR="1499235" indent="-239395">
              <a:lnSpc>
                <a:spcPct val="101000"/>
              </a:lnSpc>
            </a:pPr>
            <a:r>
              <a:rPr spc="90">
                <a:solidFill>
                  <a:srgbClr val="007F00"/>
                </a:solidFill>
              </a:rPr>
              <a:t>public</a:t>
            </a:r>
            <a:r>
              <a:rPr spc="250">
                <a:solidFill>
                  <a:srgbClr val="007F00"/>
                </a:solidFill>
              </a:rPr>
              <a:t> </a:t>
            </a:r>
            <a:r>
              <a:rPr spc="65">
                <a:solidFill>
                  <a:srgbClr val="AF003F"/>
                </a:solidFill>
              </a:rPr>
              <a:t>void</a:t>
            </a:r>
            <a:r>
              <a:rPr spc="254">
                <a:solidFill>
                  <a:srgbClr val="AF003F"/>
                </a:solidFill>
              </a:rPr>
              <a:t> </a:t>
            </a:r>
            <a:r>
              <a:rPr spc="95">
                <a:solidFill>
                  <a:srgbClr val="0000FF"/>
                </a:solidFill>
              </a:rPr>
              <a:t>setHeight</a:t>
            </a:r>
            <a:r>
              <a:rPr spc="95">
                <a:solidFill>
                  <a:srgbClr val="000000"/>
                </a:solidFill>
              </a:rPr>
              <a:t>(</a:t>
            </a:r>
            <a:r>
              <a:rPr spc="95">
                <a:solidFill>
                  <a:srgbClr val="AF003F"/>
                </a:solidFill>
              </a:rPr>
              <a:t>int</a:t>
            </a:r>
            <a:r>
              <a:rPr spc="254">
                <a:solidFill>
                  <a:srgbClr val="AF003F"/>
                </a:solidFill>
              </a:rPr>
              <a:t> </a:t>
            </a:r>
            <a:r>
              <a:rPr spc="20">
                <a:solidFill>
                  <a:srgbClr val="000000"/>
                </a:solidFill>
              </a:rPr>
              <a:t>newValue)</a:t>
            </a:r>
            <a:r>
              <a:rPr spc="40">
                <a:solidFill>
                  <a:srgbClr val="000000"/>
                </a:solidFill>
              </a:rPr>
              <a:t> </a:t>
            </a:r>
            <a:r>
              <a:rPr spc="160">
                <a:solidFill>
                  <a:srgbClr val="000000"/>
                </a:solidFill>
              </a:rPr>
              <a:t>{ </a:t>
            </a:r>
            <a:r>
              <a:rPr spc="-190">
                <a:solidFill>
                  <a:srgbClr val="000000"/>
                </a:solidFill>
              </a:rPr>
              <a:t> </a:t>
            </a:r>
            <a:r>
              <a:rPr spc="65">
                <a:solidFill>
                  <a:srgbClr val="000000"/>
                </a:solidFill>
              </a:rPr>
              <a:t>seatHeight</a:t>
            </a:r>
            <a:r>
              <a:rPr spc="254">
                <a:solidFill>
                  <a:srgbClr val="000000"/>
                </a:solidFill>
              </a:rPr>
              <a:t> </a:t>
            </a:r>
            <a:r>
              <a:rPr spc="20">
                <a:solidFill>
                  <a:srgbClr val="666666"/>
                </a:solidFill>
              </a:rPr>
              <a:t>=</a:t>
            </a:r>
            <a:r>
              <a:rPr spc="45">
                <a:solidFill>
                  <a:srgbClr val="666666"/>
                </a:solidFill>
              </a:rPr>
              <a:t> </a:t>
            </a:r>
            <a:r>
              <a:rPr spc="25">
                <a:solidFill>
                  <a:srgbClr val="000000"/>
                </a:solidFill>
              </a:rPr>
              <a:t>newValue;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  <a:p>
            <a:pPr marL="55244">
              <a:lnSpc>
                <a:spcPct val="100000"/>
              </a:lnSpc>
            </a:pPr>
            <a:endParaRPr spc="160">
              <a:solidFill>
                <a:srgbClr val="000000"/>
              </a:solidFill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i="1" spc="110">
                <a:latin typeface="Trebuchet MS"/>
                <a:cs typeface="Trebuchet MS"/>
              </a:rPr>
              <a:t>//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25">
                <a:latin typeface="Trebuchet MS"/>
                <a:cs typeface="Trebuchet MS"/>
              </a:rPr>
              <a:t>overriding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60">
                <a:latin typeface="Trebuchet MS"/>
                <a:cs typeface="Trebuchet MS"/>
              </a:rPr>
              <a:t>toString()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-65">
                <a:latin typeface="Trebuchet MS"/>
                <a:cs typeface="Trebuchet MS"/>
              </a:rPr>
              <a:t>method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25">
                <a:latin typeface="Trebuchet MS"/>
                <a:cs typeface="Trebuchet MS"/>
              </a:rPr>
              <a:t>of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40">
                <a:latin typeface="Trebuchet MS"/>
                <a:cs typeface="Trebuchet MS"/>
              </a:rPr>
              <a:t>Bicycle</a:t>
            </a:r>
            <a:r>
              <a:rPr i="1" spc="195">
                <a:latin typeface="Trebuchet MS"/>
                <a:cs typeface="Trebuchet MS"/>
              </a:rPr>
              <a:t> </a:t>
            </a:r>
            <a:r>
              <a:rPr i="1" spc="15">
                <a:latin typeface="Trebuchet MS"/>
                <a:cs typeface="Trebuchet MS"/>
              </a:rPr>
              <a:t>to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40">
                <a:latin typeface="Trebuchet MS"/>
                <a:cs typeface="Trebuchet MS"/>
              </a:rPr>
              <a:t>print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-70">
                <a:latin typeface="Trebuchet MS"/>
                <a:cs typeface="Trebuchet MS"/>
              </a:rPr>
              <a:t>more</a:t>
            </a:r>
            <a:r>
              <a:rPr i="1" spc="200">
                <a:latin typeface="Trebuchet MS"/>
                <a:cs typeface="Trebuchet MS"/>
              </a:rPr>
              <a:t> </a:t>
            </a:r>
            <a:r>
              <a:rPr i="1" spc="50">
                <a:latin typeface="Trebuchet MS"/>
                <a:cs typeface="Trebuchet MS"/>
              </a:rPr>
              <a:t>info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15">
                <a:solidFill>
                  <a:srgbClr val="AA21FF"/>
                </a:solidFill>
              </a:rPr>
              <a:t>@Override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90">
                <a:solidFill>
                  <a:srgbClr val="007F00"/>
                </a:solidFill>
              </a:rPr>
              <a:t>public</a:t>
            </a:r>
            <a:r>
              <a:rPr spc="245">
                <a:solidFill>
                  <a:srgbClr val="007F00"/>
                </a:solidFill>
              </a:rPr>
              <a:t> </a:t>
            </a:r>
            <a:r>
              <a:rPr spc="105">
                <a:solidFill>
                  <a:srgbClr val="000000"/>
                </a:solidFill>
              </a:rPr>
              <a:t>String</a:t>
            </a:r>
            <a:r>
              <a:rPr spc="245">
                <a:solidFill>
                  <a:srgbClr val="000000"/>
                </a:solidFill>
              </a:rPr>
              <a:t> </a:t>
            </a:r>
            <a:r>
              <a:rPr spc="114">
                <a:solidFill>
                  <a:srgbClr val="0000FF"/>
                </a:solidFill>
              </a:rPr>
              <a:t>toString</a:t>
            </a:r>
            <a:r>
              <a:rPr spc="114">
                <a:solidFill>
                  <a:srgbClr val="000000"/>
                </a:solidFill>
              </a:rPr>
              <a:t>()</a:t>
            </a:r>
            <a:r>
              <a:rPr spc="245">
                <a:solidFill>
                  <a:srgbClr val="000000"/>
                </a:solidFill>
              </a:rPr>
              <a:t> </a:t>
            </a:r>
            <a:r>
              <a:rPr spc="160">
                <a:solidFill>
                  <a:srgbClr val="000000"/>
                </a:solidFill>
              </a:rPr>
              <a:t>{</a:t>
            </a:r>
          </a:p>
          <a:p>
            <a:pPr marL="546100">
              <a:lnSpc>
                <a:spcPct val="100000"/>
              </a:lnSpc>
              <a:spcBef>
                <a:spcPts val="10"/>
              </a:spcBef>
            </a:pPr>
            <a:r>
              <a:rPr spc="75">
                <a:solidFill>
                  <a:srgbClr val="007F00"/>
                </a:solidFill>
              </a:rPr>
              <a:t>return</a:t>
            </a:r>
            <a:r>
              <a:rPr spc="275">
                <a:solidFill>
                  <a:srgbClr val="007F00"/>
                </a:solidFill>
              </a:rPr>
              <a:t> </a:t>
            </a:r>
            <a:r>
              <a:rPr spc="100">
                <a:solidFill>
                  <a:srgbClr val="000000"/>
                </a:solidFill>
              </a:rPr>
              <a:t>(</a:t>
            </a:r>
            <a:r>
              <a:rPr spc="100">
                <a:solidFill>
                  <a:srgbClr val="007F00"/>
                </a:solidFill>
              </a:rPr>
              <a:t>super</a:t>
            </a:r>
            <a:r>
              <a:rPr spc="100">
                <a:solidFill>
                  <a:srgbClr val="000000"/>
                </a:solidFill>
              </a:rPr>
              <a:t>.</a:t>
            </a:r>
            <a:r>
              <a:rPr spc="100">
                <a:solidFill>
                  <a:srgbClr val="7C8E28"/>
                </a:solidFill>
              </a:rPr>
              <a:t>toString</a:t>
            </a:r>
            <a:r>
              <a:rPr spc="100">
                <a:solidFill>
                  <a:srgbClr val="000000"/>
                </a:solidFill>
              </a:rPr>
              <a:t>()</a:t>
            </a:r>
            <a:r>
              <a:rPr spc="100">
                <a:solidFill>
                  <a:srgbClr val="666666"/>
                </a:solidFill>
              </a:rPr>
              <a:t>+</a:t>
            </a:r>
            <a:r>
              <a:rPr spc="275">
                <a:solidFill>
                  <a:srgbClr val="666666"/>
                </a:solidFill>
              </a:rPr>
              <a:t> </a:t>
            </a:r>
            <a:r>
              <a:rPr spc="65">
                <a:solidFill>
                  <a:srgbClr val="BA2121"/>
                </a:solidFill>
              </a:rPr>
              <a:t>"\nseat</a:t>
            </a:r>
            <a:r>
              <a:rPr spc="275">
                <a:solidFill>
                  <a:srgbClr val="BA2121"/>
                </a:solidFill>
              </a:rPr>
              <a:t> </a:t>
            </a:r>
            <a:r>
              <a:rPr spc="70">
                <a:solidFill>
                  <a:srgbClr val="BA2121"/>
                </a:solidFill>
              </a:rPr>
              <a:t>height</a:t>
            </a:r>
            <a:r>
              <a:rPr spc="275">
                <a:solidFill>
                  <a:srgbClr val="BA2121"/>
                </a:solidFill>
              </a:rPr>
              <a:t> </a:t>
            </a:r>
            <a:r>
              <a:rPr spc="180">
                <a:solidFill>
                  <a:srgbClr val="BA2121"/>
                </a:solidFill>
              </a:rPr>
              <a:t>is</a:t>
            </a:r>
            <a:r>
              <a:rPr spc="280">
                <a:solidFill>
                  <a:srgbClr val="BA2121"/>
                </a:solidFill>
              </a:rPr>
              <a:t> </a:t>
            </a:r>
            <a:r>
              <a:rPr spc="80">
                <a:solidFill>
                  <a:srgbClr val="BA2121"/>
                </a:solidFill>
              </a:rPr>
              <a:t>"</a:t>
            </a:r>
            <a:r>
              <a:rPr spc="80">
                <a:solidFill>
                  <a:srgbClr val="666666"/>
                </a:solidFill>
              </a:rPr>
              <a:t>+</a:t>
            </a:r>
            <a:r>
              <a:rPr spc="80">
                <a:solidFill>
                  <a:srgbClr val="000000"/>
                </a:solidFill>
              </a:rPr>
              <a:t>seatHeight);</a:t>
            </a:r>
          </a:p>
          <a:p>
            <a:pPr marL="306705">
              <a:lnSpc>
                <a:spcPct val="100000"/>
              </a:lnSpc>
              <a:spcBef>
                <a:spcPts val="10"/>
              </a:spcBef>
            </a:pPr>
            <a:r>
              <a:rPr spc="16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3013289"/>
            <a:ext cx="85725" cy="17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17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47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 </a:t>
            </a:r>
            <a:r>
              <a:rPr spc="-40"/>
              <a:t>Polymorphism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99122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11618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2412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36637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449133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800187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012696"/>
            <a:ext cx="53644" cy="53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339073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488679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866301"/>
            <a:ext cx="43218" cy="4321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81367" y="452860"/>
            <a:ext cx="339471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330">
              <a:lnSpc>
                <a:spcPct val="154900"/>
              </a:lnSpc>
              <a:spcBef>
                <a:spcPts val="100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important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concept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object-oriented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programming.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simply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means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i="1" u="sng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</a:t>
            </a:r>
            <a:r>
              <a:rPr sz="900" i="1" u="sng" spc="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</a:t>
            </a:r>
            <a:r>
              <a:rPr sz="900" i="1" u="sng" spc="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900" i="1" u="sng" spc="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</a:t>
            </a:r>
            <a:r>
              <a:rPr sz="900" spc="-1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21590">
              <a:lnSpc>
                <a:spcPct val="154900"/>
              </a:lnSpc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ability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message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displayed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more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than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one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form. </a:t>
            </a:r>
            <a:r>
              <a:rPr sz="900" spc="-27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ability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object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take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on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many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forms.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80"/>
              </a:spcBef>
            </a:pPr>
            <a:r>
              <a:rPr sz="900" spc="-20">
                <a:latin typeface="Tahoma"/>
                <a:cs typeface="Tahoma"/>
              </a:rPr>
              <a:t>Polymorphism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Java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concept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which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we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perform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single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action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different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ways.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derived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from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2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35">
                <a:latin typeface="Arial"/>
                <a:cs typeface="Arial"/>
              </a:rPr>
              <a:t>Greek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45">
                <a:latin typeface="Tahoma"/>
                <a:cs typeface="Tahoma"/>
              </a:rPr>
              <a:t>words:</a:t>
            </a:r>
            <a:r>
              <a:rPr sz="900" spc="125">
                <a:latin typeface="Tahoma"/>
                <a:cs typeface="Tahoma"/>
              </a:rPr>
              <a:t> </a:t>
            </a:r>
            <a:r>
              <a:rPr sz="900" b="1" spc="-40">
                <a:latin typeface="Arial"/>
                <a:cs typeface="Arial"/>
              </a:rPr>
              <a:t>poly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55">
                <a:latin typeface="Arial"/>
                <a:cs typeface="Arial"/>
              </a:rPr>
              <a:t>morphs</a:t>
            </a:r>
            <a:r>
              <a:rPr sz="900" spc="-5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288925">
              <a:lnSpc>
                <a:spcPct val="101000"/>
              </a:lnSpc>
              <a:spcBef>
                <a:spcPts val="585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word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"</a:t>
            </a:r>
            <a:r>
              <a:rPr sz="900" b="1" spc="-15">
                <a:latin typeface="Arial"/>
                <a:cs typeface="Arial"/>
              </a:rPr>
              <a:t>poly</a:t>
            </a:r>
            <a:r>
              <a:rPr sz="900" spc="-15">
                <a:latin typeface="Tahoma"/>
                <a:cs typeface="Tahoma"/>
              </a:rPr>
              <a:t>"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means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i="1" u="sng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sz="900" i="1" spc="5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"</a:t>
            </a:r>
            <a:r>
              <a:rPr sz="900" b="1" spc="-35">
                <a:latin typeface="Arial"/>
                <a:cs typeface="Arial"/>
              </a:rPr>
              <a:t>morphs</a:t>
            </a:r>
            <a:r>
              <a:rPr sz="900" spc="-35">
                <a:latin typeface="Tahoma"/>
                <a:cs typeface="Tahoma"/>
              </a:rPr>
              <a:t>"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means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u="sng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forms</a:t>
            </a:r>
            <a:r>
              <a:rPr sz="900" spc="-45">
                <a:latin typeface="Tahoma"/>
                <a:cs typeface="Tahoma"/>
              </a:rPr>
              <a:t>.</a:t>
            </a:r>
            <a:r>
              <a:rPr sz="900" spc="1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So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polymorphism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means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many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forms.</a:t>
            </a:r>
            <a:endParaRPr sz="900">
              <a:latin typeface="Tahoma"/>
              <a:cs typeface="Tahoma"/>
            </a:endParaRPr>
          </a:p>
          <a:p>
            <a:pPr marL="246379" marR="1127125" indent="-234315">
              <a:lnSpc>
                <a:spcPct val="102099"/>
              </a:lnSpc>
              <a:spcBef>
                <a:spcPts val="375"/>
              </a:spcBef>
            </a:pPr>
            <a:r>
              <a:rPr sz="900" spc="-15">
                <a:latin typeface="Tahoma"/>
                <a:cs typeface="Tahoma"/>
              </a:rPr>
              <a:t>There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two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types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polymorphism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Java: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800" spc="-10">
                <a:solidFill>
                  <a:srgbClr val="FF0000"/>
                </a:solidFill>
                <a:latin typeface="Microsoft Sans Serif"/>
                <a:cs typeface="Microsoft Sans Serif"/>
              </a:rPr>
              <a:t>Compile-Time</a:t>
            </a:r>
            <a:r>
              <a:rPr sz="8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polymorphism</a:t>
            </a:r>
            <a:r>
              <a:rPr sz="800" spc="-5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- </a:t>
            </a:r>
            <a:r>
              <a:rPr sz="800" b="1" spc="-10">
                <a:latin typeface="Arial"/>
                <a:cs typeface="Arial"/>
              </a:rPr>
              <a:t>Static </a:t>
            </a:r>
            <a:r>
              <a:rPr sz="800" b="1" spc="-5">
                <a:latin typeface="Arial"/>
                <a:cs typeface="Arial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(Example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:</a:t>
            </a:r>
            <a:r>
              <a:rPr sz="800" spc="150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Method/Operator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Overloading)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94"/>
              </a:lnSpc>
            </a:pPr>
            <a:r>
              <a:rPr sz="800" spc="30">
                <a:latin typeface="Microsoft Sans Serif"/>
                <a:cs typeface="Microsoft Sans Serif"/>
              </a:rPr>
              <a:t>But,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Java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doesn’t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support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Operator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Overloading.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  <a:spcBef>
                <a:spcPts val="220"/>
              </a:spcBef>
            </a:pPr>
            <a:r>
              <a:rPr sz="800" spc="-10">
                <a:solidFill>
                  <a:srgbClr val="FF0000"/>
                </a:solidFill>
                <a:latin typeface="Microsoft Sans Serif"/>
                <a:cs typeface="Microsoft Sans Serif"/>
              </a:rPr>
              <a:t>Runtime</a:t>
            </a:r>
            <a:r>
              <a:rPr sz="800" spc="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polymorphism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-</a:t>
            </a:r>
            <a:r>
              <a:rPr sz="800" spc="60">
                <a:latin typeface="Microsoft Sans Serif"/>
                <a:cs typeface="Microsoft Sans Serif"/>
              </a:rPr>
              <a:t> </a:t>
            </a:r>
            <a:r>
              <a:rPr sz="800" b="1" spc="-25">
                <a:latin typeface="Arial"/>
                <a:cs typeface="Arial"/>
              </a:rPr>
              <a:t>Dynamic</a:t>
            </a:r>
            <a:endParaRPr sz="800">
              <a:latin typeface="Arial"/>
              <a:cs typeface="Arial"/>
            </a:endParaRPr>
          </a:p>
          <a:p>
            <a:pPr marL="246379">
              <a:lnSpc>
                <a:spcPts val="930"/>
              </a:lnSpc>
            </a:pPr>
            <a:r>
              <a:rPr sz="800" spc="-10">
                <a:latin typeface="Microsoft Sans Serif"/>
                <a:cs typeface="Microsoft Sans Serif"/>
              </a:rPr>
              <a:t>(Example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:</a:t>
            </a:r>
            <a:r>
              <a:rPr sz="800" spc="15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Method</a:t>
            </a:r>
            <a:r>
              <a:rPr sz="800" spc="5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Overriding)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9" name="object 1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18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10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/>
              <a:t>Method</a:t>
            </a:r>
            <a:r>
              <a:rPr spc="-50"/>
              <a:t> </a:t>
            </a:r>
            <a:r>
              <a:rPr spc="-35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15378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166431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492808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678419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942160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433663"/>
            <a:ext cx="43218" cy="432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367" y="744977"/>
            <a:ext cx="3671570" cy="19951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4190">
              <a:lnSpc>
                <a:spcPct val="101000"/>
              </a:lnSpc>
              <a:spcBef>
                <a:spcPts val="85"/>
              </a:spcBef>
            </a:pPr>
            <a:r>
              <a:rPr sz="900" spc="-15">
                <a:latin typeface="Tahoma"/>
                <a:cs typeface="Tahoma"/>
              </a:rPr>
              <a:t>When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there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multiple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functions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with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same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but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different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parameters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then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these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functions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said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overloaded.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-15">
                <a:latin typeface="Tahoma"/>
                <a:cs typeface="Tahoma"/>
              </a:rPr>
              <a:t>Functions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overloaded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by</a:t>
            </a:r>
            <a:r>
              <a:rPr sz="900" spc="40">
                <a:latin typeface="Tahoma"/>
                <a:cs typeface="Tahoma"/>
              </a:rPr>
              <a:t> </a:t>
            </a:r>
            <a:r>
              <a:rPr sz="900" b="1" spc="-55">
                <a:latin typeface="Arial"/>
                <a:cs typeface="Arial"/>
              </a:rPr>
              <a:t>change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in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35">
                <a:latin typeface="Arial"/>
                <a:cs typeface="Arial"/>
              </a:rPr>
              <a:t>number</a:t>
            </a:r>
            <a:r>
              <a:rPr sz="900" b="1" spc="80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of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arguments</a:t>
            </a:r>
            <a:r>
              <a:rPr sz="900" b="1" spc="60">
                <a:latin typeface="Arial"/>
                <a:cs typeface="Arial"/>
              </a:rPr>
              <a:t> </a:t>
            </a:r>
            <a:r>
              <a:rPr sz="900" spc="-5">
                <a:latin typeface="Tahoma"/>
                <a:cs typeface="Tahoma"/>
              </a:rPr>
              <a:t>or/and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55">
                <a:latin typeface="Arial"/>
                <a:cs typeface="Arial"/>
              </a:rPr>
              <a:t>change</a:t>
            </a:r>
            <a:r>
              <a:rPr sz="900" b="1" spc="70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in</a:t>
            </a:r>
            <a:r>
              <a:rPr sz="900" b="1" spc="70">
                <a:latin typeface="Arial"/>
                <a:cs typeface="Arial"/>
              </a:rPr>
              <a:t> </a:t>
            </a:r>
            <a:r>
              <a:rPr sz="900" b="1" spc="-25">
                <a:latin typeface="Arial"/>
                <a:cs typeface="Arial"/>
              </a:rPr>
              <a:t>type</a:t>
            </a:r>
            <a:r>
              <a:rPr sz="900" b="1" spc="70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of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40">
                <a:latin typeface="Arial"/>
                <a:cs typeface="Arial"/>
              </a:rPr>
              <a:t>arguments</a:t>
            </a:r>
            <a:r>
              <a:rPr sz="900" spc="-4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>
                <a:latin typeface="Tahoma"/>
                <a:cs typeface="Tahoma"/>
              </a:rPr>
              <a:t>Why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Method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Overloading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5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246379" marR="28575">
              <a:lnSpc>
                <a:spcPts val="900"/>
              </a:lnSpc>
              <a:spcBef>
                <a:spcPts val="475"/>
              </a:spcBef>
            </a:pPr>
            <a:r>
              <a:rPr sz="800" spc="-30">
                <a:latin typeface="Microsoft Sans Serif"/>
                <a:cs typeface="Microsoft Sans Serif"/>
              </a:rPr>
              <a:t>Suppose,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task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perform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addition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given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numbers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but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there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be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any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number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arguments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(let’s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0">
                <a:latin typeface="Microsoft Sans Serif"/>
                <a:cs typeface="Microsoft Sans Serif"/>
              </a:rPr>
              <a:t>say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either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2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3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arguments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for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simplicity).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280"/>
              </a:spcBef>
            </a:pPr>
            <a:r>
              <a:rPr sz="800">
                <a:latin typeface="Microsoft Sans Serif"/>
                <a:cs typeface="Microsoft Sans Serif"/>
              </a:rPr>
              <a:t>In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order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accomplish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task,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create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two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methods</a:t>
            </a:r>
            <a:r>
              <a:rPr sz="800" spc="80">
                <a:latin typeface="Microsoft Sans Serif"/>
                <a:cs typeface="Microsoft Sans Serif"/>
              </a:rPr>
              <a:t> </a:t>
            </a:r>
            <a:r>
              <a:rPr sz="800" b="1" spc="-15">
                <a:latin typeface="Arial"/>
                <a:cs typeface="Arial"/>
              </a:rPr>
              <a:t>sum2num</a:t>
            </a:r>
            <a:r>
              <a:rPr sz="800" spc="-15">
                <a:latin typeface="Microsoft Sans Serif"/>
                <a:cs typeface="Microsoft Sans Serif"/>
              </a:rPr>
              <a:t>(int,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35">
                <a:latin typeface="Microsoft Sans Serif"/>
                <a:cs typeface="Microsoft Sans Serif"/>
              </a:rPr>
              <a:t>int) </a:t>
            </a:r>
            <a:r>
              <a:rPr sz="800" spc="-19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b="1" spc="-15">
                <a:latin typeface="Arial"/>
                <a:cs typeface="Arial"/>
              </a:rPr>
              <a:t>sum3num</a:t>
            </a:r>
            <a:r>
              <a:rPr sz="800" spc="-15">
                <a:latin typeface="Microsoft Sans Serif"/>
                <a:cs typeface="Microsoft Sans Serif"/>
              </a:rPr>
              <a:t>(int,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int,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35">
                <a:latin typeface="Microsoft Sans Serif"/>
                <a:cs typeface="Microsoft Sans Serif"/>
              </a:rPr>
              <a:t>int)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for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two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three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parameters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respectively.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40"/>
              </a:lnSpc>
            </a:pPr>
            <a:r>
              <a:rPr sz="800" spc="-25">
                <a:latin typeface="Microsoft Sans Serif"/>
                <a:cs typeface="Microsoft Sans Serif"/>
              </a:rPr>
              <a:t>However,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other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programmers,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well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you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in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future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may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get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confused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930"/>
              </a:lnSpc>
            </a:pPr>
            <a:r>
              <a:rPr sz="800" spc="-60">
                <a:latin typeface="Microsoft Sans Serif"/>
                <a:cs typeface="Microsoft Sans Serif"/>
              </a:rPr>
              <a:t>as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behavior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both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methods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same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but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they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differ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by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name.</a:t>
            </a:r>
            <a:endParaRPr sz="800">
              <a:latin typeface="Microsoft Sans Serif"/>
              <a:cs typeface="Microsoft Sans Serif"/>
            </a:endParaRPr>
          </a:p>
          <a:p>
            <a:pPr marL="246379" marR="147320">
              <a:lnSpc>
                <a:spcPts val="900"/>
              </a:lnSpc>
              <a:spcBef>
                <a:spcPts val="300"/>
              </a:spcBef>
            </a:pPr>
            <a:r>
              <a:rPr sz="800">
                <a:latin typeface="Microsoft Sans Serif"/>
                <a:cs typeface="Microsoft Sans Serif"/>
              </a:rPr>
              <a:t>The </a:t>
            </a:r>
            <a:r>
              <a:rPr sz="800" spc="10">
                <a:latin typeface="Microsoft Sans Serif"/>
                <a:cs typeface="Microsoft Sans Serif"/>
              </a:rPr>
              <a:t>better </a:t>
            </a:r>
            <a:r>
              <a:rPr sz="800" spc="-35">
                <a:latin typeface="Microsoft Sans Serif"/>
                <a:cs typeface="Microsoft Sans Serif"/>
              </a:rPr>
              <a:t>way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 </a:t>
            </a:r>
            <a:r>
              <a:rPr sz="800" spc="-20">
                <a:latin typeface="Microsoft Sans Serif"/>
                <a:cs typeface="Microsoft Sans Serif"/>
              </a:rPr>
              <a:t>accomplish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this </a:t>
            </a:r>
            <a:r>
              <a:rPr sz="800" spc="-10">
                <a:latin typeface="Microsoft Sans Serif"/>
                <a:cs typeface="Microsoft Sans Serif"/>
              </a:rPr>
              <a:t>task </a:t>
            </a:r>
            <a:r>
              <a:rPr sz="800" spc="-30">
                <a:latin typeface="Microsoft Sans Serif"/>
                <a:cs typeface="Microsoft Sans Serif"/>
              </a:rPr>
              <a:t>is</a:t>
            </a:r>
            <a:r>
              <a:rPr sz="800" spc="-25">
                <a:latin typeface="Microsoft Sans Serif"/>
                <a:cs typeface="Microsoft Sans Serif"/>
              </a:rPr>
              <a:t> by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 b="1" spc="-40">
                <a:latin typeface="Arial"/>
                <a:cs typeface="Arial"/>
              </a:rPr>
              <a:t>overloading</a:t>
            </a:r>
            <a:r>
              <a:rPr sz="800" b="1" spc="-35">
                <a:latin typeface="Arial"/>
                <a:cs typeface="Arial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methods.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And,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depending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upon </a:t>
            </a:r>
            <a:r>
              <a:rPr sz="800" spc="-5">
                <a:latin typeface="Microsoft Sans Serif"/>
                <a:cs typeface="Microsoft Sans Serif"/>
              </a:rPr>
              <a:t>the </a:t>
            </a:r>
            <a:r>
              <a:rPr sz="800" spc="-15">
                <a:latin typeface="Microsoft Sans Serif"/>
                <a:cs typeface="Microsoft Sans Serif"/>
              </a:rPr>
              <a:t>argument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45">
                <a:latin typeface="Microsoft Sans Serif"/>
                <a:cs typeface="Microsoft Sans Serif"/>
              </a:rPr>
              <a:t>passed,</a:t>
            </a:r>
            <a:r>
              <a:rPr sz="800" spc="-4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one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 </a:t>
            </a:r>
            <a:r>
              <a:rPr sz="800" spc="-5">
                <a:latin typeface="Microsoft Sans Serif"/>
                <a:cs typeface="Microsoft Sans Serif"/>
              </a:rPr>
              <a:t>the </a:t>
            </a:r>
            <a:r>
              <a:rPr sz="800" spc="-25">
                <a:latin typeface="Microsoft Sans Serif"/>
                <a:cs typeface="Microsoft Sans Serif"/>
              </a:rPr>
              <a:t>overloaded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methods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is 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called.</a:t>
            </a:r>
            <a:r>
              <a:rPr sz="800" spc="1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This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helps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25">
                <a:latin typeface="Microsoft Sans Serif"/>
                <a:cs typeface="Microsoft Sans Serif"/>
              </a:rPr>
              <a:t>to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increase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readability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program.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19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BCE2-30D9-A98C-1C17-C3468FC1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169277"/>
          </a:xfrm>
        </p:spPr>
        <p:txBody>
          <a:bodyPr/>
          <a:lstStyle/>
          <a:p>
            <a:pPr algn="ctr"/>
            <a:r>
              <a:rPr lang="en-US"/>
              <a:t>Inheritance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674E-D6FF-AFC9-B5E1-0AB4455346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lang="en-IN" spc="-3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255D7-6723-7284-CF09-2632DB56A9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2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130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1C784-0474-C230-0663-8101BAF7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1846659"/>
          </a:xfrm>
        </p:spPr>
        <p:txBody>
          <a:bodyPr/>
          <a:lstStyle/>
          <a:p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Multi level inheritance </a:t>
            </a:r>
          </a:p>
          <a:p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 </a:t>
            </a:r>
          </a:p>
          <a:p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br>
              <a:rPr lang="en-IN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7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10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/>
              <a:t>Method</a:t>
            </a:r>
            <a:r>
              <a:rPr spc="-50"/>
              <a:t> </a:t>
            </a:r>
            <a:r>
              <a:rPr spc="-35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40219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305140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515414"/>
            <a:ext cx="43218" cy="432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665300"/>
            <a:ext cx="43218" cy="4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892681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553457"/>
            <a:ext cx="3794760" cy="1569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Important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remember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Two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more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same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inside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same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they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accept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different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arguments.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This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feature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known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overloading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80695" marR="0" lvl="0" indent="-234315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overloading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achieved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either: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80695" marR="1451610" lvl="0" indent="0" algn="l" defTabSz="914400" rtl="0" eaLnBrk="1" fontAlgn="auto" latinLnBrk="0" hangingPunct="1">
              <a:lnSpc>
                <a:spcPct val="1093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Changing the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arguments.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Changing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datatype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arguments.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303530" lvl="0" indent="0" algn="l" defTabSz="914400" rtl="0" eaLnBrk="1" fontAlgn="auto" latinLnBrk="0" hangingPunct="1">
              <a:lnSpc>
                <a:spcPct val="101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overloading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possible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changing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return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type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7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7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7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59659048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525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rPr spc="15"/>
              <a:t> </a:t>
            </a:r>
            <a:r>
              <a:rPr spc="-90"/>
              <a:t>:</a:t>
            </a:r>
            <a:r>
              <a:rPr spc="140"/>
              <a:t> </a:t>
            </a:r>
            <a:r>
              <a:rPr spc="-15"/>
              <a:t>Method</a:t>
            </a:r>
            <a:r>
              <a:rPr spc="25"/>
              <a:t> </a:t>
            </a:r>
            <a:r>
              <a:rPr spc="-35"/>
              <a:t>Overloading</a:t>
            </a:r>
            <a:r>
              <a:rPr spc="15"/>
              <a:t> </a:t>
            </a:r>
            <a:r>
              <a:rPr spc="-30"/>
              <a:t>(Different</a:t>
            </a:r>
            <a:r>
              <a:rPr spc="15"/>
              <a:t> </a:t>
            </a:r>
            <a:r>
              <a:rPr spc="-50"/>
              <a:t>types</a:t>
            </a:r>
            <a:r>
              <a:rPr spc="20"/>
              <a:t> </a:t>
            </a:r>
            <a:r>
              <a:rPr spc="-40"/>
              <a:t>Arguments)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23822"/>
            <a:ext cx="215138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program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35">
                <a:solidFill>
                  <a:srgbClr val="3F7F7F"/>
                </a:solidFill>
                <a:latin typeface="Trebuchet MS"/>
                <a:cs typeface="Trebuchet MS"/>
              </a:rPr>
              <a:t>for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overloading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MultiplyFun</a:t>
            </a:r>
            <a:r>
              <a:rPr sz="800" b="1" spc="2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  <a:spcBef>
                <a:spcPts val="830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with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2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5">
                <a:solidFill>
                  <a:srgbClr val="3F7F7F"/>
                </a:solidFill>
                <a:latin typeface="Trebuchet MS"/>
                <a:cs typeface="Trebuchet MS"/>
              </a:rPr>
              <a:t>parameter</a:t>
            </a:r>
            <a:endParaRPr sz="800">
              <a:latin typeface="Trebuchet MS"/>
              <a:cs typeface="Trebuchet MS"/>
            </a:endParaRPr>
          </a:p>
          <a:p>
            <a:pPr marL="224790">
              <a:lnSpc>
                <a:spcPts val="930"/>
              </a:lnSpc>
            </a:pP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Multiply</a:t>
            </a:r>
            <a:r>
              <a:rPr sz="800" b="1" spc="165">
                <a:latin typeface="Calibri"/>
                <a:cs typeface="Calibri"/>
              </a:rPr>
              <a:t>(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a,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b)</a:t>
            </a:r>
            <a:r>
              <a:rPr sz="800" b="1">
                <a:latin typeface="Calibri"/>
                <a:cs typeface="Calibri"/>
              </a:rPr>
              <a:t>    </a:t>
            </a:r>
            <a:r>
              <a:rPr sz="800" b="1" spc="-7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2351" y="1193189"/>
            <a:ext cx="929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2330" algn="l"/>
              </a:tabLst>
            </a:pP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b;</a:t>
            </a:r>
            <a:r>
              <a:rPr sz="800" b="1">
                <a:latin typeface="Calibri"/>
                <a:cs typeface="Calibri"/>
              </a:rPr>
              <a:t>	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420925"/>
            <a:ext cx="3585845" cy="174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>
              <a:lnSpc>
                <a:spcPts val="93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with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70">
                <a:solidFill>
                  <a:srgbClr val="3F7F7F"/>
                </a:solidFill>
                <a:latin typeface="Trebuchet MS"/>
                <a:cs typeface="Trebuchet MS"/>
              </a:rPr>
              <a:t>same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90">
                <a:solidFill>
                  <a:srgbClr val="3F7F7F"/>
                </a:solidFill>
                <a:latin typeface="Trebuchet MS"/>
                <a:cs typeface="Trebuchet MS"/>
              </a:rPr>
              <a:t>name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but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2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double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5">
                <a:solidFill>
                  <a:srgbClr val="3F7F7F"/>
                </a:solidFill>
                <a:latin typeface="Trebuchet MS"/>
                <a:cs typeface="Trebuchet MS"/>
              </a:rPr>
              <a:t>parameter</a:t>
            </a:r>
            <a:endParaRPr sz="800">
              <a:latin typeface="Trebuchet MS"/>
              <a:cs typeface="Trebuchet MS"/>
            </a:endParaRPr>
          </a:p>
          <a:p>
            <a:pPr marL="224790">
              <a:lnSpc>
                <a:spcPts val="894"/>
              </a:lnSpc>
              <a:tabLst>
                <a:tab pos="2722245" algn="l"/>
              </a:tabLst>
            </a:pP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Multiply</a:t>
            </a:r>
            <a:r>
              <a:rPr sz="800" b="1" spc="165">
                <a:latin typeface="Calibri"/>
                <a:cs typeface="Calibri"/>
              </a:rPr>
              <a:t>(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a,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b)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r>
              <a:rPr sz="800" b="1">
                <a:latin typeface="Calibri"/>
                <a:cs typeface="Calibri"/>
              </a:rPr>
              <a:t>	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b;</a:t>
            </a:r>
            <a:r>
              <a:rPr sz="800" b="1">
                <a:latin typeface="Calibri"/>
                <a:cs typeface="Calibri"/>
              </a:rPr>
              <a:t>    </a:t>
            </a:r>
            <a:r>
              <a:rPr sz="800" b="1" spc="-7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  <a:spcBef>
                <a:spcPts val="83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0000FF"/>
                </a:solidFill>
                <a:latin typeface="Calibri"/>
                <a:cs typeface="Calibri"/>
              </a:rPr>
              <a:t>MehtodOverloading</a:t>
            </a:r>
            <a:r>
              <a:rPr sz="800" b="1" spc="2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80">
                <a:latin typeface="Calibri"/>
                <a:cs typeface="Calibri"/>
              </a:rPr>
              <a:t>(String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229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args)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ct val="100000"/>
              </a:lnSpc>
              <a:spcBef>
                <a:spcPts val="830"/>
              </a:spcBef>
            </a:pP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(MultiplyFun.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Multiply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sz="800" b="1" spc="75">
                <a:latin typeface="Calibri"/>
                <a:cs typeface="Calibri"/>
              </a:rPr>
              <a:t>,</a:t>
            </a:r>
            <a:r>
              <a:rPr sz="800" b="1" spc="210">
                <a:latin typeface="Calibri"/>
                <a:cs typeface="Calibri"/>
              </a:rPr>
              <a:t> </a:t>
            </a:r>
            <a:r>
              <a:rPr sz="800" b="1" spc="13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sz="800" b="1" spc="135">
                <a:latin typeface="Calibri"/>
                <a:cs typeface="Calibri"/>
              </a:rPr>
              <a:t>));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930"/>
              </a:lnSpc>
              <a:spcBef>
                <a:spcPts val="835"/>
              </a:spcBef>
            </a:pP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(MultiplyFun.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Multiply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666666"/>
                </a:solidFill>
                <a:latin typeface="Calibri"/>
                <a:cs typeface="Calibri"/>
              </a:rPr>
              <a:t>5.5</a:t>
            </a:r>
            <a:r>
              <a:rPr sz="800" b="1" spc="75">
                <a:latin typeface="Calibri"/>
                <a:cs typeface="Calibri"/>
              </a:rPr>
              <a:t>,</a:t>
            </a:r>
            <a:r>
              <a:rPr sz="800" b="1" spc="254">
                <a:latin typeface="Calibri"/>
                <a:cs typeface="Calibri"/>
              </a:rPr>
              <a:t> </a:t>
            </a:r>
            <a:r>
              <a:rPr sz="800" b="1" spc="125">
                <a:solidFill>
                  <a:srgbClr val="666666"/>
                </a:solidFill>
                <a:latin typeface="Calibri"/>
                <a:cs typeface="Calibri"/>
              </a:rPr>
              <a:t>6.3</a:t>
            </a:r>
            <a:r>
              <a:rPr sz="800" b="1" spc="125">
                <a:latin typeface="Calibri"/>
                <a:cs typeface="Calibri"/>
              </a:rPr>
              <a:t>));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87780">
              <a:lnSpc>
                <a:spcPts val="930"/>
              </a:lnSpc>
              <a:spcBef>
                <a:spcPts val="835"/>
              </a:spcBef>
            </a:pP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/* </a:t>
            </a:r>
            <a:r>
              <a:rPr sz="8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  <a:p>
            <a:pPr marL="1341120">
              <a:lnSpc>
                <a:spcPts val="930"/>
              </a:lnSpc>
              <a:tabLst>
                <a:tab pos="1925320" algn="l"/>
              </a:tabLst>
            </a:pP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* </a:t>
            </a:r>
            <a:r>
              <a:rPr sz="800" b="1" i="1" spc="2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0">
                <a:solidFill>
                  <a:srgbClr val="3F7F7F"/>
                </a:solidFill>
                <a:latin typeface="Trebuchet MS"/>
                <a:cs typeface="Trebuchet MS"/>
              </a:rPr>
              <a:t>34.65	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21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604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rPr spc="15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15"/>
              <a:t>Method</a:t>
            </a:r>
            <a:r>
              <a:rPr spc="20"/>
              <a:t> </a:t>
            </a:r>
            <a:r>
              <a:rPr spc="-35"/>
              <a:t>Overloading</a:t>
            </a:r>
            <a:r>
              <a:rPr spc="15"/>
              <a:t> </a:t>
            </a:r>
            <a:r>
              <a:rPr spc="-30"/>
              <a:t>(Different</a:t>
            </a:r>
            <a:r>
              <a:rPr spc="15"/>
              <a:t> </a:t>
            </a:r>
            <a:r>
              <a:rPr spc="-15"/>
              <a:t>No.</a:t>
            </a:r>
            <a:r>
              <a:rPr spc="140"/>
              <a:t> </a:t>
            </a:r>
            <a:r>
              <a:rPr spc="-35"/>
              <a:t>of</a:t>
            </a:r>
            <a:r>
              <a:rPr spc="15"/>
              <a:t> </a:t>
            </a:r>
            <a:r>
              <a:rPr spc="-40"/>
              <a:t>Arguments)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78267"/>
            <a:ext cx="2098040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program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35">
                <a:solidFill>
                  <a:srgbClr val="3F7F7F"/>
                </a:solidFill>
                <a:latin typeface="Trebuchet MS"/>
                <a:cs typeface="Trebuchet MS"/>
              </a:rPr>
              <a:t>for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overloading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MultiplyFun</a:t>
            </a:r>
            <a:r>
              <a:rPr sz="800" b="1" spc="2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  <a:spcBef>
                <a:spcPts val="830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with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2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5">
                <a:solidFill>
                  <a:srgbClr val="3F7F7F"/>
                </a:solidFill>
                <a:latin typeface="Trebuchet MS"/>
                <a:cs typeface="Trebuchet MS"/>
              </a:rPr>
              <a:t>parameter</a:t>
            </a:r>
            <a:endParaRPr sz="800">
              <a:latin typeface="Trebuchet MS"/>
              <a:cs typeface="Trebuchet MS"/>
            </a:endParaRPr>
          </a:p>
          <a:p>
            <a:pPr marL="224790">
              <a:lnSpc>
                <a:spcPts val="894"/>
              </a:lnSpc>
            </a:pP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5">
                <a:solidFill>
                  <a:srgbClr val="0000FF"/>
                </a:solidFill>
                <a:latin typeface="Calibri"/>
                <a:cs typeface="Calibri"/>
              </a:rPr>
              <a:t>Multiply</a:t>
            </a:r>
            <a:r>
              <a:rPr sz="800" b="1" spc="85">
                <a:latin typeface="Calibri"/>
                <a:cs typeface="Calibri"/>
              </a:rPr>
              <a:t>(</a:t>
            </a:r>
            <a:r>
              <a:rPr sz="800" b="1" spc="8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a,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b)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9211" y="1147634"/>
            <a:ext cx="875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b;</a:t>
            </a:r>
            <a:r>
              <a:rPr sz="800" b="1">
                <a:latin typeface="Calibri"/>
                <a:cs typeface="Calibri"/>
              </a:rPr>
              <a:t>    </a:t>
            </a:r>
            <a:r>
              <a:rPr sz="800" b="1" spc="-7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489251"/>
            <a:ext cx="3745865" cy="174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>
              <a:lnSpc>
                <a:spcPts val="93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with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70">
                <a:solidFill>
                  <a:srgbClr val="3F7F7F"/>
                </a:solidFill>
                <a:latin typeface="Trebuchet MS"/>
                <a:cs typeface="Trebuchet MS"/>
              </a:rPr>
              <a:t>same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90">
                <a:solidFill>
                  <a:srgbClr val="3F7F7F"/>
                </a:solidFill>
                <a:latin typeface="Trebuchet MS"/>
                <a:cs typeface="Trebuchet MS"/>
              </a:rPr>
              <a:t>name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but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3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5">
                <a:solidFill>
                  <a:srgbClr val="3F7F7F"/>
                </a:solidFill>
                <a:latin typeface="Trebuchet MS"/>
                <a:cs typeface="Trebuchet MS"/>
              </a:rPr>
              <a:t>parameter</a:t>
            </a:r>
            <a:endParaRPr sz="800">
              <a:latin typeface="Trebuchet MS"/>
              <a:cs typeface="Trebuchet MS"/>
            </a:endParaRPr>
          </a:p>
          <a:p>
            <a:pPr marL="224790">
              <a:lnSpc>
                <a:spcPts val="930"/>
              </a:lnSpc>
              <a:tabLst>
                <a:tab pos="2669540" algn="l"/>
              </a:tabLst>
            </a:pP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Multiply</a:t>
            </a:r>
            <a:r>
              <a:rPr sz="800" b="1" spc="165">
                <a:latin typeface="Calibri"/>
                <a:cs typeface="Calibri"/>
              </a:rPr>
              <a:t>(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a,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b,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125">
                <a:latin typeface="Calibri"/>
                <a:cs typeface="Calibri"/>
              </a:rPr>
              <a:t>c)</a:t>
            </a:r>
            <a:r>
              <a:rPr sz="800" b="1">
                <a:latin typeface="Calibri"/>
                <a:cs typeface="Calibri"/>
              </a:rPr>
              <a:t>    </a:t>
            </a:r>
            <a:r>
              <a:rPr sz="800" b="1" spc="-7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r>
              <a:rPr sz="800" b="1">
                <a:latin typeface="Calibri"/>
                <a:cs typeface="Calibri"/>
              </a:rPr>
              <a:t>	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15">
                <a:latin typeface="Calibri"/>
                <a:cs typeface="Calibri"/>
              </a:rPr>
              <a:t>b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sz="800" b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c;</a:t>
            </a:r>
            <a:r>
              <a:rPr sz="800" b="1">
                <a:latin typeface="Calibri"/>
                <a:cs typeface="Calibri"/>
              </a:rPr>
              <a:t>    </a:t>
            </a:r>
            <a:r>
              <a:rPr sz="800" b="1" spc="-7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0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-1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37515" marR="802005" indent="-212725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80">
                <a:latin typeface="Calibri"/>
                <a:cs typeface="Calibri"/>
              </a:rPr>
              <a:t>(String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args)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(MultiplyFun.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Multiply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sz="800" b="1" spc="75">
                <a:latin typeface="Calibri"/>
                <a:cs typeface="Calibri"/>
              </a:rPr>
              <a:t>,</a:t>
            </a:r>
            <a:r>
              <a:rPr sz="800" b="1" spc="200">
                <a:latin typeface="Calibri"/>
                <a:cs typeface="Calibri"/>
              </a:rPr>
              <a:t> </a:t>
            </a:r>
            <a:r>
              <a:rPr sz="800" b="1" spc="13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sz="800" b="1" spc="135">
                <a:latin typeface="Calibri"/>
                <a:cs typeface="Calibri"/>
              </a:rPr>
              <a:t>));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930"/>
              </a:lnSpc>
              <a:spcBef>
                <a:spcPts val="810"/>
              </a:spcBef>
            </a:pP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(MultiplyFun.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Multiply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sz="800" b="1" spc="75">
                <a:latin typeface="Calibri"/>
                <a:cs typeface="Calibri"/>
              </a:rPr>
              <a:t>,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110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sz="800" b="1" spc="110">
                <a:latin typeface="Calibri"/>
                <a:cs typeface="Calibri"/>
              </a:rPr>
              <a:t>,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13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sz="800" b="1" spc="135">
                <a:latin typeface="Calibri"/>
                <a:cs typeface="Calibri"/>
              </a:rPr>
              <a:t>));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862330">
              <a:lnSpc>
                <a:spcPts val="930"/>
              </a:lnSpc>
              <a:spcBef>
                <a:spcPts val="835"/>
              </a:spcBef>
              <a:tabLst>
                <a:tab pos="1128395" algn="l"/>
              </a:tabLst>
            </a:pP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/*	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  <a:p>
            <a:pPr marL="915669">
              <a:lnSpc>
                <a:spcPts val="930"/>
              </a:lnSpc>
              <a:tabLst>
                <a:tab pos="1341120" algn="l"/>
              </a:tabLst>
            </a:pP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* </a:t>
            </a:r>
            <a:r>
              <a:rPr sz="800" b="1" i="1" spc="2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42	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22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3302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rPr spc="15"/>
              <a:t> </a:t>
            </a:r>
            <a:r>
              <a:rPr spc="-90"/>
              <a:t>:</a:t>
            </a:r>
            <a:r>
              <a:rPr spc="145"/>
              <a:t> </a:t>
            </a:r>
            <a:r>
              <a:rPr spc="-15"/>
              <a:t>Method</a:t>
            </a:r>
            <a:r>
              <a:rPr spc="20"/>
              <a:t> </a:t>
            </a:r>
            <a:r>
              <a:rPr spc="-35"/>
              <a:t>Overloading</a:t>
            </a:r>
            <a:r>
              <a:rPr spc="20"/>
              <a:t> </a:t>
            </a:r>
            <a:r>
              <a:rPr spc="-20"/>
              <a:t>(Only</a:t>
            </a:r>
            <a:r>
              <a:rPr spc="15"/>
              <a:t> </a:t>
            </a:r>
            <a:r>
              <a:rPr spc="-25"/>
              <a:t>with</a:t>
            </a:r>
            <a:r>
              <a:rPr spc="20"/>
              <a:t> </a:t>
            </a:r>
            <a:r>
              <a:rPr spc="-55"/>
              <a:t>1</a:t>
            </a:r>
            <a:r>
              <a:rPr spc="20"/>
              <a:t> </a:t>
            </a:r>
            <a:r>
              <a:rPr spc="-35"/>
              <a:t>Argument)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19479"/>
            <a:ext cx="3426460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HelperService</a:t>
            </a:r>
            <a:r>
              <a:rPr sz="800" b="1" spc="2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libri"/>
              <a:cs typeface="Calibri"/>
            </a:endParaRPr>
          </a:p>
          <a:p>
            <a:pPr marL="437515" marR="1067435" indent="-212725">
              <a:lnSpc>
                <a:spcPts val="90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String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0000FF"/>
                </a:solidFill>
                <a:latin typeface="Calibri"/>
                <a:cs typeface="Calibri"/>
              </a:rPr>
              <a:t>formatNumber</a:t>
            </a:r>
            <a:r>
              <a:rPr sz="800" b="1" spc="30">
                <a:latin typeface="Calibri"/>
                <a:cs typeface="Calibri"/>
              </a:rPr>
              <a:t>(</a:t>
            </a:r>
            <a:r>
              <a:rPr sz="800" b="1" spc="3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value)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String.</a:t>
            </a:r>
            <a:r>
              <a:rPr sz="800" b="1" spc="70">
                <a:solidFill>
                  <a:srgbClr val="7C8E28"/>
                </a:solidFill>
                <a:latin typeface="Calibri"/>
                <a:cs typeface="Calibri"/>
              </a:rPr>
              <a:t>format</a:t>
            </a:r>
            <a:r>
              <a:rPr sz="800" b="1" spc="70">
                <a:latin typeface="Calibri"/>
                <a:cs typeface="Calibri"/>
              </a:rPr>
              <a:t>(</a:t>
            </a:r>
            <a:r>
              <a:rPr sz="800" b="1" spc="70">
                <a:solidFill>
                  <a:srgbClr val="BA2121"/>
                </a:solidFill>
                <a:latin typeface="Calibri"/>
                <a:cs typeface="Calibri"/>
              </a:rPr>
              <a:t>"%d"</a:t>
            </a:r>
            <a:r>
              <a:rPr sz="800" b="1" spc="70">
                <a:latin typeface="Calibri"/>
                <a:cs typeface="Calibri"/>
              </a:rPr>
              <a:t>,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value);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75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libri"/>
              <a:cs typeface="Calibri"/>
            </a:endParaRPr>
          </a:p>
          <a:p>
            <a:pPr marL="437515" marR="908050" indent="-212725">
              <a:lnSpc>
                <a:spcPts val="900"/>
              </a:lnSpc>
              <a:spcBef>
                <a:spcPts val="5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String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formatNumber</a:t>
            </a:r>
            <a:r>
              <a:rPr sz="800" b="1" spc="15">
                <a:latin typeface="Calibri"/>
                <a:cs typeface="Calibri"/>
              </a:rPr>
              <a:t>(</a:t>
            </a:r>
            <a:r>
              <a:rPr sz="800" b="1" spc="15">
                <a:solidFill>
                  <a:srgbClr val="AF003F"/>
                </a:solidFill>
                <a:latin typeface="Calibri"/>
                <a:cs typeface="Calibri"/>
              </a:rPr>
              <a:t>double</a:t>
            </a:r>
            <a:r>
              <a:rPr sz="800" b="1" spc="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value)</a:t>
            </a:r>
            <a:r>
              <a:rPr sz="800" b="1" spc="8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-170"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>
                <a:latin typeface="Calibri"/>
                <a:cs typeface="Calibri"/>
              </a:rPr>
              <a:t>String.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format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"%.3f"</a:t>
            </a:r>
            <a:r>
              <a:rPr sz="800" b="1" spc="80">
                <a:latin typeface="Calibri"/>
                <a:cs typeface="Calibri"/>
              </a:rPr>
              <a:t>,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value);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75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  <a:spcBef>
                <a:spcPts val="83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private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String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formatNumber</a:t>
            </a:r>
            <a:r>
              <a:rPr sz="800" b="1" spc="35">
                <a:latin typeface="Calibri"/>
                <a:cs typeface="Calibri"/>
              </a:rPr>
              <a:t>(String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value)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894"/>
              </a:lnSpc>
            </a:pPr>
            <a:r>
              <a:rPr sz="800" b="1" spc="6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0">
                <a:latin typeface="Calibri"/>
                <a:cs typeface="Calibri"/>
              </a:rPr>
              <a:t>String.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format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"%.2f"</a:t>
            </a:r>
            <a:r>
              <a:rPr sz="800" b="1" spc="80">
                <a:latin typeface="Calibri"/>
                <a:cs typeface="Calibri"/>
              </a:rPr>
              <a:t>,</a:t>
            </a:r>
            <a:r>
              <a:rPr sz="800" b="1" spc="250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Double.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parseDouble</a:t>
            </a:r>
            <a:r>
              <a:rPr sz="800" b="1" spc="60">
                <a:latin typeface="Calibri"/>
                <a:cs typeface="Calibri"/>
              </a:rPr>
              <a:t>(value));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437515" marR="589280" indent="-212725">
              <a:lnSpc>
                <a:spcPts val="90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80">
                <a:latin typeface="Calibri"/>
                <a:cs typeface="Calibri"/>
              </a:rPr>
              <a:t>(String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args)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HelperService</a:t>
            </a:r>
            <a:r>
              <a:rPr sz="800" b="1" spc="65">
                <a:latin typeface="Calibri"/>
                <a:cs typeface="Calibri"/>
              </a:rPr>
              <a:t> </a:t>
            </a:r>
            <a:r>
              <a:rPr sz="800" b="1" spc="40">
                <a:latin typeface="Calibri"/>
                <a:cs typeface="Calibri"/>
              </a:rPr>
              <a:t>hs</a:t>
            </a:r>
            <a:r>
              <a:rPr sz="800" b="1" spc="4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>
                <a:latin typeface="Calibri"/>
                <a:cs typeface="Calibri"/>
              </a:rPr>
              <a:t>HelperService(); </a:t>
            </a:r>
            <a:r>
              <a:rPr sz="800" b="1" spc="90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System.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60">
                <a:latin typeface="Calibri"/>
                <a:cs typeface="Calibri"/>
              </a:rPr>
              <a:t>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60">
                <a:latin typeface="Calibri"/>
                <a:cs typeface="Calibri"/>
              </a:rPr>
              <a:t>(hs.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formatNumber</a:t>
            </a:r>
            <a:r>
              <a:rPr sz="800" b="1" spc="60">
                <a:latin typeface="Calibri"/>
                <a:cs typeface="Calibri"/>
              </a:rPr>
              <a:t>(</a:t>
            </a:r>
            <a:r>
              <a:rPr sz="800" b="1" spc="60">
                <a:solidFill>
                  <a:srgbClr val="666666"/>
                </a:solidFill>
                <a:latin typeface="Calibri"/>
                <a:cs typeface="Calibri"/>
              </a:rPr>
              <a:t>500</a:t>
            </a:r>
            <a:r>
              <a:rPr sz="800" b="1" spc="60">
                <a:latin typeface="Calibri"/>
                <a:cs typeface="Calibri"/>
              </a:rPr>
              <a:t>)); </a:t>
            </a:r>
            <a:r>
              <a:rPr sz="800" b="1" spc="65">
                <a:latin typeface="Calibri"/>
                <a:cs typeface="Calibri"/>
              </a:rPr>
              <a:t> </a:t>
            </a:r>
            <a:r>
              <a:rPr sz="800" b="1" spc="40">
                <a:latin typeface="Calibri"/>
                <a:cs typeface="Calibri"/>
              </a:rPr>
              <a:t>System.</a:t>
            </a:r>
            <a:r>
              <a:rPr sz="800" b="1" spc="3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200">
                <a:latin typeface="Calibri"/>
                <a:cs typeface="Calibri"/>
              </a:rPr>
              <a:t>.</a:t>
            </a:r>
            <a:r>
              <a:rPr sz="800" b="1" spc="9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114">
                <a:latin typeface="Calibri"/>
                <a:cs typeface="Calibri"/>
              </a:rPr>
              <a:t>(hs.</a:t>
            </a:r>
            <a:r>
              <a:rPr sz="800" b="1">
                <a:solidFill>
                  <a:srgbClr val="7C8E28"/>
                </a:solidFill>
                <a:latin typeface="Calibri"/>
                <a:cs typeface="Calibri"/>
              </a:rPr>
              <a:t>formatNumber</a:t>
            </a:r>
            <a:r>
              <a:rPr sz="800" b="1" spc="165">
                <a:latin typeface="Calibri"/>
                <a:cs typeface="Calibri"/>
              </a:rPr>
              <a:t>(</a:t>
            </a:r>
            <a:r>
              <a:rPr sz="800" b="1" spc="40">
                <a:solidFill>
                  <a:srgbClr val="666666"/>
                </a:solidFill>
                <a:latin typeface="Calibri"/>
                <a:cs typeface="Calibri"/>
              </a:rPr>
              <a:t>89.9934</a:t>
            </a:r>
            <a:r>
              <a:rPr sz="800" b="1" spc="160">
                <a:latin typeface="Calibri"/>
                <a:cs typeface="Calibri"/>
              </a:rPr>
              <a:t>));  </a:t>
            </a:r>
            <a:r>
              <a:rPr sz="800" b="1" spc="60">
                <a:latin typeface="Calibri"/>
                <a:cs typeface="Calibri"/>
              </a:rPr>
              <a:t>System.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60">
                <a:latin typeface="Calibri"/>
                <a:cs typeface="Calibri"/>
              </a:rPr>
              <a:t>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60">
                <a:latin typeface="Calibri"/>
                <a:cs typeface="Calibri"/>
              </a:rPr>
              <a:t>(hs.</a:t>
            </a:r>
            <a:r>
              <a:rPr sz="800" b="1" spc="60">
                <a:solidFill>
                  <a:srgbClr val="7C8E28"/>
                </a:solidFill>
                <a:latin typeface="Calibri"/>
                <a:cs typeface="Calibri"/>
              </a:rPr>
              <a:t>formatNumber</a:t>
            </a:r>
            <a:r>
              <a:rPr sz="800" b="1" spc="60">
                <a:latin typeface="Calibri"/>
                <a:cs typeface="Calibri"/>
              </a:rPr>
              <a:t>(</a:t>
            </a:r>
            <a:r>
              <a:rPr sz="800" b="1" spc="60">
                <a:solidFill>
                  <a:srgbClr val="BA2121"/>
                </a:solidFill>
                <a:latin typeface="Calibri"/>
                <a:cs typeface="Calibri"/>
              </a:rPr>
              <a:t>"550"</a:t>
            </a:r>
            <a:r>
              <a:rPr sz="800" b="1" spc="60">
                <a:latin typeface="Calibri"/>
                <a:cs typeface="Calibri"/>
              </a:rPr>
              <a:t>));</a:t>
            </a:r>
            <a:endParaRPr sz="800">
              <a:latin typeface="Calibri"/>
              <a:cs typeface="Calibri"/>
            </a:endParaRPr>
          </a:p>
          <a:p>
            <a:pPr marL="224790">
              <a:lnSpc>
                <a:spcPts val="8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87780">
              <a:lnSpc>
                <a:spcPts val="894"/>
              </a:lnSpc>
            </a:pP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/* </a:t>
            </a:r>
            <a:r>
              <a:rPr sz="8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5">
                <a:solidFill>
                  <a:srgbClr val="3F7F7F"/>
                </a:solidFill>
                <a:latin typeface="Trebuchet MS"/>
                <a:cs typeface="Trebuchet MS"/>
              </a:rPr>
              <a:t>500</a:t>
            </a:r>
            <a:endParaRPr sz="800">
              <a:latin typeface="Trebuchet MS"/>
              <a:cs typeface="Trebuchet MS"/>
            </a:endParaRPr>
          </a:p>
          <a:p>
            <a:pPr marL="1341120">
              <a:lnSpc>
                <a:spcPts val="894"/>
              </a:lnSpc>
            </a:pP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* </a:t>
            </a:r>
            <a:r>
              <a:rPr sz="800" b="1" i="1" spc="22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89.993</a:t>
            </a:r>
            <a:endParaRPr sz="800">
              <a:latin typeface="Trebuchet MS"/>
              <a:cs typeface="Trebuchet MS"/>
            </a:endParaRPr>
          </a:p>
          <a:p>
            <a:pPr marL="1341120">
              <a:lnSpc>
                <a:spcPts val="930"/>
              </a:lnSpc>
              <a:tabLst>
                <a:tab pos="1978660" algn="l"/>
              </a:tabLst>
            </a:pP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* </a:t>
            </a:r>
            <a:r>
              <a:rPr sz="800" b="1" i="1" spc="2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550.00	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*/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23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22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/>
              <a:t>Method</a:t>
            </a:r>
            <a:r>
              <a:rPr spc="-55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43559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56068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307122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633499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401" y="1807781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259419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409291"/>
            <a:ext cx="43218" cy="432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1367" y="597322"/>
            <a:ext cx="3680460" cy="22447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also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known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b="1" spc="-25">
                <a:latin typeface="Arial"/>
                <a:cs typeface="Arial"/>
              </a:rPr>
              <a:t>Dynamic</a:t>
            </a:r>
            <a:r>
              <a:rPr sz="900" b="1" spc="45">
                <a:latin typeface="Arial"/>
                <a:cs typeface="Arial"/>
              </a:rPr>
              <a:t> </a:t>
            </a:r>
            <a:r>
              <a:rPr sz="900">
                <a:latin typeface="Tahoma"/>
                <a:cs typeface="Tahoma"/>
              </a:rPr>
              <a:t>Method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Dispatch.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85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process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which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function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call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overridden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1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resolved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at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Runtime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achieved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by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b="1">
                <a:latin typeface="Arial"/>
                <a:cs typeface="Arial"/>
              </a:rPr>
              <a:t>Method</a:t>
            </a:r>
            <a:r>
              <a:rPr sz="900" b="1" spc="75">
                <a:latin typeface="Arial"/>
                <a:cs typeface="Arial"/>
              </a:rPr>
              <a:t> </a:t>
            </a:r>
            <a:r>
              <a:rPr sz="900" b="1" spc="-30">
                <a:latin typeface="Arial"/>
                <a:cs typeface="Arial"/>
              </a:rPr>
              <a:t>Overriding</a:t>
            </a:r>
            <a:r>
              <a:rPr sz="900" spc="-3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147320">
              <a:lnSpc>
                <a:spcPct val="101000"/>
              </a:lnSpc>
              <a:spcBef>
                <a:spcPts val="580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occurs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when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derived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has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definition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for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one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member </a:t>
            </a:r>
            <a:r>
              <a:rPr sz="900" spc="-3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functions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base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class.</a:t>
            </a:r>
            <a:r>
              <a:rPr sz="900" spc="125">
                <a:latin typeface="Tahoma"/>
                <a:cs typeface="Tahoma"/>
              </a:rPr>
              <a:t> </a:t>
            </a:r>
            <a:r>
              <a:rPr sz="900" u="sng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That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base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function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is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said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to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be</a:t>
            </a:r>
            <a:r>
              <a:rPr sz="900" u="sng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overridden</a:t>
            </a:r>
            <a:r>
              <a:rPr sz="900" spc="-3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b="1" spc="-60">
                <a:solidFill>
                  <a:srgbClr val="FF0000"/>
                </a:solidFill>
                <a:latin typeface="Arial"/>
                <a:cs typeface="Arial"/>
              </a:rPr>
              <a:t>Rules</a:t>
            </a:r>
            <a:r>
              <a:rPr sz="900" b="1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246379" marR="828675">
              <a:lnSpc>
                <a:spcPct val="101000"/>
              </a:lnSpc>
              <a:spcBef>
                <a:spcPts val="200"/>
              </a:spcBef>
            </a:pPr>
            <a:r>
              <a:rPr sz="900" spc="10">
                <a:latin typeface="Tahoma"/>
                <a:cs typeface="Tahoma"/>
              </a:rPr>
              <a:t>Both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65">
                <a:latin typeface="Arial"/>
                <a:cs typeface="Arial"/>
              </a:rPr>
              <a:t>superclass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75">
                <a:latin typeface="Arial"/>
                <a:cs typeface="Arial"/>
              </a:rPr>
              <a:t>subclass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20">
                <a:latin typeface="Tahoma"/>
                <a:cs typeface="Tahoma"/>
              </a:rPr>
              <a:t>must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have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i="1" u="sng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900" i="1" u="sng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 </a:t>
            </a:r>
            <a:r>
              <a:rPr sz="900" i="1" u="sng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900" spc="-50">
                <a:latin typeface="Tahoma"/>
                <a:cs typeface="Tahoma"/>
              </a:rPr>
              <a:t>,</a:t>
            </a:r>
            <a:r>
              <a:rPr sz="900" spc="-45">
                <a:latin typeface="Tahoma"/>
                <a:cs typeface="Tahoma"/>
              </a:rPr>
              <a:t> </a:t>
            </a:r>
            <a:r>
              <a:rPr sz="900" i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900" i="1" u="sng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900" i="1" u="sng" spc="-6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 </a:t>
            </a:r>
            <a:r>
              <a:rPr sz="900" i="1" u="sng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</a:t>
            </a:r>
            <a:r>
              <a:rPr sz="900" i="1" spc="-1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 </a:t>
            </a:r>
            <a:r>
              <a:rPr sz="900" spc="-20">
                <a:latin typeface="Tahoma"/>
                <a:cs typeface="Tahoma"/>
              </a:rPr>
              <a:t>the </a:t>
            </a:r>
            <a:r>
              <a:rPr sz="900" spc="-15">
                <a:latin typeface="Tahoma"/>
                <a:cs typeface="Tahoma"/>
              </a:rPr>
              <a:t> </a:t>
            </a:r>
            <a:r>
              <a:rPr sz="900" i="1" u="sng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900" i="1" u="sng" spc="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</a:t>
            </a:r>
            <a:r>
              <a:rPr sz="900" i="1" u="sng" spc="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r>
              <a:rPr sz="900">
                <a:latin typeface="Tahoma"/>
                <a:cs typeface="Tahoma"/>
              </a:rPr>
              <a:t>.</a:t>
            </a:r>
          </a:p>
          <a:p>
            <a:pPr marL="246379" marR="755650">
              <a:lnSpc>
                <a:spcPct val="109300"/>
              </a:lnSpc>
              <a:spcBef>
                <a:spcPts val="195"/>
              </a:spcBef>
            </a:pPr>
            <a:r>
              <a:rPr sz="900" spc="10">
                <a:latin typeface="Tahoma"/>
                <a:cs typeface="Tahoma"/>
              </a:rPr>
              <a:t>Can’t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override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declared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final</a:t>
            </a:r>
            <a:r>
              <a:rPr sz="9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900" spc="-5">
                <a:latin typeface="Tahoma"/>
                <a:cs typeface="Tahoma"/>
              </a:rPr>
              <a:t>.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Always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override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i="1" u="sng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abstract</a:t>
            </a:r>
            <a:r>
              <a:rPr sz="900" i="1" spc="55">
                <a:latin typeface="Arial"/>
                <a:cs typeface="Arial"/>
              </a:rPr>
              <a:t> </a:t>
            </a:r>
            <a:r>
              <a:rPr sz="900" spc="-25">
                <a:latin typeface="Tahoma"/>
                <a:cs typeface="Tahoma"/>
              </a:rPr>
              <a:t>methods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superclass</a:t>
            </a:r>
            <a:endParaRPr sz="900">
              <a:latin typeface="Tahoma"/>
              <a:cs typeface="Tahoma"/>
            </a:endParaRPr>
          </a:p>
          <a:p>
            <a:pPr marL="12700" marR="664210">
              <a:lnSpc>
                <a:spcPct val="101000"/>
              </a:lnSpc>
              <a:spcBef>
                <a:spcPts val="580"/>
              </a:spcBef>
            </a:pPr>
            <a:r>
              <a:rPr sz="900" spc="-10">
                <a:latin typeface="Tahoma"/>
                <a:cs typeface="Tahoma"/>
              </a:rPr>
              <a:t>Can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70">
                <a:latin typeface="Tahoma"/>
                <a:cs typeface="Tahoma"/>
              </a:rPr>
              <a:t>we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access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superclass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after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overriding?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(</a:t>
            </a:r>
            <a:r>
              <a:rPr sz="900" b="1" spc="-45">
                <a:latin typeface="Arial"/>
                <a:cs typeface="Arial"/>
              </a:rPr>
              <a:t>Yes</a:t>
            </a:r>
            <a:r>
              <a:rPr sz="900" spc="-45">
                <a:latin typeface="Tahoma"/>
                <a:cs typeface="Tahoma"/>
              </a:rPr>
              <a:t>,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using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b="1" spc="-55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r>
              <a:rPr sz="9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35">
                <a:latin typeface="Tahoma"/>
                <a:cs typeface="Tahoma"/>
              </a:rPr>
              <a:t>keyword)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901" y="2611374"/>
            <a:ext cx="53644" cy="536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24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7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rPr spc="-5"/>
              <a:t> </a:t>
            </a:r>
            <a:r>
              <a:rPr spc="-90"/>
              <a:t>:</a:t>
            </a:r>
            <a:r>
              <a:rPr spc="114"/>
              <a:t> </a:t>
            </a:r>
            <a:r>
              <a:rPr spc="-15"/>
              <a:t>Method</a:t>
            </a:r>
            <a:r>
              <a:rPr spc="5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30740"/>
            <a:ext cx="3851910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>
                <a:solidFill>
                  <a:srgbClr val="0000FF"/>
                </a:solidFill>
                <a:latin typeface="Calibri"/>
                <a:cs typeface="Calibri"/>
              </a:rPr>
              <a:t>Animal</a:t>
            </a:r>
            <a:r>
              <a:rPr sz="900" b="1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370840" marR="1200150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165">
                <a:latin typeface="Calibri"/>
                <a:cs typeface="Calibri"/>
              </a:rPr>
              <a:t> </a:t>
            </a:r>
            <a:r>
              <a:rPr sz="900" b="1" spc="90">
                <a:latin typeface="Calibri"/>
                <a:cs typeface="Calibri"/>
              </a:rPr>
              <a:t>System.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>
                <a:latin typeface="Calibri"/>
                <a:cs typeface="Calibri"/>
              </a:rPr>
              <a:t>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>
                <a:latin typeface="Calibri"/>
                <a:cs typeface="Calibri"/>
              </a:rPr>
              <a:t>(</a:t>
            </a:r>
            <a:r>
              <a:rPr sz="900" b="1" spc="90">
                <a:solidFill>
                  <a:srgbClr val="BA2121"/>
                </a:solidFill>
                <a:latin typeface="Calibri"/>
                <a:cs typeface="Calibri"/>
              </a:rPr>
              <a:t>"I</a:t>
            </a:r>
            <a:r>
              <a:rPr sz="900" b="1" spc="27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-120">
                <a:solidFill>
                  <a:srgbClr val="BA2121"/>
                </a:solidFill>
                <a:latin typeface="Calibri"/>
                <a:cs typeface="Calibri"/>
              </a:rPr>
              <a:t>am</a:t>
            </a:r>
            <a:r>
              <a:rPr sz="900" b="1" spc="-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5">
                <a:solidFill>
                  <a:srgbClr val="BA2121"/>
                </a:solidFill>
                <a:latin typeface="Calibri"/>
                <a:cs typeface="Calibri"/>
              </a:rPr>
              <a:t>an</a:t>
            </a:r>
            <a:r>
              <a:rPr sz="900" b="1" spc="7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95">
                <a:solidFill>
                  <a:srgbClr val="BA2121"/>
                </a:solidFill>
                <a:latin typeface="Calibri"/>
                <a:cs typeface="Calibri"/>
              </a:rPr>
              <a:t>animal."</a:t>
            </a:r>
            <a:r>
              <a:rPr sz="900" b="1" spc="9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5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r>
              <a:rPr sz="900" b="1" spc="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>
                <a:latin typeface="Calibri"/>
                <a:cs typeface="Calibri"/>
              </a:rPr>
              <a:t>Animal </a:t>
            </a:r>
            <a:r>
              <a:rPr sz="900" b="1" spc="30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  <a:tabLst>
                <a:tab pos="969010" algn="l"/>
              </a:tabLst>
            </a:pPr>
            <a:r>
              <a:rPr sz="900" b="1" spc="15">
                <a:solidFill>
                  <a:srgbClr val="AA21FF"/>
                </a:solidFill>
                <a:latin typeface="Calibri"/>
                <a:cs typeface="Calibri"/>
              </a:rPr>
              <a:t>@Override	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Not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Compulsory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65">
                <a:solidFill>
                  <a:srgbClr val="3F7F7F"/>
                </a:solidFill>
                <a:latin typeface="Trebuchet MS"/>
                <a:cs typeface="Trebuchet MS"/>
              </a:rPr>
              <a:t>(Tells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60">
                <a:solidFill>
                  <a:srgbClr val="3F7F7F"/>
                </a:solidFill>
                <a:latin typeface="Trebuchet MS"/>
                <a:cs typeface="Trebuchet MS"/>
              </a:rPr>
              <a:t>explicitly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to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Compiler)</a:t>
            </a:r>
            <a:endParaRPr sz="900">
              <a:latin typeface="Trebuchet MS"/>
              <a:cs typeface="Trebuchet MS"/>
            </a:endParaRPr>
          </a:p>
          <a:p>
            <a:pPr marL="370840" marR="1439545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165">
                <a:latin typeface="Calibri"/>
                <a:cs typeface="Calibri"/>
              </a:rPr>
              <a:t> </a:t>
            </a:r>
            <a:r>
              <a:rPr sz="900" b="1" spc="90">
                <a:latin typeface="Calibri"/>
                <a:cs typeface="Calibri"/>
              </a:rPr>
              <a:t>System.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>
                <a:latin typeface="Calibri"/>
                <a:cs typeface="Calibri"/>
              </a:rPr>
              <a:t>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>
                <a:latin typeface="Calibri"/>
                <a:cs typeface="Calibri"/>
              </a:rPr>
              <a:t>(</a:t>
            </a:r>
            <a:r>
              <a:rPr sz="900" b="1" spc="90">
                <a:solidFill>
                  <a:srgbClr val="BA2121"/>
                </a:solidFill>
                <a:latin typeface="Calibri"/>
                <a:cs typeface="Calibri"/>
              </a:rPr>
              <a:t>"I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-120">
                <a:solidFill>
                  <a:srgbClr val="BA2121"/>
                </a:solidFill>
                <a:latin typeface="Calibri"/>
                <a:cs typeface="Calibri"/>
              </a:rPr>
              <a:t>am</a:t>
            </a:r>
            <a:r>
              <a:rPr sz="900" b="1" spc="-6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25">
                <a:solidFill>
                  <a:srgbClr val="BA2121"/>
                </a:solidFill>
                <a:latin typeface="Calibri"/>
                <a:cs typeface="Calibri"/>
              </a:rPr>
              <a:t>a</a:t>
            </a:r>
            <a:r>
              <a:rPr sz="900" b="1" spc="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BA2121"/>
                </a:solidFill>
                <a:latin typeface="Calibri"/>
                <a:cs typeface="Calibri"/>
              </a:rPr>
              <a:t>dog."</a:t>
            </a:r>
            <a:r>
              <a:rPr sz="900" b="1" spc="10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>
                <a:solidFill>
                  <a:srgbClr val="0000FF"/>
                </a:solidFill>
                <a:latin typeface="Calibri"/>
                <a:cs typeface="Calibri"/>
              </a:rPr>
              <a:t>MethodOverriding</a:t>
            </a:r>
            <a:r>
              <a:rPr sz="900" b="1" spc="2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370840" marR="1260475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90">
                <a:latin typeface="Calibri"/>
                <a:cs typeface="Calibri"/>
              </a:rPr>
              <a:t>(String</a:t>
            </a:r>
            <a:r>
              <a:rPr sz="900" b="1" spc="9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9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100">
                <a:latin typeface="Calibri"/>
                <a:cs typeface="Calibri"/>
              </a:rPr>
              <a:t>args)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-195">
                <a:latin typeface="Calibri"/>
                <a:cs typeface="Calibri"/>
              </a:rPr>
              <a:t> </a:t>
            </a:r>
            <a:r>
              <a:rPr sz="900" b="1" spc="-25">
                <a:latin typeface="Calibri"/>
                <a:cs typeface="Calibri"/>
              </a:rPr>
              <a:t>Dog</a:t>
            </a:r>
            <a:r>
              <a:rPr sz="900" b="1" spc="85">
                <a:latin typeface="Calibri"/>
                <a:cs typeface="Calibri"/>
              </a:rPr>
              <a:t> </a:t>
            </a:r>
            <a:r>
              <a:rPr sz="900" b="1">
                <a:latin typeface="Calibri"/>
                <a:cs typeface="Calibri"/>
              </a:rPr>
              <a:t>d1</a:t>
            </a:r>
            <a:r>
              <a:rPr sz="900" b="1" spc="60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4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Dog();</a:t>
            </a:r>
            <a:endParaRPr sz="9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10"/>
              </a:spcBef>
            </a:pPr>
            <a:r>
              <a:rPr sz="900" b="1" spc="110">
                <a:latin typeface="Calibri"/>
                <a:cs typeface="Calibri"/>
              </a:rPr>
              <a:t>d1.</a:t>
            </a:r>
            <a:r>
              <a:rPr sz="900" b="1" spc="110">
                <a:solidFill>
                  <a:srgbClr val="7C8E28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3832" y="3158654"/>
            <a:ext cx="145415" cy="17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8698" y="3158654"/>
            <a:ext cx="71691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0"/>
              </a:spcBef>
            </a:pPr>
            <a:r>
              <a:rPr sz="900" b="1" i="1" spc="220">
                <a:solidFill>
                  <a:srgbClr val="3F7F7F"/>
                </a:solidFill>
                <a:latin typeface="Trebuchet MS"/>
                <a:cs typeface="Trebuchet MS"/>
              </a:rPr>
              <a:t>I</a:t>
            </a:r>
            <a:r>
              <a:rPr sz="9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70">
                <a:solidFill>
                  <a:srgbClr val="3F7F7F"/>
                </a:solidFill>
                <a:latin typeface="Trebuchet MS"/>
                <a:cs typeface="Trebuchet MS"/>
              </a:rPr>
              <a:t>am</a:t>
            </a:r>
            <a:r>
              <a:rPr sz="9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dog.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500" b="1" spc="1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500" b="1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-20">
                <a:solidFill>
                  <a:srgbClr val="FFFFFF"/>
                </a:solidFill>
                <a:latin typeface="Arial"/>
                <a:cs typeface="Arial"/>
              </a:rPr>
              <a:t>Nachiyappan</a:t>
            </a:r>
            <a:r>
              <a:rPr sz="5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-3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25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329CB5D-179C-E8C4-846A-D24C8D52A2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lang="en-IN" spc="-3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3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Example-2</a:t>
            </a:r>
            <a:r>
              <a:rPr spc="10"/>
              <a:t> </a:t>
            </a:r>
            <a:r>
              <a:rPr spc="-90"/>
              <a:t>:</a:t>
            </a:r>
            <a:r>
              <a:rPr spc="140"/>
              <a:t> </a:t>
            </a:r>
            <a:r>
              <a:rPr spc="-15"/>
              <a:t>Method</a:t>
            </a:r>
            <a:r>
              <a:rPr spc="15"/>
              <a:t> </a:t>
            </a:r>
            <a:r>
              <a:rPr spc="-35"/>
              <a:t>Overriding(using</a:t>
            </a:r>
            <a:r>
              <a:rPr spc="15"/>
              <a:t> </a:t>
            </a:r>
            <a:r>
              <a:rPr spc="-45"/>
              <a:t>super)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86735"/>
            <a:ext cx="3493135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>
                <a:solidFill>
                  <a:srgbClr val="0000FF"/>
                </a:solidFill>
                <a:latin typeface="Calibri"/>
                <a:cs typeface="Calibri"/>
              </a:rPr>
              <a:t>Animal</a:t>
            </a:r>
            <a:r>
              <a:rPr sz="900" b="1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370840" marR="842010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165">
                <a:latin typeface="Calibri"/>
                <a:cs typeface="Calibri"/>
              </a:rPr>
              <a:t> </a:t>
            </a:r>
            <a:r>
              <a:rPr sz="900" b="1" spc="90">
                <a:latin typeface="Calibri"/>
                <a:cs typeface="Calibri"/>
              </a:rPr>
              <a:t>System.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>
                <a:latin typeface="Calibri"/>
                <a:cs typeface="Calibri"/>
              </a:rPr>
              <a:t>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>
                <a:latin typeface="Calibri"/>
                <a:cs typeface="Calibri"/>
              </a:rPr>
              <a:t>(</a:t>
            </a:r>
            <a:r>
              <a:rPr sz="900" b="1" spc="90">
                <a:solidFill>
                  <a:srgbClr val="BA2121"/>
                </a:solidFill>
                <a:latin typeface="Calibri"/>
                <a:cs typeface="Calibri"/>
              </a:rPr>
              <a:t>"I</a:t>
            </a:r>
            <a:r>
              <a:rPr sz="900" b="1" spc="27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-120">
                <a:solidFill>
                  <a:srgbClr val="BA2121"/>
                </a:solidFill>
                <a:latin typeface="Calibri"/>
                <a:cs typeface="Calibri"/>
              </a:rPr>
              <a:t>am</a:t>
            </a:r>
            <a:r>
              <a:rPr sz="900" b="1" spc="-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5">
                <a:solidFill>
                  <a:srgbClr val="BA2121"/>
                </a:solidFill>
                <a:latin typeface="Calibri"/>
                <a:cs typeface="Calibri"/>
              </a:rPr>
              <a:t>an</a:t>
            </a:r>
            <a:r>
              <a:rPr sz="900" b="1" spc="7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95">
                <a:solidFill>
                  <a:srgbClr val="BA2121"/>
                </a:solidFill>
                <a:latin typeface="Calibri"/>
                <a:cs typeface="Calibri"/>
              </a:rPr>
              <a:t>animal."</a:t>
            </a:r>
            <a:r>
              <a:rPr sz="900" b="1" spc="9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91770" marR="1678939" indent="-179705">
              <a:lnSpc>
                <a:spcPct val="101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1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-25">
                <a:solidFill>
                  <a:srgbClr val="0000FF"/>
                </a:solidFill>
                <a:latin typeface="Calibri"/>
                <a:cs typeface="Calibri"/>
              </a:rPr>
              <a:t>Dog</a:t>
            </a:r>
            <a:r>
              <a:rPr sz="900" b="1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25">
                <a:latin typeface="Calibri"/>
                <a:cs typeface="Calibri"/>
              </a:rPr>
              <a:t>Animal 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165"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</a:t>
            </a:r>
            <a:r>
              <a:rPr sz="900" b="1" spc="240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15"/>
              </a:spcBef>
              <a:tabLst>
                <a:tab pos="1746250" algn="l"/>
              </a:tabLst>
            </a:pPr>
            <a:r>
              <a:rPr sz="900" b="1" spc="105">
                <a:solidFill>
                  <a:srgbClr val="007F00"/>
                </a:solidFill>
                <a:latin typeface="Calibri"/>
                <a:cs typeface="Calibri"/>
              </a:rPr>
              <a:t>super</a:t>
            </a:r>
            <a:r>
              <a:rPr sz="900" b="1" spc="105">
                <a:latin typeface="Calibri"/>
                <a:cs typeface="Calibri"/>
              </a:rPr>
              <a:t>.</a:t>
            </a:r>
            <a:r>
              <a:rPr sz="900" b="1" spc="105">
                <a:solidFill>
                  <a:srgbClr val="7C8E28"/>
                </a:solidFill>
                <a:latin typeface="Calibri"/>
                <a:cs typeface="Calibri"/>
              </a:rPr>
              <a:t>displayInfo</a:t>
            </a:r>
            <a:r>
              <a:rPr sz="900" b="1" spc="105">
                <a:latin typeface="Calibri"/>
                <a:cs typeface="Calibri"/>
              </a:rPr>
              <a:t>();	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Invoking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5">
                <a:solidFill>
                  <a:srgbClr val="3F7F7F"/>
                </a:solidFill>
                <a:latin typeface="Trebuchet MS"/>
                <a:cs typeface="Trebuchet MS"/>
              </a:rPr>
              <a:t>Base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endParaRPr sz="900">
              <a:latin typeface="Trebuchet MS"/>
              <a:cs typeface="Trebuchet MS"/>
            </a:endParaRPr>
          </a:p>
          <a:p>
            <a:pPr marL="37084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latin typeface="Calibri"/>
                <a:cs typeface="Calibri"/>
              </a:rPr>
              <a:t>System.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90">
                <a:latin typeface="Calibri"/>
                <a:cs typeface="Calibri"/>
              </a:rPr>
              <a:t>.</a:t>
            </a:r>
            <a:r>
              <a:rPr sz="900" b="1" spc="9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90">
                <a:latin typeface="Calibri"/>
                <a:cs typeface="Calibri"/>
              </a:rPr>
              <a:t>(</a:t>
            </a:r>
            <a:r>
              <a:rPr sz="900" b="1" spc="90">
                <a:solidFill>
                  <a:srgbClr val="BA2121"/>
                </a:solidFill>
                <a:latin typeface="Calibri"/>
                <a:cs typeface="Calibri"/>
              </a:rPr>
              <a:t>"I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-120">
                <a:solidFill>
                  <a:srgbClr val="BA2121"/>
                </a:solidFill>
                <a:latin typeface="Calibri"/>
                <a:cs typeface="Calibri"/>
              </a:rPr>
              <a:t>am</a:t>
            </a:r>
            <a:r>
              <a:rPr sz="900" b="1" spc="10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25">
                <a:solidFill>
                  <a:srgbClr val="BA2121"/>
                </a:solidFill>
                <a:latin typeface="Calibri"/>
                <a:cs typeface="Calibri"/>
              </a:rPr>
              <a:t>a </a:t>
            </a:r>
            <a:r>
              <a:rPr sz="900" b="1" spc="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BA2121"/>
                </a:solidFill>
                <a:latin typeface="Calibri"/>
                <a:cs typeface="Calibri"/>
              </a:rPr>
              <a:t>dog."</a:t>
            </a:r>
            <a:r>
              <a:rPr sz="900" b="1" spc="10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>
                <a:solidFill>
                  <a:srgbClr val="0000FF"/>
                </a:solidFill>
                <a:latin typeface="Calibri"/>
                <a:cs typeface="Calibri"/>
              </a:rPr>
              <a:t>MethodOverriding</a:t>
            </a:r>
            <a:r>
              <a:rPr sz="900" b="1" spc="2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370840" marR="901700" indent="-17970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90">
                <a:latin typeface="Calibri"/>
                <a:cs typeface="Calibri"/>
              </a:rPr>
              <a:t>(String</a:t>
            </a:r>
            <a:r>
              <a:rPr sz="900" b="1" spc="9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9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100">
                <a:latin typeface="Calibri"/>
                <a:cs typeface="Calibri"/>
              </a:rPr>
              <a:t>args)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-195">
                <a:latin typeface="Calibri"/>
                <a:cs typeface="Calibri"/>
              </a:rPr>
              <a:t> </a:t>
            </a:r>
            <a:r>
              <a:rPr sz="900" b="1" spc="-25">
                <a:latin typeface="Calibri"/>
                <a:cs typeface="Calibri"/>
              </a:rPr>
              <a:t>Dog</a:t>
            </a:r>
            <a:r>
              <a:rPr sz="900" b="1" spc="85">
                <a:latin typeface="Calibri"/>
                <a:cs typeface="Calibri"/>
              </a:rPr>
              <a:t> </a:t>
            </a:r>
            <a:r>
              <a:rPr sz="900" b="1">
                <a:latin typeface="Calibri"/>
                <a:cs typeface="Calibri"/>
              </a:rPr>
              <a:t>d1</a:t>
            </a:r>
            <a:r>
              <a:rPr sz="900" b="1" spc="60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4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Dog();</a:t>
            </a:r>
            <a:endParaRPr sz="9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10"/>
              </a:spcBef>
            </a:pPr>
            <a:r>
              <a:rPr sz="900" b="1" spc="110">
                <a:latin typeface="Calibri"/>
                <a:cs typeface="Calibri"/>
              </a:rPr>
              <a:t>d1.</a:t>
            </a:r>
            <a:r>
              <a:rPr sz="900" b="1" spc="110">
                <a:solidFill>
                  <a:srgbClr val="7C8E28"/>
                </a:solidFill>
                <a:latin typeface="Calibri"/>
                <a:cs typeface="Calibri"/>
              </a:rPr>
              <a:t>displayInfo</a:t>
            </a:r>
            <a:r>
              <a:rPr sz="900" b="1" spc="110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sz="900" b="1" i="1" spc="2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20">
                <a:solidFill>
                  <a:srgbClr val="3F7F7F"/>
                </a:solidFill>
                <a:latin typeface="Trebuchet MS"/>
                <a:cs typeface="Trebuchet MS"/>
              </a:rPr>
              <a:t>I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70">
                <a:solidFill>
                  <a:srgbClr val="3F7F7F"/>
                </a:solidFill>
                <a:latin typeface="Trebuchet MS"/>
                <a:cs typeface="Trebuchet MS"/>
              </a:rPr>
              <a:t>am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0">
                <a:solidFill>
                  <a:srgbClr val="3F7F7F"/>
                </a:solidFill>
                <a:latin typeface="Trebuchet MS"/>
                <a:cs typeface="Trebuchet MS"/>
              </a:rPr>
              <a:t>an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animal.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3832" y="3158654"/>
            <a:ext cx="145415" cy="179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8698" y="3158654"/>
            <a:ext cx="71691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30"/>
              </a:spcBef>
            </a:pPr>
            <a:r>
              <a:rPr sz="900" b="1" i="1" spc="220">
                <a:solidFill>
                  <a:srgbClr val="3F7F7F"/>
                </a:solidFill>
                <a:latin typeface="Trebuchet MS"/>
                <a:cs typeface="Trebuchet MS"/>
              </a:rPr>
              <a:t>I</a:t>
            </a:r>
            <a:r>
              <a:rPr sz="9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70">
                <a:solidFill>
                  <a:srgbClr val="3F7F7F"/>
                </a:solidFill>
                <a:latin typeface="Trebuchet MS"/>
                <a:cs typeface="Trebuchet MS"/>
              </a:rPr>
              <a:t>am</a:t>
            </a:r>
            <a:r>
              <a:rPr sz="9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dog.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500" b="1" spc="1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500" b="1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-20">
                <a:solidFill>
                  <a:srgbClr val="FFFFFF"/>
                </a:solidFill>
                <a:latin typeface="Arial"/>
                <a:cs typeface="Arial"/>
              </a:rPr>
              <a:t>Nachiyappan</a:t>
            </a:r>
            <a:r>
              <a:rPr sz="5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" b="1" spc="-3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26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2B700D-DD46-6E8A-5066-5DC7A6F977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lang="en-IN" spc="-3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7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Example-3</a:t>
            </a:r>
            <a:r>
              <a:rPr spc="-5"/>
              <a:t> </a:t>
            </a:r>
            <a:r>
              <a:rPr spc="-90"/>
              <a:t>:</a:t>
            </a:r>
            <a:r>
              <a:rPr spc="114"/>
              <a:t> </a:t>
            </a:r>
            <a:r>
              <a:rPr spc="-15"/>
              <a:t>Method</a:t>
            </a:r>
            <a:r>
              <a:rPr spc="5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62211"/>
            <a:ext cx="3074670" cy="2517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2080" marR="2216785" indent="-120014">
              <a:lnSpc>
                <a:spcPct val="101000"/>
              </a:lnSpc>
              <a:spcBef>
                <a:spcPts val="8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0000FF"/>
                </a:solidFill>
                <a:latin typeface="Calibri"/>
                <a:cs typeface="Calibri"/>
              </a:rPr>
              <a:t>Vehicle</a:t>
            </a:r>
            <a:r>
              <a:rPr sz="900" b="1" spc="85">
                <a:latin typeface="Calibri"/>
                <a:cs typeface="Calibri"/>
              </a:rPr>
              <a:t>{ </a:t>
            </a:r>
            <a:r>
              <a:rPr sz="900" b="1" spc="-190"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run</a:t>
            </a:r>
            <a:r>
              <a:rPr sz="900" b="1" spc="110">
                <a:latin typeface="Calibri"/>
                <a:cs typeface="Calibri"/>
              </a:rPr>
              <a:t>(){</a:t>
            </a:r>
            <a:endParaRPr sz="900">
              <a:latin typeface="Calibri"/>
              <a:cs typeface="Calibri"/>
            </a:endParaRPr>
          </a:p>
          <a:p>
            <a:pPr marL="610235">
              <a:lnSpc>
                <a:spcPct val="100000"/>
              </a:lnSpc>
              <a:spcBef>
                <a:spcPts val="10"/>
              </a:spcBef>
            </a:pPr>
            <a:r>
              <a:rPr sz="900" b="1" spc="85">
                <a:latin typeface="Calibri"/>
                <a:cs typeface="Calibri"/>
              </a:rPr>
              <a:t>System.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5">
                <a:latin typeface="Calibri"/>
                <a:cs typeface="Calibri"/>
              </a:rPr>
              <a:t>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5">
                <a:latin typeface="Calibri"/>
                <a:cs typeface="Calibri"/>
              </a:rPr>
              <a:t>(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"Vehicle</a:t>
            </a:r>
            <a:r>
              <a:rPr sz="900" b="1" spc="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80">
                <a:solidFill>
                  <a:srgbClr val="BA2121"/>
                </a:solidFill>
                <a:latin typeface="Calibri"/>
                <a:cs typeface="Calibri"/>
              </a:rPr>
              <a:t>is</a:t>
            </a:r>
            <a:r>
              <a:rPr sz="900" b="1" spc="24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running"</a:t>
            </a:r>
            <a:r>
              <a:rPr sz="900" b="1" spc="8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i="1" spc="30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child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0000FF"/>
                </a:solidFill>
                <a:latin typeface="Calibri"/>
                <a:cs typeface="Calibri"/>
              </a:rPr>
              <a:t>Bike</a:t>
            </a:r>
            <a:r>
              <a:rPr sz="900" b="1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Vehicle{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>
                <a:latin typeface="Calibri"/>
                <a:cs typeface="Calibri"/>
              </a:rPr>
              <a:t>(String</a:t>
            </a:r>
            <a:r>
              <a:rPr sz="900" b="1" spc="254">
                <a:latin typeface="Calibri"/>
                <a:cs typeface="Calibri"/>
              </a:rPr>
              <a:t> </a:t>
            </a:r>
            <a:r>
              <a:rPr sz="900" b="1" spc="130">
                <a:latin typeface="Calibri"/>
                <a:cs typeface="Calibri"/>
              </a:rPr>
              <a:t>args</a:t>
            </a:r>
            <a:r>
              <a:rPr sz="900" b="1" spc="13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>
                <a:latin typeface="Calibri"/>
                <a:cs typeface="Calibri"/>
              </a:rPr>
              <a:t>){</a:t>
            </a:r>
            <a:endParaRPr sz="9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5"/>
              </a:spcBef>
            </a:pP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0">
                <a:solidFill>
                  <a:srgbClr val="3F7F7F"/>
                </a:solidFill>
                <a:latin typeface="Trebuchet MS"/>
                <a:cs typeface="Trebuchet MS"/>
              </a:rPr>
              <a:t>an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>
                <a:solidFill>
                  <a:srgbClr val="3F7F7F"/>
                </a:solidFill>
                <a:latin typeface="Trebuchet MS"/>
                <a:cs typeface="Trebuchet MS"/>
              </a:rPr>
              <a:t>instance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child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latin typeface="Calibri"/>
                <a:cs typeface="Calibri"/>
              </a:rPr>
              <a:t>Bike</a:t>
            </a:r>
            <a:r>
              <a:rPr sz="900" b="1" spc="245">
                <a:latin typeface="Calibri"/>
                <a:cs typeface="Calibri"/>
              </a:rPr>
              <a:t> </a:t>
            </a:r>
            <a:r>
              <a:rPr sz="900" b="1" spc="70">
                <a:latin typeface="Calibri"/>
                <a:cs typeface="Calibri"/>
              </a:rPr>
              <a:t>obj</a:t>
            </a:r>
            <a:r>
              <a:rPr sz="900" b="1" spc="245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9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1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25">
                <a:latin typeface="Calibri"/>
                <a:cs typeface="Calibri"/>
              </a:rPr>
              <a:t>Bike();</a:t>
            </a:r>
            <a:endParaRPr sz="9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i="1" spc="75">
                <a:solidFill>
                  <a:srgbClr val="3F7F7F"/>
                </a:solidFill>
                <a:latin typeface="Trebuchet MS"/>
                <a:cs typeface="Trebuchet MS"/>
              </a:rPr>
              <a:t>//calling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with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child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>
                <a:solidFill>
                  <a:srgbClr val="3F7F7F"/>
                </a:solidFill>
                <a:latin typeface="Trebuchet MS"/>
                <a:cs typeface="Trebuchet MS"/>
              </a:rPr>
              <a:t>instance</a:t>
            </a:r>
            <a:endParaRPr sz="900">
              <a:latin typeface="Trebuchet MS"/>
              <a:cs typeface="Trebuchet MS"/>
            </a:endParaRPr>
          </a:p>
          <a:p>
            <a:pPr marL="311150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latin typeface="Calibri"/>
                <a:cs typeface="Calibri"/>
              </a:rPr>
              <a:t>obj.</a:t>
            </a:r>
            <a:r>
              <a:rPr sz="900" b="1" spc="114">
                <a:solidFill>
                  <a:srgbClr val="7C8E28"/>
                </a:solidFill>
                <a:latin typeface="Calibri"/>
                <a:cs typeface="Calibri"/>
              </a:rPr>
              <a:t>run</a:t>
            </a:r>
            <a:r>
              <a:rPr sz="900" b="1" spc="114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>
                <a:solidFill>
                  <a:srgbClr val="3F7F7F"/>
                </a:solidFill>
                <a:latin typeface="Trebuchet MS"/>
                <a:cs typeface="Trebuchet MS"/>
              </a:rPr>
              <a:t>Vehicle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14">
                <a:solidFill>
                  <a:srgbClr val="3F7F7F"/>
                </a:solidFill>
                <a:latin typeface="Trebuchet MS"/>
                <a:cs typeface="Trebuchet MS"/>
              </a:rPr>
              <a:t>is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running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27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7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Example-4</a:t>
            </a:r>
            <a:r>
              <a:rPr spc="-5"/>
              <a:t> </a:t>
            </a:r>
            <a:r>
              <a:rPr spc="-90"/>
              <a:t>:</a:t>
            </a:r>
            <a:r>
              <a:rPr spc="114"/>
              <a:t> </a:t>
            </a:r>
            <a:r>
              <a:rPr spc="-15"/>
              <a:t>Method</a:t>
            </a:r>
            <a:r>
              <a:rPr spc="5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06801"/>
            <a:ext cx="3792220" cy="1824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//To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70">
                <a:solidFill>
                  <a:srgbClr val="3F7F7F"/>
                </a:solidFill>
                <a:latin typeface="Trebuchet MS"/>
                <a:cs typeface="Trebuchet MS"/>
              </a:rPr>
              <a:t>illustrate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>
                <a:solidFill>
                  <a:srgbClr val="3F7F7F"/>
                </a:solidFill>
                <a:latin typeface="Trebuchet MS"/>
                <a:cs typeface="Trebuchet MS"/>
              </a:rPr>
              <a:t>use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5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Overriding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parent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65">
                <a:solidFill>
                  <a:srgbClr val="3F7F7F"/>
                </a:solidFill>
                <a:latin typeface="Trebuchet MS"/>
                <a:cs typeface="Trebuchet MS"/>
              </a:rPr>
              <a:t>class.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0000FF"/>
                </a:solidFill>
                <a:latin typeface="Calibri"/>
                <a:cs typeface="Calibri"/>
              </a:rPr>
              <a:t>Vehicle</a:t>
            </a:r>
            <a:r>
              <a:rPr sz="900" b="1" spc="85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//defining</a:t>
            </a:r>
            <a:r>
              <a:rPr sz="9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endParaRPr sz="900">
              <a:latin typeface="Trebuchet MS"/>
              <a:cs typeface="Trebuchet MS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8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run</a:t>
            </a:r>
            <a:r>
              <a:rPr sz="900" b="1" spc="110">
                <a:latin typeface="Calibri"/>
                <a:cs typeface="Calibri"/>
              </a:rPr>
              <a:t>(){ </a:t>
            </a:r>
            <a:r>
              <a:rPr sz="900" b="1" spc="420"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System.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5">
                <a:latin typeface="Calibri"/>
                <a:cs typeface="Calibri"/>
              </a:rPr>
              <a:t>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5">
                <a:latin typeface="Calibri"/>
                <a:cs typeface="Calibri"/>
              </a:rPr>
              <a:t>(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"Vehicle</a:t>
            </a:r>
            <a:r>
              <a:rPr sz="900" b="1" spc="28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80">
                <a:solidFill>
                  <a:srgbClr val="BA2121"/>
                </a:solidFill>
                <a:latin typeface="Calibri"/>
                <a:cs typeface="Calibri"/>
              </a:rPr>
              <a:t>is</a:t>
            </a:r>
            <a:r>
              <a:rPr sz="900" b="1" spc="28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running"</a:t>
            </a:r>
            <a:r>
              <a:rPr sz="900" b="1" spc="85">
                <a:latin typeface="Calibri"/>
                <a:cs typeface="Calibri"/>
              </a:rPr>
              <a:t>);  </a:t>
            </a:r>
            <a:r>
              <a:rPr sz="900" b="1" spc="160">
                <a:latin typeface="Calibri"/>
                <a:cs typeface="Calibri"/>
              </a:rPr>
              <a:t> 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65630" algn="l"/>
              </a:tabLst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0000FF"/>
                </a:solidFill>
                <a:latin typeface="Calibri"/>
                <a:cs typeface="Calibri"/>
              </a:rPr>
              <a:t>Bike</a:t>
            </a:r>
            <a:r>
              <a:rPr sz="900" b="1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2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Vehicle{	</a:t>
            </a:r>
            <a:r>
              <a:rPr sz="900" b="1" i="1" spc="30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child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0"/>
              </a:spcBef>
            </a:pP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//defining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80">
                <a:solidFill>
                  <a:srgbClr val="3F7F7F"/>
                </a:solidFill>
                <a:latin typeface="Trebuchet MS"/>
                <a:cs typeface="Trebuchet MS"/>
              </a:rPr>
              <a:t>same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as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70">
                <a:solidFill>
                  <a:srgbClr val="3F7F7F"/>
                </a:solidFill>
                <a:latin typeface="Trebuchet MS"/>
                <a:cs typeface="Trebuchet MS"/>
              </a:rPr>
              <a:t>in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parent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6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run</a:t>
            </a:r>
            <a:r>
              <a:rPr sz="900" b="1" spc="110">
                <a:latin typeface="Calibri"/>
                <a:cs typeface="Calibri"/>
              </a:rPr>
              <a:t>(){</a:t>
            </a:r>
            <a:r>
              <a:rPr sz="900" b="1" spc="270">
                <a:latin typeface="Calibri"/>
                <a:cs typeface="Calibri"/>
              </a:rPr>
              <a:t> </a:t>
            </a:r>
            <a:r>
              <a:rPr sz="900" b="1" spc="80">
                <a:latin typeface="Calibri"/>
                <a:cs typeface="Calibri"/>
              </a:rPr>
              <a:t>System.</a:t>
            </a:r>
            <a:r>
              <a:rPr sz="900" b="1" spc="8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0">
                <a:latin typeface="Calibri"/>
                <a:cs typeface="Calibri"/>
              </a:rPr>
              <a:t>.</a:t>
            </a:r>
            <a:r>
              <a:rPr sz="900" b="1" spc="8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0">
                <a:latin typeface="Calibri"/>
                <a:cs typeface="Calibri"/>
              </a:rPr>
              <a:t>(</a:t>
            </a:r>
            <a:r>
              <a:rPr sz="900" b="1" spc="80">
                <a:solidFill>
                  <a:srgbClr val="BA2121"/>
                </a:solidFill>
                <a:latin typeface="Calibri"/>
                <a:cs typeface="Calibri"/>
              </a:rPr>
              <a:t>"Bike</a:t>
            </a:r>
            <a:r>
              <a:rPr sz="900" b="1" spc="27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80">
                <a:solidFill>
                  <a:srgbClr val="BA2121"/>
                </a:solidFill>
                <a:latin typeface="Calibri"/>
                <a:cs typeface="Calibri"/>
              </a:rPr>
              <a:t>is</a:t>
            </a:r>
            <a:r>
              <a:rPr sz="900" b="1" spc="26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55">
                <a:solidFill>
                  <a:srgbClr val="BA2121"/>
                </a:solidFill>
                <a:latin typeface="Calibri"/>
                <a:cs typeface="Calibri"/>
              </a:rPr>
              <a:t>running</a:t>
            </a:r>
            <a:r>
              <a:rPr sz="900" b="1" spc="27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25">
                <a:solidFill>
                  <a:srgbClr val="BA2121"/>
                </a:solidFill>
                <a:latin typeface="Calibri"/>
                <a:cs typeface="Calibri"/>
              </a:rPr>
              <a:t>safely"</a:t>
            </a:r>
            <a:r>
              <a:rPr sz="900" b="1" spc="125">
                <a:latin typeface="Calibri"/>
                <a:cs typeface="Calibri"/>
              </a:rPr>
              <a:t>);</a:t>
            </a:r>
            <a:r>
              <a:rPr sz="900" b="1" spc="270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25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>
                <a:latin typeface="Calibri"/>
                <a:cs typeface="Calibri"/>
              </a:rPr>
              <a:t>(String</a:t>
            </a:r>
            <a:r>
              <a:rPr sz="900" b="1" spc="254">
                <a:latin typeface="Calibri"/>
                <a:cs typeface="Calibri"/>
              </a:rPr>
              <a:t> </a:t>
            </a:r>
            <a:r>
              <a:rPr sz="900" b="1" spc="130">
                <a:latin typeface="Calibri"/>
                <a:cs typeface="Calibri"/>
              </a:rPr>
              <a:t>args</a:t>
            </a:r>
            <a:r>
              <a:rPr sz="900" b="1" spc="13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>
                <a:latin typeface="Calibri"/>
                <a:cs typeface="Calibri"/>
              </a:rPr>
              <a:t>){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" y="2307889"/>
            <a:ext cx="1341120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b="1" spc="65">
                <a:latin typeface="Calibri"/>
                <a:cs typeface="Calibri"/>
              </a:rPr>
              <a:t>Bike</a:t>
            </a:r>
            <a:r>
              <a:rPr sz="900" b="1" spc="240">
                <a:latin typeface="Calibri"/>
                <a:cs typeface="Calibri"/>
              </a:rPr>
              <a:t> </a:t>
            </a:r>
            <a:r>
              <a:rPr sz="900" b="1" spc="70">
                <a:latin typeface="Calibri"/>
                <a:cs typeface="Calibri"/>
              </a:rPr>
              <a:t>obj</a:t>
            </a:r>
            <a:r>
              <a:rPr sz="900" b="1" spc="245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25">
                <a:latin typeface="Calibri"/>
                <a:cs typeface="Calibri"/>
              </a:rPr>
              <a:t>Bike(); </a:t>
            </a:r>
            <a:r>
              <a:rPr sz="900" b="1" spc="-190">
                <a:latin typeface="Calibri"/>
                <a:cs typeface="Calibri"/>
              </a:rPr>
              <a:t> </a:t>
            </a:r>
            <a:r>
              <a:rPr sz="900" b="1" spc="114">
                <a:latin typeface="Calibri"/>
                <a:cs typeface="Calibri"/>
              </a:rPr>
              <a:t>obj.</a:t>
            </a:r>
            <a:r>
              <a:rPr sz="900" b="1" spc="114">
                <a:solidFill>
                  <a:srgbClr val="7C8E28"/>
                </a:solidFill>
                <a:latin typeface="Calibri"/>
                <a:cs typeface="Calibri"/>
              </a:rPr>
              <a:t>run</a:t>
            </a:r>
            <a:r>
              <a:rPr sz="900" b="1" spc="114">
                <a:latin typeface="Calibri"/>
                <a:cs typeface="Calibri"/>
              </a:rPr>
              <a:t>();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9499" y="2307889"/>
            <a:ext cx="104203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9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object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75">
                <a:solidFill>
                  <a:srgbClr val="3F7F7F"/>
                </a:solidFill>
                <a:latin typeface="Trebuchet MS"/>
                <a:cs typeface="Trebuchet MS"/>
              </a:rPr>
              <a:t>//calling</a:t>
            </a:r>
            <a:r>
              <a:rPr sz="900" b="1" i="1" spc="15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584978"/>
            <a:ext cx="181927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5">
                <a:solidFill>
                  <a:srgbClr val="3F7F7F"/>
                </a:solidFill>
                <a:latin typeface="Trebuchet MS"/>
                <a:cs typeface="Trebuchet MS"/>
              </a:rPr>
              <a:t>Bike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14">
                <a:solidFill>
                  <a:srgbClr val="3F7F7F"/>
                </a:solidFill>
                <a:latin typeface="Trebuchet MS"/>
                <a:cs typeface="Trebuchet MS"/>
              </a:rPr>
              <a:t>is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running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5">
                <a:solidFill>
                  <a:srgbClr val="3F7F7F"/>
                </a:solidFill>
                <a:latin typeface="Trebuchet MS"/>
                <a:cs typeface="Trebuchet MS"/>
              </a:rPr>
              <a:t>safely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28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7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Example-5</a:t>
            </a:r>
            <a:r>
              <a:rPr spc="-5"/>
              <a:t> </a:t>
            </a:r>
            <a:r>
              <a:rPr spc="-90"/>
              <a:t>:</a:t>
            </a:r>
            <a:r>
              <a:rPr spc="114"/>
              <a:t> </a:t>
            </a:r>
            <a:r>
              <a:rPr spc="-15"/>
              <a:t>Method</a:t>
            </a:r>
            <a:r>
              <a:rPr spc="5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49604"/>
            <a:ext cx="363918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//Program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to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demonstrate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35">
                <a:solidFill>
                  <a:srgbClr val="3F7F7F"/>
                </a:solidFill>
                <a:latin typeface="Trebuchet MS"/>
                <a:cs typeface="Trebuchet MS"/>
              </a:rPr>
              <a:t>real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scenario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3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Method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Overriding</a:t>
            </a:r>
            <a:endParaRPr sz="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0000FF"/>
                </a:solidFill>
                <a:latin typeface="Calibri"/>
                <a:cs typeface="Calibri"/>
              </a:rPr>
              <a:t>Bank</a:t>
            </a:r>
            <a:r>
              <a:rPr sz="800" b="1" spc="30">
                <a:latin typeface="Calibri"/>
                <a:cs typeface="Calibri"/>
              </a:rPr>
              <a:t>{  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getRateOfInterest</a:t>
            </a:r>
            <a:r>
              <a:rPr sz="800" b="1" spc="75">
                <a:latin typeface="Calibri"/>
                <a:cs typeface="Calibri"/>
              </a:rPr>
              <a:t>(){</a:t>
            </a:r>
            <a:r>
              <a:rPr sz="800" b="1" spc="7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800" b="1" spc="114">
                <a:latin typeface="Calibri"/>
                <a:cs typeface="Calibri"/>
              </a:rPr>
              <a:t>;} </a:t>
            </a:r>
            <a:r>
              <a:rPr sz="800" b="1" spc="35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  <a:spcBef>
                <a:spcPts val="830"/>
              </a:spcBef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//Creating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0">
                <a:solidFill>
                  <a:srgbClr val="3F7F7F"/>
                </a:solidFill>
                <a:latin typeface="Trebuchet MS"/>
                <a:cs typeface="Trebuchet MS"/>
              </a:rPr>
              <a:t>child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45">
                <a:solidFill>
                  <a:srgbClr val="3F7F7F"/>
                </a:solidFill>
                <a:latin typeface="Trebuchet MS"/>
                <a:cs typeface="Trebuchet MS"/>
              </a:rPr>
              <a:t>classes.</a:t>
            </a:r>
            <a:endParaRPr sz="800">
              <a:latin typeface="Trebuchet MS"/>
              <a:cs typeface="Trebuchet MS"/>
            </a:endParaRPr>
          </a:p>
          <a:p>
            <a:pPr marL="12700" marR="164465" algn="just">
              <a:lnSpc>
                <a:spcPts val="900"/>
              </a:lnSpc>
              <a:spcBef>
                <a:spcPts val="50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 </a:t>
            </a:r>
            <a:r>
              <a:rPr sz="800" b="1" spc="70">
                <a:solidFill>
                  <a:srgbClr val="0000FF"/>
                </a:solidFill>
                <a:latin typeface="Calibri"/>
                <a:cs typeface="Calibri"/>
              </a:rPr>
              <a:t>SBI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 </a:t>
            </a:r>
            <a:r>
              <a:rPr sz="800" b="1">
                <a:latin typeface="Calibri"/>
                <a:cs typeface="Calibri"/>
              </a:rPr>
              <a:t>Bank</a:t>
            </a:r>
            <a:r>
              <a:rPr sz="800" b="1" spc="18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 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getRateOfInterest</a:t>
            </a:r>
            <a:r>
              <a:rPr sz="800" b="1" spc="75">
                <a:latin typeface="Calibri"/>
                <a:cs typeface="Calibri"/>
              </a:rPr>
              <a:t>(){</a:t>
            </a:r>
            <a:r>
              <a:rPr sz="800" b="1" spc="75">
                <a:solidFill>
                  <a:srgbClr val="007F00"/>
                </a:solidFill>
                <a:latin typeface="Calibri"/>
                <a:cs typeface="Calibri"/>
              </a:rPr>
              <a:t>return 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8</a:t>
            </a:r>
            <a:r>
              <a:rPr sz="800" b="1" spc="114">
                <a:latin typeface="Calibri"/>
                <a:cs typeface="Calibri"/>
              </a:rPr>
              <a:t>;}  </a:t>
            </a:r>
            <a:r>
              <a:rPr sz="800" b="1" spc="120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 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 </a:t>
            </a:r>
            <a:r>
              <a:rPr sz="800" b="1" spc="120">
                <a:solidFill>
                  <a:srgbClr val="0000FF"/>
                </a:solidFill>
                <a:latin typeface="Calibri"/>
                <a:cs typeface="Calibri"/>
              </a:rPr>
              <a:t>ICICI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 </a:t>
            </a:r>
            <a:r>
              <a:rPr sz="800" b="1" spc="30">
                <a:latin typeface="Calibri"/>
                <a:cs typeface="Calibri"/>
              </a:rPr>
              <a:t>Bank{ </a:t>
            </a:r>
            <a:r>
              <a:rPr sz="800" b="1" spc="3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getRateOfInterest</a:t>
            </a:r>
            <a:r>
              <a:rPr sz="800" b="1" spc="75">
                <a:latin typeface="Calibri"/>
                <a:cs typeface="Calibri"/>
              </a:rPr>
              <a:t>(){</a:t>
            </a:r>
            <a:r>
              <a:rPr sz="800" b="1" spc="75">
                <a:solidFill>
                  <a:srgbClr val="007F00"/>
                </a:solidFill>
                <a:latin typeface="Calibri"/>
                <a:cs typeface="Calibri"/>
              </a:rPr>
              <a:t>return 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sz="800" b="1" spc="114">
                <a:latin typeface="Calibri"/>
                <a:cs typeface="Calibri"/>
              </a:rPr>
              <a:t>;}</a:t>
            </a:r>
            <a:r>
              <a:rPr sz="800" b="1" spc="41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 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AXIS</a:t>
            </a:r>
            <a:r>
              <a:rPr sz="800" b="1" spc="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>
                <a:latin typeface="Calibri"/>
                <a:cs typeface="Calibri"/>
              </a:rPr>
              <a:t>Bank</a:t>
            </a:r>
            <a:r>
              <a:rPr sz="800" b="1" spc="6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r>
              <a:rPr sz="800" b="1" spc="345"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sz="800" b="1" spc="24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getRateOfInterest</a:t>
            </a:r>
            <a:r>
              <a:rPr sz="800" b="1" spc="75">
                <a:latin typeface="Calibri"/>
                <a:cs typeface="Calibri"/>
              </a:rPr>
              <a:t>(){</a:t>
            </a:r>
            <a:r>
              <a:rPr sz="800" b="1" spc="7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sz="800" b="1" spc="2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9</a:t>
            </a:r>
            <a:r>
              <a:rPr sz="800" b="1" spc="114">
                <a:latin typeface="Calibri"/>
                <a:cs typeface="Calibri"/>
              </a:rPr>
              <a:t>;}</a:t>
            </a:r>
            <a:r>
              <a:rPr sz="800" b="1" spc="19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30"/>
              </a:lnSpc>
              <a:spcBef>
                <a:spcPts val="805"/>
              </a:spcBef>
            </a:pP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//MethodOVeridding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45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to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create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objects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0">
                <a:solidFill>
                  <a:srgbClr val="3F7F7F"/>
                </a:solidFill>
                <a:latin typeface="Trebuchet MS"/>
                <a:cs typeface="Trebuchet MS"/>
              </a:rPr>
              <a:t>and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call</a:t>
            </a:r>
            <a:r>
              <a:rPr sz="8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8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0">
                <a:solidFill>
                  <a:srgbClr val="3F7F7F"/>
                </a:solidFill>
                <a:latin typeface="Trebuchet MS"/>
                <a:cs typeface="Trebuchet MS"/>
              </a:rPr>
              <a:t>methods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894"/>
              </a:lnSpc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5">
                <a:solidFill>
                  <a:srgbClr val="0000FF"/>
                </a:solidFill>
                <a:latin typeface="Calibri"/>
                <a:cs typeface="Calibri"/>
              </a:rPr>
              <a:t>MethodOveridding</a:t>
            </a:r>
            <a:r>
              <a:rPr sz="800" b="1" spc="2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384175" marR="1333500" indent="-160020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>
                <a:latin typeface="Calibri"/>
                <a:cs typeface="Calibri"/>
              </a:rPr>
              <a:t>(String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args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>
                <a:latin typeface="Calibri"/>
                <a:cs typeface="Calibri"/>
              </a:rPr>
              <a:t>){ </a:t>
            </a:r>
            <a:r>
              <a:rPr sz="800" b="1" spc="-165"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SBI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-15">
                <a:latin typeface="Calibri"/>
                <a:cs typeface="Calibri"/>
              </a:rPr>
              <a:t>s</a:t>
            </a:r>
            <a:r>
              <a:rPr sz="800" b="1" spc="-15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-1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25">
                <a:latin typeface="Calibri"/>
                <a:cs typeface="Calibri"/>
              </a:rPr>
              <a:t>SBI();</a:t>
            </a:r>
            <a:endParaRPr sz="800">
              <a:latin typeface="Calibri"/>
              <a:cs typeface="Calibri"/>
            </a:endParaRPr>
          </a:p>
          <a:p>
            <a:pPr marL="384175">
              <a:lnSpc>
                <a:spcPts val="875"/>
              </a:lnSpc>
            </a:pPr>
            <a:r>
              <a:rPr sz="800" b="1" spc="120">
                <a:latin typeface="Calibri"/>
                <a:cs typeface="Calibri"/>
              </a:rPr>
              <a:t>ICICI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10">
                <a:latin typeface="Calibri"/>
                <a:cs typeface="Calibri"/>
              </a:rPr>
              <a:t>i</a:t>
            </a:r>
            <a:r>
              <a:rPr sz="800" b="1" spc="1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10">
                <a:solidFill>
                  <a:srgbClr val="007F00"/>
                </a:solidFill>
                <a:latin typeface="Calibri"/>
                <a:cs typeface="Calibri"/>
              </a:rPr>
              <a:t>new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ICICI();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289" y="2043822"/>
            <a:ext cx="3692525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sz="800" b="1" spc="35">
                <a:latin typeface="Calibri"/>
                <a:cs typeface="Calibri"/>
              </a:rPr>
              <a:t>AXIS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-30">
                <a:latin typeface="Calibri"/>
                <a:cs typeface="Calibri"/>
              </a:rPr>
              <a:t>a</a:t>
            </a:r>
            <a:r>
              <a:rPr sz="800" b="1" spc="-3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800" b="1" spc="-3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7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95">
                <a:latin typeface="Calibri"/>
                <a:cs typeface="Calibri"/>
              </a:rPr>
              <a:t>AXIS();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900"/>
              </a:lnSpc>
              <a:spcBef>
                <a:spcPts val="50"/>
              </a:spcBef>
            </a:pP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"SBI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BA2121"/>
                </a:solidFill>
                <a:latin typeface="Calibri"/>
                <a:cs typeface="Calibri"/>
              </a:rPr>
              <a:t>Rate</a:t>
            </a:r>
            <a:r>
              <a:rPr sz="800" b="1" spc="4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00">
                <a:solidFill>
                  <a:srgbClr val="BA2121"/>
                </a:solidFill>
                <a:latin typeface="Calibri"/>
                <a:cs typeface="Calibri"/>
              </a:rPr>
              <a:t>Interest: </a:t>
            </a:r>
            <a:r>
              <a:rPr sz="800" b="1" spc="8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800" b="1" spc="8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85">
                <a:latin typeface="Calibri"/>
                <a:cs typeface="Calibri"/>
              </a:rPr>
              <a:t>s.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getRateOfInterest</a:t>
            </a:r>
            <a:r>
              <a:rPr sz="800" b="1" spc="85">
                <a:latin typeface="Calibri"/>
                <a:cs typeface="Calibri"/>
              </a:rPr>
              <a:t>()); </a:t>
            </a:r>
            <a:r>
              <a:rPr sz="800" b="1" spc="90">
                <a:latin typeface="Calibri"/>
                <a:cs typeface="Calibri"/>
              </a:rPr>
              <a:t> </a:t>
            </a:r>
            <a:r>
              <a:rPr sz="800" b="1" spc="85">
                <a:latin typeface="Calibri"/>
                <a:cs typeface="Calibri"/>
              </a:rPr>
              <a:t>System.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5">
                <a:latin typeface="Calibri"/>
                <a:cs typeface="Calibri"/>
              </a:rPr>
              <a:t>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5">
                <a:latin typeface="Calibri"/>
                <a:cs typeface="Calibri"/>
              </a:rPr>
              <a:t>(</a:t>
            </a:r>
            <a:r>
              <a:rPr sz="800" b="1" spc="85">
                <a:solidFill>
                  <a:srgbClr val="BA2121"/>
                </a:solidFill>
                <a:latin typeface="Calibri"/>
                <a:cs typeface="Calibri"/>
              </a:rPr>
              <a:t>"ICICI</a:t>
            </a:r>
            <a:r>
              <a:rPr sz="800" b="1" spc="9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BA2121"/>
                </a:solidFill>
                <a:latin typeface="Calibri"/>
                <a:cs typeface="Calibri"/>
              </a:rPr>
              <a:t>Rate</a:t>
            </a:r>
            <a:r>
              <a:rPr sz="800" b="1" spc="4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00">
                <a:solidFill>
                  <a:srgbClr val="BA2121"/>
                </a:solidFill>
                <a:latin typeface="Calibri"/>
                <a:cs typeface="Calibri"/>
              </a:rPr>
              <a:t>Interest: </a:t>
            </a:r>
            <a:r>
              <a:rPr sz="800" b="1" spc="90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800" b="1" spc="90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90">
                <a:latin typeface="Calibri"/>
                <a:cs typeface="Calibri"/>
              </a:rPr>
              <a:t>i.</a:t>
            </a:r>
            <a:r>
              <a:rPr sz="800" b="1" spc="90">
                <a:solidFill>
                  <a:srgbClr val="7C8E28"/>
                </a:solidFill>
                <a:latin typeface="Calibri"/>
                <a:cs typeface="Calibri"/>
              </a:rPr>
              <a:t>getRateOfInterest</a:t>
            </a:r>
            <a:r>
              <a:rPr sz="800" b="1" spc="90">
                <a:latin typeface="Calibri"/>
                <a:cs typeface="Calibri"/>
              </a:rPr>
              <a:t>()); </a:t>
            </a:r>
            <a:r>
              <a:rPr sz="800" b="1" spc="-170"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System.</a:t>
            </a:r>
            <a:r>
              <a:rPr sz="800" b="1" spc="7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0">
                <a:latin typeface="Calibri"/>
                <a:cs typeface="Calibri"/>
              </a:rPr>
              <a:t>.</a:t>
            </a:r>
            <a:r>
              <a:rPr sz="800" b="1" spc="7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0">
                <a:latin typeface="Calibri"/>
                <a:cs typeface="Calibri"/>
              </a:rPr>
              <a:t>(</a:t>
            </a:r>
            <a:r>
              <a:rPr sz="800" b="1" spc="70">
                <a:solidFill>
                  <a:srgbClr val="BA2121"/>
                </a:solidFill>
                <a:latin typeface="Calibri"/>
                <a:cs typeface="Calibri"/>
              </a:rPr>
              <a:t>"AXIS</a:t>
            </a:r>
            <a:r>
              <a:rPr sz="800" b="1" spc="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BA2121"/>
                </a:solidFill>
                <a:latin typeface="Calibri"/>
                <a:cs typeface="Calibri"/>
              </a:rPr>
              <a:t>Rate</a:t>
            </a:r>
            <a:r>
              <a:rPr sz="800" b="1" spc="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800" b="1" spc="24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00">
                <a:solidFill>
                  <a:srgbClr val="BA2121"/>
                </a:solidFill>
                <a:latin typeface="Calibri"/>
                <a:cs typeface="Calibri"/>
              </a:rPr>
              <a:t>Interest:</a:t>
            </a:r>
            <a:r>
              <a:rPr sz="800" b="1" spc="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8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800" b="1" spc="85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800" b="1" spc="85">
                <a:latin typeface="Calibri"/>
                <a:cs typeface="Calibri"/>
              </a:rPr>
              <a:t>a.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getRateOfInterest</a:t>
            </a:r>
            <a:r>
              <a:rPr sz="800" b="1" spc="85">
                <a:latin typeface="Calibri"/>
                <a:cs typeface="Calibri"/>
              </a:rPr>
              <a:t>());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69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490855">
              <a:lnSpc>
                <a:spcPts val="930"/>
              </a:lnSpc>
              <a:spcBef>
                <a:spcPts val="830"/>
              </a:spcBef>
            </a:pPr>
            <a:r>
              <a:rPr sz="800" b="1" spc="45">
                <a:latin typeface="Calibri"/>
                <a:cs typeface="Calibri"/>
              </a:rPr>
              <a:t>Output:</a:t>
            </a:r>
            <a:endParaRPr sz="800">
              <a:latin typeface="Calibri"/>
              <a:cs typeface="Calibri"/>
            </a:endParaRPr>
          </a:p>
          <a:p>
            <a:pPr marL="915669" marR="1439545">
              <a:lnSpc>
                <a:spcPts val="900"/>
              </a:lnSpc>
              <a:spcBef>
                <a:spcPts val="50"/>
              </a:spcBef>
            </a:pPr>
            <a:r>
              <a:rPr sz="800" b="1" spc="70">
                <a:latin typeface="Calibri"/>
                <a:cs typeface="Calibri"/>
              </a:rPr>
              <a:t>SBI</a:t>
            </a:r>
            <a:r>
              <a:rPr sz="800" b="1" spc="75">
                <a:latin typeface="Calibri"/>
                <a:cs typeface="Calibri"/>
              </a:rPr>
              <a:t> </a:t>
            </a:r>
            <a:r>
              <a:rPr sz="800" b="1" spc="35">
                <a:latin typeface="Calibri"/>
                <a:cs typeface="Calibri"/>
              </a:rPr>
              <a:t>Rate</a:t>
            </a:r>
            <a:r>
              <a:rPr sz="800" b="1" spc="40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of</a:t>
            </a:r>
            <a:r>
              <a:rPr sz="800" b="1" spc="80"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Interest: </a:t>
            </a:r>
            <a:r>
              <a:rPr sz="800" b="1" spc="10">
                <a:solidFill>
                  <a:srgbClr val="666666"/>
                </a:solidFill>
                <a:latin typeface="Calibri"/>
                <a:cs typeface="Calibri"/>
              </a:rPr>
              <a:t>8 </a:t>
            </a:r>
            <a:r>
              <a:rPr sz="800" b="1" spc="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120">
                <a:latin typeface="Calibri"/>
                <a:cs typeface="Calibri"/>
              </a:rPr>
              <a:t>ICICI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35">
                <a:latin typeface="Calibri"/>
                <a:cs typeface="Calibri"/>
              </a:rPr>
              <a:t>Rate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of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Interest:</a:t>
            </a:r>
            <a:r>
              <a:rPr sz="800" b="1" spc="225">
                <a:latin typeface="Calibri"/>
                <a:cs typeface="Calibri"/>
              </a:rPr>
              <a:t> </a:t>
            </a:r>
            <a:r>
              <a:rPr sz="800" b="1" spc="10">
                <a:solidFill>
                  <a:srgbClr val="666666"/>
                </a:solidFill>
                <a:latin typeface="Calibri"/>
                <a:cs typeface="Calibri"/>
              </a:rPr>
              <a:t>7 </a:t>
            </a:r>
            <a:r>
              <a:rPr sz="800" b="1" spc="-16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35">
                <a:latin typeface="Calibri"/>
                <a:cs typeface="Calibri"/>
              </a:rPr>
              <a:t>AXIS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35">
                <a:latin typeface="Calibri"/>
                <a:cs typeface="Calibri"/>
              </a:rPr>
              <a:t>Rate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of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00">
                <a:latin typeface="Calibri"/>
                <a:cs typeface="Calibri"/>
              </a:rPr>
              <a:t>Interest: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0">
                <a:solidFill>
                  <a:srgbClr val="666666"/>
                </a:solidFill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613188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29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969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63702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93300"/>
            <a:ext cx="3587750" cy="2374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0175">
              <a:lnSpc>
                <a:spcPct val="101000"/>
              </a:lnSpc>
              <a:spcBef>
                <a:spcPts val="85"/>
              </a:spcBef>
            </a:pPr>
            <a:r>
              <a:rPr sz="900" spc="-30">
                <a:latin typeface="Tahoma"/>
                <a:cs typeface="Tahoma"/>
              </a:rPr>
              <a:t>Inheritance </a:t>
            </a:r>
            <a:r>
              <a:rPr sz="900" spc="-25">
                <a:latin typeface="Tahoma"/>
                <a:cs typeface="Tahoma"/>
              </a:rPr>
              <a:t>can </a:t>
            </a:r>
            <a:r>
              <a:rPr sz="900" spc="-35">
                <a:latin typeface="Tahoma"/>
                <a:cs typeface="Tahoma"/>
              </a:rPr>
              <a:t>be defined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 </a:t>
            </a:r>
            <a:r>
              <a:rPr sz="900" spc="-35">
                <a:latin typeface="Tahoma"/>
                <a:cs typeface="Tahoma"/>
              </a:rPr>
              <a:t>process </a:t>
            </a:r>
            <a:r>
              <a:rPr sz="900" spc="-45">
                <a:latin typeface="Tahoma"/>
                <a:cs typeface="Tahoma"/>
              </a:rPr>
              <a:t>where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one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 acquires </a:t>
            </a:r>
            <a:r>
              <a:rPr sz="900" spc="-20">
                <a:latin typeface="Tahoma"/>
                <a:cs typeface="Tahoma"/>
              </a:rPr>
              <a:t>the </a:t>
            </a:r>
            <a:r>
              <a:rPr sz="900" spc="-27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properties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(methods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fields)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another.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81200"/>
              </a:lnSpc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important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part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30">
                <a:latin typeface="Tahoma"/>
                <a:cs typeface="Tahoma"/>
              </a:rPr>
              <a:t> OOPs </a:t>
            </a:r>
            <a:r>
              <a:rPr sz="900" spc="-10">
                <a:latin typeface="Tahoma"/>
                <a:cs typeface="Tahoma"/>
              </a:rPr>
              <a:t>(Object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Oriented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programming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system).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which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inherits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properties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other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known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b="1" spc="-75">
                <a:latin typeface="Arial"/>
                <a:cs typeface="Arial"/>
              </a:rPr>
              <a:t>subclass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35">
                <a:latin typeface="Tahoma"/>
                <a:cs typeface="Tahoma"/>
              </a:rPr>
              <a:t>(</a:t>
            </a:r>
            <a:r>
              <a:rPr sz="900" i="1" u="sng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derived</a:t>
            </a:r>
            <a:r>
              <a:rPr sz="900" i="1" spc="50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class,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i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child</a:t>
            </a:r>
            <a:r>
              <a:rPr sz="900" i="1" spc="50">
                <a:latin typeface="Arial"/>
                <a:cs typeface="Arial"/>
              </a:rPr>
              <a:t> </a:t>
            </a:r>
            <a:r>
              <a:rPr sz="900" spc="-25">
                <a:latin typeface="Tahoma"/>
                <a:cs typeface="Tahoma"/>
              </a:rPr>
              <a:t>class).</a:t>
            </a:r>
            <a:endParaRPr sz="900">
              <a:latin typeface="Tahoma"/>
              <a:cs typeface="Tahoma"/>
            </a:endParaRPr>
          </a:p>
          <a:p>
            <a:pPr marL="12700" marR="148590">
              <a:lnSpc>
                <a:spcPct val="101000"/>
              </a:lnSpc>
              <a:spcBef>
                <a:spcPts val="865"/>
              </a:spcBef>
            </a:pPr>
            <a:r>
              <a:rPr sz="900">
                <a:latin typeface="Tahoma"/>
                <a:cs typeface="Tahoma"/>
              </a:rPr>
              <a:t>The </a:t>
            </a:r>
            <a:r>
              <a:rPr sz="900" spc="-30">
                <a:latin typeface="Tahoma"/>
                <a:cs typeface="Tahoma"/>
              </a:rPr>
              <a:t>class </a:t>
            </a:r>
            <a:r>
              <a:rPr sz="900" spc="-45">
                <a:latin typeface="Tahoma"/>
                <a:cs typeface="Tahoma"/>
              </a:rPr>
              <a:t>whose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properties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inherited is </a:t>
            </a:r>
            <a:r>
              <a:rPr sz="900" spc="-30">
                <a:latin typeface="Tahoma"/>
                <a:cs typeface="Tahoma"/>
              </a:rPr>
              <a:t>known </a:t>
            </a:r>
            <a:r>
              <a:rPr sz="900" spc="-45">
                <a:latin typeface="Tahoma"/>
                <a:cs typeface="Tahoma"/>
              </a:rPr>
              <a:t>as </a:t>
            </a:r>
            <a:r>
              <a:rPr sz="900" b="1" spc="-65">
                <a:latin typeface="Arial"/>
                <a:cs typeface="Arial"/>
              </a:rPr>
              <a:t>superclass</a:t>
            </a:r>
            <a:r>
              <a:rPr sz="900" b="1" spc="-60">
                <a:latin typeface="Arial"/>
                <a:cs typeface="Arial"/>
              </a:rPr>
              <a:t> </a:t>
            </a:r>
            <a:r>
              <a:rPr sz="900" spc="-60">
                <a:latin typeface="Tahoma"/>
                <a:cs typeface="Tahoma"/>
              </a:rPr>
              <a:t>(</a:t>
            </a:r>
            <a:r>
              <a:rPr sz="900" i="1" u="sng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base </a:t>
            </a:r>
            <a:r>
              <a:rPr sz="900" i="1" spc="-23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class,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i="1" u="sng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parent</a:t>
            </a:r>
            <a:r>
              <a:rPr sz="900" i="1" spc="55">
                <a:latin typeface="Arial"/>
                <a:cs typeface="Arial"/>
              </a:rPr>
              <a:t> </a:t>
            </a:r>
            <a:r>
              <a:rPr sz="900" spc="-25">
                <a:latin typeface="Tahoma"/>
                <a:cs typeface="Tahoma"/>
              </a:rPr>
              <a:t>class).</a:t>
            </a:r>
            <a:endParaRPr sz="900">
              <a:latin typeface="Tahoma"/>
              <a:cs typeface="Tahoma"/>
            </a:endParaRPr>
          </a:p>
          <a:p>
            <a:pPr marL="12700" marR="196215">
              <a:lnSpc>
                <a:spcPct val="101000"/>
              </a:lnSpc>
              <a:spcBef>
                <a:spcPts val="865"/>
              </a:spcBef>
            </a:pPr>
            <a:r>
              <a:rPr sz="900" spc="-30">
                <a:latin typeface="Tahoma"/>
                <a:cs typeface="Tahoma"/>
              </a:rPr>
              <a:t>Inheritance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represents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>
                <a:solidFill>
                  <a:srgbClr val="FF0000"/>
                </a:solidFill>
                <a:latin typeface="Arial"/>
                <a:cs typeface="Arial"/>
              </a:rPr>
              <a:t>IS-A</a:t>
            </a:r>
            <a:r>
              <a:rPr sz="900" b="1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15">
                <a:latin typeface="Tahoma"/>
                <a:cs typeface="Tahoma"/>
              </a:rPr>
              <a:t>relationship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which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also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known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0000FF"/>
                </a:solidFill>
                <a:latin typeface="Tahoma"/>
                <a:cs typeface="Tahoma"/>
              </a:rPr>
              <a:t>Parent-Child</a:t>
            </a:r>
            <a:r>
              <a:rPr sz="9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relationship.</a:t>
            </a:r>
            <a:endParaRPr sz="900">
              <a:latin typeface="Tahoma"/>
              <a:cs typeface="Tahoma"/>
            </a:endParaRPr>
          </a:p>
          <a:p>
            <a:pPr marL="12700" marR="14604">
              <a:lnSpc>
                <a:spcPct val="101000"/>
              </a:lnSpc>
              <a:spcBef>
                <a:spcPts val="870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idea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behind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inheritance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create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new(Child/Sub)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that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built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upon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existing(Parent/Super)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classes.</a:t>
            </a:r>
            <a:r>
              <a:rPr sz="900" spc="130">
                <a:latin typeface="Tahoma"/>
                <a:cs typeface="Tahoma"/>
              </a:rPr>
              <a:t> </a:t>
            </a:r>
            <a:r>
              <a:rPr sz="900" spc="25">
                <a:latin typeface="Tahoma"/>
                <a:cs typeface="Tahoma"/>
              </a:rPr>
              <a:t>By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Inheriting,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reuse </a:t>
            </a:r>
            <a:r>
              <a:rPr sz="900" spc="-40">
                <a:latin typeface="Tahoma"/>
                <a:cs typeface="Tahoma"/>
              </a:rPr>
              <a:t> </a:t>
            </a:r>
            <a:r>
              <a:rPr sz="900" b="1" spc="-40">
                <a:latin typeface="Arial"/>
                <a:cs typeface="Arial"/>
              </a:rPr>
              <a:t>methods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45">
                <a:latin typeface="Arial"/>
                <a:cs typeface="Arial"/>
              </a:rPr>
              <a:t>fields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Parent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class.</a:t>
            </a:r>
            <a:r>
              <a:rPr sz="900" spc="1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Moreover,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you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add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new </a:t>
            </a:r>
            <a:r>
              <a:rPr sz="900" spc="-4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methods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fields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your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current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also.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05074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99248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68630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073351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460396"/>
            <a:ext cx="53644" cy="536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3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61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/>
              <a:t>Pointer</a:t>
            </a:r>
            <a:r>
              <a:rPr spc="5"/>
              <a:t> </a:t>
            </a:r>
            <a:r>
              <a:rPr spc="-15"/>
              <a:t>to</a:t>
            </a:r>
            <a:r>
              <a:rPr spc="15"/>
              <a:t> </a:t>
            </a:r>
            <a:r>
              <a:rPr spc="-60"/>
              <a:t>Remember</a:t>
            </a:r>
            <a:r>
              <a:rPr spc="15"/>
              <a:t> </a:t>
            </a:r>
            <a:r>
              <a:rPr spc="-45"/>
              <a:t>for</a:t>
            </a:r>
            <a:r>
              <a:rPr spc="10"/>
              <a:t> </a:t>
            </a:r>
            <a:r>
              <a:rPr spc="-15"/>
              <a:t>Method</a:t>
            </a:r>
            <a:r>
              <a:rPr spc="10"/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82688"/>
            <a:ext cx="53644" cy="536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9181" y="940130"/>
            <a:ext cx="3989704" cy="354330"/>
          </a:xfrm>
          <a:custGeom>
            <a:avLst/>
            <a:gdLst/>
            <a:ahLst/>
            <a:cxnLst/>
            <a:rect l="l" t="t" r="r" b="b"/>
            <a:pathLst>
              <a:path w="3989704" h="354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03123"/>
                </a:lnTo>
                <a:lnTo>
                  <a:pt x="4013" y="322859"/>
                </a:lnTo>
                <a:lnTo>
                  <a:pt x="14922" y="339013"/>
                </a:lnTo>
                <a:lnTo>
                  <a:pt x="31076" y="349923"/>
                </a:lnTo>
                <a:lnTo>
                  <a:pt x="50812" y="353936"/>
                </a:lnTo>
                <a:lnTo>
                  <a:pt x="3938854" y="353936"/>
                </a:lnTo>
                <a:lnTo>
                  <a:pt x="3958577" y="349923"/>
                </a:lnTo>
                <a:lnTo>
                  <a:pt x="3974731" y="339013"/>
                </a:lnTo>
                <a:lnTo>
                  <a:pt x="3985653" y="322859"/>
                </a:lnTo>
                <a:lnTo>
                  <a:pt x="3989654" y="303123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511643"/>
            <a:ext cx="53644" cy="536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9181" y="1691233"/>
            <a:ext cx="3989704" cy="492759"/>
          </a:xfrm>
          <a:custGeom>
            <a:avLst/>
            <a:gdLst/>
            <a:ahLst/>
            <a:cxnLst/>
            <a:rect l="l" t="t" r="r" b="b"/>
            <a:pathLst>
              <a:path w="3989704" h="4927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441667"/>
                </a:lnTo>
                <a:lnTo>
                  <a:pt x="4013" y="461403"/>
                </a:lnTo>
                <a:lnTo>
                  <a:pt x="14922" y="477558"/>
                </a:lnTo>
                <a:lnTo>
                  <a:pt x="31076" y="488467"/>
                </a:lnTo>
                <a:lnTo>
                  <a:pt x="50812" y="492480"/>
                </a:lnTo>
                <a:lnTo>
                  <a:pt x="3938854" y="492480"/>
                </a:lnTo>
                <a:lnTo>
                  <a:pt x="3958577" y="488467"/>
                </a:lnTo>
                <a:lnTo>
                  <a:pt x="3974731" y="477558"/>
                </a:lnTo>
                <a:lnTo>
                  <a:pt x="3985653" y="461403"/>
                </a:lnTo>
                <a:lnTo>
                  <a:pt x="3989654" y="441667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401278"/>
            <a:ext cx="53644" cy="536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9181" y="2580868"/>
            <a:ext cx="3989704" cy="208279"/>
          </a:xfrm>
          <a:custGeom>
            <a:avLst/>
            <a:gdLst/>
            <a:ahLst/>
            <a:cxnLst/>
            <a:rect l="l" t="t" r="r" b="b"/>
            <a:pathLst>
              <a:path w="3989704" h="20828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156895"/>
                </a:lnTo>
                <a:lnTo>
                  <a:pt x="4013" y="176631"/>
                </a:lnTo>
                <a:lnTo>
                  <a:pt x="14922" y="192786"/>
                </a:lnTo>
                <a:lnTo>
                  <a:pt x="31076" y="203695"/>
                </a:lnTo>
                <a:lnTo>
                  <a:pt x="50812" y="207708"/>
                </a:lnTo>
                <a:lnTo>
                  <a:pt x="3938854" y="207708"/>
                </a:lnTo>
                <a:lnTo>
                  <a:pt x="3958577" y="203695"/>
                </a:lnTo>
                <a:lnTo>
                  <a:pt x="3974731" y="192786"/>
                </a:lnTo>
                <a:lnTo>
                  <a:pt x="3985653" y="176631"/>
                </a:lnTo>
                <a:lnTo>
                  <a:pt x="3989654" y="15689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712299"/>
            <a:ext cx="3914140" cy="2052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95"/>
              </a:spcBef>
            </a:pP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7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FF0000"/>
                </a:solidFill>
                <a:latin typeface="Tahoma"/>
                <a:cs typeface="Tahoma"/>
              </a:rPr>
              <a:t>override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method?</a:t>
            </a:r>
            <a:endParaRPr sz="900">
              <a:latin typeface="Tahoma"/>
              <a:cs typeface="Tahoma"/>
            </a:endParaRPr>
          </a:p>
          <a:p>
            <a:pPr marL="207010" marR="198755" algn="ctr">
              <a:lnSpc>
                <a:spcPct val="101000"/>
              </a:lnSpc>
              <a:spcBef>
                <a:spcPts val="880"/>
              </a:spcBef>
            </a:pPr>
            <a:r>
              <a:rPr sz="900" spc="-5">
                <a:latin typeface="Tahoma"/>
                <a:cs typeface="Tahoma"/>
              </a:rPr>
              <a:t>No,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static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cannot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overridden.</a:t>
            </a:r>
            <a:r>
              <a:rPr sz="900" spc="1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proved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runtime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polymorphism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</a:pPr>
            <a:r>
              <a:rPr sz="900">
                <a:solidFill>
                  <a:srgbClr val="FF0000"/>
                </a:solidFill>
                <a:latin typeface="Tahoma"/>
                <a:cs typeface="Tahoma"/>
              </a:rPr>
              <a:t>Why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9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9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>
                <a:solidFill>
                  <a:srgbClr val="FF0000"/>
                </a:solidFill>
                <a:latin typeface="Tahoma"/>
                <a:cs typeface="Tahoma"/>
              </a:rPr>
              <a:t>override</a:t>
            </a:r>
            <a:r>
              <a:rPr sz="9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method?</a:t>
            </a:r>
            <a:endParaRPr sz="900">
              <a:latin typeface="Tahoma"/>
              <a:cs typeface="Tahoma"/>
            </a:endParaRPr>
          </a:p>
          <a:p>
            <a:pPr marL="12700" marR="5080" indent="635" algn="ctr">
              <a:lnSpc>
                <a:spcPct val="101000"/>
              </a:lnSpc>
              <a:spcBef>
                <a:spcPts val="1050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because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static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bound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with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whereas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instance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 </a:t>
            </a:r>
            <a:r>
              <a:rPr sz="900" spc="-1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bound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with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an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object.</a:t>
            </a:r>
            <a:r>
              <a:rPr sz="900" spc="130">
                <a:latin typeface="Tahoma"/>
                <a:cs typeface="Tahoma"/>
              </a:rPr>
              <a:t> </a:t>
            </a:r>
            <a:r>
              <a:rPr sz="900" spc="5">
                <a:latin typeface="Tahoma"/>
                <a:cs typeface="Tahoma"/>
              </a:rPr>
              <a:t>Static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belongs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area,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instance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belongs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heap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area.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</a:pP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7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FF0000"/>
                </a:solidFill>
                <a:latin typeface="Tahoma"/>
                <a:cs typeface="Tahoma"/>
              </a:rPr>
              <a:t>override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FF0000"/>
                </a:solidFill>
                <a:latin typeface="Tahoma"/>
                <a:cs typeface="Tahoma"/>
              </a:rPr>
              <a:t>java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main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method?</a:t>
            </a:r>
            <a:endParaRPr sz="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900" spc="-5">
                <a:latin typeface="Tahoma"/>
                <a:cs typeface="Tahoma"/>
              </a:rPr>
              <a:t>No,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because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main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static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method.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30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540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/>
              <a:t>Method</a:t>
            </a:r>
            <a:r>
              <a:t> </a:t>
            </a:r>
            <a:r>
              <a:rPr spc="-35"/>
              <a:t>Overloading</a:t>
            </a:r>
            <a:r>
              <a:t> </a:t>
            </a:r>
            <a:r>
              <a:rPr spc="-20"/>
              <a:t>Vs</a:t>
            </a:r>
            <a:r>
              <a:rPr spc="5"/>
              <a:t> </a:t>
            </a:r>
            <a:r>
              <a:rPr spc="-15"/>
              <a:t>Method</a:t>
            </a:r>
            <a:r>
              <a:t> </a:t>
            </a:r>
            <a:r>
              <a:rPr spc="-3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1205" y="571228"/>
            <a:ext cx="3449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Differences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between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900" b="1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Overloading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900" b="1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r>
              <a:rPr sz="900" b="1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>
                <a:solidFill>
                  <a:srgbClr val="FF0000"/>
                </a:solidFill>
                <a:latin typeface="Arial"/>
                <a:cs typeface="Arial"/>
              </a:rPr>
              <a:t>Overriding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7466" y="892835"/>
          <a:ext cx="4075429" cy="2108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611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b="1" spc="5">
                          <a:latin typeface="Arial"/>
                          <a:cs typeface="Arial"/>
                        </a:rPr>
                        <a:t>No.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965"/>
                        </a:lnSpc>
                      </a:pPr>
                      <a:r>
                        <a:rPr sz="900" b="1">
                          <a:latin typeface="Arial"/>
                          <a:cs typeface="Arial"/>
                        </a:rPr>
                        <a:t>Method</a:t>
                      </a:r>
                      <a:r>
                        <a:rPr sz="900" b="1" spc="25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5">
                          <a:latin typeface="Arial"/>
                          <a:cs typeface="Arial"/>
                        </a:rPr>
                        <a:t>Overloading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965"/>
                        </a:lnSpc>
                      </a:pPr>
                      <a:r>
                        <a:rPr sz="900" b="1">
                          <a:latin typeface="Arial"/>
                          <a:cs typeface="Arial"/>
                        </a:rPr>
                        <a:t>Method</a:t>
                      </a:r>
                      <a:r>
                        <a:rPr sz="900" b="1" spc="45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35">
                          <a:latin typeface="Arial"/>
                          <a:cs typeface="Arial"/>
                        </a:rPr>
                        <a:t>Overriding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35">
                          <a:latin typeface="Arial"/>
                          <a:cs typeface="Arial"/>
                        </a:rPr>
                        <a:t>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27635">
                        <a:lnSpc>
                          <a:spcPct val="101000"/>
                        </a:lnSpc>
                        <a:spcBef>
                          <a:spcPts val="960"/>
                        </a:spcBef>
                      </a:pPr>
                      <a:r>
                        <a:rPr sz="900" spc="-25">
                          <a:latin typeface="Tahoma"/>
                          <a:cs typeface="Tahoma"/>
                        </a:rPr>
                        <a:t>It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used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increase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readability </a:t>
                      </a:r>
                      <a:r>
                        <a:rPr sz="900" spc="-26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program.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25">
                          <a:latin typeface="Tahoma"/>
                          <a:cs typeface="Tahoma"/>
                        </a:rPr>
                        <a:t>It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used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provide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specific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 marR="206375">
                        <a:lnSpc>
                          <a:spcPct val="101000"/>
                        </a:lnSpc>
                      </a:pPr>
                      <a:r>
                        <a:rPr sz="900" spc="-15">
                          <a:latin typeface="Tahoma"/>
                          <a:cs typeface="Tahoma"/>
                        </a:rPr>
                        <a:t>implementation</a:t>
                      </a:r>
                      <a:r>
                        <a:rPr sz="90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of</a:t>
                      </a:r>
                      <a:r>
                        <a:rPr sz="90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 </a:t>
                      </a:r>
                      <a:r>
                        <a:rPr sz="900" spc="-26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i.e.,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already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provided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by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>
                          <a:latin typeface="Tahoma"/>
                          <a:cs typeface="Tahoma"/>
                        </a:rPr>
                        <a:t>its </a:t>
                      </a:r>
                      <a:r>
                        <a:rPr sz="90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super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class.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35">
                          <a:latin typeface="Arial"/>
                          <a:cs typeface="Arial"/>
                        </a:rPr>
                        <a:t>2)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spc="-25">
                          <a:latin typeface="Tahoma"/>
                          <a:cs typeface="Tahoma"/>
                        </a:rPr>
                        <a:t>It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is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performed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>
                          <a:latin typeface="Tahoma"/>
                          <a:cs typeface="Tahoma"/>
                        </a:rPr>
                        <a:t>within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class.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25">
                          <a:latin typeface="Tahoma"/>
                          <a:cs typeface="Tahoma"/>
                        </a:rPr>
                        <a:t>It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occurs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two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classes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>
                          <a:latin typeface="Tahoma"/>
                          <a:cs typeface="Tahoma"/>
                        </a:rPr>
                        <a:t>that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have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5">
                          <a:latin typeface="Tahoma"/>
                          <a:cs typeface="Tahoma"/>
                        </a:rPr>
                        <a:t>IS-A</a:t>
                      </a:r>
                      <a:r>
                        <a:rPr sz="900" spc="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(inheritance)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relationship.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35">
                          <a:latin typeface="Arial"/>
                          <a:cs typeface="Arial"/>
                        </a:rPr>
                        <a:t>3)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55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case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overloading,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>
                          <a:latin typeface="Tahoma"/>
                          <a:cs typeface="Tahoma"/>
                        </a:rPr>
                        <a:t>parameter</a:t>
                      </a:r>
                      <a:r>
                        <a:rPr sz="900" spc="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different.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55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case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overriding,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>
                          <a:latin typeface="Tahoma"/>
                          <a:cs typeface="Tahoma"/>
                        </a:rPr>
                        <a:t>parameter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same.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98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b="1" spc="35">
                          <a:latin typeface="Arial"/>
                          <a:cs typeface="Arial"/>
                        </a:rPr>
                        <a:t>4)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15">
                          <a:latin typeface="Tahoma"/>
                          <a:cs typeface="Tahoma"/>
                        </a:rPr>
                        <a:t>Compile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time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polymorphism.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20">
                          <a:latin typeface="Tahoma"/>
                          <a:cs typeface="Tahoma"/>
                        </a:rPr>
                        <a:t>Run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time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polymorphism.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35">
                          <a:latin typeface="Arial"/>
                          <a:cs typeface="Arial"/>
                        </a:rPr>
                        <a:t>5)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25">
                          <a:latin typeface="Tahoma"/>
                          <a:cs typeface="Tahoma"/>
                        </a:rPr>
                        <a:t>It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>
                          <a:latin typeface="Tahoma"/>
                          <a:cs typeface="Tahoma"/>
                        </a:rPr>
                        <a:t>can’t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performed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by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changing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75565" marR="67945">
                        <a:lnSpc>
                          <a:spcPct val="101000"/>
                        </a:lnSpc>
                      </a:pPr>
                      <a:r>
                        <a:rPr sz="900" spc="-20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type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only.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type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can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same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different </a:t>
                      </a:r>
                      <a:r>
                        <a:rPr sz="900" spc="-26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>
                          <a:latin typeface="Tahoma"/>
                          <a:cs typeface="Tahoma"/>
                        </a:rPr>
                        <a:t>in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overloading.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But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must </a:t>
                      </a:r>
                      <a:r>
                        <a:rPr sz="9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have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>
                          <a:latin typeface="Tahoma"/>
                          <a:cs typeface="Tahoma"/>
                        </a:rPr>
                        <a:t>to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>
                          <a:latin typeface="Tahoma"/>
                          <a:cs typeface="Tahoma"/>
                        </a:rPr>
                        <a:t>change</a:t>
                      </a:r>
                      <a:r>
                        <a:rPr sz="900" spc="2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parameter.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5565" marR="165100">
                        <a:lnSpc>
                          <a:spcPct val="101000"/>
                        </a:lnSpc>
                        <a:spcBef>
                          <a:spcPts val="5"/>
                        </a:spcBef>
                      </a:pPr>
                      <a:r>
                        <a:rPr sz="900" spc="-15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type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must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be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5">
                          <a:latin typeface="Tahoma"/>
                          <a:cs typeface="Tahoma"/>
                        </a:rPr>
                        <a:t>same</a:t>
                      </a:r>
                      <a:r>
                        <a:rPr sz="900" spc="2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5">
                          <a:latin typeface="Tahoma"/>
                          <a:cs typeface="Tahoma"/>
                        </a:rPr>
                        <a:t>or </a:t>
                      </a:r>
                      <a:r>
                        <a:rPr sz="9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covariant</a:t>
                      </a:r>
                      <a:r>
                        <a:rPr sz="900" spc="1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>
                          <a:latin typeface="Tahoma"/>
                          <a:cs typeface="Tahoma"/>
                        </a:rPr>
                        <a:t>in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>
                          <a:latin typeface="Tahoma"/>
                          <a:cs typeface="Tahoma"/>
                        </a:rPr>
                        <a:t>method</a:t>
                      </a:r>
                      <a:r>
                        <a:rPr sz="900" spc="15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>
                          <a:latin typeface="Tahoma"/>
                          <a:cs typeface="Tahoma"/>
                        </a:rPr>
                        <a:t>overriding.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31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8660-CF0D-DA72-36FD-E9885316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77A4-ACD7-968D-E67A-38B81D3A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73866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400"/>
              <a:t>ABSTRACT CLASS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400"/>
              <a:t>INTERFACES</a:t>
            </a:r>
            <a:endParaRPr lang="en-IN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4C571-88E2-19BA-0115-BD4296A324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lang="en-IN" spc="-3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492BA-FCBD-7F60-D864-5E3AC4413A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pc="55" smtClean="0"/>
              <a:t>32</a:t>
            </a:fld>
            <a:r>
              <a:rPr lang="en-IN" spc="55"/>
              <a:t>/</a:t>
            </a:r>
            <a:r>
              <a:rPr lang="en-IN" spc="-10"/>
              <a:t> </a:t>
            </a:r>
            <a:r>
              <a:rPr lang="en-IN" spc="-15"/>
              <a:t>130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6AF66A4D-A38F-7328-427D-9A32CC2DFA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4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00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</a:t>
            </a:r>
            <a:r>
              <a:rPr spc="-30"/>
              <a:t> </a:t>
            </a:r>
            <a:r>
              <a:rPr spc="-25"/>
              <a:t>Abstraction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02538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92280"/>
            <a:ext cx="3679190" cy="177736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quality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dealing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ideas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rather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events.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Example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r>
              <a:rPr kumimoji="0" sz="900" b="0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Consider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E-mail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complex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details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such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what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happens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soon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send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e-mail,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protocol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your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e-mail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server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uses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are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hidden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user.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Therefore,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send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e-mail,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just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need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type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mention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receiver,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click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send.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161925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OOP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Abstraction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process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hiding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implementation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details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user,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only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functionality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will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provided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user.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189865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other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words,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will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information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what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object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does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instead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how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does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Java,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Abstraction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achieved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using</a:t>
            </a:r>
            <a:r>
              <a:rPr kumimoji="0" sz="900" b="0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Interfaces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79043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332636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64768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901" y="1962734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277783"/>
            <a:ext cx="53644" cy="536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83839350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585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/>
              <a:t>Abstract </a:t>
            </a:r>
            <a:r>
              <a:rPr spc="-4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985647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300695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615744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792249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107298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422347"/>
            <a:ext cx="53644" cy="536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600197"/>
            <a:ext cx="3914140" cy="2184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which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keyword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declaration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known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53975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i.e.,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without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body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(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public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void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get();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123189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But,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least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must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declared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declared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cannot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instantiated</a:t>
            </a:r>
            <a:r>
              <a:rPr kumimoji="0" lang="en-US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(creating an Object)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1651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another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provide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implementations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provide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implementations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all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325755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keyword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</a:t>
            </a:r>
            <a:r>
              <a:rPr kumimoji="0" sz="900" b="0" i="1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non-access</a:t>
            </a:r>
            <a:r>
              <a:rPr kumimoji="0" sz="900" b="0" i="1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modifier,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used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for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343055079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48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Example-1:</a:t>
            </a:r>
            <a:r>
              <a:rPr spc="125"/>
              <a:t> </a:t>
            </a:r>
            <a:r>
              <a:rPr spc="-20"/>
              <a:t>Abstract</a:t>
            </a:r>
            <a:r>
              <a:rPr spc="5"/>
              <a:t> </a:t>
            </a:r>
            <a:r>
              <a:rPr spc="-35"/>
              <a:t>Class</a:t>
            </a:r>
            <a:r>
              <a:rPr spc="5"/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3510"/>
            <a:ext cx="326707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File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Employee.java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72085" marR="1545590" lvl="0" indent="-160020" algn="just" defTabSz="914400" rtl="0" eaLnBrk="1" fontAlgn="auto" latinLnBrk="0" hangingPunct="1">
              <a:lnSpc>
                <a:spcPts val="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5080" lvl="0" indent="-160020" algn="l" defTabSz="914400" rtl="0" eaLnBrk="1" fontAlgn="auto" latinLnBrk="0" hangingPunct="1">
              <a:lnSpc>
                <a:spcPts val="9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716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number)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"Constructing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Employee"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	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8130" marR="376555" lvl="0" indent="-10668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computePay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"Inside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computePay"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0.0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695325" lvl="0" indent="-16002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mailCheck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"Mailing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4112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toString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969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926009333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Example-1:</a:t>
            </a:r>
            <a:r>
              <a:rPr spc="125"/>
              <a:t> </a:t>
            </a:r>
            <a:r>
              <a:rPr spc="-20"/>
              <a:t>Abstract</a:t>
            </a:r>
            <a:r>
              <a:rPr spc="10"/>
              <a:t> </a:t>
            </a:r>
            <a:r>
              <a:rPr spc="-35"/>
              <a:t>Class</a:t>
            </a:r>
            <a:r>
              <a:rPr spc="5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27645"/>
            <a:ext cx="3957954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08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9889" algn="l"/>
                <a:tab pos="245681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	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2224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getAddress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57785" lvl="0" indent="0" algn="l" defTabSz="914400" rtl="0" eaLnBrk="1" fontAlgn="auto" latinLnBrk="0" hangingPunct="1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6550" algn="l"/>
                <a:tab pos="383857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setAddress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newAddress)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newAddress;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getNumber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	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 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File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AbstractDemo.java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AbstractDemo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Following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allowed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raise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error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50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Employee(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"Pradeep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V."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"Vandalur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Chennai"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"\n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mailCheck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reference--"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mailCheck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Exception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thread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"main"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java.lang.Error: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Unresolved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54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60420" algn="l"/>
              </a:tabLst>
              <a:defRPr/>
            </a:pP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</a:t>
            </a:r>
            <a:r>
              <a:rPr kumimoji="0" sz="8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compilation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problem: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Cannot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instantiate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type</a:t>
            </a:r>
            <a:r>
              <a:rPr kumimoji="0" sz="800" b="1" i="1" u="none" strike="noStrike" kern="1200" cap="none" spc="1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Employee	</a:t>
            </a: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537184036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367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Example-2:</a:t>
            </a:r>
            <a:r>
              <a:rPr spc="130"/>
              <a:t> </a:t>
            </a:r>
            <a:r>
              <a:rPr spc="-20"/>
              <a:t>Abstract</a:t>
            </a:r>
            <a:r>
              <a:rPr spc="15"/>
              <a:t> </a:t>
            </a:r>
            <a:r>
              <a:rPr spc="-35"/>
              <a:t>Class</a:t>
            </a:r>
            <a:r>
              <a:rPr spc="10"/>
              <a:t> </a:t>
            </a:r>
            <a:r>
              <a:rPr spc="-55"/>
              <a:t>and</a:t>
            </a:r>
            <a:r>
              <a:rPr spc="15"/>
              <a:t> </a:t>
            </a:r>
            <a:r>
              <a:rPr spc="-25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35964"/>
            <a:ext cx="2629535" cy="231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Abstract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Abstract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(does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have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Regular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1014730" lvl="0" indent="-10668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sleep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"Zzz"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Subclass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(inherit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from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Animal)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1067435" lvl="0" indent="-10668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Pig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animalSound()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provided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here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says: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wee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wee"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798" y="2613417"/>
            <a:ext cx="1195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Pig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866" y="2613417"/>
            <a:ext cx="1195070" cy="3746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Pig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myPig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Pig();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myPig.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myPig.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sleep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955047"/>
            <a:ext cx="1854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209412503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53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Example-3:</a:t>
            </a:r>
            <a:r>
              <a:rPr spc="135"/>
              <a:t> </a:t>
            </a:r>
            <a:r>
              <a:rPr spc="-20"/>
              <a:t>Abstract</a:t>
            </a:r>
            <a:r>
              <a:rPr spc="15"/>
              <a:t> </a:t>
            </a:r>
            <a:r>
              <a:rPr spc="-35"/>
              <a:t>Class</a:t>
            </a:r>
            <a:r>
              <a:rPr spc="15"/>
              <a:t> </a:t>
            </a:r>
            <a:r>
              <a:rPr spc="-55"/>
              <a:t>and</a:t>
            </a:r>
            <a:r>
              <a:rPr spc="15"/>
              <a:t> </a:t>
            </a:r>
            <a:r>
              <a:rPr spc="-25"/>
              <a:t>Methods</a:t>
            </a:r>
            <a:r>
              <a:rPr spc="15"/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6851"/>
            <a:ext cx="2842260" cy="10579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2085" marR="1492885" lvl="0" indent="-160020" algn="l" defTabSz="914400" rtl="0" eaLnBrk="1" fontAlgn="auto" latinLnBrk="0" hangingPunct="1">
              <a:lnSpc>
                <a:spcPts val="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 </a:t>
            </a:r>
            <a:r>
              <a:rPr kumimoji="0" sz="800" b="1" i="0" u="none" strike="noStrike" kern="1200" cap="none" spc="-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5080" lvl="0" indent="-160020" algn="l" defTabSz="914400" rtl="0" eaLnBrk="1" fontAlgn="auto" latinLnBrk="0" hangingPunct="1">
              <a:lnSpc>
                <a:spcPts val="9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number)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"Constructing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Employee"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717" y="1441715"/>
            <a:ext cx="2151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50050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	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1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5491" y="1441715"/>
            <a:ext cx="172593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Remainder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definition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17" y="1669451"/>
            <a:ext cx="19386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abstract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 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computePay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97201"/>
            <a:ext cx="3107690" cy="105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0050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salary;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Annual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salary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5080" lvl="0" indent="-16002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number,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newsalary)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(name,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salary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newsalary;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07797142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494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Example-3:</a:t>
            </a:r>
            <a:r>
              <a:rPr spc="135"/>
              <a:t> </a:t>
            </a:r>
            <a:r>
              <a:rPr spc="-20"/>
              <a:t>Abstract</a:t>
            </a:r>
            <a:r>
              <a:rPr spc="15"/>
              <a:t> </a:t>
            </a:r>
            <a:r>
              <a:rPr spc="-35"/>
              <a:t>Class</a:t>
            </a:r>
            <a:r>
              <a:rPr spc="10"/>
              <a:t> </a:t>
            </a:r>
            <a:r>
              <a:rPr spc="-55"/>
              <a:t>and</a:t>
            </a:r>
            <a:r>
              <a:rPr spc="20"/>
              <a:t> </a:t>
            </a:r>
            <a:r>
              <a:rPr spc="-25"/>
              <a:t>Methods</a:t>
            </a:r>
            <a:r>
              <a:rPr spc="15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775511"/>
            <a:ext cx="3533140" cy="174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computePay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50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Salary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getName() 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salary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+2000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SAL(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"Pradeep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V"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2000.0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computePay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Constructing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Employee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54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3475" algn="l"/>
              </a:tabLst>
              <a:defRPr/>
            </a:pP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Salary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Pradeep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4000.0	</a:t>
            </a: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34891149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172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5">
                <a:solidFill>
                  <a:srgbClr val="FFF200"/>
                </a:solidFill>
                <a:latin typeface="Arial"/>
                <a:cs typeface="Arial"/>
              </a:rPr>
              <a:t>extends</a:t>
            </a:r>
            <a:r>
              <a:rPr b="1" spc="-1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528104"/>
            <a:ext cx="3989704" cy="215900"/>
          </a:xfrm>
          <a:custGeom>
            <a:avLst/>
            <a:gdLst/>
            <a:ahLst/>
            <a:cxnLst/>
            <a:rect l="l" t="t" r="r" b="b"/>
            <a:pathLst>
              <a:path w="3989704" h="215900">
                <a:moveTo>
                  <a:pt x="3989654" y="44437"/>
                </a:moveTo>
                <a:lnTo>
                  <a:pt x="3988358" y="44437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82" y="44437"/>
                </a:lnTo>
                <a:lnTo>
                  <a:pt x="0" y="44437"/>
                </a:lnTo>
                <a:lnTo>
                  <a:pt x="0" y="50800"/>
                </a:lnTo>
                <a:lnTo>
                  <a:pt x="0" y="82384"/>
                </a:lnTo>
                <a:lnTo>
                  <a:pt x="0" y="164579"/>
                </a:lnTo>
                <a:lnTo>
                  <a:pt x="4013" y="184315"/>
                </a:lnTo>
                <a:lnTo>
                  <a:pt x="14922" y="200469"/>
                </a:lnTo>
                <a:lnTo>
                  <a:pt x="31076" y="211378"/>
                </a:lnTo>
                <a:lnTo>
                  <a:pt x="50812" y="215392"/>
                </a:lnTo>
                <a:lnTo>
                  <a:pt x="3938854" y="215392"/>
                </a:lnTo>
                <a:lnTo>
                  <a:pt x="3958577" y="211378"/>
                </a:lnTo>
                <a:lnTo>
                  <a:pt x="3974731" y="200469"/>
                </a:lnTo>
                <a:lnTo>
                  <a:pt x="3985653" y="184315"/>
                </a:lnTo>
                <a:lnTo>
                  <a:pt x="3989654" y="16457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37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50349"/>
            <a:ext cx="3528060" cy="98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95"/>
              </a:spcBef>
            </a:pP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extends</a:t>
            </a:r>
            <a:r>
              <a:rPr sz="900" b="1" spc="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keyword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used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inherit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properties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900" b="1" spc="50">
                <a:latin typeface="Calibri"/>
                <a:cs typeface="Calibri"/>
              </a:rPr>
              <a:t>Syntax</a:t>
            </a:r>
            <a:r>
              <a:rPr sz="900" b="1" spc="215">
                <a:latin typeface="Calibri"/>
                <a:cs typeface="Calibri"/>
              </a:rPr>
              <a:t> </a:t>
            </a:r>
            <a:r>
              <a:rPr sz="900" b="1" spc="22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8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>
                <a:solidFill>
                  <a:srgbClr val="0000FF"/>
                </a:solidFill>
                <a:latin typeface="Calibri"/>
                <a:cs typeface="Calibri"/>
              </a:rPr>
              <a:t>Super </a:t>
            </a:r>
            <a:r>
              <a:rPr sz="900" b="1" spc="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370">
                <a:latin typeface="Calibri"/>
                <a:cs typeface="Calibri"/>
              </a:rPr>
              <a:t> 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Parent/Base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849630">
              <a:lnSpc>
                <a:spcPct val="100000"/>
              </a:lnSpc>
              <a:spcBef>
                <a:spcPts val="15"/>
              </a:spcBef>
            </a:pPr>
            <a:r>
              <a:rPr sz="900" b="1" spc="229">
                <a:latin typeface="Calibri"/>
                <a:cs typeface="Calibri"/>
              </a:rPr>
              <a:t>.....</a:t>
            </a:r>
            <a:endParaRPr sz="90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10"/>
              </a:spcBef>
            </a:pPr>
            <a:r>
              <a:rPr sz="900" b="1" spc="229">
                <a:latin typeface="Calibri"/>
                <a:cs typeface="Calibri"/>
              </a:rPr>
              <a:t>.....</a:t>
            </a:r>
            <a:endParaRPr sz="900">
              <a:latin typeface="Calibri"/>
              <a:cs typeface="Calibri"/>
            </a:endParaRPr>
          </a:p>
          <a:p>
            <a:pPr marL="669925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912" y="1648404"/>
            <a:ext cx="152019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5">
                <a:solidFill>
                  <a:srgbClr val="0000FF"/>
                </a:solidFill>
                <a:latin typeface="Calibri"/>
                <a:cs typeface="Calibri"/>
              </a:rPr>
              <a:t>Sub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extends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>
                <a:latin typeface="Calibri"/>
                <a:cs typeface="Calibri"/>
              </a:rPr>
              <a:t>Super</a:t>
            </a:r>
            <a:r>
              <a:rPr sz="900" b="1" spc="254"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229">
                <a:latin typeface="Calibri"/>
                <a:cs typeface="Calibri"/>
              </a:rPr>
              <a:t>.....</a:t>
            </a:r>
            <a:endParaRPr sz="9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spcBef>
                <a:spcPts val="10"/>
              </a:spcBef>
            </a:pPr>
            <a:r>
              <a:rPr sz="900" b="1" spc="229">
                <a:latin typeface="Calibri"/>
                <a:cs typeface="Calibri"/>
              </a:rPr>
              <a:t>.....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9057" y="1648404"/>
            <a:ext cx="1460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0">
                <a:solidFill>
                  <a:srgbClr val="3F7F7F"/>
                </a:solidFill>
                <a:latin typeface="Trebuchet MS"/>
                <a:cs typeface="Trebuchet MS"/>
              </a:rPr>
              <a:t>Child/Derivered</a:t>
            </a:r>
            <a:r>
              <a:rPr sz="9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2506344"/>
            <a:ext cx="3989704" cy="635635"/>
            <a:chOff x="309193" y="2506344"/>
            <a:chExt cx="3989704" cy="635635"/>
          </a:xfrm>
        </p:grpSpPr>
        <p:sp>
          <p:nvSpPr>
            <p:cNvPr id="9" name="object 9"/>
            <p:cNvSpPr/>
            <p:nvPr/>
          </p:nvSpPr>
          <p:spPr>
            <a:xfrm>
              <a:off x="309193" y="2506344"/>
              <a:ext cx="3989704" cy="161925"/>
            </a:xfrm>
            <a:custGeom>
              <a:avLst/>
              <a:gdLst/>
              <a:ahLst/>
              <a:cxnLst/>
              <a:rect l="l" t="t" r="r" b="b"/>
              <a:pathLst>
                <a:path w="3989704" h="16192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1464"/>
                  </a:lnTo>
                  <a:lnTo>
                    <a:pt x="3989652" y="16146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2655150"/>
              <a:ext cx="3989651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2699429"/>
              <a:ext cx="3989704" cy="442595"/>
            </a:xfrm>
            <a:custGeom>
              <a:avLst/>
              <a:gdLst/>
              <a:ahLst/>
              <a:cxnLst/>
              <a:rect l="l" t="t" r="r" b="b"/>
              <a:pathLst>
                <a:path w="3989704" h="442594">
                  <a:moveTo>
                    <a:pt x="3989652" y="0"/>
                  </a:moveTo>
                  <a:lnTo>
                    <a:pt x="0" y="0"/>
                  </a:lnTo>
                  <a:lnTo>
                    <a:pt x="0" y="391623"/>
                  </a:lnTo>
                  <a:lnTo>
                    <a:pt x="4008" y="411348"/>
                  </a:lnTo>
                  <a:lnTo>
                    <a:pt x="14922" y="427501"/>
                  </a:lnTo>
                  <a:lnTo>
                    <a:pt x="31075" y="438415"/>
                  </a:lnTo>
                  <a:lnTo>
                    <a:pt x="50800" y="442423"/>
                  </a:lnTo>
                  <a:lnTo>
                    <a:pt x="3938852" y="442423"/>
                  </a:lnTo>
                  <a:lnTo>
                    <a:pt x="3958576" y="438415"/>
                  </a:lnTo>
                  <a:lnTo>
                    <a:pt x="3974729" y="427501"/>
                  </a:lnTo>
                  <a:lnTo>
                    <a:pt x="3985644" y="411348"/>
                  </a:lnTo>
                  <a:lnTo>
                    <a:pt x="3989652" y="39162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5E5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2437153"/>
            <a:ext cx="3914140" cy="6737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spc="-10">
                <a:solidFill>
                  <a:srgbClr val="FFFFFF"/>
                </a:solidFill>
                <a:latin typeface="Tahoma"/>
                <a:cs typeface="Tahoma"/>
              </a:rPr>
              <a:t>Note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  <a:spcBef>
                <a:spcPts val="285"/>
              </a:spcBef>
            </a:pPr>
            <a:r>
              <a:rPr sz="800" spc="30">
                <a:latin typeface="Microsoft Sans Serif"/>
                <a:cs typeface="Microsoft Sans Serif"/>
              </a:rPr>
              <a:t>A </a:t>
            </a:r>
            <a:r>
              <a:rPr sz="800" spc="-35">
                <a:latin typeface="Microsoft Sans Serif"/>
                <a:cs typeface="Microsoft Sans Serif"/>
              </a:rPr>
              <a:t>subclass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inherits</a:t>
            </a:r>
            <a:r>
              <a:rPr sz="800">
                <a:latin typeface="Microsoft Sans Serif"/>
                <a:cs typeface="Microsoft Sans Serif"/>
              </a:rPr>
              <a:t> all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members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(fields, </a:t>
            </a:r>
            <a:r>
              <a:rPr sz="800" spc="-15">
                <a:latin typeface="Microsoft Sans Serif"/>
                <a:cs typeface="Microsoft Sans Serif"/>
              </a:rPr>
              <a:t>methods,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-1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nested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classes)</a:t>
            </a:r>
            <a:r>
              <a:rPr sz="800" spc="-3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from its </a:t>
            </a:r>
            <a:r>
              <a:rPr sz="800" spc="1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superclass.</a:t>
            </a:r>
            <a:r>
              <a:rPr sz="800" spc="-25">
                <a:latin typeface="Microsoft Sans Serif"/>
                <a:cs typeface="Microsoft Sans Serif"/>
              </a:rPr>
              <a:t> </a:t>
            </a:r>
            <a:r>
              <a:rPr sz="800" spc="-15">
                <a:latin typeface="Microsoft Sans Serif"/>
                <a:cs typeface="Microsoft Sans Serif"/>
              </a:rPr>
              <a:t>Constructors</a:t>
            </a:r>
            <a:r>
              <a:rPr sz="800" spc="-10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-35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 </a:t>
            </a:r>
            <a:r>
              <a:rPr sz="800" spc="-25">
                <a:latin typeface="Microsoft Sans Serif"/>
                <a:cs typeface="Microsoft Sans Serif"/>
              </a:rPr>
              <a:t>members,</a:t>
            </a:r>
            <a:r>
              <a:rPr sz="800" spc="-20">
                <a:latin typeface="Microsoft Sans Serif"/>
                <a:cs typeface="Microsoft Sans Serif"/>
              </a:rPr>
              <a:t> </a:t>
            </a:r>
            <a:r>
              <a:rPr sz="800" spc="-50">
                <a:latin typeface="Microsoft Sans Serif"/>
                <a:cs typeface="Microsoft Sans Serif"/>
              </a:rPr>
              <a:t>so</a:t>
            </a:r>
            <a:r>
              <a:rPr sz="800" spc="-4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they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130">
                <a:latin typeface="Microsoft Sans Serif"/>
                <a:cs typeface="Microsoft Sans Serif"/>
              </a:rPr>
              <a:t> </a:t>
            </a:r>
            <a:r>
              <a:rPr sz="800" spc="10">
                <a:latin typeface="Microsoft Sans Serif"/>
                <a:cs typeface="Microsoft Sans Serif"/>
              </a:rPr>
              <a:t>not </a:t>
            </a:r>
            <a:r>
              <a:rPr sz="800" spc="-5">
                <a:latin typeface="Microsoft Sans Serif"/>
                <a:cs typeface="Microsoft Sans Serif"/>
              </a:rPr>
              <a:t>inherited </a:t>
            </a:r>
            <a:r>
              <a:rPr sz="800" spc="-25">
                <a:latin typeface="Microsoft Sans Serif"/>
                <a:cs typeface="Microsoft Sans Serif"/>
              </a:rPr>
              <a:t>by</a:t>
            </a:r>
            <a:r>
              <a:rPr sz="800" spc="165"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subclasses,</a:t>
            </a:r>
            <a:r>
              <a:rPr sz="800" spc="130">
                <a:latin typeface="Microsoft Sans Serif"/>
                <a:cs typeface="Microsoft Sans Serif"/>
              </a:rPr>
              <a:t> </a:t>
            </a:r>
            <a:r>
              <a:rPr sz="800" spc="15">
                <a:latin typeface="Microsoft Sans Serif"/>
                <a:cs typeface="Microsoft Sans Serif"/>
              </a:rPr>
              <a:t>but </a:t>
            </a:r>
            <a:r>
              <a:rPr sz="800" spc="-20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constructor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5">
                <a:latin typeface="Microsoft Sans Serif"/>
                <a:cs typeface="Microsoft Sans Serif"/>
              </a:rPr>
              <a:t>superclass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5">
                <a:latin typeface="Microsoft Sans Serif"/>
                <a:cs typeface="Microsoft Sans Serif"/>
              </a:rPr>
              <a:t>can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be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invoked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from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0">
                <a:latin typeface="Microsoft Sans Serif"/>
                <a:cs typeface="Microsoft Sans Serif"/>
              </a:rPr>
              <a:t>subclass.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4</a:t>
            </a:r>
            <a:endParaRPr spc="-3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30" dirty="0"/>
              <a:t>4</a:t>
            </a:fld>
            <a:r>
              <a:rPr spc="30"/>
              <a:t>/</a:t>
            </a:r>
            <a:r>
              <a:rPr spc="-5"/>
              <a:t> </a:t>
            </a:r>
            <a:r>
              <a:rPr spc="-15"/>
              <a:t>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DB1BC-A3DF-8C74-D437-5A753CC5CF7C}"/>
              </a:ext>
            </a:extLst>
          </p:cNvPr>
          <p:cNvSpPr txBox="1"/>
          <p:nvPr/>
        </p:nvSpPr>
        <p:spPr>
          <a:xfrm>
            <a:off x="1152698" y="1609326"/>
            <a:ext cx="23053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Inheritance</a:t>
            </a:r>
            <a:endParaRPr lang="en-IN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888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 </a:t>
            </a:r>
            <a:r>
              <a:rPr spc="-60"/>
              <a:t>Interfaces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54393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30897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045946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22451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39895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714004"/>
            <a:ext cx="53644" cy="536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444148"/>
            <a:ext cx="4224020" cy="26612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Another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way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achieve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abstraction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Java,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interfaces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337185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completely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"abstract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class"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used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group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related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empty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bodies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1347470" lvl="0" indent="0" algn="l" defTabSz="914400" rtl="0" eaLnBrk="1" fontAlgn="auto" latinLnBrk="0" hangingPunct="1">
              <a:lnSpc>
                <a:spcPct val="128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reference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type.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similar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class.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collection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379095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thereby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abstract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39624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similar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writing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class.</a:t>
            </a:r>
            <a:r>
              <a:rPr kumimoji="0" sz="900" b="0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But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describes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attributes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behaviors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object.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sng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behaviors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356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(does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have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4356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78660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run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(does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have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232386744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/>
              <a:t>Interfaces....!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31481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907986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223035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399527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999081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175586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490635"/>
            <a:ext cx="53644" cy="536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805683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982188"/>
            <a:ext cx="53644" cy="536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47294" y="444719"/>
            <a:ext cx="3883025" cy="262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1149985" lvl="0" indent="-234315" algn="l" defTabSz="914400" rtl="0" eaLnBrk="1" fontAlgn="auto" latinLnBrk="0" hangingPunct="1">
              <a:lnSpc>
                <a:spcPct val="1286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similar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following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ways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any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number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102235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written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file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.java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extension,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with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matching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file.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byte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code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appears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.class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file.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appear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packages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their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corresponding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bytecode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file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must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directory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structure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matches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package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250190" lvl="0" indent="-234315" algn="l" defTabSz="914400" rtl="0" eaLnBrk="1" fontAlgn="auto" latinLnBrk="0" hangingPunct="1">
              <a:lnSpc>
                <a:spcPct val="128699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However,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different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several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ways,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including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You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cannot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instantiate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does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constructors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methods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are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abstract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165100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cannot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instance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fields.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only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fields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appear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must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declared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both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final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800735" lvl="0" indent="0" algn="l" defTabSz="914400" rtl="0" eaLnBrk="1" fontAlgn="auto" latinLnBrk="0" hangingPunct="1">
              <a:lnSpc>
                <a:spcPct val="128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extended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class;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implemented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class.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extend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multiple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6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6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6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386001146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5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Exampe-1</a:t>
            </a:r>
            <a:r>
              <a:t> </a:t>
            </a:r>
            <a:r>
              <a:rPr spc="-90"/>
              <a:t>:</a:t>
            </a:r>
            <a:r>
              <a:rPr spc="110"/>
              <a:t> </a:t>
            </a:r>
            <a:r>
              <a:rPr spc="-25"/>
              <a:t>Java</a:t>
            </a:r>
            <a:r>
              <a:t> </a:t>
            </a:r>
            <a:r>
              <a:rPr spc="-55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9238"/>
            <a:ext cx="363918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FirstInterface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myMethod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SecondInterface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myOtherMethod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429895" lvl="0" indent="-10668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DemoClass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FirstInterface,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SecondInterface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myMethod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356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"myMethod()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Interface"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356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myOtherMethod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356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"myOtherMethod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Second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Interface"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Interface_Demo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0240" marR="1067435" lvl="0" indent="-212725" algn="l" defTabSz="914400" rtl="0" eaLnBrk="1" fontAlgn="auto" latinLnBrk="0" hangingPunct="1">
              <a:lnSpc>
                <a:spcPts val="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DemoClass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myObj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DemoClass();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myObj.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myMethod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myObj.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myOtherMethod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myMethod()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from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First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myOtherMethod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from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Second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061897875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5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Exampe-2</a:t>
            </a:r>
            <a:r>
              <a:t> </a:t>
            </a:r>
            <a:r>
              <a:rPr spc="-90"/>
              <a:t>:</a:t>
            </a:r>
            <a:r>
              <a:rPr spc="110"/>
              <a:t> </a:t>
            </a:r>
            <a:r>
              <a:rPr spc="-25"/>
              <a:t>Java</a:t>
            </a:r>
            <a:r>
              <a:t> </a:t>
            </a:r>
            <a:r>
              <a:rPr spc="-55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05027"/>
            <a:ext cx="4276725" cy="288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(does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have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53210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sleep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(does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have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body)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5080" lvl="0" indent="0" algn="l" defTabSz="914400" rtl="0" eaLnBrk="1" fontAlgn="auto" latinLnBrk="0" hangingPunct="1">
              <a:lnSpc>
                <a:spcPts val="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103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7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makes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meow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meow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sleep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"Zzz"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50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0103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makes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bow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bow"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sleep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"Zzz"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Interface_Animal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133350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84705" algn="l"/>
              </a:tabLst>
              <a:defRPr/>
            </a:pP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Cat();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c.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 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Dog();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animalSound</a:t>
            </a:r>
            <a:r>
              <a:rPr kumimoji="0" sz="800" b="1" i="0" u="none" strike="noStrike" kern="1200" cap="none" spc="1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8130" algn="l"/>
              </a:tabLst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	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Cat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makes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meow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meow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8130" algn="l"/>
              </a:tabLst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	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makes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bow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bow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904911597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5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Exampe-3</a:t>
            </a:r>
            <a:r>
              <a:t> </a:t>
            </a:r>
            <a:r>
              <a:rPr spc="-90"/>
              <a:t>:</a:t>
            </a:r>
            <a:r>
              <a:rPr spc="110"/>
              <a:t> </a:t>
            </a:r>
            <a:r>
              <a:rPr spc="-25"/>
              <a:t>Java</a:t>
            </a:r>
            <a:r>
              <a:t> </a:t>
            </a:r>
            <a:r>
              <a:rPr spc="-55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40608"/>
            <a:ext cx="4270375" cy="251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9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208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2080" marR="1439545" lvl="0" indent="-120014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ProgrammingLanguage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"Programming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Language: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9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208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Interface_Language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900" b="1" i="0" u="none" strike="noStrike" kern="1200" cap="none" spc="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29615" marR="508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ProgrammingLanguage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language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ProgrammingLanguage();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language.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"Object</a:t>
            </a:r>
            <a:r>
              <a:rPr kumimoji="0" sz="900" b="1" i="0" u="none" strike="noStrike" kern="1200" cap="none" spc="2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Oriented</a:t>
            </a:r>
            <a:r>
              <a:rPr kumimoji="0" sz="900" b="1" i="0" u="none" strike="noStrike" kern="1200" cap="none" spc="2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Programming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using</a:t>
            </a:r>
            <a:r>
              <a:rPr kumimoji="0" sz="900" b="1" i="0" u="none" strike="noStrike" kern="1200" cap="none" spc="2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JavA"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1023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1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900" b="1" i="1" u="none" strike="noStrike" kern="1200" cap="none" spc="2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Programming</a:t>
            </a:r>
            <a:r>
              <a:rPr kumimoji="0" sz="900" b="1" i="1" u="none" strike="noStrike" kern="1200" cap="none" spc="204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Language:</a:t>
            </a:r>
            <a:r>
              <a:rPr kumimoji="0" sz="900" b="1" i="1" u="none" strike="noStrike" kern="1200" cap="none" spc="2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r>
              <a:rPr kumimoji="0" sz="900" b="1" i="1" u="none" strike="noStrike" kern="1200" cap="none" spc="204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Oriented</a:t>
            </a:r>
            <a:r>
              <a:rPr kumimoji="0" sz="900" b="1" i="1" u="none" strike="noStrike" kern="1200" cap="none" spc="204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Programming</a:t>
            </a:r>
            <a:r>
              <a:rPr kumimoji="0" sz="900" b="1" i="1" u="none" strike="noStrike" kern="1200" cap="none" spc="2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</a:t>
            </a:r>
            <a:r>
              <a:rPr kumimoji="0" sz="900" b="1" i="1" u="none" strike="noStrike" kern="1200" cap="none" spc="204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JavA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564981405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5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Exampe-4</a:t>
            </a:r>
            <a:r>
              <a:t> </a:t>
            </a:r>
            <a:r>
              <a:rPr spc="-90"/>
              <a:t>:</a:t>
            </a:r>
            <a:r>
              <a:rPr spc="110"/>
              <a:t> </a:t>
            </a:r>
            <a:r>
              <a:rPr spc="-25"/>
              <a:t>Java</a:t>
            </a:r>
            <a:r>
              <a:t> </a:t>
            </a:r>
            <a:r>
              <a:rPr spc="-55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33018"/>
            <a:ext cx="4117340" cy="299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Polygon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length,</a:t>
            </a:r>
            <a:r>
              <a:rPr kumimoji="0" sz="800" b="1" i="0" u="none" strike="noStrike" kern="1200" cap="none" spc="2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breadth);  </a:t>
            </a:r>
            <a:r>
              <a:rPr kumimoji="0" sz="800" b="1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Polygon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breadth)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(length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breadth));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implements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Polygon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s1,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s2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(s1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s2));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Interface_Figures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024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50240" marR="1811655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r1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Rectangle();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r1.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0240" marR="2130425" lvl="0" indent="0" algn="l" defTabSz="914400" rtl="0" eaLnBrk="1" fontAlgn="auto" latinLnBrk="0" hangingPunct="1">
              <a:lnSpc>
                <a:spcPts val="9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s1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Square();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s1.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4356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rectangle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30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area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square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16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55932591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201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Types</a:t>
            </a:r>
            <a:r>
              <a:rPr kumimoji="0" sz="1100" b="0" i="0" u="none" strike="noStrike" kern="1200" cap="none" spc="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100" b="0" i="0" u="none" strike="noStrike" kern="1200" cap="none" spc="-3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100" b="0" i="0" u="none" strike="noStrike" kern="1200" cap="none" spc="-5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Inheritance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104" y="638263"/>
            <a:ext cx="3661409" cy="25222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06059119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201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Types</a:t>
            </a:r>
            <a:r>
              <a:rPr kumimoji="0" sz="1100" b="0" i="0" u="none" strike="noStrike" kern="1200" cap="none" spc="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100" b="0" i="0" u="none" strike="noStrike" kern="1200" cap="none" spc="-3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100" b="0" i="0" u="none" strike="noStrike" kern="1200" cap="none" spc="-5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Inheritance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133" y="587375"/>
            <a:ext cx="2558891" cy="213455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24971496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0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rPr spc="10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40"/>
              <a:t>Single</a:t>
            </a:r>
            <a:r>
              <a:rPr spc="10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85198"/>
            <a:ext cx="922655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1770" marR="5080" lvl="0" indent="-179705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179" y="623742"/>
            <a:ext cx="2237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64715" algn="l"/>
              </a:tabLst>
              <a:defRPr/>
            </a:pP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"eating..."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39375"/>
            <a:ext cx="3373754" cy="210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8080" algn="l"/>
                <a:tab pos="3300729" algn="l"/>
              </a:tabLst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"barking..."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SingletInheritance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2037714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Dog();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6901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9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barking...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85010" algn="l"/>
              </a:tabLst>
              <a:defRPr/>
            </a:pPr>
            <a:r>
              <a:rPr kumimoji="0" sz="900" b="1" i="1" u="none" strike="noStrike" kern="1200" cap="none" spc="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</a:t>
            </a:r>
            <a:r>
              <a:rPr kumimoji="0" sz="900" b="1" i="1" u="none" strike="noStrike" kern="1200" cap="none" spc="2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eating...	</a:t>
            </a: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58291552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80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rPr spc="10"/>
              <a:t> </a:t>
            </a:r>
            <a:r>
              <a:rPr spc="-90"/>
              <a:t>:</a:t>
            </a:r>
            <a:r>
              <a:rPr spc="135"/>
              <a:t> </a:t>
            </a:r>
            <a:r>
              <a:rPr spc="-40"/>
              <a:t>Single</a:t>
            </a:r>
            <a:r>
              <a:rPr spc="10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85198"/>
            <a:ext cx="922655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1770" marR="5080" lvl="0" indent="-179705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179" y="623742"/>
            <a:ext cx="2237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64715" algn="l"/>
              </a:tabLst>
              <a:defRPr/>
            </a:pP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"eating..."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39375"/>
            <a:ext cx="3373754" cy="210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8080" algn="l"/>
                <a:tab pos="3300729" algn="l"/>
              </a:tabLst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"barking..."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SingletInheritance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2037714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Dog();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6901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</a:t>
            </a:r>
            <a:r>
              <a:rPr kumimoji="0" sz="9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barking...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85010" algn="l"/>
              </a:tabLst>
              <a:defRPr/>
            </a:pPr>
            <a:r>
              <a:rPr kumimoji="0" sz="900" b="1" i="1" u="none" strike="noStrike" kern="1200" cap="none" spc="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</a:t>
            </a:r>
            <a:r>
              <a:rPr kumimoji="0" sz="900" b="1" i="1" u="none" strike="noStrike" kern="1200" cap="none" spc="2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eating...	</a:t>
            </a: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90399391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02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Example-2</a:t>
            </a:r>
            <a:r>
              <a:rPr spc="15"/>
              <a:t> </a:t>
            </a:r>
            <a:r>
              <a:rPr spc="-90"/>
              <a:t>:</a:t>
            </a:r>
            <a:r>
              <a:rPr spc="140"/>
              <a:t> </a:t>
            </a:r>
            <a:r>
              <a:rPr spc="-15"/>
              <a:t>Multilevel</a:t>
            </a:r>
            <a:r>
              <a:rPr spc="15"/>
              <a:t> </a:t>
            </a:r>
            <a:r>
              <a:rPr spc="-55"/>
              <a:t>Inheritance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9775"/>
            <a:ext cx="922655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1770" marR="5080" lvl="0" indent="-179705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9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395" y="568319"/>
            <a:ext cx="21780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05025" algn="l"/>
              </a:tabLst>
              <a:defRPr/>
            </a:pP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"eating..."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983965"/>
            <a:ext cx="3253740" cy="224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 </a:t>
            </a:r>
            <a:r>
              <a:rPr kumimoji="0" sz="9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900" b="1" i="0" u="none" strike="noStrike" kern="1200" cap="none" spc="-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"barking..."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900" b="1" i="0" u="none" strike="noStrike" kern="1200" cap="none" spc="-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BabyDog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900" b="1" i="0" u="none" strike="noStrike" kern="1200" cap="none" spc="2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weep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900" b="1" i="0" u="none" strike="noStrike" kern="1200" cap="none" spc="-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"weeping..."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900" b="1" i="0" u="none" strike="noStrike" kern="1200" cap="none" spc="-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MultilevelInheritance</a:t>
            </a:r>
            <a:r>
              <a:rPr kumimoji="0" sz="900" b="1" i="0" u="none" strike="noStrike" kern="1200" cap="none" spc="2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662305" lvl="0" indent="-179705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900" b="1" i="0" u="none" strike="noStrike" kern="1200" cap="none" spc="-1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BabyDog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BabyDog();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084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8080" algn="l"/>
                <a:tab pos="1925320" algn="l"/>
              </a:tabLst>
              <a:defRPr/>
            </a:pP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weep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d.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239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44716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 </a:t>
            </a:r>
            <a:r>
              <a:rPr kumimoji="0" sz="900" b="1" i="1" u="none" strike="noStrike" kern="1200" cap="none" spc="2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weeping...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686560" marR="0" lvl="0" indent="-18034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Char char="*"/>
              <a:tabLst>
                <a:tab pos="1687195" algn="l"/>
              </a:tabLst>
              <a:defRPr/>
            </a:pPr>
            <a:r>
              <a:rPr kumimoji="0" sz="9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barking...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686560" marR="0" lvl="0" indent="-18034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Char char="*"/>
              <a:tabLst>
                <a:tab pos="1687195" algn="l"/>
                <a:tab pos="2523490" algn="l"/>
              </a:tabLst>
              <a:defRPr/>
            </a:pPr>
            <a:r>
              <a:rPr kumimoji="0" sz="9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eating...	</a:t>
            </a:r>
            <a:r>
              <a:rPr kumimoji="0" sz="900" b="1" i="1" u="none" strike="noStrike" kern="1200" cap="none" spc="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4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77129980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b006866-85db-479e-845d-72725c018b91">
      <UserInfo>
        <DisplayName>Shaik Abdul Haseeb</DisplayName>
        <AccountId>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09AC698-A433-4348-94B0-471ADF9E0449}"/>
</file>

<file path=customXml/itemProps2.xml><?xml version="1.0" encoding="utf-8"?>
<ds:datastoreItem xmlns:ds="http://schemas.openxmlformats.org/officeDocument/2006/customXml" ds:itemID="{4CBD76DE-6435-4425-9869-C0B985AD3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6306-871D-432B-97EF-6FC146C663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45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BCSE103E- Computer Programming: JAVA</vt:lpstr>
      <vt:lpstr>Inheritance</vt:lpstr>
      <vt:lpstr>Java Inheritance</vt:lpstr>
      <vt:lpstr>extends keyword</vt:lpstr>
      <vt:lpstr>PowerPoint Presentation</vt:lpstr>
      <vt:lpstr>PowerPoint Presentation</vt:lpstr>
      <vt:lpstr>Example-1 : Single Inheritance</vt:lpstr>
      <vt:lpstr>Example-1 : Single Inheritance</vt:lpstr>
      <vt:lpstr>Example-2 : Multilevel Inheritance</vt:lpstr>
      <vt:lpstr>Example-3 : Hierarchical Inheritance</vt:lpstr>
      <vt:lpstr>Multiple Inheritance</vt:lpstr>
      <vt:lpstr>Example-4 : Mulitple Inheritance</vt:lpstr>
      <vt:lpstr>Example-1 : Inheritance</vt:lpstr>
      <vt:lpstr>Example-2 : Inheritance</vt:lpstr>
      <vt:lpstr>Example-3 : Inheritance</vt:lpstr>
      <vt:lpstr>Example-4 : Inheritance I</vt:lpstr>
      <vt:lpstr>Example-4 : Inheritance II</vt:lpstr>
      <vt:lpstr>Java Polymorphism</vt:lpstr>
      <vt:lpstr>Method Overloading</vt:lpstr>
      <vt:lpstr>Method Overloading</vt:lpstr>
      <vt:lpstr>Example : Method Overloading (Different types Arguments)</vt:lpstr>
      <vt:lpstr>Example : Method Overloading (Different No. of Arguments)</vt:lpstr>
      <vt:lpstr>Example : Method Overloading (Only with 1 Argument)</vt:lpstr>
      <vt:lpstr>Method Overriding</vt:lpstr>
      <vt:lpstr>Example-1 : Method Overriding</vt:lpstr>
      <vt:lpstr>Example-2 : Method Overriding(using super)</vt:lpstr>
      <vt:lpstr>Example-3 : Method Overriding</vt:lpstr>
      <vt:lpstr>Example-4 : Method Overriding</vt:lpstr>
      <vt:lpstr>Example-5 : Method Overriding</vt:lpstr>
      <vt:lpstr>Pointer to Remember for Method Overriding</vt:lpstr>
      <vt:lpstr>Method Overloading Vs Method Overriding</vt:lpstr>
      <vt:lpstr>PowerPoint Presentation</vt:lpstr>
      <vt:lpstr>Java Abstraction</vt:lpstr>
      <vt:lpstr>Abstract Class</vt:lpstr>
      <vt:lpstr>Example-1: Abstract Class I</vt:lpstr>
      <vt:lpstr>Example-1: Abstract Class II</vt:lpstr>
      <vt:lpstr>Example-2: Abstract Class and Methods</vt:lpstr>
      <vt:lpstr>Example-3: Abstract Class and Methods I</vt:lpstr>
      <vt:lpstr>Example-3: Abstract Class and Methods II</vt:lpstr>
      <vt:lpstr>Java Interfaces</vt:lpstr>
      <vt:lpstr>Interfaces....!</vt:lpstr>
      <vt:lpstr>Exampe-1 : Java Interface</vt:lpstr>
      <vt:lpstr>Exampe-2 : Java Interface</vt:lpstr>
      <vt:lpstr>Exampe-3 : Java Interface</vt:lpstr>
      <vt:lpstr>Exampe-4 : Java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CSE1007-Java Programming</dc:title>
  <dc:creator>Dr. Nachiyappan S Associate Professor  School of Computer Science and Engineering  VIT - Chennai</dc:creator>
  <cp:revision>1</cp:revision>
  <dcterms:created xsi:type="dcterms:W3CDTF">2022-08-27T05:55:36Z</dcterms:created>
  <dcterms:modified xsi:type="dcterms:W3CDTF">2022-10-10T09:06:48Z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2022-08-27T00:00:00Z</vt:filetime>
  </property>
  <property fmtid="{D5CDD505-2E9C-101B-9397-08002B2CF9AE}" pid="5" name="ContentTypeId">
    <vt:lpwstr>0x0101008D6C2FF4A65BCA4C98CA0E5FCE415DB2</vt:lpwstr>
  </property>
</Properties>
</file>