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30" r:id="rId18"/>
    <p:sldId id="331" r:id="rId19"/>
    <p:sldId id="332" r:id="rId20"/>
    <p:sldId id="333" r:id="rId21"/>
    <p:sldId id="334" r:id="rId22"/>
    <p:sldId id="335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0B6E1-0263-4BFE-8E3D-16AE6905AE86}" v="4" dt="2022-10-31T09:46:36.579"/>
    <p1510:client id="{6C563856-4DD3-4CA0-9026-D645459EF6B6}" v="8" dt="2022-10-31T09:47:05.163"/>
    <p1510:client id="{829F272D-E01D-416A-901F-6656D1B07FFB}" v="5" dt="2022-10-11T05:48:42.128"/>
    <p1510:client id="{A85B0D13-66CC-459B-BF22-88D4161AE227}" v="13" dt="2022-10-31T09:46:24.9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ulapati Shipreethi" userId="S::ravulapati.shipreethi2021@vitstudent.ac.in::f63fe3f1-54be-4e92-9827-85fb54c2f654" providerId="AD" clId="Web-{A85B0D13-66CC-459B-BF22-88D4161AE227}"/>
    <pc:docChg chg="modSld">
      <pc:chgData name="Ravulapati Shipreethi" userId="S::ravulapati.shipreethi2021@vitstudent.ac.in::f63fe3f1-54be-4e92-9827-85fb54c2f654" providerId="AD" clId="Web-{A85B0D13-66CC-459B-BF22-88D4161AE227}" dt="2022-10-31T09:46:24.984" v="12" actId="1076"/>
      <pc:docMkLst>
        <pc:docMk/>
      </pc:docMkLst>
      <pc:sldChg chg="modSp">
        <pc:chgData name="Ravulapati Shipreethi" userId="S::ravulapati.shipreethi2021@vitstudent.ac.in::f63fe3f1-54be-4e92-9827-85fb54c2f654" providerId="AD" clId="Web-{A85B0D13-66CC-459B-BF22-88D4161AE227}" dt="2022-10-31T09:46:24.984" v="12" actId="1076"/>
        <pc:sldMkLst>
          <pc:docMk/>
          <pc:sldMk cId="4233992664" sldId="374"/>
        </pc:sldMkLst>
        <pc:spChg chg="mod">
          <ac:chgData name="Ravulapati Shipreethi" userId="S::ravulapati.shipreethi2021@vitstudent.ac.in::f63fe3f1-54be-4e92-9827-85fb54c2f654" providerId="AD" clId="Web-{A85B0D13-66CC-459B-BF22-88D4161AE227}" dt="2022-10-31T09:44:35.918" v="0" actId="1076"/>
          <ac:spMkLst>
            <pc:docMk/>
            <pc:sldMk cId="4233992664" sldId="374"/>
            <ac:spMk id="2" creationId="{00000000-0000-0000-0000-000000000000}"/>
          </ac:spMkLst>
        </pc:spChg>
        <pc:spChg chg="mod">
          <ac:chgData name="Ravulapati Shipreethi" userId="S::ravulapati.shipreethi2021@vitstudent.ac.in::f63fe3f1-54be-4e92-9827-85fb54c2f654" providerId="AD" clId="Web-{A85B0D13-66CC-459B-BF22-88D4161AE227}" dt="2022-10-31T09:46:24.984" v="12" actId="1076"/>
          <ac:spMkLst>
            <pc:docMk/>
            <pc:sldMk cId="4233992664" sldId="374"/>
            <ac:spMk id="16" creationId="{00000000-0000-0000-0000-000000000000}"/>
          </ac:spMkLst>
        </pc:spChg>
      </pc:sldChg>
    </pc:docChg>
  </pc:docChgLst>
  <pc:docChgLst>
    <pc:chgData name="Ritaja Dey" userId="S::ritaja.dey2021@vitstudent.ac.in::4c3d92dc-bedc-4717-9c45-ec45b8906f44" providerId="AD" clId="Web-{60F0B6E1-0263-4BFE-8E3D-16AE6905AE86}"/>
    <pc:docChg chg="modSld">
      <pc:chgData name="Ritaja Dey" userId="S::ritaja.dey2021@vitstudent.ac.in::4c3d92dc-bedc-4717-9c45-ec45b8906f44" providerId="AD" clId="Web-{60F0B6E1-0263-4BFE-8E3D-16AE6905AE86}" dt="2022-10-31T09:46:36.579" v="3" actId="14100"/>
      <pc:docMkLst>
        <pc:docMk/>
      </pc:docMkLst>
      <pc:sldChg chg="modSp">
        <pc:chgData name="Ritaja Dey" userId="S::ritaja.dey2021@vitstudent.ac.in::4c3d92dc-bedc-4717-9c45-ec45b8906f44" providerId="AD" clId="Web-{60F0B6E1-0263-4BFE-8E3D-16AE6905AE86}" dt="2022-10-31T09:46:36.579" v="3" actId="14100"/>
        <pc:sldMkLst>
          <pc:docMk/>
          <pc:sldMk cId="4233992664" sldId="374"/>
        </pc:sldMkLst>
        <pc:spChg chg="mod">
          <ac:chgData name="Ritaja Dey" userId="S::ritaja.dey2021@vitstudent.ac.in::4c3d92dc-bedc-4717-9c45-ec45b8906f44" providerId="AD" clId="Web-{60F0B6E1-0263-4BFE-8E3D-16AE6905AE86}" dt="2022-10-31T09:46:36.579" v="3" actId="14100"/>
          <ac:spMkLst>
            <pc:docMk/>
            <pc:sldMk cId="4233992664" sldId="374"/>
            <ac:spMk id="16" creationId="{00000000-0000-0000-0000-000000000000}"/>
          </ac:spMkLst>
        </pc:spChg>
      </pc:sldChg>
    </pc:docChg>
  </pc:docChgLst>
  <pc:docChgLst>
    <pc:chgData name="Tanya Tripathi" userId="S::tanya.tripathi2021@vitstudent.ac.in::9c5d117e-77e3-49b3-b375-1f1cb50f5fe1" providerId="AD" clId="Web-{6C563856-4DD3-4CA0-9026-D645459EF6B6}"/>
    <pc:docChg chg="modSld">
      <pc:chgData name="Tanya Tripathi" userId="S::tanya.tripathi2021@vitstudent.ac.in::9c5d117e-77e3-49b3-b375-1f1cb50f5fe1" providerId="AD" clId="Web-{6C563856-4DD3-4CA0-9026-D645459EF6B6}" dt="2022-10-31T09:47:05.163" v="7" actId="1076"/>
      <pc:docMkLst>
        <pc:docMk/>
      </pc:docMkLst>
      <pc:sldChg chg="modSp">
        <pc:chgData name="Tanya Tripathi" userId="S::tanya.tripathi2021@vitstudent.ac.in::9c5d117e-77e3-49b3-b375-1f1cb50f5fe1" providerId="AD" clId="Web-{6C563856-4DD3-4CA0-9026-D645459EF6B6}" dt="2022-10-31T09:47:05.163" v="7" actId="1076"/>
        <pc:sldMkLst>
          <pc:docMk/>
          <pc:sldMk cId="4233992664" sldId="374"/>
        </pc:sldMkLst>
        <pc:spChg chg="mod">
          <ac:chgData name="Tanya Tripathi" userId="S::tanya.tripathi2021@vitstudent.ac.in::9c5d117e-77e3-49b3-b375-1f1cb50f5fe1" providerId="AD" clId="Web-{6C563856-4DD3-4CA0-9026-D645459EF6B6}" dt="2022-10-31T09:47:05.163" v="7" actId="1076"/>
          <ac:spMkLst>
            <pc:docMk/>
            <pc:sldMk cId="4233992664" sldId="374"/>
            <ac:spMk id="16" creationId="{00000000-0000-0000-0000-000000000000}"/>
          </ac:spMkLst>
        </pc:spChg>
      </pc:sldChg>
    </pc:docChg>
  </pc:docChgLst>
  <pc:docChgLst>
    <pc:chgData name="amutha jeevakumari" userId="78bb9bcc5f10479c" providerId="LiveId" clId="{A8BE7988-36D9-48D7-A9DA-44AFAECB672E}"/>
    <pc:docChg chg="undo custSel addSld delSld modSld">
      <pc:chgData name="amutha jeevakumari" userId="78bb9bcc5f10479c" providerId="LiveId" clId="{A8BE7988-36D9-48D7-A9DA-44AFAECB672E}" dt="2022-09-29T03:27:42.175" v="289" actId="20577"/>
      <pc:docMkLst>
        <pc:docMk/>
      </pc:docMkLst>
      <pc:sldChg chg="delSp modSp mod">
        <pc:chgData name="amutha jeevakumari" userId="78bb9bcc5f10479c" providerId="LiveId" clId="{A8BE7988-36D9-48D7-A9DA-44AFAECB672E}" dt="2022-09-06T03:50:43.759" v="193" actId="6549"/>
        <pc:sldMkLst>
          <pc:docMk/>
          <pc:sldMk cId="0" sldId="256"/>
        </pc:sldMkLst>
        <pc:spChg chg="mod">
          <ac:chgData name="amutha jeevakumari" userId="78bb9bcc5f10479c" providerId="LiveId" clId="{A8BE7988-36D9-48D7-A9DA-44AFAECB672E}" dt="2022-09-06T03:50:43.759" v="193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utha jeevakumari" userId="78bb9bcc5f10479c" providerId="LiveId" clId="{A8BE7988-36D9-48D7-A9DA-44AFAECB672E}" dt="2022-08-27T06:02:18.719" v="79" actId="107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amutha jeevakumari" userId="78bb9bcc5f10479c" providerId="LiveId" clId="{A8BE7988-36D9-48D7-A9DA-44AFAECB672E}" dt="2022-08-29T03:25:27.888" v="84" actId="21"/>
          <ac:spMkLst>
            <pc:docMk/>
            <pc:sldMk cId="0" sldId="256"/>
            <ac:spMk id="8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7T05:58:20.835" v="0" actId="1076"/>
          <ac:grpSpMkLst>
            <pc:docMk/>
            <pc:sldMk cId="0" sldId="256"/>
            <ac:grpSpMk id="4" creationId="{00000000-0000-0000-0000-000000000000}"/>
          </ac:grpSpMkLst>
        </pc:grpChg>
      </pc:sldChg>
      <pc:sldChg chg="del">
        <pc:chgData name="amutha jeevakumari" userId="78bb9bcc5f10479c" providerId="LiveId" clId="{A8BE7988-36D9-48D7-A9DA-44AFAECB672E}" dt="2022-08-27T06:10:30.923" v="80" actId="2696"/>
        <pc:sldMkLst>
          <pc:docMk/>
          <pc:sldMk cId="0" sldId="257"/>
        </pc:sldMkLst>
      </pc:sldChg>
      <pc:sldChg chg="del">
        <pc:chgData name="amutha jeevakumari" userId="78bb9bcc5f10479c" providerId="LiveId" clId="{A8BE7988-36D9-48D7-A9DA-44AFAECB672E}" dt="2022-08-27T06:10:40.626" v="81" actId="2696"/>
        <pc:sldMkLst>
          <pc:docMk/>
          <pc:sldMk cId="0" sldId="258"/>
        </pc:sldMkLst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59"/>
        </pc:sldMkLst>
        <pc:spChg chg="del">
          <ac:chgData name="amutha jeevakumari" userId="78bb9bcc5f10479c" providerId="LiveId" clId="{A8BE7988-36D9-48D7-A9DA-44AFAECB672E}" dt="2022-08-29T03:25:58.782" v="85" actId="21"/>
          <ac:spMkLst>
            <pc:docMk/>
            <pc:sldMk cId="0" sldId="259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0"/>
        </pc:sldMkLst>
        <pc:spChg chg="del">
          <ac:chgData name="amutha jeevakumari" userId="78bb9bcc5f10479c" providerId="LiveId" clId="{A8BE7988-36D9-48D7-A9DA-44AFAECB672E}" dt="2022-08-29T03:26:39.300" v="86" actId="21"/>
          <ac:spMkLst>
            <pc:docMk/>
            <pc:sldMk cId="0" sldId="260"/>
            <ac:spMk id="18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1"/>
        </pc:sldMkLst>
        <pc:spChg chg="del">
          <ac:chgData name="amutha jeevakumari" userId="78bb9bcc5f10479c" providerId="LiveId" clId="{A8BE7988-36D9-48D7-A9DA-44AFAECB672E}" dt="2022-08-29T03:26:47.881" v="87" actId="21"/>
          <ac:spMkLst>
            <pc:docMk/>
            <pc:sldMk cId="0" sldId="26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2"/>
        </pc:sldMkLst>
        <pc:spChg chg="del">
          <ac:chgData name="amutha jeevakumari" userId="78bb9bcc5f10479c" providerId="LiveId" clId="{A8BE7988-36D9-48D7-A9DA-44AFAECB672E}" dt="2022-08-29T03:27:01.874" v="88" actId="21"/>
          <ac:spMkLst>
            <pc:docMk/>
            <pc:sldMk cId="0" sldId="262"/>
            <ac:spMk id="18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3"/>
        </pc:sldMkLst>
        <pc:spChg chg="del">
          <ac:chgData name="amutha jeevakumari" userId="78bb9bcc5f10479c" providerId="LiveId" clId="{A8BE7988-36D9-48D7-A9DA-44AFAECB672E}" dt="2022-08-29T03:27:11.191" v="89" actId="21"/>
          <ac:spMkLst>
            <pc:docMk/>
            <pc:sldMk cId="0" sldId="263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4"/>
        </pc:sldMkLst>
        <pc:spChg chg="del">
          <ac:chgData name="amutha jeevakumari" userId="78bb9bcc5f10479c" providerId="LiveId" clId="{A8BE7988-36D9-48D7-A9DA-44AFAECB672E}" dt="2022-08-29T03:27:18.654" v="90" actId="21"/>
          <ac:spMkLst>
            <pc:docMk/>
            <pc:sldMk cId="0" sldId="26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5"/>
        </pc:sldMkLst>
        <pc:spChg chg="del">
          <ac:chgData name="amutha jeevakumari" userId="78bb9bcc5f10479c" providerId="LiveId" clId="{A8BE7988-36D9-48D7-A9DA-44AFAECB672E}" dt="2022-08-29T03:27:40.057" v="91" actId="21"/>
          <ac:spMkLst>
            <pc:docMk/>
            <pc:sldMk cId="0" sldId="265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6"/>
        </pc:sldMkLst>
        <pc:spChg chg="del">
          <ac:chgData name="amutha jeevakumari" userId="78bb9bcc5f10479c" providerId="LiveId" clId="{A8BE7988-36D9-48D7-A9DA-44AFAECB672E}" dt="2022-08-29T03:27:48.031" v="92" actId="21"/>
          <ac:spMkLst>
            <pc:docMk/>
            <pc:sldMk cId="0" sldId="26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7"/>
        </pc:sldMkLst>
        <pc:spChg chg="del">
          <ac:chgData name="amutha jeevakumari" userId="78bb9bcc5f10479c" providerId="LiveId" clId="{A8BE7988-36D9-48D7-A9DA-44AFAECB672E}" dt="2022-08-29T03:28:04.347" v="93" actId="21"/>
          <ac:spMkLst>
            <pc:docMk/>
            <pc:sldMk cId="0" sldId="267"/>
            <ac:spMk id="1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8"/>
        </pc:sldMkLst>
        <pc:spChg chg="del">
          <ac:chgData name="amutha jeevakumari" userId="78bb9bcc5f10479c" providerId="LiveId" clId="{A8BE7988-36D9-48D7-A9DA-44AFAECB672E}" dt="2022-08-29T03:28:25.899" v="94" actId="21"/>
          <ac:spMkLst>
            <pc:docMk/>
            <pc:sldMk cId="0" sldId="268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69"/>
        </pc:sldMkLst>
        <pc:spChg chg="del">
          <ac:chgData name="amutha jeevakumari" userId="78bb9bcc5f10479c" providerId="LiveId" clId="{A8BE7988-36D9-48D7-A9DA-44AFAECB672E}" dt="2022-08-29T03:28:47.099" v="95" actId="21"/>
          <ac:spMkLst>
            <pc:docMk/>
            <pc:sldMk cId="0" sldId="269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0"/>
        </pc:sldMkLst>
        <pc:spChg chg="del">
          <ac:chgData name="amutha jeevakumari" userId="78bb9bcc5f10479c" providerId="LiveId" clId="{A8BE7988-36D9-48D7-A9DA-44AFAECB672E}" dt="2022-08-29T03:28:54.789" v="96" actId="21"/>
          <ac:spMkLst>
            <pc:docMk/>
            <pc:sldMk cId="0" sldId="270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1"/>
        </pc:sldMkLst>
        <pc:spChg chg="del">
          <ac:chgData name="amutha jeevakumari" userId="78bb9bcc5f10479c" providerId="LiveId" clId="{A8BE7988-36D9-48D7-A9DA-44AFAECB672E}" dt="2022-08-29T03:29:38.098" v="97" actId="21"/>
          <ac:spMkLst>
            <pc:docMk/>
            <pc:sldMk cId="0" sldId="27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2"/>
        </pc:sldMkLst>
        <pc:spChg chg="del">
          <ac:chgData name="amutha jeevakumari" userId="78bb9bcc5f10479c" providerId="LiveId" clId="{A8BE7988-36D9-48D7-A9DA-44AFAECB672E}" dt="2022-08-29T03:29:48.043" v="98" actId="21"/>
          <ac:spMkLst>
            <pc:docMk/>
            <pc:sldMk cId="0" sldId="27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3"/>
        </pc:sldMkLst>
        <pc:spChg chg="del">
          <ac:chgData name="amutha jeevakumari" userId="78bb9bcc5f10479c" providerId="LiveId" clId="{A8BE7988-36D9-48D7-A9DA-44AFAECB672E}" dt="2022-08-29T03:29:56.350" v="99" actId="21"/>
          <ac:spMkLst>
            <pc:docMk/>
            <pc:sldMk cId="0" sldId="273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4"/>
        </pc:sldMkLst>
        <pc:spChg chg="del">
          <ac:chgData name="amutha jeevakumari" userId="78bb9bcc5f10479c" providerId="LiveId" clId="{A8BE7988-36D9-48D7-A9DA-44AFAECB672E}" dt="2022-08-29T03:30:05.916" v="100" actId="21"/>
          <ac:spMkLst>
            <pc:docMk/>
            <pc:sldMk cId="0" sldId="27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5"/>
        </pc:sldMkLst>
        <pc:spChg chg="del">
          <ac:chgData name="amutha jeevakumari" userId="78bb9bcc5f10479c" providerId="LiveId" clId="{A8BE7988-36D9-48D7-A9DA-44AFAECB672E}" dt="2022-08-29T03:30:16.595" v="101" actId="21"/>
          <ac:spMkLst>
            <pc:docMk/>
            <pc:sldMk cId="0" sldId="275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6"/>
        </pc:sldMkLst>
        <pc:spChg chg="del">
          <ac:chgData name="amutha jeevakumari" userId="78bb9bcc5f10479c" providerId="LiveId" clId="{A8BE7988-36D9-48D7-A9DA-44AFAECB672E}" dt="2022-08-29T03:30:26.517" v="102" actId="21"/>
          <ac:spMkLst>
            <pc:docMk/>
            <pc:sldMk cId="0" sldId="27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7"/>
        </pc:sldMkLst>
        <pc:spChg chg="del">
          <ac:chgData name="amutha jeevakumari" userId="78bb9bcc5f10479c" providerId="LiveId" clId="{A8BE7988-36D9-48D7-A9DA-44AFAECB672E}" dt="2022-08-29T03:30:44.267" v="103" actId="21"/>
          <ac:spMkLst>
            <pc:docMk/>
            <pc:sldMk cId="0" sldId="277"/>
            <ac:spMk id="9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8"/>
        </pc:sldMkLst>
        <pc:spChg chg="del mod">
          <ac:chgData name="amutha jeevakumari" userId="78bb9bcc5f10479c" providerId="LiveId" clId="{A8BE7988-36D9-48D7-A9DA-44AFAECB672E}" dt="2022-08-29T03:30:59.616" v="105" actId="21"/>
          <ac:spMkLst>
            <pc:docMk/>
            <pc:sldMk cId="0" sldId="27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79"/>
        </pc:sldMkLst>
        <pc:spChg chg="del">
          <ac:chgData name="amutha jeevakumari" userId="78bb9bcc5f10479c" providerId="LiveId" clId="{A8BE7988-36D9-48D7-A9DA-44AFAECB672E}" dt="2022-08-29T03:31:10.395" v="106" actId="21"/>
          <ac:spMkLst>
            <pc:docMk/>
            <pc:sldMk cId="0" sldId="279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0"/>
        </pc:sldMkLst>
        <pc:spChg chg="del">
          <ac:chgData name="amutha jeevakumari" userId="78bb9bcc5f10479c" providerId="LiveId" clId="{A8BE7988-36D9-48D7-A9DA-44AFAECB672E}" dt="2022-08-29T03:31:19.263" v="107" actId="21"/>
          <ac:spMkLst>
            <pc:docMk/>
            <pc:sldMk cId="0" sldId="280"/>
            <ac:spMk id="14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1"/>
        </pc:sldMkLst>
        <pc:spChg chg="del">
          <ac:chgData name="amutha jeevakumari" userId="78bb9bcc5f10479c" providerId="LiveId" clId="{A8BE7988-36D9-48D7-A9DA-44AFAECB672E}" dt="2022-08-29T03:31:31.855" v="108" actId="21"/>
          <ac:spMkLst>
            <pc:docMk/>
            <pc:sldMk cId="0" sldId="281"/>
            <ac:spMk id="9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2"/>
        </pc:sldMkLst>
        <pc:spChg chg="mod">
          <ac:chgData name="amutha jeevakumari" userId="78bb9bcc5f10479c" providerId="LiveId" clId="{A8BE7988-36D9-48D7-A9DA-44AFAECB672E}" dt="2022-08-29T03:31:44.492" v="109" actId="1076"/>
          <ac:spMkLst>
            <pc:docMk/>
            <pc:sldMk cId="0" sldId="282"/>
            <ac:spMk id="4" creationId="{00000000-0000-0000-0000-000000000000}"/>
          </ac:spMkLst>
        </pc:spChg>
        <pc:spChg chg="del">
          <ac:chgData name="amutha jeevakumari" userId="78bb9bcc5f10479c" providerId="LiveId" clId="{A8BE7988-36D9-48D7-A9DA-44AFAECB672E}" dt="2022-08-29T03:31:53.648" v="110" actId="21"/>
          <ac:spMkLst>
            <pc:docMk/>
            <pc:sldMk cId="0" sldId="28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3"/>
        </pc:sldMkLst>
        <pc:spChg chg="del">
          <ac:chgData name="amutha jeevakumari" userId="78bb9bcc5f10479c" providerId="LiveId" clId="{A8BE7988-36D9-48D7-A9DA-44AFAECB672E}" dt="2022-08-29T03:32:06.372" v="111" actId="21"/>
          <ac:spMkLst>
            <pc:docMk/>
            <pc:sldMk cId="0" sldId="283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4"/>
        </pc:sldMkLst>
        <pc:spChg chg="del">
          <ac:chgData name="amutha jeevakumari" userId="78bb9bcc5f10479c" providerId="LiveId" clId="{A8BE7988-36D9-48D7-A9DA-44AFAECB672E}" dt="2022-08-29T03:32:25.692" v="112" actId="21"/>
          <ac:spMkLst>
            <pc:docMk/>
            <pc:sldMk cId="0" sldId="284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5"/>
        </pc:sldMkLst>
        <pc:spChg chg="del">
          <ac:chgData name="amutha jeevakumari" userId="78bb9bcc5f10479c" providerId="LiveId" clId="{A8BE7988-36D9-48D7-A9DA-44AFAECB672E}" dt="2022-08-29T03:45:07.780" v="113" actId="21"/>
          <ac:spMkLst>
            <pc:docMk/>
            <pc:sldMk cId="0" sldId="285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6"/>
        </pc:sldMkLst>
        <pc:spChg chg="del">
          <ac:chgData name="amutha jeevakumari" userId="78bb9bcc5f10479c" providerId="LiveId" clId="{A8BE7988-36D9-48D7-A9DA-44AFAECB672E}" dt="2022-08-29T03:45:17.156" v="114" actId="21"/>
          <ac:spMkLst>
            <pc:docMk/>
            <pc:sldMk cId="0" sldId="286"/>
            <ac:spMk id="12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7"/>
        </pc:sldMkLst>
        <pc:spChg chg="del mod">
          <ac:chgData name="amutha jeevakumari" userId="78bb9bcc5f10479c" providerId="LiveId" clId="{A8BE7988-36D9-48D7-A9DA-44AFAECB672E}" dt="2022-08-29T03:45:29.614" v="116" actId="21"/>
          <ac:spMkLst>
            <pc:docMk/>
            <pc:sldMk cId="0" sldId="287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8"/>
        </pc:sldMkLst>
        <pc:spChg chg="del">
          <ac:chgData name="amutha jeevakumari" userId="78bb9bcc5f10479c" providerId="LiveId" clId="{A8BE7988-36D9-48D7-A9DA-44AFAECB672E}" dt="2022-08-29T03:45:42.622" v="117" actId="21"/>
          <ac:spMkLst>
            <pc:docMk/>
            <pc:sldMk cId="0" sldId="288"/>
            <ac:spMk id="17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89"/>
        </pc:sldMkLst>
        <pc:spChg chg="del">
          <ac:chgData name="amutha jeevakumari" userId="78bb9bcc5f10479c" providerId="LiveId" clId="{A8BE7988-36D9-48D7-A9DA-44AFAECB672E}" dt="2022-08-29T03:45:54.264" v="118" actId="21"/>
          <ac:spMkLst>
            <pc:docMk/>
            <pc:sldMk cId="0" sldId="289"/>
            <ac:spMk id="14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0"/>
        </pc:sldMkLst>
        <pc:spChg chg="del mod">
          <ac:chgData name="amutha jeevakumari" userId="78bb9bcc5f10479c" providerId="LiveId" clId="{A8BE7988-36D9-48D7-A9DA-44AFAECB672E}" dt="2022-08-29T03:46:02.822" v="120" actId="21"/>
          <ac:spMkLst>
            <pc:docMk/>
            <pc:sldMk cId="0" sldId="290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1"/>
        </pc:sldMkLst>
        <pc:spChg chg="del">
          <ac:chgData name="amutha jeevakumari" userId="78bb9bcc5f10479c" providerId="LiveId" clId="{A8BE7988-36D9-48D7-A9DA-44AFAECB672E}" dt="2022-08-29T03:46:12.007" v="121" actId="21"/>
          <ac:spMkLst>
            <pc:docMk/>
            <pc:sldMk cId="0" sldId="291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2"/>
        </pc:sldMkLst>
        <pc:spChg chg="del">
          <ac:chgData name="amutha jeevakumari" userId="78bb9bcc5f10479c" providerId="LiveId" clId="{A8BE7988-36D9-48D7-A9DA-44AFAECB672E}" dt="2022-08-29T03:46:27.075" v="122" actId="21"/>
          <ac:spMkLst>
            <pc:docMk/>
            <pc:sldMk cId="0" sldId="292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3"/>
        </pc:sldMkLst>
        <pc:spChg chg="del">
          <ac:chgData name="amutha jeevakumari" userId="78bb9bcc5f10479c" providerId="LiveId" clId="{A8BE7988-36D9-48D7-A9DA-44AFAECB672E}" dt="2022-08-29T03:46:35.507" v="123" actId="21"/>
          <ac:spMkLst>
            <pc:docMk/>
            <pc:sldMk cId="0" sldId="293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4"/>
        </pc:sldMkLst>
        <pc:spChg chg="del">
          <ac:chgData name="amutha jeevakumari" userId="78bb9bcc5f10479c" providerId="LiveId" clId="{A8BE7988-36D9-48D7-A9DA-44AFAECB672E}" dt="2022-08-29T03:46:47.217" v="124" actId="21"/>
          <ac:spMkLst>
            <pc:docMk/>
            <pc:sldMk cId="0" sldId="294"/>
            <ac:spMk id="9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5"/>
        </pc:sldMkLst>
        <pc:spChg chg="del">
          <ac:chgData name="amutha jeevakumari" userId="78bb9bcc5f10479c" providerId="LiveId" clId="{A8BE7988-36D9-48D7-A9DA-44AFAECB672E}" dt="2022-08-29T03:47:06.084" v="126" actId="21"/>
          <ac:spMkLst>
            <pc:docMk/>
            <pc:sldMk cId="0" sldId="295"/>
            <ac:spMk id="11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9T03:46:55.260" v="125" actId="1076"/>
          <ac:grpSpMkLst>
            <pc:docMk/>
            <pc:sldMk cId="0" sldId="295"/>
            <ac:grpSpMk id="7" creationId="{00000000-0000-0000-0000-000000000000}"/>
          </ac:grpSpMkLst>
        </pc:gr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6"/>
        </pc:sldMkLst>
        <pc:spChg chg="del">
          <ac:chgData name="amutha jeevakumari" userId="78bb9bcc5f10479c" providerId="LiveId" clId="{A8BE7988-36D9-48D7-A9DA-44AFAECB672E}" dt="2022-08-29T03:47:18.651" v="127" actId="21"/>
          <ac:spMkLst>
            <pc:docMk/>
            <pc:sldMk cId="0" sldId="296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7"/>
        </pc:sldMkLst>
        <pc:spChg chg="del">
          <ac:chgData name="amutha jeevakumari" userId="78bb9bcc5f10479c" providerId="LiveId" clId="{A8BE7988-36D9-48D7-A9DA-44AFAECB672E}" dt="2022-08-29T03:47:41.861" v="128" actId="21"/>
          <ac:spMkLst>
            <pc:docMk/>
            <pc:sldMk cId="0" sldId="297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8"/>
        </pc:sldMkLst>
        <pc:spChg chg="del">
          <ac:chgData name="amutha jeevakumari" userId="78bb9bcc5f10479c" providerId="LiveId" clId="{A8BE7988-36D9-48D7-A9DA-44AFAECB672E}" dt="2022-08-29T03:48:00.858" v="129" actId="21"/>
          <ac:spMkLst>
            <pc:docMk/>
            <pc:sldMk cId="0" sldId="298"/>
            <ac:spMk id="11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299"/>
        </pc:sldMkLst>
        <pc:spChg chg="del mod">
          <ac:chgData name="amutha jeevakumari" userId="78bb9bcc5f10479c" providerId="LiveId" clId="{A8BE7988-36D9-48D7-A9DA-44AFAECB672E}" dt="2022-08-29T03:48:20.924" v="131" actId="21"/>
          <ac:spMkLst>
            <pc:docMk/>
            <pc:sldMk cId="0" sldId="299"/>
            <ac:spMk id="11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0"/>
        </pc:sldMkLst>
        <pc:spChg chg="del mod">
          <ac:chgData name="amutha jeevakumari" userId="78bb9bcc5f10479c" providerId="LiveId" clId="{A8BE7988-36D9-48D7-A9DA-44AFAECB672E}" dt="2022-08-29T03:49:09.754" v="133" actId="21"/>
          <ac:spMkLst>
            <pc:docMk/>
            <pc:sldMk cId="0" sldId="300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1"/>
        </pc:sldMkLst>
        <pc:spChg chg="del">
          <ac:chgData name="amutha jeevakumari" userId="78bb9bcc5f10479c" providerId="LiveId" clId="{A8BE7988-36D9-48D7-A9DA-44AFAECB672E}" dt="2022-08-29T03:49:58.865" v="134" actId="21"/>
          <ac:spMkLst>
            <pc:docMk/>
            <pc:sldMk cId="0" sldId="301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2"/>
        </pc:sldMkLst>
        <pc:spChg chg="del">
          <ac:chgData name="amutha jeevakumari" userId="78bb9bcc5f10479c" providerId="LiveId" clId="{A8BE7988-36D9-48D7-A9DA-44AFAECB672E}" dt="2022-08-29T03:50:12.383" v="135" actId="21"/>
          <ac:spMkLst>
            <pc:docMk/>
            <pc:sldMk cId="0" sldId="302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3"/>
        </pc:sldMkLst>
        <pc:spChg chg="del">
          <ac:chgData name="amutha jeevakumari" userId="78bb9bcc5f10479c" providerId="LiveId" clId="{A8BE7988-36D9-48D7-A9DA-44AFAECB672E}" dt="2022-08-29T03:50:36.266" v="136" actId="21"/>
          <ac:spMkLst>
            <pc:docMk/>
            <pc:sldMk cId="0" sldId="303"/>
            <ac:spMk id="1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4"/>
        </pc:sldMkLst>
        <pc:spChg chg="del">
          <ac:chgData name="amutha jeevakumari" userId="78bb9bcc5f10479c" providerId="LiveId" clId="{A8BE7988-36D9-48D7-A9DA-44AFAECB672E}" dt="2022-08-29T03:50:49.671" v="137" actId="21"/>
          <ac:spMkLst>
            <pc:docMk/>
            <pc:sldMk cId="0" sldId="304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5"/>
        </pc:sldMkLst>
        <pc:spChg chg="del">
          <ac:chgData name="amutha jeevakumari" userId="78bb9bcc5f10479c" providerId="LiveId" clId="{A8BE7988-36D9-48D7-A9DA-44AFAECB672E}" dt="2022-08-29T03:50:57.506" v="138" actId="21"/>
          <ac:spMkLst>
            <pc:docMk/>
            <pc:sldMk cId="0" sldId="305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4:52.817" v="158" actId="47"/>
        <pc:sldMkLst>
          <pc:docMk/>
          <pc:sldMk cId="0" sldId="306"/>
        </pc:sldMkLst>
        <pc:spChg chg="del">
          <ac:chgData name="amutha jeevakumari" userId="78bb9bcc5f10479c" providerId="LiveId" clId="{A8BE7988-36D9-48D7-A9DA-44AFAECB672E}" dt="2022-08-29T03:51:19.785" v="139" actId="21"/>
          <ac:spMkLst>
            <pc:docMk/>
            <pc:sldMk cId="0" sldId="306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07"/>
        </pc:sldMkLst>
        <pc:spChg chg="del">
          <ac:chgData name="amutha jeevakumari" userId="78bb9bcc5f10479c" providerId="LiveId" clId="{A8BE7988-36D9-48D7-A9DA-44AFAECB672E}" dt="2022-08-29T03:51:31.282" v="140" actId="21"/>
          <ac:spMkLst>
            <pc:docMk/>
            <pc:sldMk cId="0" sldId="307"/>
            <ac:spMk id="12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08"/>
        </pc:sldMkLst>
        <pc:spChg chg="del">
          <ac:chgData name="amutha jeevakumari" userId="78bb9bcc5f10479c" providerId="LiveId" clId="{A8BE7988-36D9-48D7-A9DA-44AFAECB672E}" dt="2022-08-29T03:51:44.642" v="141" actId="21"/>
          <ac:spMkLst>
            <pc:docMk/>
            <pc:sldMk cId="0" sldId="308"/>
            <ac:spMk id="9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09"/>
        </pc:sldMkLst>
        <pc:spChg chg="del">
          <ac:chgData name="amutha jeevakumari" userId="78bb9bcc5f10479c" providerId="LiveId" clId="{A8BE7988-36D9-48D7-A9DA-44AFAECB672E}" dt="2022-08-29T03:51:58.294" v="142" actId="21"/>
          <ac:spMkLst>
            <pc:docMk/>
            <pc:sldMk cId="0" sldId="309"/>
            <ac:spMk id="21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0"/>
        </pc:sldMkLst>
        <pc:spChg chg="del">
          <ac:chgData name="amutha jeevakumari" userId="78bb9bcc5f10479c" providerId="LiveId" clId="{A8BE7988-36D9-48D7-A9DA-44AFAECB672E}" dt="2022-08-29T03:52:14.190" v="143" actId="21"/>
          <ac:spMkLst>
            <pc:docMk/>
            <pc:sldMk cId="0" sldId="310"/>
            <ac:spMk id="10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1"/>
        </pc:sldMkLst>
        <pc:spChg chg="del">
          <ac:chgData name="amutha jeevakumari" userId="78bb9bcc5f10479c" providerId="LiveId" clId="{A8BE7988-36D9-48D7-A9DA-44AFAECB672E}" dt="2022-08-29T03:52:30.536" v="144" actId="21"/>
          <ac:spMkLst>
            <pc:docMk/>
            <pc:sldMk cId="0" sldId="311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2"/>
        </pc:sldMkLst>
        <pc:spChg chg="del">
          <ac:chgData name="amutha jeevakumari" userId="78bb9bcc5f10479c" providerId="LiveId" clId="{A8BE7988-36D9-48D7-A9DA-44AFAECB672E}" dt="2022-08-29T03:52:38.951" v="145" actId="21"/>
          <ac:spMkLst>
            <pc:docMk/>
            <pc:sldMk cId="0" sldId="312"/>
            <ac:spMk id="15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3"/>
        </pc:sldMkLst>
        <pc:spChg chg="del">
          <ac:chgData name="amutha jeevakumari" userId="78bb9bcc5f10479c" providerId="LiveId" clId="{A8BE7988-36D9-48D7-A9DA-44AFAECB672E}" dt="2022-08-29T03:53:44.333" v="146" actId="21"/>
          <ac:spMkLst>
            <pc:docMk/>
            <pc:sldMk cId="0" sldId="313"/>
            <ac:spMk id="13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4"/>
        </pc:sldMkLst>
        <pc:spChg chg="del">
          <ac:chgData name="amutha jeevakumari" userId="78bb9bcc5f10479c" providerId="LiveId" clId="{A8BE7988-36D9-48D7-A9DA-44AFAECB672E}" dt="2022-08-29T03:53:53.990" v="147" actId="21"/>
          <ac:spMkLst>
            <pc:docMk/>
            <pc:sldMk cId="0" sldId="314"/>
            <ac:spMk id="18" creationId="{00000000-0000-0000-0000-000000000000}"/>
          </ac:spMkLst>
        </pc:spChg>
      </pc:sldChg>
      <pc:sldChg chg="del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5"/>
        </pc:sldMkLst>
        <pc:spChg chg="del">
          <ac:chgData name="amutha jeevakumari" userId="78bb9bcc5f10479c" providerId="LiveId" clId="{A8BE7988-36D9-48D7-A9DA-44AFAECB672E}" dt="2022-08-29T03:54:02.388" v="148" actId="21"/>
          <ac:spMkLst>
            <pc:docMk/>
            <pc:sldMk cId="0" sldId="315"/>
            <ac:spMk id="10" creationId="{00000000-0000-0000-0000-000000000000}"/>
          </ac:spMkLst>
        </pc:spChg>
      </pc:sldChg>
      <pc:sldChg chg="delSp modSp del mod">
        <pc:chgData name="amutha jeevakumari" userId="78bb9bcc5f10479c" providerId="LiveId" clId="{A8BE7988-36D9-48D7-A9DA-44AFAECB672E}" dt="2022-09-06T03:45:39.949" v="159" actId="47"/>
        <pc:sldMkLst>
          <pc:docMk/>
          <pc:sldMk cId="0" sldId="316"/>
        </pc:sldMkLst>
        <pc:spChg chg="del">
          <ac:chgData name="amutha jeevakumari" userId="78bb9bcc5f10479c" providerId="LiveId" clId="{A8BE7988-36D9-48D7-A9DA-44AFAECB672E}" dt="2022-08-29T03:54:19.671" v="150" actId="21"/>
          <ac:spMkLst>
            <pc:docMk/>
            <pc:sldMk cId="0" sldId="316"/>
            <ac:spMk id="10" creationId="{00000000-0000-0000-0000-000000000000}"/>
          </ac:spMkLst>
        </pc:spChg>
        <pc:grpChg chg="mod">
          <ac:chgData name="amutha jeevakumari" userId="78bb9bcc5f10479c" providerId="LiveId" clId="{A8BE7988-36D9-48D7-A9DA-44AFAECB672E}" dt="2022-08-29T03:54:10.760" v="149" actId="14100"/>
          <ac:grpSpMkLst>
            <pc:docMk/>
            <pc:sldMk cId="0" sldId="316"/>
            <ac:grpSpMk id="6" creationId="{00000000-0000-0000-0000-000000000000}"/>
          </ac:grpSpMkLst>
        </pc:grpChg>
      </pc:sldChg>
      <pc:sldChg chg="delSp modSp del mod">
        <pc:chgData name="amutha jeevakumari" userId="78bb9bcc5f10479c" providerId="LiveId" clId="{A8BE7988-36D9-48D7-A9DA-44AFAECB672E}" dt="2022-09-06T03:48:21.739" v="162" actId="2696"/>
        <pc:sldMkLst>
          <pc:docMk/>
          <pc:sldMk cId="4022267749" sldId="317"/>
        </pc:sldMkLst>
        <pc:spChg chg="del mod">
          <ac:chgData name="amutha jeevakumari" userId="78bb9bcc5f10479c" providerId="LiveId" clId="{A8BE7988-36D9-48D7-A9DA-44AFAECB672E}" dt="2022-08-29T03:54:38.245" v="152" actId="21"/>
          <ac:spMkLst>
            <pc:docMk/>
            <pc:sldMk cId="4022267749" sldId="317"/>
            <ac:spMk id="15" creationId="{00000000-0000-0000-0000-000000000000}"/>
          </ac:spMkLst>
        </pc:spChg>
      </pc:sldChg>
      <pc:sldChg chg="modSp mod">
        <pc:chgData name="amutha jeevakumari" userId="78bb9bcc5f10479c" providerId="LiveId" clId="{A8BE7988-36D9-48D7-A9DA-44AFAECB672E}" dt="2022-09-29T03:27:42.175" v="289" actId="20577"/>
        <pc:sldMkLst>
          <pc:docMk/>
          <pc:sldMk cId="1343055079" sldId="318"/>
        </pc:sldMkLst>
        <pc:spChg chg="mod">
          <ac:chgData name="amutha jeevakumari" userId="78bb9bcc5f10479c" providerId="LiveId" clId="{A8BE7988-36D9-48D7-A9DA-44AFAECB672E}" dt="2022-09-29T03:27:42.175" v="289" actId="20577"/>
          <ac:spMkLst>
            <pc:docMk/>
            <pc:sldMk cId="1343055079" sldId="318"/>
            <ac:spMk id="10" creationId="{00000000-0000-0000-0000-000000000000}"/>
          </ac:spMkLst>
        </pc:spChg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641130275" sldId="318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2043644785" sldId="319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1407932544" sldId="320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053361045" sldId="321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2135599330" sldId="322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1083483650" sldId="323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955052061" sldId="324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494632717" sldId="325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1170609320" sldId="326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520830835" sldId="327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3311153519" sldId="328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213765480" sldId="329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2922694133" sldId="330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521450494" sldId="331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4064930494" sldId="332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374354075" sldId="333"/>
        </pc:sldMkLst>
      </pc:sldChg>
      <pc:sldChg chg="del">
        <pc:chgData name="amutha jeevakumari" userId="78bb9bcc5f10479c" providerId="LiveId" clId="{A8BE7988-36D9-48D7-A9DA-44AFAECB672E}" dt="2022-09-06T03:49:24.956" v="164" actId="2696"/>
        <pc:sldMkLst>
          <pc:docMk/>
          <pc:sldMk cId="915464943" sldId="334"/>
        </pc:sldMkLst>
      </pc:sldChg>
      <pc:sldChg chg="add">
        <pc:chgData name="amutha jeevakumari" userId="78bb9bcc5f10479c" providerId="LiveId" clId="{A8BE7988-36D9-48D7-A9DA-44AFAECB672E}" dt="2022-09-06T03:49:37.393" v="165"/>
        <pc:sldMkLst>
          <pc:docMk/>
          <pc:sldMk cId="3248989912" sldId="335"/>
        </pc:sldMkLst>
      </pc:sldChg>
      <pc:sldChg chg="addSp delSp mod">
        <pc:chgData name="amutha jeevakumari" userId="78bb9bcc5f10479c" providerId="LiveId" clId="{A8BE7988-36D9-48D7-A9DA-44AFAECB672E}" dt="2022-09-06T05:31:46.617" v="213" actId="22"/>
        <pc:sldMkLst>
          <pc:docMk/>
          <pc:sldMk cId="0" sldId="337"/>
        </pc:sldMkLst>
        <pc:spChg chg="add">
          <ac:chgData name="amutha jeevakumari" userId="78bb9bcc5f10479c" providerId="LiveId" clId="{A8BE7988-36D9-48D7-A9DA-44AFAECB672E}" dt="2022-09-06T05:31:34.476" v="211" actId="22"/>
          <ac:spMkLst>
            <pc:docMk/>
            <pc:sldMk cId="0" sldId="337"/>
            <ac:spMk id="20" creationId="{269DB1BC-A3DF-8C74-D437-5A753CC5CF7C}"/>
          </ac:spMkLst>
        </pc:spChg>
        <pc:spChg chg="add del">
          <ac:chgData name="amutha jeevakumari" userId="78bb9bcc5f10479c" providerId="LiveId" clId="{A8BE7988-36D9-48D7-A9DA-44AFAECB672E}" dt="2022-09-06T05:31:46.617" v="213" actId="22"/>
          <ac:spMkLst>
            <pc:docMk/>
            <pc:sldMk cId="0" sldId="337"/>
            <ac:spMk id="22" creationId="{009F283B-F720-ECA0-F5EB-6657FAA5CDFB}"/>
          </ac:spMkLst>
        </pc:spChg>
      </pc:sldChg>
      <pc:sldChg chg="del">
        <pc:chgData name="amutha jeevakumari" userId="78bb9bcc5f10479c" providerId="LiveId" clId="{A8BE7988-36D9-48D7-A9DA-44AFAECB672E}" dt="2022-09-19T10:31:01.935" v="218" actId="2696"/>
        <pc:sldMkLst>
          <pc:docMk/>
          <pc:sldMk cId="811702762" sldId="343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3060591194" sldId="344"/>
        </pc:sldMkLst>
      </pc:sldChg>
      <pc:sldChg chg="add">
        <pc:chgData name="amutha jeevakumari" userId="78bb9bcc5f10479c" providerId="LiveId" clId="{A8BE7988-36D9-48D7-A9DA-44AFAECB672E}" dt="2022-09-06T05:32:51.474" v="215"/>
        <pc:sldMkLst>
          <pc:docMk/>
          <pc:sldMk cId="1249714962" sldId="345"/>
        </pc:sldMkLst>
        <pc:picChg chg="mod">
          <ac:chgData name="amutha jeevakumari" userId="78bb9bcc5f10479c" providerId="LiveId" clId="{A8BE7988-36D9-48D7-A9DA-44AFAECB672E}" dt="2022-09-08T06:32:13.859" v="217" actId="1035"/>
          <ac:picMkLst>
            <pc:docMk/>
            <pc:sldMk cId="1249714962" sldId="345"/>
            <ac:picMk id="4" creationId="{00000000-0000-0000-0000-000000000000}"/>
          </ac:picMkLst>
        </pc:picChg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2582915529" sldId="346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2903993917" sldId="347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1771299808" sldId="348"/>
        </pc:sldMkLst>
      </pc:sldChg>
      <pc:sldChg chg="add">
        <pc:chgData name="amutha jeevakumari" userId="78bb9bcc5f10479c" providerId="LiveId" clId="{A8BE7988-36D9-48D7-A9DA-44AFAECB672E}" dt="2022-09-06T05:32:51.474" v="215"/>
        <pc:sldMkLst>
          <pc:docMk/>
          <pc:sldMk cId="363007907" sldId="349"/>
        </pc:sldMkLst>
      </pc:sldChg>
      <pc:sldChg chg="del">
        <pc:chgData name="amutha jeevakumari" userId="78bb9bcc5f10479c" providerId="LiveId" clId="{A8BE7988-36D9-48D7-A9DA-44AFAECB672E}" dt="2022-09-06T05:32:36.614" v="214" actId="2696"/>
        <pc:sldMkLst>
          <pc:docMk/>
          <pc:sldMk cId="2876316207" sldId="350"/>
        </pc:sldMkLst>
      </pc:sldChg>
      <pc:sldChg chg="add">
        <pc:chgData name="amutha jeevakumari" userId="78bb9bcc5f10479c" providerId="LiveId" clId="{A8BE7988-36D9-48D7-A9DA-44AFAECB672E}" dt="2022-09-06T05:32:51.474" v="215"/>
        <pc:sldMkLst>
          <pc:docMk/>
          <pc:sldMk cId="3506704836" sldId="351"/>
        </pc:sldMkLst>
      </pc:sldChg>
      <pc:sldChg chg="add">
        <pc:chgData name="amutha jeevakumari" userId="78bb9bcc5f10479c" providerId="LiveId" clId="{A8BE7988-36D9-48D7-A9DA-44AFAECB672E}" dt="2022-09-19T10:31:16.174" v="219"/>
        <pc:sldMkLst>
          <pc:docMk/>
          <pc:sldMk cId="2682783006" sldId="352"/>
        </pc:sldMkLst>
      </pc:sldChg>
      <pc:sldChg chg="del">
        <pc:chgData name="amutha jeevakumari" userId="78bb9bcc5f10479c" providerId="LiveId" clId="{A8BE7988-36D9-48D7-A9DA-44AFAECB672E}" dt="2022-09-19T10:31:01.935" v="218" actId="2696"/>
        <pc:sldMkLst>
          <pc:docMk/>
          <pc:sldMk cId="897917310" sldId="353"/>
        </pc:sldMkLst>
      </pc:sldChg>
      <pc:sldChg chg="del">
        <pc:chgData name="amutha jeevakumari" userId="78bb9bcc5f10479c" providerId="LiveId" clId="{A8BE7988-36D9-48D7-A9DA-44AFAECB672E}" dt="2022-09-19T10:31:01.935" v="218" actId="2696"/>
        <pc:sldMkLst>
          <pc:docMk/>
          <pc:sldMk cId="1594195367" sldId="354"/>
        </pc:sldMkLst>
      </pc:sldChg>
      <pc:sldChg chg="del">
        <pc:chgData name="amutha jeevakumari" userId="78bb9bcc5f10479c" providerId="LiveId" clId="{A8BE7988-36D9-48D7-A9DA-44AFAECB672E}" dt="2022-09-19T10:31:01.935" v="218" actId="2696"/>
        <pc:sldMkLst>
          <pc:docMk/>
          <pc:sldMk cId="3684611314" sldId="355"/>
        </pc:sldMkLst>
      </pc:sldChg>
      <pc:sldChg chg="add">
        <pc:chgData name="amutha jeevakumari" userId="78bb9bcc5f10479c" providerId="LiveId" clId="{A8BE7988-36D9-48D7-A9DA-44AFAECB672E}" dt="2022-09-19T10:31:16.174" v="219"/>
        <pc:sldMkLst>
          <pc:docMk/>
          <pc:sldMk cId="2199639763" sldId="356"/>
        </pc:sldMkLst>
      </pc:sldChg>
      <pc:sldChg chg="add">
        <pc:chgData name="amutha jeevakumari" userId="78bb9bcc5f10479c" providerId="LiveId" clId="{A8BE7988-36D9-48D7-A9DA-44AFAECB672E}" dt="2022-09-19T10:31:16.174" v="219"/>
        <pc:sldMkLst>
          <pc:docMk/>
          <pc:sldMk cId="1811595730" sldId="357"/>
        </pc:sldMkLst>
      </pc:sldChg>
      <pc:sldChg chg="add">
        <pc:chgData name="amutha jeevakumari" userId="78bb9bcc5f10479c" providerId="LiveId" clId="{A8BE7988-36D9-48D7-A9DA-44AFAECB672E}" dt="2022-09-19T10:31:16.174" v="219"/>
        <pc:sldMkLst>
          <pc:docMk/>
          <pc:sldMk cId="3079143674" sldId="358"/>
        </pc:sldMkLst>
      </pc:sldChg>
      <pc:sldChg chg="add">
        <pc:chgData name="amutha jeevakumari" userId="78bb9bcc5f10479c" providerId="LiveId" clId="{A8BE7988-36D9-48D7-A9DA-44AFAECB672E}" dt="2022-09-19T10:31:49.695" v="221"/>
        <pc:sldMkLst>
          <pc:docMk/>
          <pc:sldMk cId="2466622864" sldId="359"/>
        </pc:sldMkLst>
      </pc:sldChg>
      <pc:sldChg chg="del">
        <pc:chgData name="amutha jeevakumari" userId="78bb9bcc5f10479c" providerId="LiveId" clId="{A8BE7988-36D9-48D7-A9DA-44AFAECB672E}" dt="2022-09-20T05:57:19.643" v="222" actId="2696"/>
        <pc:sldMkLst>
          <pc:docMk/>
          <pc:sldMk cId="1596590488" sldId="365"/>
        </pc:sldMkLst>
      </pc:sldChg>
      <pc:sldChg chg="addSp delSp mod">
        <pc:chgData name="amutha jeevakumari" userId="78bb9bcc5f10479c" providerId="LiveId" clId="{A8BE7988-36D9-48D7-A9DA-44AFAECB672E}" dt="2022-09-06T03:48:04.766" v="161" actId="22"/>
        <pc:sldMkLst>
          <pc:docMk/>
          <pc:sldMk cId="0" sldId="385"/>
        </pc:sldMkLst>
        <pc:picChg chg="add del">
          <ac:chgData name="amutha jeevakumari" userId="78bb9bcc5f10479c" providerId="LiveId" clId="{A8BE7988-36D9-48D7-A9DA-44AFAECB672E}" dt="2022-09-06T03:48:04.766" v="161" actId="22"/>
          <ac:picMkLst>
            <pc:docMk/>
            <pc:sldMk cId="0" sldId="385"/>
            <ac:picMk id="14" creationId="{C59250D3-59CD-E4A0-1CF2-5A408C259E82}"/>
          </ac:picMkLst>
        </pc:picChg>
      </pc:sldChg>
      <pc:sldChg chg="addSp delSp modSp new mod">
        <pc:chgData name="amutha jeevakumari" userId="78bb9bcc5f10479c" providerId="LiveId" clId="{A8BE7988-36D9-48D7-A9DA-44AFAECB672E}" dt="2022-09-06T04:09:43.847" v="210" actId="255"/>
        <pc:sldMkLst>
          <pc:docMk/>
          <pc:sldMk cId="884976271" sldId="386"/>
        </pc:sldMkLst>
        <pc:spChg chg="mod">
          <ac:chgData name="amutha jeevakumari" userId="78bb9bcc5f10479c" providerId="LiveId" clId="{A8BE7988-36D9-48D7-A9DA-44AFAECB672E}" dt="2022-09-06T03:51:20.174" v="196" actId="122"/>
          <ac:spMkLst>
            <pc:docMk/>
            <pc:sldMk cId="884976271" sldId="386"/>
            <ac:spMk id="2" creationId="{17E0BCE2-30D9-A98C-1C17-C3468FC162FB}"/>
          </ac:spMkLst>
        </pc:spChg>
        <pc:spChg chg="del mod">
          <ac:chgData name="amutha jeevakumari" userId="78bb9bcc5f10479c" providerId="LiveId" clId="{A8BE7988-36D9-48D7-A9DA-44AFAECB672E}" dt="2022-09-06T03:43:44.933" v="157" actId="21"/>
          <ac:spMkLst>
            <pc:docMk/>
            <pc:sldMk cId="884976271" sldId="386"/>
            <ac:spMk id="3" creationId="{30C977FD-C945-8C53-04A6-E4FFE5322E55}"/>
          </ac:spMkLst>
        </pc:spChg>
        <pc:spChg chg="add mod">
          <ac:chgData name="amutha jeevakumari" userId="78bb9bcc5f10479c" providerId="LiveId" clId="{A8BE7988-36D9-48D7-A9DA-44AFAECB672E}" dt="2022-09-06T04:09:43.847" v="210" actId="255"/>
          <ac:spMkLst>
            <pc:docMk/>
            <pc:sldMk cId="884976271" sldId="386"/>
            <ac:spMk id="7" creationId="{8BD1C784-0474-C230-0663-8101BAF758DE}"/>
          </ac:spMkLst>
        </pc:spChg>
      </pc:sldChg>
      <pc:sldChg chg="addSp modSp new mod">
        <pc:chgData name="amutha jeevakumari" userId="78bb9bcc5f10479c" providerId="LiveId" clId="{A8BE7988-36D9-48D7-A9DA-44AFAECB672E}" dt="2022-09-29T03:08:14.228" v="254"/>
        <pc:sldMkLst>
          <pc:docMk/>
          <pc:sldMk cId="3026847624" sldId="387"/>
        </pc:sldMkLst>
        <pc:spChg chg="mod">
          <ac:chgData name="amutha jeevakumari" userId="78bb9bcc5f10479c" providerId="LiveId" clId="{A8BE7988-36D9-48D7-A9DA-44AFAECB672E}" dt="2022-09-29T03:07:56.230" v="253" actId="123"/>
          <ac:spMkLst>
            <pc:docMk/>
            <pc:sldMk cId="3026847624" sldId="387"/>
            <ac:spMk id="3" creationId="{D11A77A4-ACD7-968D-E67A-38B81D3A3B6C}"/>
          </ac:spMkLst>
        </pc:spChg>
        <pc:picChg chg="add mod">
          <ac:chgData name="amutha jeevakumari" userId="78bb9bcc5f10479c" providerId="LiveId" clId="{A8BE7988-36D9-48D7-A9DA-44AFAECB672E}" dt="2022-09-29T03:08:14.228" v="254"/>
          <ac:picMkLst>
            <pc:docMk/>
            <pc:sldMk cId="3026847624" sldId="387"/>
            <ac:picMk id="6" creationId="{6AF66A4D-A38F-7328-427D-9A32CC2DFA4B}"/>
          </ac:picMkLst>
        </pc:picChg>
      </pc:sldChg>
    </pc:docChg>
  </pc:docChgLst>
  <pc:docChgLst>
    <pc:chgData name="amutha jeevakumari" userId="78bb9bcc5f10479c" providerId="LiveId" clId="{829F272D-E01D-416A-901F-6656D1B07FFB}"/>
    <pc:docChg chg="undo custSel addSld delSld modSld">
      <pc:chgData name="amutha jeevakumari" userId="78bb9bcc5f10479c" providerId="LiveId" clId="{829F272D-E01D-416A-901F-6656D1B07FFB}" dt="2022-10-13T04:04:02.269" v="73" actId="2696"/>
      <pc:docMkLst>
        <pc:docMk/>
      </pc:docMkLst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83839350" sldId="317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343055079" sldId="318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926009333" sldId="319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537184036" sldId="320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209412503" sldId="321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07797142" sldId="322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348911491" sldId="323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232386744" sldId="324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386001146" sldId="325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061897875" sldId="326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904911597" sldId="327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564981405" sldId="328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559325912" sldId="329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36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37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38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39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40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41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42"/>
        </pc:sldMkLst>
      </pc:sldChg>
      <pc:sldChg chg="del">
        <pc:chgData name="amutha jeevakumari" userId="78bb9bcc5f10479c" providerId="LiveId" clId="{829F272D-E01D-416A-901F-6656D1B07FFB}" dt="2022-10-06T04:32:31.234" v="1" actId="2696"/>
        <pc:sldMkLst>
          <pc:docMk/>
          <pc:sldMk cId="811702762" sldId="343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060591194" sldId="344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249714962" sldId="345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582915529" sldId="346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903993917" sldId="347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771299808" sldId="348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63007907" sldId="349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2876316207" sldId="350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506704836" sldId="351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0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1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2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3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4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1596590488" sldId="365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6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7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8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69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70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71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72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0" sldId="373"/>
        </pc:sldMkLst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884976271" sldId="386"/>
        </pc:sldMkLst>
      </pc:sldChg>
      <pc:sldChg chg="modSp new del mod">
        <pc:chgData name="amutha jeevakumari" userId="78bb9bcc5f10479c" providerId="LiveId" clId="{829F272D-E01D-416A-901F-6656D1B07FFB}" dt="2022-10-13T04:04:02.269" v="73" actId="2696"/>
        <pc:sldMkLst>
          <pc:docMk/>
          <pc:sldMk cId="2313628580" sldId="386"/>
        </pc:sldMkLst>
        <pc:spChg chg="mod">
          <ac:chgData name="amutha jeevakumari" userId="78bb9bcc5f10479c" providerId="LiveId" clId="{829F272D-E01D-416A-901F-6656D1B07FFB}" dt="2022-10-11T05:39:18.201" v="33" actId="122"/>
          <ac:spMkLst>
            <pc:docMk/>
            <pc:sldMk cId="2313628580" sldId="386"/>
            <ac:spMk id="2" creationId="{D645D961-1204-4F3F-A99B-05DA8A404749}"/>
          </ac:spMkLst>
        </pc:spChg>
        <pc:spChg chg="mod">
          <ac:chgData name="amutha jeevakumari" userId="78bb9bcc5f10479c" providerId="LiveId" clId="{829F272D-E01D-416A-901F-6656D1B07FFB}" dt="2022-10-11T05:43:14.297" v="55" actId="20577"/>
          <ac:spMkLst>
            <pc:docMk/>
            <pc:sldMk cId="2313628580" sldId="386"/>
            <ac:spMk id="3" creationId="{1D7A38AB-6836-9993-A852-FCDE778ED313}"/>
          </ac:spMkLst>
        </pc:spChg>
      </pc:sldChg>
      <pc:sldChg chg="addSp modSp new del mod">
        <pc:chgData name="amutha jeevakumari" userId="78bb9bcc5f10479c" providerId="LiveId" clId="{829F272D-E01D-416A-901F-6656D1B07FFB}" dt="2022-10-11T05:30:07.678" v="9" actId="2696"/>
        <pc:sldMkLst>
          <pc:docMk/>
          <pc:sldMk cId="4057877192" sldId="386"/>
        </pc:sldMkLst>
        <pc:spChg chg="add mod">
          <ac:chgData name="amutha jeevakumari" userId="78bb9bcc5f10479c" providerId="LiveId" clId="{829F272D-E01D-416A-901F-6656D1B07FFB}" dt="2022-10-11T05:15:01.513" v="8" actId="1076"/>
          <ac:spMkLst>
            <pc:docMk/>
            <pc:sldMk cId="4057877192" sldId="386"/>
            <ac:spMk id="5" creationId="{46BB6D88-D75B-3494-4304-4C381683F418}"/>
          </ac:spMkLst>
        </pc:spChg>
      </pc:sldChg>
      <pc:sldChg chg="del">
        <pc:chgData name="amutha jeevakumari" userId="78bb9bcc5f10479c" providerId="LiveId" clId="{829F272D-E01D-416A-901F-6656D1B07FFB}" dt="2022-10-06T04:08:28.962" v="0" actId="47"/>
        <pc:sldMkLst>
          <pc:docMk/>
          <pc:sldMk cId="3026847624" sldId="387"/>
        </pc:sldMkLst>
      </pc:sldChg>
      <pc:sldChg chg="modSp new del mod">
        <pc:chgData name="amutha jeevakumari" userId="78bb9bcc5f10479c" providerId="LiveId" clId="{829F272D-E01D-416A-901F-6656D1B07FFB}" dt="2022-10-13T04:04:02.269" v="73" actId="2696"/>
        <pc:sldMkLst>
          <pc:docMk/>
          <pc:sldMk cId="3741023248" sldId="387"/>
        </pc:sldMkLst>
        <pc:spChg chg="mod">
          <ac:chgData name="amutha jeevakumari" userId="78bb9bcc5f10479c" providerId="LiveId" clId="{829F272D-E01D-416A-901F-6656D1B07FFB}" dt="2022-10-11T05:45:29.098" v="62" actId="255"/>
          <ac:spMkLst>
            <pc:docMk/>
            <pc:sldMk cId="3741023248" sldId="387"/>
            <ac:spMk id="3" creationId="{356778D5-9658-18DF-EF07-61F010F741CE}"/>
          </ac:spMkLst>
        </pc:spChg>
      </pc:sldChg>
      <pc:sldChg chg="addSp modSp new del mod">
        <pc:chgData name="amutha jeevakumari" userId="78bb9bcc5f10479c" providerId="LiveId" clId="{829F272D-E01D-416A-901F-6656D1B07FFB}" dt="2022-10-13T04:04:02.269" v="73" actId="2696"/>
        <pc:sldMkLst>
          <pc:docMk/>
          <pc:sldMk cId="2769999005" sldId="388"/>
        </pc:sldMkLst>
        <pc:spChg chg="mod">
          <ac:chgData name="amutha jeevakumari" userId="78bb9bcc5f10479c" providerId="LiveId" clId="{829F272D-E01D-416A-901F-6656D1B07FFB}" dt="2022-10-11T05:47:45.183" v="66" actId="255"/>
          <ac:spMkLst>
            <pc:docMk/>
            <pc:sldMk cId="2769999005" sldId="388"/>
            <ac:spMk id="3" creationId="{A9110D71-762E-CEE2-B5B5-5DF5EEF53AF7}"/>
          </ac:spMkLst>
        </pc:spChg>
        <pc:spChg chg="add mod">
          <ac:chgData name="amutha jeevakumari" userId="78bb9bcc5f10479c" providerId="LiveId" clId="{829F272D-E01D-416A-901F-6656D1B07FFB}" dt="2022-10-11T05:48:50.686" v="72" actId="20577"/>
          <ac:spMkLst>
            <pc:docMk/>
            <pc:sldMk cId="2769999005" sldId="388"/>
            <ac:spMk id="6" creationId="{BA636AD5-4B43-58C7-E0E2-2EFD4B5B1C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BC92-AD91-4260-8AC3-CECC0968B129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E117B-1F70-461E-B08C-99388A716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9181" y="709929"/>
            <a:ext cx="3989704" cy="608330"/>
          </a:xfrm>
          <a:custGeom>
            <a:avLst/>
            <a:gdLst/>
            <a:ahLst/>
            <a:cxnLst/>
            <a:rect l="l" t="t" r="r" b="b"/>
            <a:pathLst>
              <a:path w="3989704" h="608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57339"/>
                </a:lnTo>
                <a:lnTo>
                  <a:pt x="4013" y="577075"/>
                </a:lnTo>
                <a:lnTo>
                  <a:pt x="14922" y="593229"/>
                </a:lnTo>
                <a:lnTo>
                  <a:pt x="31076" y="604139"/>
                </a:lnTo>
                <a:lnTo>
                  <a:pt x="50812" y="608152"/>
                </a:lnTo>
                <a:lnTo>
                  <a:pt x="3938854" y="608152"/>
                </a:lnTo>
                <a:lnTo>
                  <a:pt x="3958577" y="604139"/>
                </a:lnTo>
                <a:lnTo>
                  <a:pt x="3974731" y="593229"/>
                </a:lnTo>
                <a:lnTo>
                  <a:pt x="3985653" y="577075"/>
                </a:lnTo>
                <a:lnTo>
                  <a:pt x="3989654" y="557339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9128" y="787414"/>
            <a:ext cx="2091842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908B-806B-406B-8F9B-C9F6C169C887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3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B8C2-3A34-454A-BFF1-192094B7CBA1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72CD-9105-4480-8775-36B3642DFB70}" type="datetime1">
              <a:rPr lang="en-US" smtClean="0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D079-B97D-4D31-A8D5-22BE562894F6}" type="datetime1">
              <a:rPr lang="en-US" smtClean="0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4F76-AB44-4814-A6C0-8FFB16EBACE4}" type="datetime1">
              <a:rPr lang="en-US" smtClean="0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66184" y="3063316"/>
            <a:ext cx="286554" cy="1768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663"/>
            <a:ext cx="4419498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515" y="561398"/>
            <a:ext cx="4027068" cy="2379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3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698" y="3114095"/>
            <a:ext cx="580389" cy="34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DEF3-B7A0-4FB4-8096-7780B829085F}" type="datetime1">
              <a:rPr lang="en-US" smtClean="0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7382" y="3338659"/>
            <a:ext cx="313054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‹#›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pradeep.kv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slide" Target="slide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hyperlink" Target="https://docs.oracle.com/en/java/javase/15/docs/api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59128" y="787414"/>
            <a:ext cx="2798522" cy="21929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en-US" spc="-30"/>
              <a:t>B</a:t>
            </a:r>
            <a:r>
              <a:rPr spc="-30"/>
              <a:t>CSE10</a:t>
            </a:r>
            <a:r>
              <a:rPr lang="en-US" spc="-30"/>
              <a:t>3E</a:t>
            </a:r>
            <a:r>
              <a:rPr spc="-30"/>
              <a:t>-</a:t>
            </a:r>
            <a:r>
              <a:rPr lang="en-US" spc="-30"/>
              <a:t> Computer</a:t>
            </a:r>
            <a:r>
              <a:rPr spc="-30"/>
              <a:t> </a:t>
            </a:r>
            <a:r>
              <a:rPr spc="-35"/>
              <a:t>Programming</a:t>
            </a:r>
            <a:r>
              <a:rPr lang="en-US" spc="-35"/>
              <a:t>: JAVA</a:t>
            </a:r>
            <a:endParaRPr spc="-35"/>
          </a:p>
        </p:txBody>
      </p:sp>
      <p:sp>
        <p:nvSpPr>
          <p:cNvPr id="3" name="object 3"/>
          <p:cNvSpPr txBox="1"/>
          <p:nvPr/>
        </p:nvSpPr>
        <p:spPr>
          <a:xfrm>
            <a:off x="875296" y="1965872"/>
            <a:ext cx="3048000" cy="572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>
                <a:solidFill>
                  <a:srgbClr val="FF0000"/>
                </a:solidFill>
                <a:latin typeface="Tahoma"/>
                <a:cs typeface="Tahoma"/>
              </a:rPr>
              <a:t>Dr.</a:t>
            </a:r>
            <a:r>
              <a:rPr sz="900" spc="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1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lang="en-US" sz="900" spc="10">
                <a:solidFill>
                  <a:srgbClr val="FF0000"/>
                </a:solidFill>
                <a:latin typeface="Tahoma"/>
                <a:cs typeface="Tahoma"/>
              </a:rPr>
              <a:t>. A. AMUTHA JEEVAKUMARI</a:t>
            </a:r>
          </a:p>
          <a:p>
            <a:pPr marL="641350" marR="634365" indent="-635" algn="ctr">
              <a:lnSpc>
                <a:spcPct val="101000"/>
              </a:lnSpc>
              <a:spcBef>
                <a:spcPts val="85"/>
              </a:spcBef>
            </a:pPr>
            <a:r>
              <a:rPr sz="9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Ass</a:t>
            </a:r>
            <a:r>
              <a:rPr lang="en-US" sz="900" spc="-15">
                <a:latin typeface="Tahoma"/>
                <a:cs typeface="Tahoma"/>
              </a:rPr>
              <a:t>istant</a:t>
            </a:r>
            <a:r>
              <a:rPr sz="900" spc="-3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Professor</a:t>
            </a:r>
            <a:r>
              <a:rPr lang="en-US" sz="900" spc="-20">
                <a:latin typeface="Tahoma"/>
                <a:cs typeface="Tahoma"/>
              </a:rPr>
              <a:t> (Sr.)</a:t>
            </a:r>
            <a:endParaRPr sz="900">
              <a:latin typeface="Tahoma"/>
              <a:cs typeface="Tahoma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-10">
                <a:latin typeface="Tahoma"/>
                <a:cs typeface="Tahoma"/>
              </a:rPr>
              <a:t>School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Computer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Science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Engineering </a:t>
            </a:r>
            <a:r>
              <a:rPr sz="900" spc="-270">
                <a:latin typeface="Tahoma"/>
                <a:cs typeface="Tahoma"/>
              </a:rPr>
              <a:t> </a:t>
            </a:r>
            <a:endParaRPr lang="en-US" sz="900" spc="-270">
              <a:latin typeface="Tahoma"/>
              <a:cs typeface="Tahoma"/>
            </a:endParaRPr>
          </a:p>
          <a:p>
            <a:pPr marL="12700" marR="5080" algn="ctr">
              <a:lnSpc>
                <a:spcPct val="101000"/>
              </a:lnSpc>
            </a:pPr>
            <a:r>
              <a:rPr sz="900" spc="30">
                <a:latin typeface="Tahoma"/>
                <a:cs typeface="Tahoma"/>
              </a:rPr>
              <a:t>VIT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-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Chennai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59624"/>
            <a:ext cx="4608195" cy="102235"/>
            <a:chOff x="0" y="3354082"/>
            <a:chExt cx="4608195" cy="102235"/>
          </a:xfrm>
        </p:grpSpPr>
        <p:sp>
          <p:nvSpPr>
            <p:cNvPr id="5" name="object 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55" dirty="0"/>
              <a:t>1</a:t>
            </a:fld>
            <a:r>
              <a:rPr spc="55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38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How</a:t>
            </a:r>
            <a:r>
              <a:rPr spc="15"/>
              <a:t> </a:t>
            </a:r>
            <a:r>
              <a:rPr spc="-15"/>
              <a:t>to</a:t>
            </a:r>
            <a:r>
              <a:rPr spc="15"/>
              <a:t> </a:t>
            </a:r>
            <a:r>
              <a:rPr spc="-65"/>
              <a:t>access</a:t>
            </a:r>
            <a:r>
              <a:rPr spc="10"/>
              <a:t> </a:t>
            </a:r>
            <a:r>
              <a:rPr spc="-55"/>
              <a:t>package</a:t>
            </a:r>
            <a:r>
              <a:rPr spc="15"/>
              <a:t> </a:t>
            </a:r>
            <a:r>
              <a:rPr spc="-40"/>
              <a:t>from</a:t>
            </a:r>
            <a:r>
              <a:rPr spc="20"/>
              <a:t> </a:t>
            </a:r>
            <a:r>
              <a:rPr spc="-50"/>
              <a:t>another</a:t>
            </a:r>
            <a:r>
              <a:rPr spc="10"/>
              <a:t> </a:t>
            </a:r>
            <a:r>
              <a:rPr spc="-50"/>
              <a:t>package?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13858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359511"/>
            <a:ext cx="3463290" cy="2487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5">
                <a:latin typeface="Tahoma"/>
                <a:cs typeface="Tahoma"/>
              </a:rPr>
              <a:t>There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three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ways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access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from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outside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package.</a:t>
            </a:r>
            <a:endParaRPr sz="900">
              <a:latin typeface="Tahoma"/>
              <a:cs typeface="Tahoma"/>
            </a:endParaRPr>
          </a:p>
          <a:p>
            <a:pPr marL="384175" indent="-212725">
              <a:lnSpc>
                <a:spcPts val="930"/>
              </a:lnSpc>
              <a:spcBef>
                <a:spcPts val="215"/>
              </a:spcBef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package.*</a:t>
            </a:r>
            <a:r>
              <a:rPr sz="800" b="1" spc="6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84175" indent="-2127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>
                <a:solidFill>
                  <a:srgbClr val="0000FF"/>
                </a:solidFill>
                <a:latin typeface="Calibri"/>
                <a:cs typeface="Calibri"/>
              </a:rPr>
              <a:t>package.classname</a:t>
            </a:r>
            <a:r>
              <a:rPr sz="800" b="1" spc="5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84175" indent="-212725">
              <a:lnSpc>
                <a:spcPts val="930"/>
              </a:lnSpc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125">
                <a:latin typeface="Calibri"/>
                <a:cs typeface="Calibri"/>
              </a:rPr>
              <a:t>fully</a:t>
            </a:r>
            <a:r>
              <a:rPr sz="800" b="1" spc="210"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qualified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>
                <a:latin typeface="Calibri"/>
                <a:cs typeface="Calibri"/>
              </a:rPr>
              <a:t>name.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</a:pP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Example-2</a:t>
            </a:r>
            <a:r>
              <a:rPr sz="9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59105" marR="2145665">
              <a:lnSpc>
                <a:spcPts val="900"/>
              </a:lnSpc>
              <a:spcBef>
                <a:spcPts val="195"/>
              </a:spcBef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A.java </a:t>
            </a:r>
            <a:r>
              <a:rPr sz="800" b="1" i="1" spc="-229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pack</a:t>
            </a:r>
            <a:r>
              <a:rPr sz="800" b="1" spc="65">
                <a:latin typeface="Calibri"/>
                <a:cs typeface="Calibri"/>
              </a:rPr>
              <a:t>; </a:t>
            </a:r>
            <a:r>
              <a:rPr sz="800" b="1" spc="70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b="1" spc="3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831215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800" b="1" spc="60">
                <a:latin typeface="Calibri"/>
                <a:cs typeface="Calibri"/>
              </a:rPr>
              <a:t>(){</a:t>
            </a:r>
            <a:endParaRPr sz="800">
              <a:latin typeface="Calibri"/>
              <a:cs typeface="Calibri"/>
            </a:endParaRPr>
          </a:p>
          <a:p>
            <a:pPr marL="1149985">
              <a:lnSpc>
                <a:spcPts val="894"/>
              </a:lnSpc>
            </a:pPr>
            <a:r>
              <a:rPr sz="800" b="1" spc="80">
                <a:latin typeface="Calibri"/>
                <a:cs typeface="Calibri"/>
              </a:rPr>
              <a:t>System.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0">
                <a:latin typeface="Calibri"/>
                <a:cs typeface="Calibri"/>
              </a:rPr>
              <a:t>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0">
                <a:latin typeface="Calibri"/>
                <a:cs typeface="Calibri"/>
              </a:rPr>
              <a:t>(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"Hello"</a:t>
            </a:r>
            <a:r>
              <a:rPr sz="800" b="1" spc="80">
                <a:latin typeface="Calibri"/>
                <a:cs typeface="Calibri"/>
              </a:rPr>
              <a:t>);</a:t>
            </a:r>
            <a:endParaRPr sz="800">
              <a:latin typeface="Calibri"/>
              <a:cs typeface="Calibri"/>
            </a:endParaRPr>
          </a:p>
          <a:p>
            <a:pPr marL="83121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459105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459105" marR="2145665">
              <a:lnSpc>
                <a:spcPts val="900"/>
              </a:lnSpc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3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13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B.java </a:t>
            </a:r>
            <a:r>
              <a:rPr sz="800" b="1" i="1" spc="-229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>
                <a:latin typeface="Calibri"/>
                <a:cs typeface="Calibri"/>
              </a:rPr>
              <a:t>; </a:t>
            </a:r>
            <a:r>
              <a:rPr sz="800" b="1" spc="20"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pack.A</a:t>
            </a:r>
            <a:r>
              <a:rPr sz="800" b="1" spc="65">
                <a:latin typeface="Calibri"/>
                <a:cs typeface="Calibri"/>
              </a:rPr>
              <a:t>; </a:t>
            </a:r>
            <a:r>
              <a:rPr sz="800" b="1" spc="70"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800" b="1" spc="5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777875">
              <a:lnSpc>
                <a:spcPts val="835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>
                <a:latin typeface="Calibri"/>
                <a:cs typeface="Calibri"/>
              </a:rPr>
              <a:t>(String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args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>
                <a:latin typeface="Calibri"/>
                <a:cs typeface="Calibri"/>
              </a:rPr>
              <a:t>){</a:t>
            </a:r>
            <a:endParaRPr sz="800">
              <a:latin typeface="Calibri"/>
              <a:cs typeface="Calibri"/>
            </a:endParaRPr>
          </a:p>
          <a:p>
            <a:pPr marL="1149985">
              <a:lnSpc>
                <a:spcPts val="930"/>
              </a:lnSpc>
            </a:pPr>
            <a:r>
              <a:rPr sz="800" b="1" spc="-70">
                <a:latin typeface="Calibri"/>
                <a:cs typeface="Calibri"/>
              </a:rPr>
              <a:t>A</a:t>
            </a:r>
            <a:r>
              <a:rPr sz="800" b="1" spc="114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obj</a:t>
            </a:r>
            <a:r>
              <a:rPr sz="800" b="1" spc="220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A();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4757" y="2810294"/>
            <a:ext cx="556895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80">
                <a:latin typeface="Calibri"/>
                <a:cs typeface="Calibri"/>
              </a:rPr>
              <a:t>obj.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800" b="1" spc="80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5923" y="2924163"/>
            <a:ext cx="78740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927" y="3038044"/>
            <a:ext cx="78740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10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38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How</a:t>
            </a:r>
            <a:r>
              <a:rPr spc="15"/>
              <a:t> </a:t>
            </a:r>
            <a:r>
              <a:rPr spc="-15"/>
              <a:t>to</a:t>
            </a:r>
            <a:r>
              <a:rPr spc="15"/>
              <a:t> </a:t>
            </a:r>
            <a:r>
              <a:rPr spc="-65"/>
              <a:t>access</a:t>
            </a:r>
            <a:r>
              <a:rPr spc="10"/>
              <a:t> </a:t>
            </a:r>
            <a:r>
              <a:rPr spc="-55"/>
              <a:t>package</a:t>
            </a:r>
            <a:r>
              <a:rPr spc="15"/>
              <a:t> </a:t>
            </a:r>
            <a:r>
              <a:rPr spc="-40"/>
              <a:t>from</a:t>
            </a:r>
            <a:r>
              <a:rPr spc="20"/>
              <a:t> </a:t>
            </a:r>
            <a:r>
              <a:rPr spc="-50"/>
              <a:t>another</a:t>
            </a:r>
            <a:r>
              <a:rPr spc="10"/>
              <a:t> </a:t>
            </a:r>
            <a:r>
              <a:rPr spc="-50"/>
              <a:t>package?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13858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359511"/>
            <a:ext cx="3463290" cy="2487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5">
                <a:latin typeface="Tahoma"/>
                <a:cs typeface="Tahoma"/>
              </a:rPr>
              <a:t>There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three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ways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access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from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outside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package.</a:t>
            </a:r>
            <a:endParaRPr sz="900">
              <a:latin typeface="Tahoma"/>
              <a:cs typeface="Tahoma"/>
            </a:endParaRPr>
          </a:p>
          <a:p>
            <a:pPr marL="384175" indent="-212725">
              <a:lnSpc>
                <a:spcPts val="930"/>
              </a:lnSpc>
              <a:spcBef>
                <a:spcPts val="215"/>
              </a:spcBef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package.*</a:t>
            </a:r>
            <a:r>
              <a:rPr sz="800" b="1" spc="6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84175" indent="-2127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>
                <a:solidFill>
                  <a:srgbClr val="0000FF"/>
                </a:solidFill>
                <a:latin typeface="Calibri"/>
                <a:cs typeface="Calibri"/>
              </a:rPr>
              <a:t>package.classname</a:t>
            </a:r>
            <a:r>
              <a:rPr sz="800" b="1" spc="5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84175" indent="-212725">
              <a:lnSpc>
                <a:spcPts val="930"/>
              </a:lnSpc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125">
                <a:latin typeface="Calibri"/>
                <a:cs typeface="Calibri"/>
              </a:rPr>
              <a:t>fully</a:t>
            </a:r>
            <a:r>
              <a:rPr sz="800" b="1" spc="210"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qualified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>
                <a:latin typeface="Calibri"/>
                <a:cs typeface="Calibri"/>
              </a:rPr>
              <a:t>name.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</a:pP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Example-3</a:t>
            </a:r>
            <a:r>
              <a:rPr sz="9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59105" marR="2145665">
              <a:lnSpc>
                <a:spcPts val="900"/>
              </a:lnSpc>
              <a:spcBef>
                <a:spcPts val="195"/>
              </a:spcBef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A.java </a:t>
            </a:r>
            <a:r>
              <a:rPr sz="800" b="1" i="1" spc="-229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pack</a:t>
            </a:r>
            <a:r>
              <a:rPr sz="800" b="1" spc="65">
                <a:latin typeface="Calibri"/>
                <a:cs typeface="Calibri"/>
              </a:rPr>
              <a:t>; </a:t>
            </a:r>
            <a:r>
              <a:rPr sz="800" b="1" spc="70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b="1" spc="3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777875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800" b="1" spc="60">
                <a:latin typeface="Calibri"/>
                <a:cs typeface="Calibri"/>
              </a:rPr>
              <a:t>(){</a:t>
            </a:r>
            <a:endParaRPr sz="800">
              <a:latin typeface="Calibri"/>
              <a:cs typeface="Calibri"/>
            </a:endParaRPr>
          </a:p>
          <a:p>
            <a:pPr marL="1628139">
              <a:lnSpc>
                <a:spcPts val="894"/>
              </a:lnSpc>
            </a:pPr>
            <a:r>
              <a:rPr sz="800" b="1" spc="80">
                <a:latin typeface="Calibri"/>
                <a:cs typeface="Calibri"/>
              </a:rPr>
              <a:t>System.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0">
                <a:latin typeface="Calibri"/>
                <a:cs typeface="Calibri"/>
              </a:rPr>
              <a:t>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0">
                <a:latin typeface="Calibri"/>
                <a:cs typeface="Calibri"/>
              </a:rPr>
              <a:t>(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"Hello"</a:t>
            </a:r>
            <a:r>
              <a:rPr sz="800" b="1" spc="80">
                <a:latin typeface="Calibri"/>
                <a:cs typeface="Calibri"/>
              </a:rPr>
              <a:t>);</a:t>
            </a:r>
            <a:endParaRPr sz="800">
              <a:latin typeface="Calibri"/>
              <a:cs typeface="Calibri"/>
            </a:endParaRPr>
          </a:p>
          <a:p>
            <a:pPr marL="777875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459105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459105" marR="2145665">
              <a:lnSpc>
                <a:spcPts val="900"/>
              </a:lnSpc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3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13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B.java </a:t>
            </a:r>
            <a:r>
              <a:rPr sz="800" b="1" i="1" spc="-229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>
                <a:latin typeface="Calibri"/>
                <a:cs typeface="Calibri"/>
              </a:rPr>
              <a:t>; </a:t>
            </a:r>
            <a:r>
              <a:rPr sz="800" b="1" spc="20"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800" b="1" spc="5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777875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>
                <a:latin typeface="Calibri"/>
                <a:cs typeface="Calibri"/>
              </a:rPr>
              <a:t>(String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args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>
                <a:latin typeface="Calibri"/>
                <a:cs typeface="Calibri"/>
              </a:rPr>
              <a:t>){</a:t>
            </a:r>
            <a:endParaRPr sz="800">
              <a:latin typeface="Calibri"/>
              <a:cs typeface="Calibri"/>
            </a:endParaRPr>
          </a:p>
          <a:p>
            <a:pPr marL="1149985">
              <a:lnSpc>
                <a:spcPts val="894"/>
              </a:lnSpc>
            </a:pPr>
            <a:r>
              <a:rPr sz="800" b="1" i="1" spc="45">
                <a:solidFill>
                  <a:srgbClr val="3F7F7F"/>
                </a:solidFill>
                <a:latin typeface="Trebuchet MS"/>
                <a:cs typeface="Trebuchet MS"/>
              </a:rPr>
              <a:t>//using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70">
                <a:solidFill>
                  <a:srgbClr val="3F7F7F"/>
                </a:solidFill>
                <a:latin typeface="Trebuchet MS"/>
                <a:cs typeface="Trebuchet MS"/>
              </a:rPr>
              <a:t>fully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35">
                <a:solidFill>
                  <a:srgbClr val="3F7F7F"/>
                </a:solidFill>
                <a:latin typeface="Trebuchet MS"/>
                <a:cs typeface="Trebuchet MS"/>
              </a:rPr>
              <a:t>qualified</a:t>
            </a:r>
            <a:r>
              <a:rPr sz="800" b="1" i="1" spc="17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90">
                <a:solidFill>
                  <a:srgbClr val="3F7F7F"/>
                </a:solidFill>
                <a:latin typeface="Trebuchet MS"/>
                <a:cs typeface="Trebuchet MS"/>
              </a:rPr>
              <a:t>name</a:t>
            </a:r>
            <a:endParaRPr sz="800">
              <a:latin typeface="Trebuchet MS"/>
              <a:cs typeface="Trebuchet MS"/>
            </a:endParaRPr>
          </a:p>
          <a:p>
            <a:pPr marL="1149985">
              <a:lnSpc>
                <a:spcPts val="930"/>
              </a:lnSpc>
            </a:pPr>
            <a:r>
              <a:rPr sz="800" b="1" spc="40">
                <a:latin typeface="Calibri"/>
                <a:cs typeface="Calibri"/>
              </a:rPr>
              <a:t>pack.</a:t>
            </a:r>
            <a:r>
              <a:rPr sz="800" b="1" spc="40">
                <a:solidFill>
                  <a:srgbClr val="7C8E28"/>
                </a:solidFill>
                <a:latin typeface="Calibri"/>
                <a:cs typeface="Calibri"/>
              </a:rPr>
              <a:t>A</a:t>
            </a:r>
            <a:r>
              <a:rPr sz="800" b="1" spc="229">
                <a:solidFill>
                  <a:srgbClr val="7C8E28"/>
                </a:solidFill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obj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sz="800" b="1" spc="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>
                <a:latin typeface="Calibri"/>
                <a:cs typeface="Calibri"/>
              </a:rPr>
              <a:t>pack.</a:t>
            </a:r>
            <a:r>
              <a:rPr sz="800" b="1" spc="85">
                <a:solidFill>
                  <a:srgbClr val="7C8E28"/>
                </a:solidFill>
                <a:latin typeface="Calibri"/>
                <a:cs typeface="Calibri"/>
              </a:rPr>
              <a:t>A</a:t>
            </a:r>
            <a:r>
              <a:rPr sz="800" b="1" spc="85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4757" y="2810294"/>
            <a:ext cx="556895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80">
                <a:latin typeface="Calibri"/>
                <a:cs typeface="Calibri"/>
              </a:rPr>
              <a:t>obj.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800" b="1" spc="80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5923" y="2924163"/>
            <a:ext cx="78740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927" y="3038044"/>
            <a:ext cx="78740" cy="16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11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282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Sub-Packages</a:t>
            </a:r>
            <a:r>
              <a:rPr spc="-5"/>
              <a:t> </a:t>
            </a:r>
            <a:r>
              <a:rPr spc="-25"/>
              <a:t>in</a:t>
            </a:r>
            <a:r>
              <a:rPr spc="-5"/>
              <a:t> </a:t>
            </a:r>
            <a:r>
              <a:rPr spc="-25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24713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855218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85710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568627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718233"/>
            <a:ext cx="43218" cy="432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1886115"/>
            <a:ext cx="43218" cy="432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1367" y="554311"/>
            <a:ext cx="3603625" cy="249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inside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called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subpackage.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25">
                <a:latin typeface="Tahoma"/>
                <a:cs typeface="Tahoma"/>
              </a:rPr>
              <a:t>It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should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created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categorize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further.</a:t>
            </a:r>
            <a:endParaRPr sz="900">
              <a:latin typeface="Tahoma"/>
              <a:cs typeface="Tahoma"/>
            </a:endParaRPr>
          </a:p>
          <a:p>
            <a:pPr marL="12700" marR="33655">
              <a:lnSpc>
                <a:spcPct val="101000"/>
              </a:lnSpc>
              <a:spcBef>
                <a:spcPts val="725"/>
              </a:spcBef>
            </a:pPr>
            <a:r>
              <a:rPr sz="900" spc="-15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r>
              <a:rPr sz="9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r>
              <a:rPr sz="900" spc="12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Sun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Microsystem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has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definded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called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solidFill>
                  <a:srgbClr val="0000FF"/>
                </a:solidFill>
                <a:latin typeface="Tahoma"/>
                <a:cs typeface="Tahoma"/>
              </a:rPr>
              <a:t>java</a:t>
            </a:r>
            <a:r>
              <a:rPr sz="900" spc="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that </a:t>
            </a:r>
            <a:r>
              <a:rPr sz="900" spc="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contains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several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classes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including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0000FF"/>
                </a:solidFill>
                <a:latin typeface="Tahoma"/>
                <a:cs typeface="Tahoma"/>
              </a:rPr>
              <a:t>System</a:t>
            </a:r>
            <a:r>
              <a:rPr sz="900" spc="-20">
                <a:latin typeface="Tahoma"/>
                <a:cs typeface="Tahoma"/>
              </a:rPr>
              <a:t>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sz="900" spc="-5">
                <a:latin typeface="Tahoma"/>
                <a:cs typeface="Tahoma"/>
              </a:rPr>
              <a:t>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solidFill>
                  <a:srgbClr val="0000FF"/>
                </a:solidFill>
                <a:latin typeface="Tahoma"/>
                <a:cs typeface="Tahoma"/>
              </a:rPr>
              <a:t>Reader</a:t>
            </a:r>
            <a:r>
              <a:rPr sz="900" spc="-30">
                <a:latin typeface="Tahoma"/>
                <a:cs typeface="Tahoma"/>
              </a:rPr>
              <a:t>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">
                <a:solidFill>
                  <a:srgbClr val="0000FF"/>
                </a:solidFill>
                <a:latin typeface="Tahoma"/>
                <a:cs typeface="Tahoma"/>
              </a:rPr>
              <a:t>Writer</a:t>
            </a:r>
            <a:r>
              <a:rPr sz="900" spc="-5">
                <a:latin typeface="Tahoma"/>
                <a:cs typeface="Tahoma"/>
              </a:rPr>
              <a:t>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5">
                <a:solidFill>
                  <a:srgbClr val="0000FF"/>
                </a:solidFill>
                <a:latin typeface="Tahoma"/>
                <a:cs typeface="Tahoma"/>
              </a:rPr>
              <a:t>Socket </a:t>
            </a:r>
            <a:r>
              <a:rPr sz="900" spc="-2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etc.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 spc="-20">
                <a:latin typeface="Tahoma"/>
                <a:cs typeface="Tahoma"/>
              </a:rPr>
              <a:t>These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groups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represent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specific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category</a:t>
            </a:r>
            <a:endParaRPr sz="90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114"/>
              </a:spcBef>
            </a:pPr>
            <a:r>
              <a:rPr sz="800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0">
                <a:latin typeface="Microsoft Sans Serif"/>
                <a:cs typeface="Microsoft Sans Serif"/>
              </a:rPr>
              <a:t>classes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35">
                <a:solidFill>
                  <a:srgbClr val="0000FF"/>
                </a:solidFill>
                <a:latin typeface="Microsoft Sans Serif"/>
                <a:cs typeface="Microsoft Sans Serif"/>
              </a:rPr>
              <a:t>Reader</a:t>
            </a:r>
            <a:r>
              <a:rPr sz="800" spc="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10">
                <a:solidFill>
                  <a:srgbClr val="0000FF"/>
                </a:solidFill>
                <a:latin typeface="Microsoft Sans Serif"/>
                <a:cs typeface="Microsoft Sans Serif"/>
              </a:rPr>
              <a:t>Writer</a:t>
            </a:r>
            <a:r>
              <a:rPr sz="800" spc="7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for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the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operation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5">
                <a:latin typeface="Microsoft Sans Serif"/>
                <a:cs typeface="Microsoft Sans Serif"/>
              </a:rPr>
              <a:t>of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30">
                <a:latin typeface="Microsoft Sans Serif"/>
                <a:cs typeface="Microsoft Sans Serif"/>
              </a:rPr>
              <a:t>Input/Output.</a:t>
            </a:r>
            <a:endParaRPr sz="800">
              <a:latin typeface="Microsoft Sans Serif"/>
              <a:cs typeface="Microsoft Sans Serif"/>
            </a:endParaRPr>
          </a:p>
          <a:p>
            <a:pPr marL="246379">
              <a:lnSpc>
                <a:spcPct val="100000"/>
              </a:lnSpc>
              <a:spcBef>
                <a:spcPts val="365"/>
              </a:spcBef>
            </a:pPr>
            <a:r>
              <a:rPr sz="800">
                <a:latin typeface="Microsoft Sans Serif"/>
                <a:cs typeface="Microsoft Sans Serif"/>
              </a:rPr>
              <a:t>The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50">
                <a:latin typeface="Microsoft Sans Serif"/>
                <a:cs typeface="Microsoft Sans Serif"/>
              </a:rPr>
              <a:t>classes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5">
                <a:solidFill>
                  <a:srgbClr val="0000FF"/>
                </a:solidFill>
                <a:latin typeface="Microsoft Sans Serif"/>
                <a:cs typeface="Microsoft Sans Serif"/>
              </a:rPr>
              <a:t>Socket</a:t>
            </a:r>
            <a:r>
              <a:rPr sz="800" spc="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25">
                <a:solidFill>
                  <a:srgbClr val="0000FF"/>
                </a:solidFill>
                <a:latin typeface="Microsoft Sans Serif"/>
                <a:cs typeface="Microsoft Sans Serif"/>
              </a:rPr>
              <a:t>ServerSocket</a:t>
            </a:r>
            <a:r>
              <a:rPr sz="800" spc="7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800" spc="-40">
                <a:latin typeface="Microsoft Sans Serif"/>
                <a:cs typeface="Microsoft Sans Serif"/>
              </a:rPr>
              <a:t>are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>
                <a:latin typeface="Microsoft Sans Serif"/>
                <a:cs typeface="Microsoft Sans Serif"/>
              </a:rPr>
              <a:t>for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networking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5">
                <a:latin typeface="Microsoft Sans Serif"/>
                <a:cs typeface="Microsoft Sans Serif"/>
              </a:rPr>
              <a:t>etc</a:t>
            </a:r>
            <a:r>
              <a:rPr sz="800" spc="65">
                <a:latin typeface="Microsoft Sans Serif"/>
                <a:cs typeface="Microsoft Sans Serif"/>
              </a:rPr>
              <a:t> </a:t>
            </a:r>
            <a:r>
              <a:rPr sz="800" spc="-20">
                <a:latin typeface="Microsoft Sans Serif"/>
                <a:cs typeface="Microsoft Sans Serif"/>
              </a:rPr>
              <a:t>and</a:t>
            </a:r>
            <a:r>
              <a:rPr sz="800" spc="75">
                <a:latin typeface="Microsoft Sans Serif"/>
                <a:cs typeface="Microsoft Sans Serif"/>
              </a:rPr>
              <a:t> </a:t>
            </a:r>
            <a:r>
              <a:rPr sz="800" spc="-50">
                <a:latin typeface="Microsoft Sans Serif"/>
                <a:cs typeface="Microsoft Sans Serif"/>
              </a:rPr>
              <a:t>so</a:t>
            </a:r>
            <a:r>
              <a:rPr sz="800" spc="70">
                <a:latin typeface="Microsoft Sans Serif"/>
                <a:cs typeface="Microsoft Sans Serif"/>
              </a:rPr>
              <a:t> </a:t>
            </a:r>
            <a:r>
              <a:rPr sz="800" spc="-10">
                <a:latin typeface="Microsoft Sans Serif"/>
                <a:cs typeface="Microsoft Sans Serif"/>
              </a:rPr>
              <a:t>on.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000"/>
              </a:lnSpc>
              <a:spcBef>
                <a:spcPts val="940"/>
              </a:spcBef>
            </a:pPr>
            <a:r>
              <a:rPr sz="900" spc="-25">
                <a:latin typeface="Tahoma"/>
                <a:cs typeface="Tahoma"/>
              </a:rPr>
              <a:t>Therefore,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Sun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sub-categorized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java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40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into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sub-packages,</a:t>
            </a:r>
            <a:r>
              <a:rPr sz="900" spc="3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such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as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0000FF"/>
                </a:solidFill>
                <a:latin typeface="Tahoma"/>
                <a:cs typeface="Tahoma"/>
              </a:rPr>
              <a:t>lang</a:t>
            </a:r>
            <a:r>
              <a:rPr sz="900" spc="-20">
                <a:latin typeface="Tahoma"/>
                <a:cs typeface="Tahoma"/>
              </a:rPr>
              <a:t>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solidFill>
                  <a:srgbClr val="0000FF"/>
                </a:solidFill>
                <a:latin typeface="Tahoma"/>
                <a:cs typeface="Tahoma"/>
              </a:rPr>
              <a:t>net</a:t>
            </a:r>
            <a:r>
              <a:rPr sz="900" spc="-25">
                <a:latin typeface="Tahoma"/>
                <a:cs typeface="Tahoma"/>
              </a:rPr>
              <a:t>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solidFill>
                  <a:srgbClr val="0000FF"/>
                </a:solidFill>
                <a:latin typeface="Tahoma"/>
                <a:cs typeface="Tahoma"/>
              </a:rPr>
              <a:t>io</a:t>
            </a:r>
            <a:r>
              <a:rPr sz="900" spc="-10">
                <a:latin typeface="Tahoma"/>
                <a:cs typeface="Tahoma"/>
              </a:rPr>
              <a:t>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etc.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standard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defining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37515">
              <a:lnSpc>
                <a:spcPts val="930"/>
              </a:lnSpc>
              <a:spcBef>
                <a:spcPts val="120"/>
              </a:spcBef>
            </a:pPr>
            <a:r>
              <a:rPr sz="800" b="1" spc="45">
                <a:latin typeface="Calibri"/>
                <a:cs typeface="Calibri"/>
              </a:rPr>
              <a:t>Syntax</a:t>
            </a:r>
            <a:r>
              <a:rPr sz="800" b="1" spc="185">
                <a:latin typeface="Calibri"/>
                <a:cs typeface="Calibri"/>
              </a:rPr>
              <a:t> </a:t>
            </a:r>
            <a:r>
              <a:rPr sz="800" b="1" spc="195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 marL="1022350">
              <a:lnSpc>
                <a:spcPts val="894"/>
              </a:lnSpc>
            </a:pPr>
            <a:r>
              <a:rPr sz="800" b="1" spc="25">
                <a:latin typeface="Calibri"/>
                <a:cs typeface="Calibri"/>
              </a:rPr>
              <a:t>domain.</a:t>
            </a:r>
            <a:r>
              <a:rPr sz="800" b="1" spc="25">
                <a:solidFill>
                  <a:srgbClr val="7C8E28"/>
                </a:solidFill>
                <a:latin typeface="Calibri"/>
                <a:cs typeface="Calibri"/>
              </a:rPr>
              <a:t>company</a:t>
            </a:r>
            <a:r>
              <a:rPr sz="800" b="1" spc="25">
                <a:latin typeface="Calibri"/>
                <a:cs typeface="Calibri"/>
              </a:rPr>
              <a:t>.</a:t>
            </a:r>
            <a:r>
              <a:rPr sz="800" b="1" spc="25">
                <a:solidFill>
                  <a:srgbClr val="7C8E28"/>
                </a:solidFill>
                <a:latin typeface="Calibri"/>
                <a:cs typeface="Calibri"/>
              </a:rPr>
              <a:t>package</a:t>
            </a:r>
            <a:r>
              <a:rPr sz="800" b="1" spc="25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ts val="894"/>
              </a:lnSpc>
            </a:pPr>
            <a:r>
              <a:rPr sz="800" b="1" spc="30">
                <a:latin typeface="Calibri"/>
                <a:cs typeface="Calibri"/>
              </a:rPr>
              <a:t>Eg</a:t>
            </a:r>
            <a:r>
              <a:rPr sz="800" b="1" spc="180">
                <a:latin typeface="Calibri"/>
                <a:cs typeface="Calibri"/>
              </a:rPr>
              <a:t> </a:t>
            </a:r>
            <a:r>
              <a:rPr sz="800" b="1" spc="195">
                <a:latin typeface="Calibri"/>
                <a:cs typeface="Calibri"/>
              </a:rPr>
              <a:t>:</a:t>
            </a:r>
            <a:endParaRPr sz="800">
              <a:latin typeface="Calibri"/>
              <a:cs typeface="Calibri"/>
            </a:endParaRPr>
          </a:p>
          <a:p>
            <a:pPr marL="1022350">
              <a:lnSpc>
                <a:spcPts val="930"/>
              </a:lnSpc>
            </a:pPr>
            <a:r>
              <a:rPr sz="800" b="1" spc="90">
                <a:latin typeface="Calibri"/>
                <a:cs typeface="Calibri"/>
              </a:rPr>
              <a:t>in.</a:t>
            </a:r>
            <a:r>
              <a:rPr sz="800" b="1" spc="90">
                <a:solidFill>
                  <a:srgbClr val="7C8E28"/>
                </a:solidFill>
                <a:latin typeface="Calibri"/>
                <a:cs typeface="Calibri"/>
              </a:rPr>
              <a:t>vit</a:t>
            </a:r>
            <a:r>
              <a:rPr sz="800" b="1" spc="90">
                <a:latin typeface="Calibri"/>
                <a:cs typeface="Calibri"/>
              </a:rPr>
              <a:t>.</a:t>
            </a:r>
            <a:r>
              <a:rPr sz="800" b="1" spc="90">
                <a:solidFill>
                  <a:srgbClr val="7C8E28"/>
                </a:solidFill>
                <a:latin typeface="Calibri"/>
                <a:cs typeface="Calibri"/>
              </a:rPr>
              <a:t>cse1007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131491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475865"/>
            <a:ext cx="53644" cy="5364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4" name="object 14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7" name="object 17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12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58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</a:t>
            </a:r>
            <a:r>
              <a:t> </a:t>
            </a:r>
            <a:r>
              <a:rPr spc="-90"/>
              <a:t>:</a:t>
            </a:r>
            <a:r>
              <a:rPr spc="120"/>
              <a:t> </a:t>
            </a:r>
            <a:r>
              <a:rPr spc="-45"/>
              <a:t>Sub-Packages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6435" y="1006177"/>
            <a:ext cx="3851910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5939" algn="l"/>
              </a:tabLst>
            </a:pPr>
            <a:r>
              <a:rPr sz="900" b="1" spc="30">
                <a:solidFill>
                  <a:srgbClr val="007F00"/>
                </a:solidFill>
                <a:latin typeface="Calibri"/>
                <a:cs typeface="Calibri"/>
              </a:rPr>
              <a:t>package </a:t>
            </a:r>
            <a:r>
              <a:rPr sz="900" b="1" spc="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10">
                <a:solidFill>
                  <a:srgbClr val="0000FF"/>
                </a:solidFill>
                <a:latin typeface="Calibri"/>
                <a:cs typeface="Calibri"/>
              </a:rPr>
              <a:t>in.vit.cse1007</a:t>
            </a:r>
            <a:r>
              <a:rPr sz="900" b="1" spc="110">
                <a:latin typeface="Calibri"/>
                <a:cs typeface="Calibri"/>
              </a:rPr>
              <a:t>;	</a:t>
            </a: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5">
                <a:solidFill>
                  <a:srgbClr val="3F7F7F"/>
                </a:solidFill>
                <a:latin typeface="Trebuchet MS"/>
                <a:cs typeface="Trebuchet MS"/>
              </a:rPr>
              <a:t>Save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25">
                <a:solidFill>
                  <a:srgbClr val="3F7F7F"/>
                </a:solidFill>
                <a:latin typeface="Trebuchet MS"/>
                <a:cs typeface="Trebuchet MS"/>
              </a:rPr>
              <a:t>it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as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5">
                <a:solidFill>
                  <a:srgbClr val="3F7F7F"/>
                </a:solidFill>
                <a:latin typeface="Trebuchet MS"/>
                <a:cs typeface="Trebuchet MS"/>
              </a:rPr>
              <a:t>Sub_Package.java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5">
                <a:solidFill>
                  <a:srgbClr val="0000FF"/>
                </a:solidFill>
                <a:latin typeface="Calibri"/>
                <a:cs typeface="Calibri"/>
              </a:rPr>
              <a:t>Sub_Package</a:t>
            </a:r>
            <a:r>
              <a:rPr sz="900" b="1" spc="35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610235" marR="5080" indent="-239395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7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75">
                <a:latin typeface="Calibri"/>
                <a:cs typeface="Calibri"/>
              </a:rPr>
              <a:t>(String</a:t>
            </a:r>
            <a:r>
              <a:rPr sz="900" b="1" spc="80">
                <a:latin typeface="Calibri"/>
                <a:cs typeface="Calibri"/>
              </a:rPr>
              <a:t> </a:t>
            </a:r>
            <a:r>
              <a:rPr sz="900" b="1" spc="130">
                <a:latin typeface="Calibri"/>
                <a:cs typeface="Calibri"/>
              </a:rPr>
              <a:t>args</a:t>
            </a:r>
            <a:r>
              <a:rPr sz="900" b="1" spc="13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130">
                <a:latin typeface="Calibri"/>
                <a:cs typeface="Calibri"/>
              </a:rPr>
              <a:t>){ </a:t>
            </a:r>
            <a:r>
              <a:rPr sz="900" b="1" spc="135">
                <a:latin typeface="Calibri"/>
                <a:cs typeface="Calibri"/>
              </a:rPr>
              <a:t> </a:t>
            </a:r>
            <a:r>
              <a:rPr sz="900" b="1" spc="85">
                <a:latin typeface="Calibri"/>
                <a:cs typeface="Calibri"/>
              </a:rPr>
              <a:t>System.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5">
                <a:latin typeface="Calibri"/>
                <a:cs typeface="Calibri"/>
              </a:rPr>
              <a:t>.</a:t>
            </a:r>
            <a:r>
              <a:rPr sz="900" b="1" spc="8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85">
                <a:latin typeface="Calibri"/>
                <a:cs typeface="Calibri"/>
              </a:rPr>
              <a:t>(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"Vellore</a:t>
            </a:r>
            <a:r>
              <a:rPr sz="900" b="1" spc="26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14">
                <a:solidFill>
                  <a:srgbClr val="BA2121"/>
                </a:solidFill>
                <a:latin typeface="Calibri"/>
                <a:cs typeface="Calibri"/>
              </a:rPr>
              <a:t>Institute</a:t>
            </a:r>
            <a:r>
              <a:rPr sz="900" b="1" spc="26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85">
                <a:solidFill>
                  <a:srgbClr val="BA2121"/>
                </a:solidFill>
                <a:latin typeface="Calibri"/>
                <a:cs typeface="Calibri"/>
              </a:rPr>
              <a:t>of</a:t>
            </a:r>
            <a:r>
              <a:rPr sz="900" b="1" spc="26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70">
                <a:solidFill>
                  <a:srgbClr val="BA2121"/>
                </a:solidFill>
                <a:latin typeface="Calibri"/>
                <a:cs typeface="Calibri"/>
              </a:rPr>
              <a:t>Technology"</a:t>
            </a:r>
            <a:r>
              <a:rPr sz="900" b="1" spc="70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14532"/>
            <a:ext cx="1579880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sz="900" b="1" i="1" spc="2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1.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0">
                <a:solidFill>
                  <a:srgbClr val="3F7F7F"/>
                </a:solidFill>
                <a:latin typeface="Trebuchet MS"/>
                <a:cs typeface="Trebuchet MS"/>
              </a:rPr>
              <a:t>Compile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5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65">
                <a:solidFill>
                  <a:srgbClr val="3F7F7F"/>
                </a:solidFill>
                <a:latin typeface="Trebuchet MS"/>
                <a:cs typeface="Trebuchet MS"/>
              </a:rPr>
              <a:t>File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: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sz="900" b="1" i="1" spc="254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2.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20">
                <a:solidFill>
                  <a:srgbClr val="3F7F7F"/>
                </a:solidFill>
                <a:latin typeface="Trebuchet MS"/>
                <a:cs typeface="Trebuchet MS"/>
              </a:rPr>
              <a:t>Compile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0">
                <a:solidFill>
                  <a:srgbClr val="3F7F7F"/>
                </a:solidFill>
                <a:latin typeface="Trebuchet MS"/>
                <a:cs typeface="Trebuchet MS"/>
              </a:rPr>
              <a:t>Package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: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 </a:t>
            </a:r>
            <a:r>
              <a:rPr sz="900" b="1" i="1" spc="254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40">
                <a:solidFill>
                  <a:srgbClr val="3F7F7F"/>
                </a:solidFill>
                <a:latin typeface="Trebuchet MS"/>
                <a:cs typeface="Trebuchet MS"/>
              </a:rPr>
              <a:t>3.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5">
                <a:solidFill>
                  <a:srgbClr val="3F7F7F"/>
                </a:solidFill>
                <a:latin typeface="Trebuchet MS"/>
                <a:cs typeface="Trebuchet MS"/>
              </a:rPr>
              <a:t>Run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0">
                <a:solidFill>
                  <a:srgbClr val="3F7F7F"/>
                </a:solidFill>
                <a:latin typeface="Trebuchet MS"/>
                <a:cs typeface="Trebuchet MS"/>
              </a:rPr>
              <a:t>Package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1231" y="2114532"/>
            <a:ext cx="1878964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43840">
              <a:lnSpc>
                <a:spcPct val="101000"/>
              </a:lnSpc>
              <a:spcBef>
                <a:spcPts val="85"/>
              </a:spcBef>
            </a:pP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javac</a:t>
            </a:r>
            <a:r>
              <a:rPr sz="900" b="1" i="1" spc="2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5">
                <a:solidFill>
                  <a:srgbClr val="3F7F7F"/>
                </a:solidFill>
                <a:latin typeface="Trebuchet MS"/>
                <a:cs typeface="Trebuchet MS"/>
              </a:rPr>
              <a:t>Sub_Package.java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javac</a:t>
            </a:r>
            <a:r>
              <a:rPr sz="9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35">
                <a:solidFill>
                  <a:srgbClr val="3F7F7F"/>
                </a:solidFill>
                <a:latin typeface="Trebuchet MS"/>
                <a:cs typeface="Trebuchet MS"/>
              </a:rPr>
              <a:t>-d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.</a:t>
            </a:r>
            <a:r>
              <a:rPr sz="900" b="1" i="1" spc="17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5">
                <a:solidFill>
                  <a:srgbClr val="3F7F7F"/>
                </a:solidFill>
                <a:latin typeface="Trebuchet MS"/>
                <a:cs typeface="Trebuchet MS"/>
              </a:rPr>
              <a:t>Sub_Package.java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java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0">
                <a:solidFill>
                  <a:srgbClr val="3F7F7F"/>
                </a:solidFill>
                <a:latin typeface="Trebuchet MS"/>
                <a:cs typeface="Trebuchet MS"/>
              </a:rPr>
              <a:t>in.vit.cse1007.Sub_Package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13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37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/>
              <a:t>Java</a:t>
            </a:r>
            <a:r>
              <a:rPr spc="-40"/>
              <a:t> </a:t>
            </a:r>
            <a:r>
              <a:rPr spc="-30"/>
              <a:t>Encapsulation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732586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622329"/>
            <a:ext cx="3393440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86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process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wrapping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code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together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single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unit.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Example,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capsule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which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mixed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several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medicines.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09078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2414" y="1156106"/>
            <a:ext cx="857250" cy="617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015578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330627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480233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630106"/>
            <a:ext cx="43218" cy="432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779979"/>
            <a:ext cx="43218" cy="4321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81367" y="1945177"/>
            <a:ext cx="3533775" cy="9137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meaning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Encapsulation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make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sure</a:t>
            </a:r>
            <a:r>
              <a:rPr kumimoji="0" sz="900" b="0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that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"sensitive"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hidden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users.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Advantages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It</a:t>
            </a:r>
            <a:r>
              <a:rPr kumimoji="0" sz="800" b="0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provides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over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the</a:t>
            </a:r>
            <a:r>
              <a:rPr kumimoji="0" sz="800" b="0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data.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1754505" lvl="0" indent="0" algn="l" defTabSz="914400" rtl="0" eaLnBrk="1" fontAlgn="auto" latinLnBrk="0" hangingPunct="1">
              <a:lnSpc>
                <a:spcPct val="12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It</a:t>
            </a:r>
            <a:r>
              <a:rPr kumimoji="0" sz="800" b="0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is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way</a:t>
            </a:r>
            <a:r>
              <a:rPr kumimoji="0" sz="800" b="0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800" b="0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achieve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data</a:t>
            </a:r>
            <a:r>
              <a:rPr kumimoji="0" sz="800" b="0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hiding. </a:t>
            </a:r>
            <a:r>
              <a:rPr kumimoji="0" sz="800" b="0" i="0" u="none" strike="noStrike" kern="1200" cap="none" spc="-1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Easy</a:t>
            </a:r>
            <a:r>
              <a:rPr kumimoji="0" sz="800" b="0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800" b="0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Test</a:t>
            </a:r>
            <a:r>
              <a:rPr kumimoji="0" sz="800" b="0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(Unit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Testing).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8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8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8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9226941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3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Example-1:</a:t>
            </a:r>
            <a:r>
              <a:rPr spc="95"/>
              <a:t> </a:t>
            </a:r>
            <a:r>
              <a:rPr spc="-30"/>
              <a:t>Encapsulation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24712"/>
            <a:ext cx="2682875" cy="276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fields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calculate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area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length,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constructor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initialize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Area(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length,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breadth)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length;  </a:t>
            </a:r>
            <a:r>
              <a:rPr kumimoji="0" sz="8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calculate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area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53594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length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breadth;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"Area: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AreaEncapsulation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object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Area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589280" lvl="0" indent="0" algn="l" defTabSz="914400" rtl="0" eaLnBrk="1" fontAlgn="auto" latinLnBrk="0" hangingPunct="1">
              <a:lnSpc>
                <a:spcPts val="9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length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breadth </a:t>
            </a:r>
            <a:r>
              <a:rPr kumimoji="0" sz="800" b="1" i="1" u="none" strike="noStrike" kern="1200" cap="none" spc="-229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rectangle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6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rectangle.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getArea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52145049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3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Example-2:</a:t>
            </a:r>
            <a:r>
              <a:rPr spc="95"/>
              <a:t> </a:t>
            </a:r>
            <a:r>
              <a:rPr spc="-30"/>
              <a:t>Encapsulation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19238"/>
            <a:ext cx="225742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hiding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private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specifier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Person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8173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private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field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08470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getAge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age;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187" y="1102473"/>
            <a:ext cx="875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getter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30222"/>
            <a:ext cx="3745865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81630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setAge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age)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age;  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setter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1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Person_Encapsulate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2595" algn="l"/>
              </a:tabLst>
              <a:defRPr/>
            </a:pP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Person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p1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Person();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object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Person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>
                <a:tab pos="1181735" algn="l"/>
              </a:tabLst>
              <a:defRPr/>
            </a:pP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p1.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setAge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24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change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setter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getter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"My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p1.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getAge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My</a:t>
            </a: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age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24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8" name="object 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4064930494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3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Example-3:</a:t>
            </a:r>
            <a:r>
              <a:rPr spc="95"/>
              <a:t> </a:t>
            </a:r>
            <a:r>
              <a:rPr spc="-30"/>
              <a:t>Encapsulation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33018"/>
            <a:ext cx="3585845" cy="299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STUD.java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which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Java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fully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encapsulated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593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	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//private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member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  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//getter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1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7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7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setName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 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name){  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//setter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Student.java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which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Instantiated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STUD.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Student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//creating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instance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encapsulated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STUD();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//setting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member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s.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setName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"Pradeep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V"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//getting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9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member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8623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Pradeep</a:t>
            </a:r>
            <a:r>
              <a:rPr kumimoji="0" sz="8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.K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.V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7435407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18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Example-4:</a:t>
            </a:r>
            <a:r>
              <a:rPr spc="114"/>
              <a:t> </a:t>
            </a:r>
            <a:r>
              <a:rPr spc="-30"/>
              <a:t>Encapsulation</a:t>
            </a:r>
            <a:r>
              <a:t> </a:t>
            </a:r>
            <a:r>
              <a:rPr spc="-11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59586"/>
            <a:ext cx="374586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Account.java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Account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which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fully</a:t>
            </a:r>
            <a:r>
              <a:rPr kumimoji="0" sz="8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encapsulated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Account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3508" y="801203"/>
            <a:ext cx="1195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//private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members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866" y="801203"/>
            <a:ext cx="1407160" cy="3746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9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long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acc_no;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name,email; </a:t>
            </a:r>
            <a:r>
              <a:rPr kumimoji="0" sz="800" b="1" i="0" u="none" strike="noStrike" kern="1200" cap="none" spc="-1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private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float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amount;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2821"/>
            <a:ext cx="3585845" cy="196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2595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//public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getter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setter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long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getAcc_no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acc_no;  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57785" lvl="0" indent="0" algn="l" defTabSz="914400" rtl="0" eaLnBrk="1" fontAlgn="auto" latinLnBrk="0" hangingPunct="1">
              <a:lnSpc>
                <a:spcPct val="18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setAcc_no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long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acc_no)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acc_no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acc_no;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 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376555" lvl="0" indent="0" algn="l" defTabSz="914400" rtl="0" eaLnBrk="1" fontAlgn="auto" latinLnBrk="0" hangingPunct="1">
              <a:lnSpc>
                <a:spcPct val="18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setName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 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getEmail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email;  </a:t>
            </a:r>
            <a:r>
              <a:rPr kumimoji="0" sz="800" b="1" i="0" u="none" strike="noStrike" kern="1200" cap="none" spc="1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164465" lvl="0" indent="0" algn="l" defTabSz="914400" rtl="0" eaLnBrk="1" fontAlgn="auto" latinLnBrk="0" hangingPunct="1">
              <a:lnSpc>
                <a:spcPct val="18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setEmail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email)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email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email;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 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float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getAmount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3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800" b="1" i="0" u="none" strike="noStrike" kern="1200" cap="none" spc="2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amount;  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setAmount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float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amount)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amount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amount;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800" b="1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915464943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61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Example-4:</a:t>
            </a:r>
            <a:r>
              <a:rPr spc="114"/>
              <a:t> </a:t>
            </a:r>
            <a:r>
              <a:rPr spc="-30"/>
              <a:t>Encapsulation</a:t>
            </a:r>
            <a:r>
              <a:rPr spc="5"/>
              <a:t> </a:t>
            </a:r>
            <a:r>
              <a:rPr spc="-95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85938"/>
            <a:ext cx="4276725" cy="231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Acc_Encapsulation.java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Testing  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encapsulated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Account.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Acc_Encapsulation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//A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Java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test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encapsulated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Account.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//creating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instance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Account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Account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Account();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//setting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values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through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setter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3751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acc.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setAcc_no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9445825675L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1864995" lvl="0" indent="0" algn="l" defTabSz="914400" rtl="0" eaLnBrk="1" fontAlgn="auto" latinLnBrk="0" hangingPunct="1">
              <a:lnSpc>
                <a:spcPct val="186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acc.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setName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"Pradeep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V"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acc.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setEmail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  <a:hlinkClick r:id="rId3"/>
              </a:rPr>
              <a:t>"pradeep.kv@gmail.com"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setAmount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500000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6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//getting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through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getter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3751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(acc.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getAcc_no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acc.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getName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54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acc.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getEmail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9445825675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Pradeep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3"/>
              </a:rPr>
              <a:t>pradeep.kv@gmail.com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500000.0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4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sz="500" b="0" i="0" u="none" strike="noStrike" kern="1200" cap="none" spc="3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24898991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" y="2631"/>
            <a:ext cx="8648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/>
              <a:t>Java</a:t>
            </a:r>
            <a:r>
              <a:rPr spc="-45"/>
              <a:t> Packages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38441"/>
            <a:ext cx="53644" cy="536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07491"/>
            <a:ext cx="53644" cy="536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37652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607032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951405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401" y="2101011"/>
            <a:ext cx="43218" cy="432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214880"/>
            <a:ext cx="43218" cy="4321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2435593"/>
            <a:ext cx="53644" cy="53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585199"/>
            <a:ext cx="43218" cy="432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699067"/>
            <a:ext cx="43218" cy="432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812935"/>
            <a:ext cx="43218" cy="432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401" y="2926816"/>
            <a:ext cx="43218" cy="432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2432" y="551353"/>
            <a:ext cx="3265555" cy="24184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45" normalizeH="0" baseline="0" noProof="0">
                <a:ln>
                  <a:noFill/>
                </a:ln>
                <a:solidFill>
                  <a:srgbClr val="BF003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PACKAGE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srgbClr val="BF003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Java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collection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classes</a:t>
            </a:r>
            <a:r>
              <a:rPr kumimoji="0" sz="900" b="0" i="0" u="none" strike="noStrike" kern="1200" cap="none" spc="-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sub-packages</a:t>
            </a:r>
            <a:r>
              <a:rPr kumimoji="0" sz="9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interfaces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131445" lvl="0" indent="0" algn="l" defTabSz="914400" rtl="0" eaLnBrk="1" fontAlgn="auto" latinLnBrk="0" hangingPunct="1">
              <a:lnSpc>
                <a:spcPct val="101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helps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organize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folder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structure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make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easy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locate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them.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More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importantly,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helps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improve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code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reusability.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73025" lvl="0" indent="0" algn="l" defTabSz="914400" rtl="0" eaLnBrk="1" fontAlgn="auto" latinLnBrk="0" hangingPunct="1">
              <a:lnSpc>
                <a:spcPct val="10100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Each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package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Java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unique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organizes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classes</a:t>
            </a:r>
            <a:r>
              <a:rPr kumimoji="0" sz="900" b="0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and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interfaces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separate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namespace,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group.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Package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java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can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categorized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two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forms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0" lvl="0" indent="0" algn="l" defTabSz="914400" rtl="0" eaLnBrk="1" fontAlgn="auto" latinLnBrk="0" hangingPunct="1">
              <a:lnSpc>
                <a:spcPts val="93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20" normalizeH="0" baseline="0" noProof="0">
                <a:ln>
                  <a:noFill/>
                </a:ln>
                <a:solidFill>
                  <a:srgbClr val="BF003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Built-in</a:t>
            </a:r>
            <a:r>
              <a:rPr kumimoji="0" sz="800" b="0" i="0" u="none" strike="noStrike" kern="1200" cap="none" spc="30" normalizeH="0" baseline="0" noProof="0">
                <a:ln>
                  <a:noFill/>
                </a:ln>
                <a:solidFill>
                  <a:srgbClr val="BF003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Packages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15" normalizeH="0" baseline="0" noProof="0">
                <a:ln>
                  <a:noFill/>
                </a:ln>
                <a:solidFill>
                  <a:srgbClr val="BF003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User-Defined</a:t>
            </a:r>
            <a:r>
              <a:rPr kumimoji="0" sz="800" b="0" i="0" u="none" strike="noStrike" kern="1200" cap="none" spc="20" normalizeH="0" baseline="0" noProof="0">
                <a:ln>
                  <a:noFill/>
                </a:ln>
                <a:solidFill>
                  <a:srgbClr val="BF003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Packages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Advantages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246379" marR="5080" lvl="0" indent="0" algn="l" defTabSz="914400" rtl="0" eaLnBrk="1" fontAlgn="auto" latinLnBrk="0" hangingPunct="1">
              <a:lnSpc>
                <a:spcPts val="9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It </a:t>
            </a:r>
            <a:r>
              <a:rPr kumimoji="0" sz="8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categorizes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the </a:t>
            </a:r>
            <a:r>
              <a:rPr kumimoji="0" sz="800" b="0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classes</a:t>
            </a:r>
            <a:r>
              <a:rPr kumimoji="0" sz="8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 </a:t>
            </a:r>
            <a:r>
              <a:rPr kumimoji="0" sz="8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interfaces.</a:t>
            </a:r>
            <a:r>
              <a:rPr kumimoji="0" sz="800" b="0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so,</a:t>
            </a:r>
            <a:r>
              <a:rPr kumimoji="0" sz="800" b="0" i="0" u="none" strike="noStrike" kern="1200" cap="none" spc="1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they </a:t>
            </a:r>
            <a:r>
              <a:rPr kumimoji="0" sz="8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can</a:t>
            </a:r>
            <a:r>
              <a:rPr kumimoji="0" sz="800" b="0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</a:t>
            </a:r>
            <a:r>
              <a:rPr kumimoji="0" sz="800" b="0" i="0" u="none" strike="noStrike" kern="1200" cap="none" spc="1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easily</a:t>
            </a:r>
            <a:r>
              <a:rPr kumimoji="0" sz="8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maintained. </a:t>
            </a:r>
            <a:r>
              <a:rPr kumimoji="0" sz="800" b="0" i="0" u="none" strike="noStrike" kern="1200" cap="none" spc="-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It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provides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access</a:t>
            </a:r>
            <a:r>
              <a:rPr kumimoji="0" sz="800" b="0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protection.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It</a:t>
            </a:r>
            <a:r>
              <a:rPr kumimoji="0" sz="800" b="0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removes</a:t>
            </a:r>
            <a:r>
              <a:rPr kumimoji="0" sz="800" b="0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naming</a:t>
            </a:r>
            <a:r>
              <a:rPr kumimoji="0" sz="800" b="0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collision.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246379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Re-usability</a:t>
            </a:r>
            <a:r>
              <a:rPr kumimoji="0" sz="800" b="0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800" b="0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Data</a:t>
            </a:r>
            <a:r>
              <a:rPr kumimoji="0" sz="800" b="0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8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Encapsulation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8" name="object 18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8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8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8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4233992664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Aggregation</a:t>
            </a:r>
            <a:r>
              <a:rPr spc="5"/>
              <a:t> </a:t>
            </a:r>
            <a:r>
              <a:rPr spc="-15">
                <a:solidFill>
                  <a:srgbClr val="FFF200"/>
                </a:solidFill>
              </a:rPr>
              <a:t>Has-A</a:t>
            </a:r>
            <a:r>
              <a:rPr spc="15">
                <a:solidFill>
                  <a:srgbClr val="FFF200"/>
                </a:solidFill>
              </a:rPr>
              <a:t> </a:t>
            </a:r>
            <a:r>
              <a:rPr spc="-35"/>
              <a:t>Relations</a:t>
            </a:r>
            <a:r>
              <a:rPr spc="10"/>
              <a:t> </a:t>
            </a:r>
            <a:r>
              <a:rPr spc="-25"/>
              <a:t>in</a:t>
            </a:r>
            <a:r>
              <a:rPr spc="10"/>
              <a:t> </a:t>
            </a:r>
            <a:r>
              <a:rPr spc="-25"/>
              <a:t>Java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9181" y="535711"/>
            <a:ext cx="3989704" cy="354330"/>
          </a:xfrm>
          <a:custGeom>
            <a:avLst/>
            <a:gdLst/>
            <a:ahLst/>
            <a:cxnLst/>
            <a:rect l="l" t="t" r="r" b="b"/>
            <a:pathLst>
              <a:path w="3989704" h="35433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12"/>
                </a:lnTo>
                <a:lnTo>
                  <a:pt x="0" y="82384"/>
                </a:lnTo>
                <a:lnTo>
                  <a:pt x="0" y="303136"/>
                </a:lnTo>
                <a:lnTo>
                  <a:pt x="4013" y="322859"/>
                </a:lnTo>
                <a:lnTo>
                  <a:pt x="14922" y="339013"/>
                </a:lnTo>
                <a:lnTo>
                  <a:pt x="31076" y="349923"/>
                </a:lnTo>
                <a:lnTo>
                  <a:pt x="50812" y="353936"/>
                </a:lnTo>
                <a:lnTo>
                  <a:pt x="3938854" y="353936"/>
                </a:lnTo>
                <a:lnTo>
                  <a:pt x="3958577" y="349923"/>
                </a:lnTo>
                <a:lnTo>
                  <a:pt x="3974731" y="339013"/>
                </a:lnTo>
                <a:lnTo>
                  <a:pt x="3985653" y="322859"/>
                </a:lnTo>
                <a:lnTo>
                  <a:pt x="3989654" y="303136"/>
                </a:lnTo>
                <a:lnTo>
                  <a:pt x="3989654" y="82384"/>
                </a:lnTo>
                <a:lnTo>
                  <a:pt x="3989654" y="50812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557956"/>
            <a:ext cx="3892550" cy="8083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827405" lvl="0" indent="0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class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entity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reference,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known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Aggregation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represents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HAS-A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relationship.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For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:</a:t>
            </a:r>
            <a:r>
              <a:rPr kumimoji="0" sz="900" b="0" i="0" u="none" strike="noStrike" kern="1200" cap="none" spc="-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Employee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object contains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many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informations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such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id,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name, </a:t>
            </a:r>
            <a:r>
              <a:rPr kumimoji="0" sz="900" b="1" i="0" u="none" strike="noStrike" kern="1200" cap="none" spc="-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email-Id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etc.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contains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one</a:t>
            </a:r>
            <a:r>
              <a:rPr kumimoji="0" sz="900" b="0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more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object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named </a:t>
            </a:r>
            <a:r>
              <a:rPr kumimoji="0" sz="900" b="1" i="0" u="none" strike="noStrike" kern="1200" cap="none" spc="-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</a:t>
            </a:r>
            <a:r>
              <a:rPr kumimoji="0" sz="900" b="0" i="0" u="none" strike="noStrike" kern="1200" cap="none" spc="-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sz="900" b="0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which contains </a:t>
            </a:r>
            <a:r>
              <a:rPr kumimoji="0" sz="9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its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own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informations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such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city,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state,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country,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1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zipcode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etc.</a:t>
            </a:r>
            <a:r>
              <a:rPr kumimoji="0" sz="900" b="0" i="0" u="none" strike="noStrike" kern="1200" cap="none" spc="1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given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below.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563" y="1594924"/>
            <a:ext cx="1460500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Employee</a:t>
            </a:r>
            <a:r>
              <a:rPr kumimoji="0" sz="9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24384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900" b="1" i="0" u="none" strike="noStrike" kern="1200" cap="none" spc="1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id; </a:t>
            </a:r>
            <a:r>
              <a:rPr kumimoji="0" sz="900" b="1" i="0" u="none" strike="noStrike" kern="1200" cap="none" spc="1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900" b="1" i="0" u="none" strike="noStrike" kern="1200" cap="none" spc="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9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...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8849" y="2010557"/>
            <a:ext cx="12211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//Address</a:t>
            </a:r>
            <a:r>
              <a:rPr kumimoji="0" sz="9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14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9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900" b="1" i="1" u="none" strike="noStrike" kern="1200" cap="none" spc="1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502111"/>
            <a:ext cx="3914140" cy="300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4135" marR="5080" lvl="0" indent="-52069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Employee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entity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reference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address,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Therefore,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Employee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HAS-A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address. </a:t>
            </a:r>
            <a:r>
              <a:rPr kumimoji="0" sz="900" b="0" i="0" u="none" strike="noStrike" kern="1200" cap="none" spc="-2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Why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Aggregation?</a:t>
            </a:r>
            <a:r>
              <a:rPr kumimoji="0" sz="900" b="0" i="0" u="none" strike="noStrike" kern="1200" cap="none" spc="12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(Code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Reusability)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68278300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47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Example-1</a:t>
            </a:r>
            <a:r>
              <a:rPr spc="-5"/>
              <a:t> </a:t>
            </a:r>
            <a:r>
              <a:rPr spc="-90"/>
              <a:t>:</a:t>
            </a:r>
            <a:r>
              <a:rPr spc="120"/>
              <a:t> </a:t>
            </a:r>
            <a:r>
              <a:rPr spc="-40"/>
              <a:t>Aggregation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50730"/>
            <a:ext cx="1341120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Operation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n){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9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Circle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51460" marR="184150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Operation</a:t>
            </a:r>
            <a:r>
              <a:rPr kumimoji="0" sz="9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op; 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900" b="1" i="0" u="none" strike="noStrike" kern="1200" cap="none" spc="21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=3.14</a:t>
            </a: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2104" y="489275"/>
            <a:ext cx="8629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 </a:t>
            </a:r>
            <a:r>
              <a:rPr kumimoji="0" sz="900" b="1" i="0" u="none" strike="noStrike" kern="1200" cap="none" spc="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n;</a:t>
            </a:r>
            <a:r>
              <a:rPr kumimoji="0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sz="900" b="1" i="0" u="none" strike="noStrike" kern="1200" cap="none" spc="-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0358" y="904920"/>
            <a:ext cx="802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//aggregation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435" y="1320553"/>
            <a:ext cx="3314065" cy="1963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1770" marR="1858010" lvl="0" indent="-179705" algn="l" defTabSz="914400" rtl="0" eaLnBrk="1" fontAlgn="auto" latinLnBrk="0" hangingPunct="1">
              <a:lnSpc>
                <a:spcPct val="101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9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0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9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radius){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Operation();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//code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reusability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(i.e.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delegates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9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call).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91770" marR="1320165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900" b="1" i="0" u="none" strike="noStrike" kern="1200" cap="none" spc="27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rsquare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op.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(radius); </a:t>
            </a:r>
            <a:r>
              <a:rPr kumimoji="0" sz="900" b="1" i="0" u="none" strike="noStrike" kern="1200" cap="none" spc="-1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return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*</a:t>
            </a:r>
            <a:r>
              <a:rPr kumimoji="0" sz="9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rsquare;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961390" lvl="0" indent="-179705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6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900" b="1" i="0" u="none" strike="noStrike" kern="1200" cap="none" spc="25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9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900" b="1" i="0" u="none" strike="noStrike" kern="1200" cap="none" spc="1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){ </a:t>
            </a:r>
            <a:r>
              <a:rPr kumimoji="0" sz="900" b="1" i="0" u="none" strike="noStrike" kern="1200" cap="none" spc="-1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Circle</a:t>
            </a:r>
            <a:r>
              <a:rPr kumimoji="0" sz="900" b="1" i="0" u="none" strike="noStrike" kern="1200" cap="none" spc="25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-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9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Circle();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91770" marR="1499235" lvl="0" indent="0" algn="l" defTabSz="9144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double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result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c.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area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</a:t>
            </a:r>
            <a:r>
              <a:rPr kumimoji="0" sz="9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9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9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9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9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(result);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296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1" u="none" strike="noStrike" kern="1200" cap="none" spc="1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900" b="1" i="1" u="none" strike="noStrike" kern="1200" cap="none" spc="1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Output:78.5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983097"/>
            <a:ext cx="857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0" name="object 10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897917310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60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Example-2</a:t>
            </a:r>
            <a:r>
              <a:rPr spc="5"/>
              <a:t> </a:t>
            </a:r>
            <a:r>
              <a:rPr spc="-90"/>
              <a:t>:</a:t>
            </a:r>
            <a:r>
              <a:rPr spc="125"/>
              <a:t> </a:t>
            </a:r>
            <a:r>
              <a:rPr spc="-40"/>
              <a:t>Aggregation</a:t>
            </a:r>
            <a:r>
              <a:rPr spc="5"/>
              <a:t> </a:t>
            </a:r>
            <a:r>
              <a:rPr spc="-11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459586"/>
            <a:ext cx="4276725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city,state,country;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908050" lvl="0" indent="-212725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city,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state,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country)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city; </a:t>
            </a:r>
            <a:r>
              <a:rPr kumimoji="0" sz="800" b="1" i="0" u="none" strike="noStrike" kern="1200" cap="none" spc="3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country</a:t>
            </a:r>
            <a:r>
              <a:rPr kumimoji="0" sz="800" b="1" i="0" u="none" strike="noStrike" kern="1200" cap="none" spc="1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country;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3034030" lvl="0" indent="-212725" algn="l" defTabSz="914400" rtl="0" eaLnBrk="1" fontAlgn="auto" latinLnBrk="0" hangingPunct="1">
              <a:lnSpc>
                <a:spcPts val="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Emp_Aggregation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802005" lvl="0" indent="-212725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Emp_Aggregation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id,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String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name,Address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address)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id; </a:t>
            </a:r>
            <a:r>
              <a:rPr kumimoji="0" sz="800" b="1" i="0" u="none" strike="noStrike" kern="1200" cap="none" spc="3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751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19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(id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9085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(address.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city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9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state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30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country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2479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594195367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60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Example-2</a:t>
            </a:r>
            <a:r>
              <a:rPr spc="5"/>
              <a:t> </a:t>
            </a:r>
            <a:r>
              <a:rPr spc="-90"/>
              <a:t>:</a:t>
            </a:r>
            <a:r>
              <a:rPr spc="125"/>
              <a:t> </a:t>
            </a:r>
            <a:r>
              <a:rPr spc="-40"/>
              <a:t>Aggregation</a:t>
            </a:r>
            <a:r>
              <a:rPr spc="5"/>
              <a:t> </a:t>
            </a:r>
            <a:r>
              <a:rPr spc="-95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9866" y="902460"/>
            <a:ext cx="3957954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8130" marR="854710" lvl="0" indent="0" algn="l" defTabSz="914400" rtl="0" eaLnBrk="1" fontAlgn="auto" latinLnBrk="0" hangingPunct="1">
              <a:lnSpc>
                <a:spcPts val="9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address1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"Kurnool"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"AP"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"India"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-1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address2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Address(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"Chennai"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"TN"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"India"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8130" marR="5080" lvl="0" indent="0" algn="l" defTabSz="914400" rtl="0" eaLnBrk="1" fontAlgn="auto" latinLnBrk="0" hangingPunct="1">
              <a:lnSpc>
                <a:spcPts val="9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Emp_Aggregation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800" b="1" i="0" u="none" strike="noStrike" kern="1200" cap="none" spc="-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-3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1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Emp_Aggregation(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50396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"Pradeep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V"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,address1);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Emp_Aggregation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e2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-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1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Emp_Aggregation(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50394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"Nachiyappan"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,address2);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8130" marR="0" lvl="0" indent="0" algn="l" defTabSz="914400" rtl="0" eaLnBrk="1" fontAlgn="auto" latinLnBrk="0" hangingPunct="1">
              <a:lnSpc>
                <a:spcPts val="930"/>
              </a:lnSpc>
              <a:spcBef>
                <a:spcPts val="8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e.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813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e2.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650240" marR="0" lvl="0" indent="0" algn="l" defTabSz="914400" rtl="0" eaLnBrk="1" fontAlgn="auto" latinLnBrk="0" hangingPunct="1">
              <a:lnSpc>
                <a:spcPts val="93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 </a:t>
            </a:r>
            <a:r>
              <a:rPr kumimoji="0" sz="800" b="1" i="1" u="none" strike="noStrike" kern="1200" cap="none" spc="2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50396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Pradeep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Kurnool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India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5024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 </a:t>
            </a:r>
            <a:r>
              <a:rPr kumimoji="0" sz="800" b="1" i="1" u="none" strike="noStrike" kern="1200" cap="none" spc="2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50394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Nachiyappan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Chennai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TN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India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041181"/>
            <a:ext cx="78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684611314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961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70">
                <a:solidFill>
                  <a:srgbClr val="FFF200"/>
                </a:solidFill>
                <a:latin typeface="Arial"/>
                <a:cs typeface="Arial"/>
              </a:rPr>
              <a:t>super</a:t>
            </a:r>
            <a:r>
              <a:rPr b="1" spc="2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/>
              <a:t>keyword</a:t>
            </a:r>
            <a:r>
              <a:rPr spc="-10"/>
              <a:t> </a:t>
            </a:r>
            <a:r>
              <a:rPr spc="-110"/>
              <a:t>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23455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11991"/>
            <a:ext cx="3692525" cy="28098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super</a:t>
            </a:r>
            <a:r>
              <a:rPr kumimoji="0" sz="9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keyword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similar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1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</a:t>
            </a:r>
            <a:r>
              <a:rPr kumimoji="0" sz="9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keyword.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66040" lvl="0" indent="0" algn="l" defTabSz="914400" rtl="0" eaLnBrk="1" fontAlgn="auto" latinLnBrk="0" hangingPunct="1">
              <a:lnSpc>
                <a:spcPct val="101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differentiate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members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superclass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members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of </a:t>
            </a:r>
            <a:r>
              <a:rPr kumimoji="0" sz="900" b="0" i="0" u="none" strike="noStrike" kern="1200" cap="none" spc="-2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subclass,</a:t>
            </a:r>
            <a:r>
              <a:rPr kumimoji="0" sz="900" b="0" i="0" u="none" strike="noStrike" kern="1200" cap="none" spc="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if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they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have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same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names.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used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to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invoke</a:t>
            </a:r>
            <a:r>
              <a:rPr kumimoji="0" sz="900" b="0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the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superclass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constructor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from</a:t>
            </a:r>
            <a:r>
              <a:rPr kumimoji="0" sz="900" b="0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sz="900" b="0" i="0" u="none" strike="noStrike" kern="1200" cap="none" spc="-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subclass.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72085" marR="2661920" lvl="0" indent="-16002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1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Super_class</a:t>
            </a:r>
            <a:r>
              <a:rPr kumimoji="0" sz="800" b="1" i="0" u="none" strike="noStrike" kern="1200" cap="none" spc="19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1692275" lvl="0" indent="0" algn="ctr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display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superclass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"This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superclass"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1333500" lvl="0" indent="-160020" algn="l" defTabSz="914400" rtl="0" eaLnBrk="1" fontAlgn="auto" latinLnBrk="0" hangingPunct="1">
              <a:lnSpc>
                <a:spcPts val="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Sub_class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Super_class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-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1745614" lvl="0" indent="0" algn="ctr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display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"This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subclass"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my_method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1692275" lvl="0" indent="0" algn="ctr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Instantiating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Sub_class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Sub_class();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70116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17422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5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19963976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03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70">
                <a:solidFill>
                  <a:srgbClr val="FFF200"/>
                </a:solidFill>
                <a:latin typeface="Arial"/>
                <a:cs typeface="Arial"/>
              </a:rPr>
              <a:t>super</a:t>
            </a:r>
            <a:r>
              <a:rPr b="1" spc="25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65"/>
              <a:t>keyword</a:t>
            </a:r>
            <a:r>
              <a:rPr spc="-10"/>
              <a:t> </a:t>
            </a:r>
            <a:r>
              <a:rPr spc="-95"/>
              <a:t>II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367" y="534008"/>
            <a:ext cx="3957954" cy="265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47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Invoking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display()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sub.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Invoking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display()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superclass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printing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variable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num</a:t>
            </a:r>
            <a:r>
              <a:rPr kumimoji="0" sz="800" b="1" i="1" u="none" strike="noStrike" kern="1200" cap="none" spc="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"value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named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1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class:"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9382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19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sub.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printing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variable</a:t>
            </a:r>
            <a:r>
              <a:rPr kumimoji="0" sz="800" b="1" i="1" u="none" strike="noStrike" kern="1200" cap="none" spc="18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0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num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superclass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"value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named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class:"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9382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1652270" lvl="0" indent="-16002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Sub_class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Sub_class();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obj.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my_method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A0A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Output: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961390" lvl="0" indent="0" algn="l" defTabSz="914400" rtl="0" eaLnBrk="1" fontAlgn="auto" latinLnBrk="0" hangingPunct="1">
              <a:lnSpc>
                <a:spcPts val="9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800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  subclass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This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display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class: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10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6233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</a:t>
            </a:r>
            <a:r>
              <a:rPr kumimoji="0" sz="800" b="1" i="0" u="none" strike="noStrike" kern="1200" cap="none" spc="1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class: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1811595730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57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</a:t>
            </a:r>
            <a:r>
              <a:rPr spc="20"/>
              <a:t> </a:t>
            </a:r>
            <a:r>
              <a:rPr spc="-90"/>
              <a:t>:</a:t>
            </a:r>
            <a:r>
              <a:rPr spc="145"/>
              <a:t> </a:t>
            </a:r>
            <a:r>
              <a:rPr spc="-55"/>
              <a:t>Invoking</a:t>
            </a:r>
            <a:r>
              <a:rPr spc="35"/>
              <a:t> </a:t>
            </a:r>
            <a:r>
              <a:rPr b="1" spc="-70">
                <a:solidFill>
                  <a:srgbClr val="FFF200"/>
                </a:solidFill>
                <a:latin typeface="Arial"/>
                <a:cs typeface="Arial"/>
              </a:rPr>
              <a:t>super</a:t>
            </a:r>
            <a:r>
              <a:rPr b="1" spc="6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0"/>
              <a:t>[Method</a:t>
            </a:r>
            <a:r>
              <a:rPr spc="20"/>
              <a:t> </a:t>
            </a:r>
            <a:r>
              <a:rPr spc="-40"/>
              <a:t>Overriding]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377265"/>
            <a:ext cx="321437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superclass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87780" algn="l"/>
                <a:tab pos="314769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2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1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eat"</a:t>
            </a:r>
            <a:r>
              <a:rPr kumimoji="0" sz="800" b="1" i="0" u="none" strike="noStrike" kern="1200" cap="none" spc="1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0358" y="832750"/>
            <a:ext cx="1195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Dog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inherits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Animal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798" y="946631"/>
            <a:ext cx="1619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overriding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eat()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832750"/>
            <a:ext cx="1407160" cy="37465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18745" marR="5080" lvl="0" indent="-106680" algn="l" defTabSz="914400" rtl="0" eaLnBrk="1" fontAlgn="auto" latinLnBrk="0" hangingPunct="1">
              <a:lnSpc>
                <a:spcPts val="9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Animal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" normalizeH="0" baseline="0" noProof="0">
                <a:ln>
                  <a:noFill/>
                </a:ln>
                <a:solidFill>
                  <a:srgbClr val="AA21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@Override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174367"/>
            <a:ext cx="3745865" cy="174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642620" lvl="0" indent="0" algn="r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5080" algn="l"/>
              </a:tabLst>
              <a:defRPr/>
            </a:pP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call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superclass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food"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642620" lvl="0" indent="0" algn="r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93850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 </a:t>
            </a:r>
            <a:r>
              <a:rPr kumimoji="0" sz="800" b="1" i="1" u="none" strike="noStrike" kern="1200" cap="none" spc="2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new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subclass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479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 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bark"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UseSuperClass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5080" lvl="0" indent="0" algn="l" defTabSz="914400" rtl="0" eaLnBrk="1" fontAlgn="auto" latinLnBrk="0" hangingPunct="1">
              <a:lnSpc>
                <a:spcPts val="9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1980" algn="l"/>
              </a:tabLst>
              <a:defRPr/>
            </a:pPr>
            <a:r>
              <a:rPr kumimoji="0" sz="800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labrador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Dog();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800" b="1" i="1" u="none" strike="noStrike" kern="1200" cap="none" spc="-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object</a:t>
            </a:r>
            <a:r>
              <a:rPr kumimoji="0" sz="800" b="1" i="1" u="none" strike="noStrike" kern="1200" cap="none" spc="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subclass </a:t>
            </a:r>
            <a:r>
              <a:rPr kumimoji="0" sz="800" b="1" i="1" u="none" strike="noStrike" kern="1200" cap="none" spc="-229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labrador.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eat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	</a:t>
            </a: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 </a:t>
            </a:r>
            <a:r>
              <a:rPr kumimoji="0" sz="800" b="1" i="1" u="none" strike="noStrike" kern="1200" cap="none" spc="7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call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eat()</a:t>
            </a:r>
            <a:r>
              <a:rPr kumimoji="0" sz="800" b="1" i="1" u="none" strike="noStrike" kern="1200" cap="none" spc="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 </a:t>
            </a:r>
            <a:r>
              <a:rPr kumimoji="0" sz="800" b="1" i="1" u="none" strike="noStrike" kern="1200" cap="none" spc="-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labrador.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bark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874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379" y="2882467"/>
            <a:ext cx="102298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3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430" algn="l"/>
              </a:tabLst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/*	</a:t>
            </a: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800" b="1" i="1" u="none" strike="noStrike" kern="1200" cap="none" spc="1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65430" marR="0" lvl="0" indent="-21336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*"/>
              <a:tabLst>
                <a:tab pos="265430" algn="l"/>
                <a:tab pos="266065" algn="l"/>
              </a:tabLst>
              <a:defRPr/>
            </a:pP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eat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dog</a:t>
            </a:r>
            <a:r>
              <a:rPr kumimoji="0" sz="800" b="1" i="1" u="none" strike="noStrike" kern="1200" cap="none" spc="15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1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food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65430" marR="0" lvl="0" indent="-21336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*"/>
              <a:tabLst>
                <a:tab pos="265430" algn="l"/>
                <a:tab pos="266065" algn="l"/>
              </a:tabLst>
              <a:defRPr/>
            </a:pPr>
            <a:r>
              <a:rPr kumimoji="0" sz="800" b="1" i="1" u="none" strike="noStrike" kern="1200" cap="none" spc="19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800" b="1" i="1" u="none" strike="noStrike" kern="1200" cap="none" spc="14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bark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8628" y="3110216"/>
            <a:ext cx="1320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*/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2" name="object 12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3079143674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30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</a:t>
            </a:r>
            <a:r>
              <a:rPr spc="20"/>
              <a:t> </a:t>
            </a:r>
            <a:r>
              <a:rPr spc="-90"/>
              <a:t>:</a:t>
            </a:r>
            <a:r>
              <a:rPr spc="150"/>
              <a:t> </a:t>
            </a:r>
            <a:r>
              <a:rPr spc="-55"/>
              <a:t>Invoking</a:t>
            </a:r>
            <a:r>
              <a:rPr spc="35"/>
              <a:t> </a:t>
            </a:r>
            <a:r>
              <a:rPr b="1" spc="-70">
                <a:solidFill>
                  <a:srgbClr val="FFF200"/>
                </a:solidFill>
                <a:latin typeface="Arial"/>
                <a:cs typeface="Arial"/>
              </a:rPr>
              <a:t>super</a:t>
            </a:r>
            <a:r>
              <a:rPr b="1" spc="6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pc="-35"/>
              <a:t>constructor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572781"/>
            <a:ext cx="3320415" cy="26523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2085" marR="2343150" lvl="0" indent="-160020" algn="l" defTabSz="914400" rtl="0" eaLnBrk="1" fontAlgn="auto" latinLnBrk="0" hangingPunct="1">
              <a:lnSpc>
                <a:spcPts val="9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1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Superclass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2024380" lvl="0" indent="-160020" algn="l" defTabSz="914400" rtl="0" eaLnBrk="1" fontAlgn="auto" latinLnBrk="0" hangingPunct="1">
              <a:lnSpc>
                <a:spcPts val="900"/>
              </a:lnSpc>
              <a:spcBef>
                <a:spcPts val="8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Superclass(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age)</a:t>
            </a:r>
            <a:r>
              <a:rPr kumimoji="0" sz="800" b="1" i="0" u="none" strike="noStrike" kern="1200" cap="none" spc="204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this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93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1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getAge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</a:t>
            </a:r>
            <a:r>
              <a:rPr kumimoji="0" sz="800" b="1" i="0" u="none" strike="noStrike" kern="1200" cap="none" spc="2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out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println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"The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variable</a:t>
            </a:r>
            <a:r>
              <a:rPr kumimoji="0" sz="800" b="1" i="0" u="none" strike="noStrike" kern="1200" cap="none" spc="2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named</a:t>
            </a:r>
            <a:r>
              <a:rPr kumimoji="0" sz="800" b="1" i="0" u="none" strike="noStrike" kern="1200" cap="none" spc="25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3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age"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39382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 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"in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70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is:</a:t>
            </a:r>
            <a:r>
              <a:rPr kumimoji="0" sz="800" b="1" i="0" u="none" strike="noStrike" kern="1200" cap="none" spc="22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"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9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1067435" lvl="0" indent="-160020" algn="l" defTabSz="914400" rtl="0" eaLnBrk="1" fontAlgn="auto" latinLnBrk="0" hangingPunct="1">
              <a:lnSpc>
                <a:spcPts val="9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3825" algn="l"/>
                <a:tab pos="2191385" algn="l"/>
              </a:tabLst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0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Subclass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4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extends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Superclass</a:t>
            </a:r>
            <a:r>
              <a:rPr kumimoji="0" sz="800" b="1" i="0" u="none" strike="noStrike" kern="1200" cap="none" spc="2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7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Subclass(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age)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4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super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(age);</a:t>
            </a:r>
            <a:r>
              <a:rPr kumimoji="0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31470" marR="1014730" lvl="0" indent="-160020" algn="l" defTabSz="914400" rtl="0" eaLnBrk="1" fontAlgn="auto" latinLnBrk="0" hangingPunct="1">
              <a:lnSpc>
                <a:spcPts val="9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8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public</a:t>
            </a:r>
            <a:r>
              <a:rPr kumimoji="0" sz="800" b="1" i="0" u="none" strike="noStrike" kern="1200" cap="none" spc="229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4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static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5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void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srgbClr val="AF003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main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(String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args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[]</a:t>
            </a:r>
            <a:r>
              <a:rPr kumimoji="0" sz="800" b="1" i="0" u="none" strike="noStrike" kern="1200" cap="none" spc="1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r>
              <a:rPr kumimoji="0" sz="800" b="1" i="0" u="none" strike="noStrike" kern="1200" cap="none" spc="23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{ </a:t>
            </a:r>
            <a:r>
              <a:rPr kumimoji="0" sz="800" b="1" i="0" u="none" strike="noStrike" kern="1200" cap="none" spc="-1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6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Subclass</a:t>
            </a:r>
            <a:r>
              <a:rPr kumimoji="0" sz="800" b="1" i="0" u="none" strike="noStrike" kern="1200" cap="none" spc="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9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sz="800" b="1" i="0" u="none" strike="noStrike" kern="1200" cap="none" spc="10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2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800" b="1" i="0" u="none" strike="noStrike" kern="1200" cap="none" spc="2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-60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new</a:t>
            </a:r>
            <a:r>
              <a:rPr kumimoji="0" sz="800" b="1" i="0" u="none" strike="noStrike" kern="1200" cap="none" spc="-55" normalizeH="0" baseline="0" noProof="0">
                <a:ln>
                  <a:noFill/>
                </a:ln>
                <a:solidFill>
                  <a:srgbClr val="007F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Subclass(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24</a:t>
            </a:r>
            <a:r>
              <a:rPr kumimoji="0" sz="800" b="1" i="0" u="none" strike="noStrike" kern="1200" cap="none" spc="8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); 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s.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srgbClr val="7C8E2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getAge</a:t>
            </a:r>
            <a:r>
              <a:rPr kumimoji="0" sz="800" b="1" i="0" u="none" strike="noStrike" kern="1200" cap="none" spc="9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();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72085" marR="0" lvl="0" indent="0" algn="l" defTabSz="914400" rtl="0" eaLnBrk="1" fontAlgn="auto" latinLnBrk="0" hangingPunct="1">
              <a:lnSpc>
                <a:spcPts val="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9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1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}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10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//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6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value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2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variable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8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named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3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age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6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super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4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class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110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is:</a:t>
            </a:r>
            <a:r>
              <a:rPr kumimoji="0" sz="800" b="1" i="1" u="none" strike="noStrike" kern="1200" cap="none" spc="17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800" b="1" i="1" u="none" strike="noStrike" kern="1200" cap="none" spc="-55" normalizeH="0" baseline="0" noProof="0">
                <a:ln>
                  <a:noFill/>
                </a:ln>
                <a:solidFill>
                  <a:srgbClr val="3F7F7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24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00" b="1" i="0" u="none" strike="noStrike" kern="1200" cap="none" spc="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 5</a:t>
            </a:r>
            <a:endParaRPr kumimoji="0" sz="500" b="1" i="0" u="none" strike="noStrike" kern="1200" cap="none" spc="-3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" b="0" i="0" u="none" strike="noStrike" kern="1200" cap="none" spc="-2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CSE1007-Java</a:t>
            </a:r>
            <a:r>
              <a:rPr kumimoji="0" sz="500" b="0" i="0" u="none" strike="noStrike" kern="1200" cap="none" spc="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 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  <a:hlinkClick r:id="rId3" action="ppaction://hlinksldjump"/>
              </a:rPr>
              <a:t>Programming</a:t>
            </a:r>
            <a:endParaRPr kumimoji="0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 marR="0" lvl="0" indent="0" algn="l" defTabSz="914400" rtl="0" eaLnBrk="1" fontAlgn="auto" latinLnBrk="0" hangingPunct="1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5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pPr marL="444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sz="500" b="0" i="0" u="none" strike="noStrike" kern="1200" cap="none" spc="2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/</a:t>
            </a:r>
            <a:r>
              <a:rPr kumimoji="0" sz="500" b="0" i="0" u="none" strike="noStrike" kern="1200" cap="none" spc="-1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500" b="0" i="0" u="none" strike="noStrike" kern="1200" cap="none" spc="-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2466622864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663"/>
            <a:ext cx="1097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>
                <a:solidFill>
                  <a:srgbClr val="FFFFFF"/>
                </a:solidFill>
                <a:latin typeface="Tahoma"/>
                <a:cs typeface="Tahoma"/>
              </a:rPr>
              <a:t>Packages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695" y="536600"/>
            <a:ext cx="1767839" cy="9410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926" y="1804974"/>
            <a:ext cx="3789044" cy="12044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3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038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/>
              <a:t>Built-In</a:t>
            </a:r>
            <a:r>
              <a:rPr spc="-35"/>
              <a:t> </a:t>
            </a:r>
            <a:r>
              <a:rPr spc="-45"/>
              <a:t>Packages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72719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02318"/>
            <a:ext cx="3620770" cy="17430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02895">
              <a:lnSpc>
                <a:spcPct val="101000"/>
              </a:lnSpc>
              <a:spcBef>
                <a:spcPts val="85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Java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25">
                <a:latin typeface="Tahoma"/>
                <a:cs typeface="Tahoma"/>
              </a:rPr>
              <a:t>API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library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prewritten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classes,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that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free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use, </a:t>
            </a:r>
            <a:r>
              <a:rPr sz="900" spc="-27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included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Java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Development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Environment.</a:t>
            </a:r>
            <a:endParaRPr sz="900">
              <a:latin typeface="Tahoma"/>
              <a:cs typeface="Tahoma"/>
            </a:endParaRPr>
          </a:p>
          <a:p>
            <a:pPr marL="12700" marR="530225">
              <a:lnSpc>
                <a:spcPct val="101000"/>
              </a:lnSpc>
              <a:spcBef>
                <a:spcPts val="580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library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contains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components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for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managing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input,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database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programming,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much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much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more.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complete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list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found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at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Oracles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website: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20">
                <a:latin typeface="SimSun"/>
                <a:cs typeface="SimSun"/>
                <a:hlinkClick r:id="rId4"/>
              </a:rPr>
              <a:t>https://docs.oracle.com/en/java/javase/15/docs/api/index.html</a:t>
            </a:r>
            <a:r>
              <a:rPr sz="800" spc="2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90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library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divided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into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55">
                <a:latin typeface="Arial"/>
                <a:cs typeface="Arial"/>
              </a:rPr>
              <a:t>packages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0">
                <a:latin typeface="Tahoma"/>
                <a:cs typeface="Tahoma"/>
              </a:rPr>
              <a:t>and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b="1" spc="-75">
                <a:latin typeface="Arial"/>
                <a:cs typeface="Arial"/>
              </a:rPr>
              <a:t>classes</a:t>
            </a:r>
            <a:r>
              <a:rPr sz="900" spc="-75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 spc="-5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use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b="1" spc="-80">
                <a:latin typeface="Arial"/>
                <a:cs typeface="Arial"/>
              </a:rPr>
              <a:t>class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35">
                <a:latin typeface="Tahoma"/>
                <a:cs typeface="Tahoma"/>
              </a:rPr>
              <a:t>or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b="1" spc="-45">
                <a:latin typeface="Arial"/>
                <a:cs typeface="Arial"/>
              </a:rPr>
              <a:t>package</a:t>
            </a:r>
            <a:r>
              <a:rPr sz="900" b="1" spc="55">
                <a:latin typeface="Arial"/>
                <a:cs typeface="Arial"/>
              </a:rPr>
              <a:t> </a:t>
            </a:r>
            <a:r>
              <a:rPr sz="900" spc="-20">
                <a:latin typeface="Tahoma"/>
                <a:cs typeface="Tahoma"/>
              </a:rPr>
              <a:t>from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library,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you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need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use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b="1" spc="-2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45">
                <a:latin typeface="Tahoma"/>
                <a:cs typeface="Tahoma"/>
              </a:rPr>
              <a:t>keyword: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15">
                <a:solidFill>
                  <a:srgbClr val="FF0000"/>
                </a:solidFill>
                <a:latin typeface="Tahoma"/>
                <a:cs typeface="Tahoma"/>
              </a:rPr>
              <a:t>Example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923759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274813"/>
            <a:ext cx="53644" cy="536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625866"/>
            <a:ext cx="53644" cy="53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838375"/>
            <a:ext cx="53644" cy="536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1901" y="2153424"/>
            <a:ext cx="53644" cy="536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0717" y="2246879"/>
            <a:ext cx="1579880" cy="577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60">
                <a:solidFill>
                  <a:srgbClr val="0000FF"/>
                </a:solidFill>
                <a:latin typeface="Calibri"/>
                <a:cs typeface="Calibri"/>
              </a:rPr>
              <a:t>package.name.Class</a:t>
            </a:r>
            <a:r>
              <a:rPr sz="900" b="1" spc="60">
                <a:latin typeface="Calibri"/>
                <a:cs typeface="Calibri"/>
              </a:rPr>
              <a:t>; </a:t>
            </a:r>
            <a:r>
              <a:rPr sz="900" b="1" spc="-195"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5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0000FF"/>
                </a:solidFill>
                <a:latin typeface="Calibri"/>
                <a:cs typeface="Calibri"/>
              </a:rPr>
              <a:t>package.name.*</a:t>
            </a:r>
            <a:r>
              <a:rPr sz="900" b="1" spc="45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0000FF"/>
                </a:solidFill>
                <a:latin typeface="Calibri"/>
                <a:cs typeface="Calibri"/>
              </a:rPr>
              <a:t>java.util.Scanner</a:t>
            </a:r>
            <a:r>
              <a:rPr sz="900" b="1" spc="105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4432" y="2246879"/>
            <a:ext cx="1639570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Import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-1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single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5">
                <a:solidFill>
                  <a:srgbClr val="3F7F7F"/>
                </a:solidFill>
                <a:latin typeface="Trebuchet MS"/>
                <a:cs typeface="Trebuchet MS"/>
              </a:rPr>
              <a:t>Import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0">
                <a:solidFill>
                  <a:srgbClr val="3F7F7F"/>
                </a:solidFill>
                <a:latin typeface="Trebuchet MS"/>
                <a:cs typeface="Trebuchet MS"/>
              </a:rPr>
              <a:t>whole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5">
                <a:solidFill>
                  <a:srgbClr val="3F7F7F"/>
                </a:solidFill>
                <a:latin typeface="Trebuchet MS"/>
                <a:cs typeface="Trebuchet MS"/>
              </a:rPr>
              <a:t>package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717" y="2801056"/>
            <a:ext cx="3194050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java.util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14">
                <a:solidFill>
                  <a:srgbClr val="3F7F7F"/>
                </a:solidFill>
                <a:latin typeface="Trebuchet MS"/>
                <a:cs typeface="Trebuchet MS"/>
              </a:rPr>
              <a:t>is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-2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package,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0">
                <a:solidFill>
                  <a:srgbClr val="3F7F7F"/>
                </a:solidFill>
                <a:latin typeface="Trebuchet MS"/>
                <a:cs typeface="Trebuchet MS"/>
              </a:rPr>
              <a:t>while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Scanner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14">
                <a:solidFill>
                  <a:srgbClr val="3F7F7F"/>
                </a:solidFill>
                <a:latin typeface="Trebuchet MS"/>
                <a:cs typeface="Trebuchet MS"/>
              </a:rPr>
              <a:t>is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65">
                <a:solidFill>
                  <a:srgbClr val="3F7F7F"/>
                </a:solidFill>
                <a:latin typeface="Trebuchet MS"/>
                <a:cs typeface="Trebuchet MS"/>
              </a:rPr>
              <a:t>a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0">
                <a:solidFill>
                  <a:srgbClr val="3F7F7F"/>
                </a:solidFill>
                <a:latin typeface="Trebuchet MS"/>
                <a:cs typeface="Trebuchet MS"/>
              </a:rPr>
              <a:t>class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25">
                <a:solidFill>
                  <a:srgbClr val="3F7F7F"/>
                </a:solidFill>
                <a:latin typeface="Trebuchet MS"/>
                <a:cs typeface="Trebuchet MS"/>
              </a:rPr>
              <a:t>of</a:t>
            </a:r>
            <a:r>
              <a:rPr sz="900" b="1" i="1" spc="20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">
                <a:solidFill>
                  <a:srgbClr val="3F7F7F"/>
                </a:solidFill>
                <a:latin typeface="Trebuchet MS"/>
                <a:cs typeface="Trebuchet MS"/>
              </a:rPr>
              <a:t>the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55">
                <a:solidFill>
                  <a:srgbClr val="3F7F7F"/>
                </a:solidFill>
                <a:latin typeface="Trebuchet MS"/>
                <a:cs typeface="Trebuchet MS"/>
              </a:rPr>
              <a:t>java.util</a:t>
            </a:r>
            <a:r>
              <a:rPr sz="900" b="1" i="1" spc="19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0">
                <a:solidFill>
                  <a:srgbClr val="3F7F7F"/>
                </a:solidFill>
                <a:latin typeface="Trebuchet MS"/>
                <a:cs typeface="Trebuchet MS"/>
              </a:rPr>
              <a:t>package.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5" name="object 15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8" name="object 18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7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4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5633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/>
              <a:t>Example-1</a:t>
            </a:r>
            <a:r>
              <a:rPr spc="-5"/>
              <a:t> </a:t>
            </a:r>
            <a:r>
              <a:rPr spc="-90"/>
              <a:t>:</a:t>
            </a:r>
            <a:r>
              <a:rPr spc="120"/>
              <a:t> </a:t>
            </a:r>
            <a:r>
              <a:rPr spc="-25"/>
              <a:t>Java</a:t>
            </a:r>
            <a:r>
              <a:rPr spc="-5"/>
              <a:t> </a:t>
            </a:r>
            <a:r>
              <a:rPr spc="-40"/>
              <a:t>Package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673666"/>
            <a:ext cx="3074670" cy="237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45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900" b="1" spc="25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05">
                <a:solidFill>
                  <a:srgbClr val="0000FF"/>
                </a:solidFill>
                <a:latin typeface="Calibri"/>
                <a:cs typeface="Calibri"/>
              </a:rPr>
              <a:t>java.util.Scanner</a:t>
            </a:r>
            <a:r>
              <a:rPr sz="900" b="1" spc="105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5">
                <a:solidFill>
                  <a:srgbClr val="3F7F7F"/>
                </a:solidFill>
                <a:latin typeface="Trebuchet MS"/>
                <a:cs typeface="Trebuchet MS"/>
              </a:rPr>
              <a:t>import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70">
                <a:solidFill>
                  <a:srgbClr val="3F7F7F"/>
                </a:solidFill>
                <a:latin typeface="Trebuchet MS"/>
                <a:cs typeface="Trebuchet MS"/>
              </a:rPr>
              <a:t>java.util.*;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b="1" spc="114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9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30">
                <a:solidFill>
                  <a:srgbClr val="0000FF"/>
                </a:solidFill>
                <a:latin typeface="Calibri"/>
                <a:cs typeface="Calibri"/>
              </a:rPr>
              <a:t>MyClass</a:t>
            </a:r>
            <a:r>
              <a:rPr sz="900" b="1" spc="2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900" b="1" spc="160">
                <a:latin typeface="Calibri"/>
                <a:cs typeface="Calibri"/>
              </a:rPr>
              <a:t>{</a:t>
            </a:r>
            <a:endParaRPr sz="900">
              <a:latin typeface="Calibri"/>
              <a:cs typeface="Calibri"/>
            </a:endParaRPr>
          </a:p>
          <a:p>
            <a:pPr marL="251460" marR="483234" indent="-120014">
              <a:lnSpc>
                <a:spcPct val="101000"/>
              </a:lnSpc>
            </a:pPr>
            <a:r>
              <a:rPr sz="900" b="1" spc="9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900" b="1" spc="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130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900" b="1" spc="6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900" b="1" spc="7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900" b="1" spc="9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900" b="1" spc="90">
                <a:latin typeface="Calibri"/>
                <a:cs typeface="Calibri"/>
              </a:rPr>
              <a:t>(String</a:t>
            </a:r>
            <a:r>
              <a:rPr sz="900" b="1" spc="9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900" b="1" spc="9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100">
                <a:latin typeface="Calibri"/>
                <a:cs typeface="Calibri"/>
              </a:rPr>
              <a:t>args) </a:t>
            </a:r>
            <a:r>
              <a:rPr sz="900" b="1" spc="160">
                <a:latin typeface="Calibri"/>
                <a:cs typeface="Calibri"/>
              </a:rPr>
              <a:t>{ </a:t>
            </a:r>
            <a:r>
              <a:rPr sz="900" b="1" spc="165">
                <a:latin typeface="Calibri"/>
                <a:cs typeface="Calibri"/>
              </a:rPr>
              <a:t> </a:t>
            </a:r>
            <a:r>
              <a:rPr sz="900" b="1" spc="40">
                <a:latin typeface="Calibri"/>
                <a:cs typeface="Calibri"/>
              </a:rPr>
              <a:t>Scanner</a:t>
            </a:r>
            <a:r>
              <a:rPr sz="900" b="1" spc="270">
                <a:latin typeface="Calibri"/>
                <a:cs typeface="Calibri"/>
              </a:rPr>
              <a:t> </a:t>
            </a:r>
            <a:r>
              <a:rPr sz="900" b="1" spc="-30">
                <a:latin typeface="Calibri"/>
                <a:cs typeface="Calibri"/>
              </a:rPr>
              <a:t>myObj</a:t>
            </a:r>
            <a:r>
              <a:rPr sz="900" b="1" spc="100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5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-65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900" b="1" spc="-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900" b="1" spc="75">
                <a:latin typeface="Calibri"/>
                <a:cs typeface="Calibri"/>
              </a:rPr>
              <a:t>Scanner(System.</a:t>
            </a:r>
            <a:r>
              <a:rPr sz="900" b="1" spc="75">
                <a:solidFill>
                  <a:srgbClr val="7C8E28"/>
                </a:solidFill>
                <a:latin typeface="Calibri"/>
                <a:cs typeface="Calibri"/>
              </a:rPr>
              <a:t>in</a:t>
            </a:r>
            <a:r>
              <a:rPr sz="900" b="1" spc="75">
                <a:latin typeface="Calibri"/>
                <a:cs typeface="Calibri"/>
              </a:rPr>
              <a:t>); </a:t>
            </a:r>
            <a:r>
              <a:rPr sz="900" b="1" spc="-190">
                <a:latin typeface="Calibri"/>
                <a:cs typeface="Calibri"/>
              </a:rPr>
              <a:t> </a:t>
            </a:r>
            <a:r>
              <a:rPr sz="900" b="1" spc="80">
                <a:latin typeface="Calibri"/>
                <a:cs typeface="Calibri"/>
              </a:rPr>
              <a:t>System.</a:t>
            </a:r>
            <a:r>
              <a:rPr sz="900" b="1" spc="8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80">
                <a:latin typeface="Calibri"/>
                <a:cs typeface="Calibri"/>
              </a:rPr>
              <a:t>.</a:t>
            </a:r>
            <a:r>
              <a:rPr sz="900" b="1" spc="80">
                <a:solidFill>
                  <a:srgbClr val="7C8E28"/>
                </a:solidFill>
                <a:latin typeface="Calibri"/>
                <a:cs typeface="Calibri"/>
              </a:rPr>
              <a:t>print</a:t>
            </a:r>
            <a:r>
              <a:rPr sz="900" b="1" spc="80">
                <a:latin typeface="Calibri"/>
                <a:cs typeface="Calibri"/>
              </a:rPr>
              <a:t>(</a:t>
            </a:r>
            <a:r>
              <a:rPr sz="900" b="1" spc="80">
                <a:solidFill>
                  <a:srgbClr val="BA2121"/>
                </a:solidFill>
                <a:latin typeface="Calibri"/>
                <a:cs typeface="Calibri"/>
              </a:rPr>
              <a:t>"Enter</a:t>
            </a:r>
            <a:r>
              <a:rPr sz="9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45">
                <a:solidFill>
                  <a:srgbClr val="BA2121"/>
                </a:solidFill>
                <a:latin typeface="Calibri"/>
                <a:cs typeface="Calibri"/>
              </a:rPr>
              <a:t>username"</a:t>
            </a:r>
            <a:r>
              <a:rPr sz="900" b="1" spc="45">
                <a:latin typeface="Calibri"/>
                <a:cs typeface="Calibri"/>
              </a:rPr>
              <a:t>);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libri"/>
              <a:cs typeface="Calibri"/>
            </a:endParaRPr>
          </a:p>
          <a:p>
            <a:pPr marL="251460" marR="5080">
              <a:lnSpc>
                <a:spcPct val="101000"/>
              </a:lnSpc>
              <a:spcBef>
                <a:spcPts val="5"/>
              </a:spcBef>
            </a:pPr>
            <a:r>
              <a:rPr sz="900" b="1" spc="105">
                <a:latin typeface="Calibri"/>
                <a:cs typeface="Calibri"/>
              </a:rPr>
              <a:t>String</a:t>
            </a:r>
            <a:r>
              <a:rPr sz="900" b="1" spc="110">
                <a:latin typeface="Calibri"/>
                <a:cs typeface="Calibri"/>
              </a:rPr>
              <a:t> </a:t>
            </a:r>
            <a:r>
              <a:rPr sz="900" b="1" spc="-10">
                <a:latin typeface="Calibri"/>
                <a:cs typeface="Calibri"/>
              </a:rPr>
              <a:t>userName</a:t>
            </a:r>
            <a:r>
              <a:rPr sz="900" b="1" spc="-5"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900" b="1" spc="2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70">
                <a:latin typeface="Calibri"/>
                <a:cs typeface="Calibri"/>
              </a:rPr>
              <a:t>myObj.</a:t>
            </a:r>
            <a:r>
              <a:rPr sz="900" b="1" spc="70">
                <a:solidFill>
                  <a:srgbClr val="7C8E28"/>
                </a:solidFill>
                <a:latin typeface="Calibri"/>
                <a:cs typeface="Calibri"/>
              </a:rPr>
              <a:t>nextLine</a:t>
            </a:r>
            <a:r>
              <a:rPr sz="900" b="1" spc="70">
                <a:latin typeface="Calibri"/>
                <a:cs typeface="Calibri"/>
              </a:rPr>
              <a:t>(); </a:t>
            </a:r>
            <a:r>
              <a:rPr sz="900" b="1" spc="75">
                <a:latin typeface="Calibri"/>
                <a:cs typeface="Calibri"/>
              </a:rPr>
              <a:t> </a:t>
            </a:r>
            <a:r>
              <a:rPr sz="900" b="1" spc="60">
                <a:latin typeface="Calibri"/>
                <a:cs typeface="Calibri"/>
              </a:rPr>
              <a:t>System.</a:t>
            </a:r>
            <a:r>
              <a:rPr sz="900" b="1" spc="6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900" b="1" spc="60">
                <a:latin typeface="Calibri"/>
                <a:cs typeface="Calibri"/>
              </a:rPr>
              <a:t>.</a:t>
            </a:r>
            <a:r>
              <a:rPr sz="900" b="1" spc="6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900" b="1" spc="60">
                <a:latin typeface="Calibri"/>
                <a:cs typeface="Calibri"/>
              </a:rPr>
              <a:t>(</a:t>
            </a:r>
            <a:r>
              <a:rPr sz="900" b="1" spc="60">
                <a:solidFill>
                  <a:srgbClr val="BA2121"/>
                </a:solidFill>
                <a:latin typeface="Calibri"/>
                <a:cs typeface="Calibri"/>
              </a:rPr>
              <a:t>"Username</a:t>
            </a:r>
            <a:r>
              <a:rPr sz="900" b="1" spc="25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190">
                <a:solidFill>
                  <a:srgbClr val="BA2121"/>
                </a:solidFill>
                <a:latin typeface="Calibri"/>
                <a:cs typeface="Calibri"/>
              </a:rPr>
              <a:t>is:</a:t>
            </a:r>
            <a:r>
              <a:rPr sz="900" b="1" spc="254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75">
                <a:solidFill>
                  <a:srgbClr val="BA2121"/>
                </a:solidFill>
                <a:latin typeface="Calibri"/>
                <a:cs typeface="Calibri"/>
              </a:rPr>
              <a:t>"</a:t>
            </a:r>
            <a:r>
              <a:rPr sz="900" b="1" spc="254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900" b="1" spc="20">
                <a:solidFill>
                  <a:srgbClr val="666666"/>
                </a:solidFill>
                <a:latin typeface="Calibri"/>
                <a:cs typeface="Calibri"/>
              </a:rPr>
              <a:t>+</a:t>
            </a:r>
            <a:r>
              <a:rPr sz="900" b="1" spc="3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900" b="1" spc="30">
                <a:latin typeface="Calibri"/>
                <a:cs typeface="Calibri"/>
              </a:rPr>
              <a:t>userName);</a:t>
            </a:r>
            <a:endParaRPr sz="900">
              <a:latin typeface="Calibri"/>
              <a:cs typeface="Calibri"/>
            </a:endParaRPr>
          </a:p>
          <a:p>
            <a:pPr marL="13208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spc="160">
                <a:latin typeface="Calibri"/>
                <a:cs typeface="Calibri"/>
              </a:rPr>
              <a:t>}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11150" algn="l"/>
              </a:tabLst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	</a:t>
            </a:r>
            <a:r>
              <a:rPr sz="900" b="1" i="1" spc="-25">
                <a:solidFill>
                  <a:srgbClr val="3F7F7F"/>
                </a:solidFill>
                <a:latin typeface="Trebuchet MS"/>
                <a:cs typeface="Trebuchet MS"/>
              </a:rPr>
              <a:t>Output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 :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	</a:t>
            </a:r>
            <a:r>
              <a:rPr sz="900" b="1" i="1">
                <a:solidFill>
                  <a:srgbClr val="3F7F7F"/>
                </a:solidFill>
                <a:latin typeface="Trebuchet MS"/>
                <a:cs typeface="Trebuchet MS"/>
              </a:rPr>
              <a:t>Enter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45">
                <a:solidFill>
                  <a:srgbClr val="3F7F7F"/>
                </a:solidFill>
                <a:latin typeface="Trebuchet MS"/>
                <a:cs typeface="Trebuchet MS"/>
              </a:rPr>
              <a:t>username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40">
                <a:solidFill>
                  <a:srgbClr val="3F7F7F"/>
                </a:solidFill>
                <a:latin typeface="Trebuchet MS"/>
                <a:cs typeface="Trebuchet MS"/>
              </a:rPr>
              <a:t>: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5">
                <a:solidFill>
                  <a:srgbClr val="3F7F7F"/>
                </a:solidFill>
                <a:latin typeface="Trebuchet MS"/>
                <a:cs typeface="Trebuchet MS"/>
              </a:rPr>
              <a:t>Pradeep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14">
                <a:solidFill>
                  <a:srgbClr val="3F7F7F"/>
                </a:solidFill>
                <a:latin typeface="Trebuchet MS"/>
                <a:cs typeface="Trebuchet MS"/>
              </a:rPr>
              <a:t>K</a:t>
            </a:r>
            <a:r>
              <a:rPr sz="900" b="1" i="1" spc="19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45">
                <a:solidFill>
                  <a:srgbClr val="3F7F7F"/>
                </a:solidFill>
                <a:latin typeface="Trebuchet MS"/>
                <a:cs typeface="Trebuchet MS"/>
              </a:rPr>
              <a:t>V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550545" algn="l"/>
              </a:tabLst>
            </a:pPr>
            <a:r>
              <a:rPr sz="900" b="1" i="1" spc="110">
                <a:solidFill>
                  <a:srgbClr val="3F7F7F"/>
                </a:solidFill>
                <a:latin typeface="Trebuchet MS"/>
                <a:cs typeface="Trebuchet MS"/>
              </a:rPr>
              <a:t>//	</a:t>
            </a:r>
            <a:r>
              <a:rPr sz="900" b="1" i="1" spc="-55">
                <a:solidFill>
                  <a:srgbClr val="3F7F7F"/>
                </a:solidFill>
                <a:latin typeface="Trebuchet MS"/>
                <a:cs typeface="Trebuchet MS"/>
              </a:rPr>
              <a:t>Username</a:t>
            </a:r>
            <a:r>
              <a:rPr sz="900" b="1" i="1" spc="18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120">
                <a:solidFill>
                  <a:srgbClr val="3F7F7F"/>
                </a:solidFill>
                <a:latin typeface="Trebuchet MS"/>
                <a:cs typeface="Trebuchet MS"/>
              </a:rPr>
              <a:t>is: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35">
                <a:solidFill>
                  <a:srgbClr val="3F7F7F"/>
                </a:solidFill>
                <a:latin typeface="Trebuchet MS"/>
                <a:cs typeface="Trebuchet MS"/>
              </a:rPr>
              <a:t>Pradeep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14">
                <a:solidFill>
                  <a:srgbClr val="3F7F7F"/>
                </a:solidFill>
                <a:latin typeface="Trebuchet MS"/>
                <a:cs typeface="Trebuchet MS"/>
              </a:rPr>
              <a:t>K</a:t>
            </a:r>
            <a:r>
              <a:rPr sz="900" b="1" i="1" spc="18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900" b="1" i="1" spc="-145">
                <a:solidFill>
                  <a:srgbClr val="3F7F7F"/>
                </a:solidFill>
                <a:latin typeface="Trebuchet MS"/>
                <a:cs typeface="Trebuchet MS"/>
              </a:rPr>
              <a:t>V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6" name="object 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9" name="object 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5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4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User-Defined</a:t>
            </a:r>
            <a:r>
              <a:rPr spc="-30"/>
              <a:t> </a:t>
            </a:r>
            <a:r>
              <a:rPr spc="-45"/>
              <a:t>Packages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21093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474831"/>
            <a:ext cx="3652520" cy="6388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-15">
                <a:latin typeface="Tahoma"/>
                <a:cs typeface="Tahoma"/>
              </a:rPr>
              <a:t>Every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class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part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some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00" spc="30">
                <a:latin typeface="Tahoma"/>
                <a:cs typeface="Tahoma"/>
              </a:rPr>
              <a:t>All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classes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file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part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of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same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00" spc="-15">
                <a:latin typeface="Tahoma"/>
                <a:cs typeface="Tahoma"/>
              </a:rPr>
              <a:t>You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specify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using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declaration:</a:t>
            </a:r>
            <a:r>
              <a:rPr sz="900" spc="1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name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;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833590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1021423"/>
            <a:ext cx="53644" cy="53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1367" y="1064902"/>
            <a:ext cx="3361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5">
                <a:latin typeface="Tahoma"/>
                <a:cs typeface="Tahoma"/>
              </a:rPr>
              <a:t>as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first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(non-comment)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line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file.</a:t>
            </a:r>
            <a:r>
              <a:rPr sz="900" spc="1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It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created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using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367" y="1121183"/>
            <a:ext cx="2045335" cy="9620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900" spc="-40">
                <a:latin typeface="Tahoma"/>
                <a:cs typeface="Tahoma"/>
              </a:rPr>
              <a:t>keyword</a:t>
            </a:r>
            <a:r>
              <a:rPr sz="900" spc="-15">
                <a:latin typeface="Tahoma"/>
                <a:cs typeface="Tahoma"/>
              </a:rPr>
              <a:t> </a:t>
            </a:r>
            <a:r>
              <a:rPr sz="900" b="1" i="1" spc="-30">
                <a:solidFill>
                  <a:srgbClr val="EC008C"/>
                </a:solidFill>
                <a:latin typeface="Trebuchet MS"/>
                <a:cs typeface="Trebuchet MS"/>
              </a:rPr>
              <a:t>package</a:t>
            </a:r>
            <a:r>
              <a:rPr sz="900" spc="-30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37515">
              <a:lnSpc>
                <a:spcPts val="930"/>
              </a:lnSpc>
              <a:spcBef>
                <a:spcPts val="400"/>
              </a:spcBef>
            </a:pPr>
            <a:r>
              <a:rPr sz="800" b="1" spc="65">
                <a:latin typeface="Calibri"/>
                <a:cs typeface="Calibri"/>
              </a:rPr>
              <a:t>Syntax:</a:t>
            </a:r>
            <a:endParaRPr sz="800">
              <a:latin typeface="Calibri"/>
              <a:cs typeface="Calibri"/>
            </a:endParaRPr>
          </a:p>
          <a:p>
            <a:pPr marL="862330">
              <a:lnSpc>
                <a:spcPts val="930"/>
              </a:lnSpc>
            </a:pP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nameOfPackage</a:t>
            </a:r>
            <a:r>
              <a:rPr sz="800" b="1" spc="15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437515">
              <a:lnSpc>
                <a:spcPts val="930"/>
              </a:lnSpc>
              <a:spcBef>
                <a:spcPts val="830"/>
              </a:spcBef>
            </a:pPr>
            <a:r>
              <a:rPr sz="800" b="1" spc="20">
                <a:latin typeface="Calibri"/>
                <a:cs typeface="Calibri"/>
              </a:rPr>
              <a:t>Examples</a:t>
            </a:r>
            <a:r>
              <a:rPr sz="800" b="1" spc="195">
                <a:latin typeface="Calibri"/>
                <a:cs typeface="Calibri"/>
              </a:rPr>
              <a:t> :</a:t>
            </a:r>
            <a:endParaRPr sz="800">
              <a:latin typeface="Calibri"/>
              <a:cs typeface="Calibri"/>
            </a:endParaRPr>
          </a:p>
          <a:p>
            <a:pPr marL="862330" marR="111125">
              <a:lnSpc>
                <a:spcPts val="900"/>
              </a:lnSpc>
              <a:spcBef>
                <a:spcPts val="50"/>
              </a:spcBef>
            </a:pP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0000FF"/>
                </a:solidFill>
                <a:latin typeface="Calibri"/>
                <a:cs typeface="Calibri"/>
              </a:rPr>
              <a:t>MyPackages</a:t>
            </a:r>
            <a:r>
              <a:rPr sz="800" b="1" spc="20">
                <a:latin typeface="Calibri"/>
                <a:cs typeface="Calibri"/>
              </a:rPr>
              <a:t>; </a:t>
            </a:r>
            <a:r>
              <a:rPr sz="800" b="1" spc="25">
                <a:latin typeface="Calibri"/>
                <a:cs typeface="Calibri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2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0000FF"/>
                </a:solidFill>
                <a:latin typeface="Calibri"/>
                <a:cs typeface="Calibri"/>
              </a:rPr>
              <a:t>My_Packages</a:t>
            </a:r>
            <a:r>
              <a:rPr sz="800" b="1" spc="2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6415" y="1822093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4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5">
                <a:solidFill>
                  <a:srgbClr val="3F7F7F"/>
                </a:solidFill>
                <a:latin typeface="Trebuchet MS"/>
                <a:cs typeface="Trebuchet MS"/>
              </a:rPr>
              <a:t>Meaningfull</a:t>
            </a:r>
            <a:r>
              <a:rPr sz="800" b="1" i="1" spc="15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80">
                <a:solidFill>
                  <a:srgbClr val="3F7F7F"/>
                </a:solidFill>
                <a:latin typeface="Trebuchet MS"/>
                <a:cs typeface="Trebuchet MS"/>
              </a:rPr>
              <a:t>Names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231529"/>
            <a:ext cx="53644" cy="536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81367" y="2085267"/>
            <a:ext cx="3666490" cy="9404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spc="5">
                <a:latin typeface="Tahoma"/>
                <a:cs typeface="Tahoma"/>
              </a:rPr>
              <a:t>Multiple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files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specify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same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name.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585"/>
              </a:spcBef>
            </a:pPr>
            <a:r>
              <a:rPr sz="900" spc="-45">
                <a:latin typeface="Tahoma"/>
                <a:cs typeface="Tahoma"/>
              </a:rPr>
              <a:t>If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no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specified,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classes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file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go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into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special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unnamed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(the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same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unnamed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for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all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files).</a:t>
            </a:r>
            <a:endParaRPr sz="900">
              <a:latin typeface="Tahoma"/>
              <a:cs typeface="Tahoma"/>
            </a:endParaRPr>
          </a:p>
          <a:p>
            <a:pPr marL="12700" marR="229870">
              <a:lnSpc>
                <a:spcPct val="101000"/>
              </a:lnSpc>
              <a:spcBef>
                <a:spcPts val="580"/>
              </a:spcBef>
            </a:pPr>
            <a:r>
              <a:rPr sz="900" spc="-45">
                <a:latin typeface="Tahoma"/>
                <a:cs typeface="Tahoma"/>
              </a:rPr>
              <a:t>If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name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is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specified,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file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must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be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in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sub-directory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called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name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(i.e.,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directory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name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must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15">
                <a:latin typeface="Tahoma"/>
                <a:cs typeface="Tahoma"/>
              </a:rPr>
              <a:t>match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name).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901" y="2444026"/>
            <a:ext cx="53644" cy="53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795079"/>
            <a:ext cx="53644" cy="536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6" name="object 16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9" name="object 19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6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4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User-Defined</a:t>
            </a:r>
            <a:r>
              <a:rPr spc="-30"/>
              <a:t> </a:t>
            </a:r>
            <a:r>
              <a:rPr spc="-45"/>
              <a:t>Packages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593928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23527"/>
            <a:ext cx="3442970" cy="477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5">
                <a:latin typeface="Tahoma"/>
                <a:cs typeface="Tahoma"/>
              </a:rPr>
              <a:t>To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create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User-Defined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package,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10">
                <a:latin typeface="Tahoma"/>
                <a:cs typeface="Tahoma"/>
              </a:rPr>
              <a:t>Java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55">
                <a:latin typeface="Tahoma"/>
                <a:cs typeface="Tahoma"/>
              </a:rPr>
              <a:t>uses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b="1" i="1" u="sng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file</a:t>
            </a:r>
            <a:r>
              <a:rPr sz="900" b="1" i="1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i="1" u="sng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system</a:t>
            </a:r>
            <a:r>
              <a:rPr sz="900" b="1" i="1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i="1" u="sng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directory</a:t>
            </a:r>
            <a:r>
              <a:rPr sz="900" b="1" i="1" spc="40">
                <a:latin typeface="Trebuchet MS"/>
                <a:cs typeface="Trebuchet MS"/>
              </a:rPr>
              <a:t> </a:t>
            </a:r>
            <a:r>
              <a:rPr sz="900">
                <a:latin typeface="Tahoma"/>
                <a:cs typeface="Tahoma"/>
              </a:rPr>
              <a:t>to </a:t>
            </a:r>
            <a:r>
              <a:rPr sz="900" spc="-26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store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them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">
                <a:latin typeface="Tahoma"/>
                <a:cs typeface="Tahoma"/>
              </a:rPr>
              <a:t>(Like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Computers...).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>
                <a:solidFill>
                  <a:srgbClr val="FF0000"/>
                </a:solidFill>
                <a:latin typeface="Tahoma"/>
                <a:cs typeface="Tahoma"/>
              </a:rPr>
              <a:t>File </a:t>
            </a:r>
            <a:r>
              <a:rPr sz="900" spc="-10">
                <a:solidFill>
                  <a:srgbClr val="FF0000"/>
                </a:solidFill>
                <a:latin typeface="Tahoma"/>
                <a:cs typeface="Tahoma"/>
              </a:rPr>
              <a:t>Structure</a:t>
            </a:r>
            <a:r>
              <a:rPr sz="900" spc="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908977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271" y="1046226"/>
            <a:ext cx="1590040" cy="9550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121585"/>
            <a:ext cx="53644" cy="53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1367" y="1977178"/>
            <a:ext cx="3405504" cy="110680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900" spc="-5">
                <a:latin typeface="Tahoma"/>
                <a:cs typeface="Tahoma"/>
              </a:rPr>
              <a:t>To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create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a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package,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use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b="1" spc="-45">
                <a:solidFill>
                  <a:srgbClr val="FF0000"/>
                </a:solidFill>
                <a:latin typeface="Arial"/>
                <a:cs typeface="Arial"/>
              </a:rPr>
              <a:t>package</a:t>
            </a:r>
            <a:r>
              <a:rPr sz="900" b="1" spc="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45">
                <a:latin typeface="Tahoma"/>
                <a:cs typeface="Tahoma"/>
              </a:rPr>
              <a:t>keyword:</a:t>
            </a:r>
            <a:endParaRPr sz="9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509"/>
              </a:spcBef>
              <a:tabLst>
                <a:tab pos="1266190" algn="l"/>
              </a:tabLst>
            </a:pP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>
                <a:latin typeface="Calibri"/>
                <a:cs typeface="Calibri"/>
              </a:rPr>
              <a:t>;	</a:t>
            </a: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25">
                <a:solidFill>
                  <a:srgbClr val="3F7F7F"/>
                </a:solidFill>
                <a:latin typeface="Trebuchet MS"/>
                <a:cs typeface="Trebuchet MS"/>
              </a:rPr>
              <a:t>Save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60">
                <a:solidFill>
                  <a:srgbClr val="3F7F7F"/>
                </a:solidFill>
                <a:latin typeface="Trebuchet MS"/>
                <a:cs typeface="Trebuchet MS"/>
              </a:rPr>
              <a:t>this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95">
                <a:solidFill>
                  <a:srgbClr val="3F7F7F"/>
                </a:solidFill>
                <a:latin typeface="Trebuchet MS"/>
                <a:cs typeface="Trebuchet MS"/>
              </a:rPr>
              <a:t>file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5">
                <a:solidFill>
                  <a:srgbClr val="3F7F7F"/>
                </a:solidFill>
                <a:latin typeface="Trebuchet MS"/>
                <a:cs typeface="Trebuchet MS"/>
              </a:rPr>
              <a:t>as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MyPackageClass.java</a:t>
            </a:r>
            <a:endParaRPr sz="800">
              <a:latin typeface="Trebuchet MS"/>
              <a:cs typeface="Trebuchet MS"/>
            </a:endParaRPr>
          </a:p>
          <a:p>
            <a:pPr marL="203200">
              <a:lnSpc>
                <a:spcPts val="930"/>
              </a:lnSpc>
              <a:spcBef>
                <a:spcPts val="835"/>
              </a:spcBef>
            </a:pP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25">
                <a:solidFill>
                  <a:srgbClr val="0000FF"/>
                </a:solidFill>
                <a:latin typeface="Calibri"/>
                <a:cs typeface="Calibri"/>
              </a:rPr>
              <a:t>MyPackageClass</a:t>
            </a:r>
            <a:r>
              <a:rPr sz="800" b="1" spc="2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628650" marR="217170" indent="-319405">
              <a:lnSpc>
                <a:spcPts val="900"/>
              </a:lnSpc>
              <a:spcBef>
                <a:spcPts val="50"/>
              </a:spcBef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8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6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80">
                <a:latin typeface="Calibri"/>
                <a:cs typeface="Calibri"/>
              </a:rPr>
              <a:t>(String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8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args) </a:t>
            </a:r>
            <a:r>
              <a:rPr sz="800" b="1" spc="140">
                <a:latin typeface="Calibri"/>
                <a:cs typeface="Calibri"/>
              </a:rPr>
              <a:t>{ </a:t>
            </a:r>
            <a:r>
              <a:rPr sz="800" b="1" spc="145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System.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75">
                <a:latin typeface="Calibri"/>
                <a:cs typeface="Calibri"/>
              </a:rPr>
              <a:t>.</a:t>
            </a:r>
            <a:r>
              <a:rPr sz="800" b="1" spc="75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75">
                <a:latin typeface="Calibri"/>
                <a:cs typeface="Calibri"/>
              </a:rPr>
              <a:t>(</a:t>
            </a:r>
            <a:r>
              <a:rPr sz="800" b="1" spc="75">
                <a:solidFill>
                  <a:srgbClr val="BA2121"/>
                </a:solidFill>
                <a:latin typeface="Calibri"/>
                <a:cs typeface="Calibri"/>
              </a:rPr>
              <a:t>"This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60">
                <a:solidFill>
                  <a:srgbClr val="BA2121"/>
                </a:solidFill>
                <a:latin typeface="Calibri"/>
                <a:cs typeface="Calibri"/>
              </a:rPr>
              <a:t>is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-100">
                <a:solidFill>
                  <a:srgbClr val="BA2121"/>
                </a:solidFill>
                <a:latin typeface="Calibri"/>
                <a:cs typeface="Calibri"/>
              </a:rPr>
              <a:t>my</a:t>
            </a:r>
            <a:r>
              <a:rPr sz="800" b="1" spc="-7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150">
                <a:solidFill>
                  <a:srgbClr val="BA2121"/>
                </a:solidFill>
                <a:latin typeface="Calibri"/>
                <a:cs typeface="Calibri"/>
              </a:rPr>
              <a:t>first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70">
                <a:solidFill>
                  <a:srgbClr val="BA2121"/>
                </a:solidFill>
                <a:latin typeface="Calibri"/>
                <a:cs typeface="Calibri"/>
              </a:rPr>
              <a:t>package!"</a:t>
            </a:r>
            <a:r>
              <a:rPr sz="800" b="1" spc="70">
                <a:latin typeface="Calibri"/>
                <a:cs typeface="Calibri"/>
              </a:rPr>
              <a:t>);</a:t>
            </a:r>
            <a:endParaRPr sz="800">
              <a:latin typeface="Calibri"/>
              <a:cs typeface="Calibri"/>
            </a:endParaRPr>
          </a:p>
          <a:p>
            <a:pPr marL="309880">
              <a:lnSpc>
                <a:spcPts val="84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203200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11" name="object 11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4" name="object 14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6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7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34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User-Defined</a:t>
            </a:r>
            <a:r>
              <a:rPr spc="-30"/>
              <a:t> </a:t>
            </a:r>
            <a:r>
              <a:rPr spc="-45"/>
              <a:t>Packages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621004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367" y="533547"/>
            <a:ext cx="3426460" cy="24593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00" spc="5">
                <a:latin typeface="Tahoma"/>
                <a:cs typeface="Tahoma"/>
              </a:rPr>
              <a:t>First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15">
                <a:solidFill>
                  <a:srgbClr val="FF0000"/>
                </a:solidFill>
                <a:latin typeface="Tahoma"/>
                <a:cs typeface="Tahoma"/>
              </a:rPr>
              <a:t>Compile</a:t>
            </a:r>
            <a:r>
              <a:rPr sz="9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>
                <a:solidFill>
                  <a:srgbClr val="FF0000"/>
                </a:solidFill>
                <a:latin typeface="Tahoma"/>
                <a:cs typeface="Tahoma"/>
              </a:rPr>
              <a:t>java</a:t>
            </a:r>
            <a:r>
              <a:rPr sz="9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file</a:t>
            </a:r>
            <a:r>
              <a:rPr sz="900" spc="20"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R="1652270" algn="r">
              <a:lnSpc>
                <a:spcPct val="100000"/>
              </a:lnSpc>
              <a:spcBef>
                <a:spcPts val="114"/>
              </a:spcBef>
            </a:pPr>
            <a:r>
              <a:rPr sz="800" b="1" spc="75">
                <a:latin typeface="Calibri"/>
                <a:cs typeface="Calibri"/>
              </a:rPr>
              <a:t>javac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MyPackageClass.</a:t>
            </a:r>
            <a:r>
              <a:rPr sz="800" b="1" spc="45">
                <a:solidFill>
                  <a:srgbClr val="7C8E28"/>
                </a:solidFill>
                <a:latin typeface="Calibri"/>
                <a:cs typeface="Calibri"/>
              </a:rPr>
              <a:t>java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>
                <a:latin typeface="Tahoma"/>
                <a:cs typeface="Tahoma"/>
              </a:rPr>
              <a:t>Now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15">
                <a:solidFill>
                  <a:srgbClr val="FF0000"/>
                </a:solidFill>
                <a:latin typeface="Tahoma"/>
                <a:cs typeface="Tahoma"/>
              </a:rPr>
              <a:t>Compile</a:t>
            </a:r>
            <a:r>
              <a:rPr sz="9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>
                <a:solidFill>
                  <a:srgbClr val="FF0000"/>
                </a:solidFill>
                <a:latin typeface="Tahoma"/>
                <a:cs typeface="Tahoma"/>
              </a:rPr>
              <a:t>package</a:t>
            </a:r>
            <a:r>
              <a:rPr sz="9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37515" marR="1333500">
              <a:lnSpc>
                <a:spcPts val="900"/>
              </a:lnSpc>
              <a:spcBef>
                <a:spcPts val="195"/>
              </a:spcBef>
            </a:pPr>
            <a:r>
              <a:rPr sz="800" b="1" spc="75">
                <a:latin typeface="Calibri"/>
                <a:cs typeface="Calibri"/>
              </a:rPr>
              <a:t>javac</a:t>
            </a:r>
            <a:r>
              <a:rPr sz="800" b="1" spc="80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-</a:t>
            </a:r>
            <a:r>
              <a:rPr sz="800" b="1" spc="80">
                <a:latin typeface="Calibri"/>
                <a:cs typeface="Calibri"/>
              </a:rPr>
              <a:t>d</a:t>
            </a:r>
            <a:r>
              <a:rPr sz="800" b="1" spc="85">
                <a:latin typeface="Calibri"/>
                <a:cs typeface="Calibri"/>
              </a:rPr>
              <a:t> </a:t>
            </a:r>
            <a:r>
              <a:rPr sz="800" b="1" spc="200">
                <a:latin typeface="Calibri"/>
                <a:cs typeface="Calibri"/>
              </a:rPr>
              <a:t>. </a:t>
            </a:r>
            <a:r>
              <a:rPr sz="800" b="1" spc="45">
                <a:latin typeface="Calibri"/>
                <a:cs typeface="Calibri"/>
              </a:rPr>
              <a:t>MyPackageClass.</a:t>
            </a:r>
            <a:r>
              <a:rPr sz="800" b="1" spc="45">
                <a:solidFill>
                  <a:srgbClr val="7C8E28"/>
                </a:solidFill>
                <a:latin typeface="Calibri"/>
                <a:cs typeface="Calibri"/>
              </a:rPr>
              <a:t>java </a:t>
            </a:r>
            <a:r>
              <a:rPr sz="800" b="1" spc="50">
                <a:solidFill>
                  <a:srgbClr val="7C8E28"/>
                </a:solidFill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javac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-</a:t>
            </a:r>
            <a:r>
              <a:rPr sz="800" b="1" spc="80">
                <a:latin typeface="Calibri"/>
                <a:cs typeface="Calibri"/>
              </a:rPr>
              <a:t>d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200">
                <a:latin typeface="Calibri"/>
                <a:cs typeface="Calibri"/>
              </a:rPr>
              <a:t>..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MyPackageClass.</a:t>
            </a:r>
            <a:r>
              <a:rPr sz="800" b="1" spc="45">
                <a:solidFill>
                  <a:srgbClr val="7C8E28"/>
                </a:solidFill>
                <a:latin typeface="Calibri"/>
                <a:cs typeface="Calibri"/>
              </a:rPr>
              <a:t>java</a:t>
            </a:r>
            <a:endParaRPr sz="800">
              <a:latin typeface="Calibri"/>
              <a:cs typeface="Calibri"/>
            </a:endParaRPr>
          </a:p>
          <a:p>
            <a:pPr marL="331470" marR="535940" indent="-212725">
              <a:lnSpc>
                <a:spcPts val="900"/>
              </a:lnSpc>
              <a:spcBef>
                <a:spcPts val="890"/>
              </a:spcBef>
              <a:buClr>
                <a:srgbClr val="666666"/>
              </a:buClr>
              <a:buAutoNum type="arabicPeriod"/>
              <a:tabLst>
                <a:tab pos="332105" algn="l"/>
              </a:tabLst>
            </a:pPr>
            <a:r>
              <a:rPr sz="800" b="1" spc="5">
                <a:latin typeface="Calibri"/>
                <a:cs typeface="Calibri"/>
              </a:rPr>
              <a:t>The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666666"/>
                </a:solidFill>
                <a:latin typeface="Calibri"/>
                <a:cs typeface="Calibri"/>
              </a:rPr>
              <a:t>-</a:t>
            </a:r>
            <a:r>
              <a:rPr sz="800" b="1" spc="80">
                <a:latin typeface="Calibri"/>
                <a:cs typeface="Calibri"/>
              </a:rPr>
              <a:t>d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60">
                <a:latin typeface="Calibri"/>
                <a:cs typeface="Calibri"/>
              </a:rPr>
              <a:t>is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20">
                <a:latin typeface="Calibri"/>
                <a:cs typeface="Calibri"/>
              </a:rPr>
              <a:t>a</a:t>
            </a:r>
            <a:r>
              <a:rPr sz="800" b="1" spc="35"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7F00"/>
                </a:solidFill>
                <a:latin typeface="Calibri"/>
                <a:cs typeface="Calibri"/>
              </a:rPr>
              <a:t>switch</a:t>
            </a:r>
            <a:r>
              <a:rPr sz="800" b="1" spc="23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0">
                <a:latin typeface="Calibri"/>
                <a:cs typeface="Calibri"/>
              </a:rPr>
              <a:t>that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40">
                <a:latin typeface="Calibri"/>
                <a:cs typeface="Calibri"/>
              </a:rPr>
              <a:t>tells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the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50">
                <a:latin typeface="Calibri"/>
                <a:cs typeface="Calibri"/>
              </a:rPr>
              <a:t>compiler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-5">
                <a:latin typeface="Calibri"/>
                <a:cs typeface="Calibri"/>
              </a:rPr>
              <a:t>where </a:t>
            </a:r>
            <a:r>
              <a:rPr sz="800" b="1" spc="-170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to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put</a:t>
            </a:r>
            <a:r>
              <a:rPr sz="800" b="1" spc="45">
                <a:solidFill>
                  <a:srgbClr val="666666"/>
                </a:solidFill>
                <a:latin typeface="Calibri"/>
                <a:cs typeface="Calibri"/>
              </a:rPr>
              <a:t>/</a:t>
            </a:r>
            <a:r>
              <a:rPr sz="800" b="1" spc="45">
                <a:latin typeface="Calibri"/>
                <a:cs typeface="Calibri"/>
              </a:rPr>
              <a:t>save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the</a:t>
            </a:r>
            <a:r>
              <a:rPr sz="800" b="1" spc="235"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5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endParaRPr sz="800">
              <a:latin typeface="Calibri"/>
              <a:cs typeface="Calibri"/>
            </a:endParaRPr>
          </a:p>
          <a:p>
            <a:pPr marL="331470" indent="-213360">
              <a:lnSpc>
                <a:spcPts val="930"/>
              </a:lnSpc>
              <a:spcBef>
                <a:spcPts val="810"/>
              </a:spcBef>
              <a:buClr>
                <a:srgbClr val="666666"/>
              </a:buClr>
              <a:buAutoNum type="arabicPeriod"/>
              <a:tabLst>
                <a:tab pos="332105" algn="l"/>
              </a:tabLst>
            </a:pPr>
            <a:r>
              <a:rPr sz="800" b="1" spc="5">
                <a:latin typeface="Calibri"/>
                <a:cs typeface="Calibri"/>
              </a:rPr>
              <a:t>The </a:t>
            </a:r>
            <a:r>
              <a:rPr sz="800" b="1" spc="50">
                <a:latin typeface="Calibri"/>
                <a:cs typeface="Calibri"/>
              </a:rPr>
              <a:t> </a:t>
            </a:r>
            <a:r>
              <a:rPr sz="800" b="1" spc="110">
                <a:solidFill>
                  <a:srgbClr val="BA2121"/>
                </a:solidFill>
                <a:latin typeface="Calibri"/>
                <a:cs typeface="Calibri"/>
              </a:rPr>
              <a:t>"."</a:t>
            </a:r>
            <a:r>
              <a:rPr sz="800" b="1" spc="24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50">
                <a:latin typeface="Calibri"/>
                <a:cs typeface="Calibri"/>
              </a:rPr>
              <a:t>operator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represents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the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65">
                <a:latin typeface="Calibri"/>
                <a:cs typeface="Calibri"/>
              </a:rPr>
              <a:t>current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30">
                <a:latin typeface="Calibri"/>
                <a:cs typeface="Calibri"/>
              </a:rPr>
              <a:t>working  </a:t>
            </a:r>
            <a:r>
              <a:rPr sz="800" b="1" spc="95">
                <a:latin typeface="Calibri"/>
                <a:cs typeface="Calibri"/>
              </a:rPr>
              <a:t>directory.</a:t>
            </a:r>
            <a:endParaRPr sz="800">
              <a:latin typeface="Calibri"/>
              <a:cs typeface="Calibri"/>
            </a:endParaRPr>
          </a:p>
          <a:p>
            <a:pPr marL="331470" indent="-213360">
              <a:lnSpc>
                <a:spcPts val="930"/>
              </a:lnSpc>
              <a:buClr>
                <a:srgbClr val="666666"/>
              </a:buClr>
              <a:buAutoNum type="arabicPeriod"/>
              <a:tabLst>
                <a:tab pos="332105" algn="l"/>
              </a:tabLst>
            </a:pPr>
            <a:r>
              <a:rPr sz="800" b="1" spc="5">
                <a:latin typeface="Calibri"/>
                <a:cs typeface="Calibri"/>
              </a:rPr>
              <a:t>The </a:t>
            </a:r>
            <a:r>
              <a:rPr sz="800" b="1" spc="45">
                <a:latin typeface="Calibri"/>
                <a:cs typeface="Calibri"/>
              </a:rPr>
              <a:t> </a:t>
            </a:r>
            <a:r>
              <a:rPr sz="800" b="1" spc="135">
                <a:solidFill>
                  <a:srgbClr val="BA2121"/>
                </a:solidFill>
                <a:latin typeface="Calibri"/>
                <a:cs typeface="Calibri"/>
              </a:rPr>
              <a:t>".."</a:t>
            </a:r>
            <a:r>
              <a:rPr sz="800" b="1" spc="229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800" b="1" spc="85">
                <a:latin typeface="Calibri"/>
                <a:cs typeface="Calibri"/>
              </a:rPr>
              <a:t>indicates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the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45">
                <a:latin typeface="Calibri"/>
                <a:cs typeface="Calibri"/>
              </a:rPr>
              <a:t>parent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95">
                <a:latin typeface="Calibri"/>
                <a:cs typeface="Calibri"/>
              </a:rPr>
              <a:t>directory.</a:t>
            </a:r>
            <a:endParaRPr sz="800">
              <a:latin typeface="Calibri"/>
              <a:cs typeface="Calibri"/>
            </a:endParaRPr>
          </a:p>
          <a:p>
            <a:pPr marL="118745">
              <a:lnSpc>
                <a:spcPts val="930"/>
              </a:lnSpc>
              <a:spcBef>
                <a:spcPts val="830"/>
              </a:spcBef>
            </a:pPr>
            <a:r>
              <a:rPr sz="800" b="1" spc="5">
                <a:latin typeface="Calibri"/>
                <a:cs typeface="Calibri"/>
              </a:rPr>
              <a:t>Note </a:t>
            </a:r>
            <a:r>
              <a:rPr sz="800" b="1" spc="55">
                <a:latin typeface="Calibri"/>
                <a:cs typeface="Calibri"/>
              </a:rPr>
              <a:t> </a:t>
            </a:r>
            <a:r>
              <a:rPr sz="800" b="1" spc="195">
                <a:latin typeface="Calibri"/>
                <a:cs typeface="Calibri"/>
              </a:rPr>
              <a:t>: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-80">
                <a:latin typeface="Calibri"/>
                <a:cs typeface="Calibri"/>
              </a:rPr>
              <a:t>When</a:t>
            </a:r>
            <a:r>
              <a:rPr sz="800" b="1" spc="145">
                <a:latin typeface="Calibri"/>
                <a:cs typeface="Calibri"/>
              </a:rPr>
              <a:t> </a:t>
            </a:r>
            <a:r>
              <a:rPr sz="800" b="1" spc="-85">
                <a:latin typeface="Calibri"/>
                <a:cs typeface="Calibri"/>
              </a:rPr>
              <a:t>we</a:t>
            </a:r>
            <a:r>
              <a:rPr sz="800" b="1" spc="30">
                <a:latin typeface="Calibri"/>
                <a:cs typeface="Calibri"/>
              </a:rPr>
              <a:t>  compiled  </a:t>
            </a:r>
            <a:r>
              <a:rPr sz="800" b="1" spc="45">
                <a:latin typeface="Calibri"/>
                <a:cs typeface="Calibri"/>
              </a:rPr>
              <a:t>the</a:t>
            </a:r>
            <a:r>
              <a:rPr sz="800" b="1" spc="240">
                <a:latin typeface="Calibri"/>
                <a:cs typeface="Calibri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800" b="1" spc="2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800" b="1" spc="40">
                <a:latin typeface="Calibri"/>
                <a:cs typeface="Calibri"/>
              </a:rPr>
              <a:t>above,</a:t>
            </a:r>
            <a:endParaRPr sz="800">
              <a:latin typeface="Calibri"/>
              <a:cs typeface="Calibri"/>
            </a:endParaRPr>
          </a:p>
          <a:p>
            <a:pPr marL="490855">
              <a:lnSpc>
                <a:spcPts val="930"/>
              </a:lnSpc>
            </a:pPr>
            <a:r>
              <a:rPr sz="800" b="1" spc="20">
                <a:latin typeface="Calibri"/>
                <a:cs typeface="Calibri"/>
              </a:rPr>
              <a:t>a </a:t>
            </a:r>
            <a:r>
              <a:rPr sz="800" b="1" spc="25">
                <a:latin typeface="Calibri"/>
                <a:cs typeface="Calibri"/>
              </a:rPr>
              <a:t>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85">
                <a:latin typeface="Calibri"/>
                <a:cs typeface="Calibri"/>
              </a:rPr>
              <a:t>folder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-20">
                <a:latin typeface="Calibri"/>
                <a:cs typeface="Calibri"/>
              </a:rPr>
              <a:t>was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75">
                <a:latin typeface="Calibri"/>
                <a:cs typeface="Calibri"/>
              </a:rPr>
              <a:t>created,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called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30">
                <a:solidFill>
                  <a:srgbClr val="BA2121"/>
                </a:solidFill>
                <a:latin typeface="Calibri"/>
                <a:cs typeface="Calibri"/>
              </a:rPr>
              <a:t>"mypack"</a:t>
            </a:r>
            <a:r>
              <a:rPr sz="800" b="1" spc="3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5">
                <a:latin typeface="Tahoma"/>
                <a:cs typeface="Tahoma"/>
              </a:rPr>
              <a:t>Finally,</a:t>
            </a:r>
            <a:r>
              <a:rPr sz="900" spc="15"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Run</a:t>
            </a:r>
            <a:r>
              <a:rPr sz="9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40">
                <a:solidFill>
                  <a:srgbClr val="FF0000"/>
                </a:solidFill>
                <a:latin typeface="Tahoma"/>
                <a:cs typeface="Tahoma"/>
              </a:rPr>
              <a:t>package</a:t>
            </a:r>
            <a:r>
              <a:rPr sz="900" spc="-40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R="1704975" algn="r">
              <a:lnSpc>
                <a:spcPct val="100000"/>
              </a:lnSpc>
              <a:spcBef>
                <a:spcPts val="114"/>
              </a:spcBef>
            </a:pPr>
            <a:r>
              <a:rPr sz="800" b="1" spc="75">
                <a:latin typeface="Calibri"/>
                <a:cs typeface="Calibri"/>
              </a:rPr>
              <a:t>java</a:t>
            </a:r>
            <a:r>
              <a:rPr sz="800" b="1" spc="190">
                <a:latin typeface="Calibri"/>
                <a:cs typeface="Calibri"/>
              </a:rPr>
              <a:t> </a:t>
            </a:r>
            <a:r>
              <a:rPr sz="800" b="1" spc="25">
                <a:latin typeface="Calibri"/>
                <a:cs typeface="Calibri"/>
              </a:rPr>
              <a:t>mypack.</a:t>
            </a:r>
            <a:r>
              <a:rPr sz="800" b="1" spc="25">
                <a:solidFill>
                  <a:srgbClr val="7C8E28"/>
                </a:solidFill>
                <a:latin typeface="Calibri"/>
                <a:cs typeface="Calibri"/>
              </a:rPr>
              <a:t>MyPackageClass</a:t>
            </a:r>
            <a:endParaRPr sz="800">
              <a:latin typeface="Calibri"/>
              <a:cs typeface="Calibri"/>
            </a:endParaRPr>
          </a:p>
          <a:p>
            <a:pPr marL="331470">
              <a:lnSpc>
                <a:spcPct val="100000"/>
              </a:lnSpc>
              <a:spcBef>
                <a:spcPts val="835"/>
              </a:spcBef>
            </a:pP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//</a:t>
            </a:r>
            <a:r>
              <a:rPr sz="800" b="1" i="1" spc="16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0">
                <a:solidFill>
                  <a:srgbClr val="3F7F7F"/>
                </a:solidFill>
                <a:latin typeface="Trebuchet MS"/>
                <a:cs typeface="Trebuchet MS"/>
              </a:rPr>
              <a:t>This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100">
                <a:solidFill>
                  <a:srgbClr val="3F7F7F"/>
                </a:solidFill>
                <a:latin typeface="Trebuchet MS"/>
                <a:cs typeface="Trebuchet MS"/>
              </a:rPr>
              <a:t>is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40">
                <a:solidFill>
                  <a:srgbClr val="3F7F7F"/>
                </a:solidFill>
                <a:latin typeface="Trebuchet MS"/>
                <a:cs typeface="Trebuchet MS"/>
              </a:rPr>
              <a:t>my</a:t>
            </a:r>
            <a:r>
              <a:rPr sz="800" b="1" i="1" spc="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85">
                <a:solidFill>
                  <a:srgbClr val="3F7F7F"/>
                </a:solidFill>
                <a:latin typeface="Trebuchet MS"/>
                <a:cs typeface="Trebuchet MS"/>
              </a:rPr>
              <a:t>first</a:t>
            </a:r>
            <a:r>
              <a:rPr sz="800" b="1" i="1" spc="16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10">
                <a:solidFill>
                  <a:srgbClr val="3F7F7F"/>
                </a:solidFill>
                <a:latin typeface="Trebuchet MS"/>
                <a:cs typeface="Trebuchet MS"/>
              </a:rPr>
              <a:t>package!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01" y="1009319"/>
            <a:ext cx="53644" cy="536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2536367"/>
            <a:ext cx="53644" cy="536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9" name="object 9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2" name="object 12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8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738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/>
              <a:t>How</a:t>
            </a:r>
            <a:r>
              <a:rPr spc="15"/>
              <a:t> </a:t>
            </a:r>
            <a:r>
              <a:rPr spc="-15"/>
              <a:t>to</a:t>
            </a:r>
            <a:r>
              <a:rPr spc="15"/>
              <a:t> </a:t>
            </a:r>
            <a:r>
              <a:rPr spc="-65"/>
              <a:t>access</a:t>
            </a:r>
            <a:r>
              <a:rPr spc="10"/>
              <a:t> </a:t>
            </a:r>
            <a:r>
              <a:rPr spc="-55"/>
              <a:t>package</a:t>
            </a:r>
            <a:r>
              <a:rPr spc="15"/>
              <a:t> </a:t>
            </a:r>
            <a:r>
              <a:rPr spc="-40"/>
              <a:t>from</a:t>
            </a:r>
            <a:r>
              <a:rPr spc="20"/>
              <a:t> </a:t>
            </a:r>
            <a:r>
              <a:rPr spc="-50"/>
              <a:t>another</a:t>
            </a:r>
            <a:r>
              <a:rPr spc="10"/>
              <a:t> </a:t>
            </a:r>
            <a:r>
              <a:rPr spc="-50"/>
              <a:t>package?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187" y="0"/>
            <a:ext cx="916647" cy="3035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1" y="1138580"/>
            <a:ext cx="53644" cy="536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359511"/>
            <a:ext cx="3463290" cy="28295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-15">
                <a:latin typeface="Tahoma"/>
                <a:cs typeface="Tahoma"/>
              </a:rPr>
              <a:t>There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45">
                <a:latin typeface="Tahoma"/>
                <a:cs typeface="Tahoma"/>
              </a:rPr>
              <a:t>are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three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50">
                <a:latin typeface="Tahoma"/>
                <a:cs typeface="Tahoma"/>
              </a:rPr>
              <a:t>ways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>
                <a:latin typeface="Tahoma"/>
                <a:cs typeface="Tahoma"/>
              </a:rPr>
              <a:t>to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40">
                <a:latin typeface="Tahoma"/>
                <a:cs typeface="Tahoma"/>
              </a:rPr>
              <a:t>access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0">
                <a:latin typeface="Tahoma"/>
                <a:cs typeface="Tahoma"/>
              </a:rPr>
              <a:t>package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from</a:t>
            </a:r>
            <a:r>
              <a:rPr sz="900" spc="30">
                <a:latin typeface="Tahoma"/>
                <a:cs typeface="Tahoma"/>
              </a:rPr>
              <a:t> </a:t>
            </a:r>
            <a:r>
              <a:rPr sz="900" spc="-25">
                <a:latin typeface="Tahoma"/>
                <a:cs typeface="Tahoma"/>
              </a:rPr>
              <a:t>outside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20">
                <a:latin typeface="Tahoma"/>
                <a:cs typeface="Tahoma"/>
              </a:rPr>
              <a:t>the</a:t>
            </a:r>
            <a:r>
              <a:rPr sz="900" spc="25">
                <a:latin typeface="Tahoma"/>
                <a:cs typeface="Tahoma"/>
              </a:rPr>
              <a:t> </a:t>
            </a:r>
            <a:r>
              <a:rPr sz="900" spc="-35">
                <a:latin typeface="Tahoma"/>
                <a:cs typeface="Tahoma"/>
              </a:rPr>
              <a:t>package.</a:t>
            </a:r>
            <a:endParaRPr sz="900">
              <a:latin typeface="Tahoma"/>
              <a:cs typeface="Tahoma"/>
            </a:endParaRPr>
          </a:p>
          <a:p>
            <a:pPr marL="384175" indent="-212725">
              <a:lnSpc>
                <a:spcPts val="930"/>
              </a:lnSpc>
              <a:spcBef>
                <a:spcPts val="215"/>
              </a:spcBef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package.*</a:t>
            </a:r>
            <a:r>
              <a:rPr sz="800" b="1" spc="6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84175" indent="-212725">
              <a:lnSpc>
                <a:spcPts val="894"/>
              </a:lnSpc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19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0">
                <a:solidFill>
                  <a:srgbClr val="0000FF"/>
                </a:solidFill>
                <a:latin typeface="Calibri"/>
                <a:cs typeface="Calibri"/>
              </a:rPr>
              <a:t>package.classname</a:t>
            </a:r>
            <a:r>
              <a:rPr sz="800" b="1" spc="5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  <a:p>
            <a:pPr marL="384175" indent="-212725">
              <a:lnSpc>
                <a:spcPts val="930"/>
              </a:lnSpc>
              <a:buClr>
                <a:srgbClr val="666666"/>
              </a:buClr>
              <a:buAutoNum type="arabicPeriod"/>
              <a:tabLst>
                <a:tab pos="384810" algn="l"/>
              </a:tabLst>
            </a:pPr>
            <a:r>
              <a:rPr sz="800" b="1" spc="125">
                <a:latin typeface="Calibri"/>
                <a:cs typeface="Calibri"/>
              </a:rPr>
              <a:t>fully</a:t>
            </a:r>
            <a:r>
              <a:rPr sz="800" b="1" spc="210">
                <a:latin typeface="Calibri"/>
                <a:cs typeface="Calibri"/>
              </a:rPr>
              <a:t> </a:t>
            </a:r>
            <a:r>
              <a:rPr sz="800" b="1" spc="90">
                <a:latin typeface="Calibri"/>
                <a:cs typeface="Calibri"/>
              </a:rPr>
              <a:t>qualified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>
                <a:latin typeface="Calibri"/>
                <a:cs typeface="Calibri"/>
              </a:rPr>
              <a:t>name.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</a:pPr>
            <a:r>
              <a:rPr sz="900" spc="-20">
                <a:solidFill>
                  <a:srgbClr val="FF0000"/>
                </a:solidFill>
                <a:latin typeface="Tahoma"/>
                <a:cs typeface="Tahoma"/>
              </a:rPr>
              <a:t>Example-1</a:t>
            </a:r>
            <a:r>
              <a:rPr sz="9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6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459105" marR="2145665">
              <a:lnSpc>
                <a:spcPts val="900"/>
              </a:lnSpc>
              <a:spcBef>
                <a:spcPts val="195"/>
              </a:spcBef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140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>
                <a:solidFill>
                  <a:srgbClr val="3F7F7F"/>
                </a:solidFill>
                <a:latin typeface="Trebuchet MS"/>
                <a:cs typeface="Trebuchet MS"/>
              </a:rPr>
              <a:t>A.java </a:t>
            </a:r>
            <a:r>
              <a:rPr sz="800" b="1" i="1" spc="-229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pack</a:t>
            </a:r>
            <a:r>
              <a:rPr sz="800" b="1" spc="65">
                <a:latin typeface="Calibri"/>
                <a:cs typeface="Calibri"/>
              </a:rPr>
              <a:t>; </a:t>
            </a:r>
            <a:r>
              <a:rPr sz="800" b="1" spc="70">
                <a:latin typeface="Calibri"/>
                <a:cs typeface="Calibri"/>
              </a:rPr>
              <a:t> </a:t>
            </a: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1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35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800" b="1" spc="3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671830">
              <a:lnSpc>
                <a:spcPts val="840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2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0">
                <a:solidFill>
                  <a:srgbClr val="0000FF"/>
                </a:solidFill>
                <a:latin typeface="Calibri"/>
                <a:cs typeface="Calibri"/>
              </a:rPr>
              <a:t>msg</a:t>
            </a:r>
            <a:r>
              <a:rPr sz="800" b="1" spc="60">
                <a:latin typeface="Calibri"/>
                <a:cs typeface="Calibri"/>
              </a:rPr>
              <a:t>(){</a:t>
            </a:r>
            <a:endParaRPr sz="800">
              <a:latin typeface="Calibri"/>
              <a:cs typeface="Calibri"/>
            </a:endParaRPr>
          </a:p>
          <a:p>
            <a:pPr marL="883919">
              <a:lnSpc>
                <a:spcPts val="894"/>
              </a:lnSpc>
            </a:pPr>
            <a:r>
              <a:rPr sz="800" b="1" spc="80">
                <a:latin typeface="Calibri"/>
                <a:cs typeface="Calibri"/>
              </a:rPr>
              <a:t>System.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out</a:t>
            </a:r>
            <a:r>
              <a:rPr sz="800" b="1" spc="80">
                <a:latin typeface="Calibri"/>
                <a:cs typeface="Calibri"/>
              </a:rPr>
              <a:t>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println</a:t>
            </a:r>
            <a:r>
              <a:rPr sz="800" b="1" spc="80">
                <a:latin typeface="Calibri"/>
                <a:cs typeface="Calibri"/>
              </a:rPr>
              <a:t>(</a:t>
            </a:r>
            <a:r>
              <a:rPr sz="800" b="1" spc="80">
                <a:solidFill>
                  <a:srgbClr val="BA2121"/>
                </a:solidFill>
                <a:latin typeface="Calibri"/>
                <a:cs typeface="Calibri"/>
              </a:rPr>
              <a:t>"Hello"</a:t>
            </a:r>
            <a:r>
              <a:rPr sz="800" b="1" spc="80">
                <a:latin typeface="Calibri"/>
                <a:cs typeface="Calibri"/>
              </a:rPr>
              <a:t>);</a:t>
            </a:r>
            <a:endParaRPr sz="800">
              <a:latin typeface="Calibri"/>
              <a:cs typeface="Calibri"/>
            </a:endParaRPr>
          </a:p>
          <a:p>
            <a:pPr marL="671830">
              <a:lnSpc>
                <a:spcPts val="894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459105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 marL="459105" marR="2145665">
              <a:lnSpc>
                <a:spcPts val="900"/>
              </a:lnSpc>
            </a:pPr>
            <a:r>
              <a:rPr sz="800" b="1" i="1" spc="25">
                <a:solidFill>
                  <a:srgbClr val="3F7F7F"/>
                </a:solidFill>
                <a:latin typeface="Trebuchet MS"/>
                <a:cs typeface="Trebuchet MS"/>
              </a:rPr>
              <a:t>//save</a:t>
            </a:r>
            <a:r>
              <a:rPr sz="800" b="1" i="1" spc="13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-45">
                <a:solidFill>
                  <a:srgbClr val="3F7F7F"/>
                </a:solidFill>
                <a:latin typeface="Trebuchet MS"/>
                <a:cs typeface="Trebuchet MS"/>
              </a:rPr>
              <a:t>by</a:t>
            </a:r>
            <a:r>
              <a:rPr sz="800" b="1" i="1" spc="135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i="1" spc="5">
                <a:solidFill>
                  <a:srgbClr val="3F7F7F"/>
                </a:solidFill>
                <a:latin typeface="Trebuchet MS"/>
                <a:cs typeface="Trebuchet MS"/>
              </a:rPr>
              <a:t>B.java </a:t>
            </a:r>
            <a:r>
              <a:rPr sz="800" b="1" i="1" spc="-229">
                <a:solidFill>
                  <a:srgbClr val="3F7F7F"/>
                </a:solidFill>
                <a:latin typeface="Trebuchet MS"/>
                <a:cs typeface="Trebuchet MS"/>
              </a:rPr>
              <a:t> </a:t>
            </a:r>
            <a:r>
              <a:rPr sz="800" b="1" spc="25">
                <a:solidFill>
                  <a:srgbClr val="007F00"/>
                </a:solidFill>
                <a:latin typeface="Calibri"/>
                <a:cs typeface="Calibri"/>
              </a:rPr>
              <a:t>package</a:t>
            </a:r>
            <a:r>
              <a:rPr sz="800" b="1" spc="3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5">
                <a:solidFill>
                  <a:srgbClr val="0000FF"/>
                </a:solidFill>
                <a:latin typeface="Calibri"/>
                <a:cs typeface="Calibri"/>
              </a:rPr>
              <a:t>mypack</a:t>
            </a:r>
            <a:r>
              <a:rPr sz="800" b="1" spc="15">
                <a:latin typeface="Calibri"/>
                <a:cs typeface="Calibri"/>
              </a:rPr>
              <a:t>; </a:t>
            </a:r>
            <a:r>
              <a:rPr sz="800" b="1" spc="20">
                <a:latin typeface="Calibri"/>
                <a:cs typeface="Calibri"/>
              </a:rPr>
              <a:t> </a:t>
            </a:r>
            <a:r>
              <a:rPr sz="800" b="1" spc="40">
                <a:solidFill>
                  <a:srgbClr val="007F00"/>
                </a:solidFill>
                <a:latin typeface="Calibri"/>
                <a:cs typeface="Calibri"/>
              </a:rPr>
              <a:t>import</a:t>
            </a:r>
            <a:r>
              <a:rPr sz="800" b="1" spc="4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75">
                <a:solidFill>
                  <a:srgbClr val="0000FF"/>
                </a:solidFill>
                <a:latin typeface="Calibri"/>
                <a:cs typeface="Calibri"/>
              </a:rPr>
              <a:t>pack.*</a:t>
            </a:r>
            <a:r>
              <a:rPr sz="800" b="1" spc="75">
                <a:latin typeface="Calibri"/>
                <a:cs typeface="Calibri"/>
              </a:rPr>
              <a:t>; </a:t>
            </a:r>
            <a:r>
              <a:rPr sz="800" b="1" spc="80">
                <a:latin typeface="Calibri"/>
                <a:cs typeface="Calibri"/>
              </a:rPr>
              <a:t> </a:t>
            </a:r>
            <a:r>
              <a:rPr sz="800" b="1" spc="105">
                <a:solidFill>
                  <a:srgbClr val="007F00"/>
                </a:solidFill>
                <a:latin typeface="Calibri"/>
                <a:cs typeface="Calibri"/>
              </a:rPr>
              <a:t>class</a:t>
            </a:r>
            <a:r>
              <a:rPr sz="800" b="1" spc="22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800" b="1" spc="55">
                <a:latin typeface="Calibri"/>
                <a:cs typeface="Calibri"/>
              </a:rPr>
              <a:t>{</a:t>
            </a:r>
            <a:endParaRPr sz="800">
              <a:latin typeface="Calibri"/>
              <a:cs typeface="Calibri"/>
            </a:endParaRPr>
          </a:p>
          <a:p>
            <a:pPr marL="724535">
              <a:lnSpc>
                <a:spcPts val="835"/>
              </a:lnSpc>
            </a:pPr>
            <a:r>
              <a:rPr sz="800" b="1" spc="80">
                <a:solidFill>
                  <a:srgbClr val="007F00"/>
                </a:solidFill>
                <a:latin typeface="Calibri"/>
                <a:cs typeface="Calibri"/>
              </a:rPr>
              <a:t>public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solidFill>
                  <a:srgbClr val="007F00"/>
                </a:solidFill>
                <a:latin typeface="Calibri"/>
                <a:cs typeface="Calibri"/>
              </a:rPr>
              <a:t>static</a:t>
            </a:r>
            <a:r>
              <a:rPr sz="800" b="1" spc="229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5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sz="800" b="1" spc="23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sz="800" b="1" spc="65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sz="800" b="1" spc="65">
                <a:latin typeface="Calibri"/>
                <a:cs typeface="Calibri"/>
              </a:rPr>
              <a:t>(String</a:t>
            </a:r>
            <a:r>
              <a:rPr sz="800" b="1" spc="229"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args</a:t>
            </a:r>
            <a:r>
              <a:rPr sz="800" b="1" spc="114">
                <a:solidFill>
                  <a:srgbClr val="666666"/>
                </a:solidFill>
                <a:latin typeface="Calibri"/>
                <a:cs typeface="Calibri"/>
              </a:rPr>
              <a:t>[]</a:t>
            </a:r>
            <a:r>
              <a:rPr sz="800" b="1" spc="114">
                <a:latin typeface="Calibri"/>
                <a:cs typeface="Calibri"/>
              </a:rPr>
              <a:t>){</a:t>
            </a:r>
            <a:endParaRPr sz="800">
              <a:latin typeface="Calibri"/>
              <a:cs typeface="Calibri"/>
            </a:endParaRPr>
          </a:p>
          <a:p>
            <a:pPr marL="990600" marR="1614170">
              <a:lnSpc>
                <a:spcPts val="900"/>
              </a:lnSpc>
              <a:spcBef>
                <a:spcPts val="45"/>
              </a:spcBef>
            </a:pPr>
            <a:r>
              <a:rPr sz="800" b="1" spc="-70">
                <a:latin typeface="Calibri"/>
                <a:cs typeface="Calibri"/>
              </a:rPr>
              <a:t>A</a:t>
            </a:r>
            <a:r>
              <a:rPr sz="800" b="1">
                <a:latin typeface="Calibri"/>
                <a:cs typeface="Calibri"/>
              </a:rPr>
              <a:t> </a:t>
            </a:r>
            <a:r>
              <a:rPr sz="800" b="1" spc="60">
                <a:latin typeface="Calibri"/>
                <a:cs typeface="Calibri"/>
              </a:rPr>
              <a:t>obj</a:t>
            </a:r>
            <a:r>
              <a:rPr sz="800" b="1" spc="215">
                <a:latin typeface="Calibri"/>
                <a:cs typeface="Calibri"/>
              </a:rPr>
              <a:t> </a:t>
            </a:r>
            <a:r>
              <a:rPr sz="800" b="1" spc="2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sz="800" b="1" spc="-60">
                <a:solidFill>
                  <a:srgbClr val="007F00"/>
                </a:solidFill>
                <a:latin typeface="Calibri"/>
                <a:cs typeface="Calibri"/>
              </a:rPr>
              <a:t>new</a:t>
            </a:r>
            <a:r>
              <a:rPr sz="800" b="1" spc="-20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sz="800" b="1" spc="114">
                <a:latin typeface="Calibri"/>
                <a:cs typeface="Calibri"/>
              </a:rPr>
              <a:t>A(); </a:t>
            </a:r>
            <a:r>
              <a:rPr sz="800" b="1" spc="-170">
                <a:latin typeface="Calibri"/>
                <a:cs typeface="Calibri"/>
              </a:rPr>
              <a:t> </a:t>
            </a:r>
            <a:r>
              <a:rPr sz="800" b="1" spc="80">
                <a:latin typeface="Calibri"/>
                <a:cs typeface="Calibri"/>
              </a:rPr>
              <a:t>obj.</a:t>
            </a:r>
            <a:r>
              <a:rPr sz="800" b="1" spc="80">
                <a:solidFill>
                  <a:srgbClr val="7C8E28"/>
                </a:solidFill>
                <a:latin typeface="Calibri"/>
                <a:cs typeface="Calibri"/>
              </a:rPr>
              <a:t>msg</a:t>
            </a:r>
            <a:r>
              <a:rPr sz="800" b="1" spc="80">
                <a:latin typeface="Calibri"/>
                <a:cs typeface="Calibri"/>
              </a:rPr>
              <a:t>();</a:t>
            </a:r>
            <a:endParaRPr sz="800">
              <a:latin typeface="Calibri"/>
              <a:cs typeface="Calibri"/>
            </a:endParaRPr>
          </a:p>
          <a:p>
            <a:pPr marL="777875">
              <a:lnSpc>
                <a:spcPts val="84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  <a:p>
            <a:pPr marL="459105">
              <a:lnSpc>
                <a:spcPts val="930"/>
              </a:lnSpc>
            </a:pPr>
            <a:r>
              <a:rPr sz="800" b="1" spc="140">
                <a:latin typeface="Calibri"/>
                <a:cs typeface="Calibri"/>
              </a:rPr>
              <a:t>}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54082"/>
            <a:ext cx="4608195" cy="102235"/>
            <a:chOff x="0" y="3354082"/>
            <a:chExt cx="4608195" cy="102235"/>
          </a:xfrm>
        </p:grpSpPr>
        <p:sp>
          <p:nvSpPr>
            <p:cNvPr id="7" name="object 7"/>
            <p:cNvSpPr/>
            <p:nvPr/>
          </p:nvSpPr>
          <p:spPr>
            <a:xfrm>
              <a:off x="0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54082"/>
              <a:ext cx="2304415" cy="102235"/>
            </a:xfrm>
            <a:custGeom>
              <a:avLst/>
              <a:gdLst/>
              <a:ahLst/>
              <a:cxnLst/>
              <a:rect l="l" t="t" r="r" b="b"/>
              <a:pathLst>
                <a:path w="2304415" h="102235">
                  <a:moveTo>
                    <a:pt x="2303995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2303995" y="101917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6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lang="en-IN" spc="10"/>
              <a:t>Module 5</a:t>
            </a:r>
            <a:endParaRPr spc="-30"/>
          </a:p>
        </p:txBody>
      </p:sp>
      <p:sp>
        <p:nvSpPr>
          <p:cNvPr id="10" name="object 10"/>
          <p:cNvSpPr txBox="1"/>
          <p:nvPr/>
        </p:nvSpPr>
        <p:spPr>
          <a:xfrm>
            <a:off x="2399296" y="3338659"/>
            <a:ext cx="831850" cy="1187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CSE1007-Java</a:t>
            </a:r>
            <a:r>
              <a:rPr sz="500" spc="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500" spc="-1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Programming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pc="20" dirty="0"/>
              <a:t>9</a:t>
            </a:fld>
            <a:r>
              <a:rPr spc="20"/>
              <a:t>/</a:t>
            </a:r>
            <a:r>
              <a:rPr spc="-10"/>
              <a:t> </a:t>
            </a:r>
            <a:r>
              <a:rPr spc="-15"/>
              <a:t>130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6" ma:contentTypeDescription="Create a new document." ma:contentTypeScope="" ma:versionID="5c26681eb6107b7c784d14e2256c93b4">
  <xsd:schema xmlns:xsd="http://www.w3.org/2001/XMLSchema" xmlns:xs="http://www.w3.org/2001/XMLSchema" xmlns:p="http://schemas.microsoft.com/office/2006/metadata/properties" xmlns:ns2="58fe58fc-72d2-4402-86d5-224c40a3db1c" xmlns:ns3="db006866-85db-479e-845d-72725c018b91" targetNamespace="http://schemas.microsoft.com/office/2006/metadata/properties" ma:root="true" ma:fieldsID="b5feff267955a5a0ef7b7d698bfaad1d" ns2:_="" ns3:_="">
    <xsd:import namespace="58fe58fc-72d2-4402-86d5-224c40a3db1c"/>
    <xsd:import namespace="db006866-85db-479e-845d-72725c018b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6866-85db-479e-845d-72725c018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D52F6C-C7CE-4CA6-894C-68D698B874E8}"/>
</file>

<file path=customXml/itemProps2.xml><?xml version="1.0" encoding="utf-8"?>
<ds:datastoreItem xmlns:ds="http://schemas.openxmlformats.org/officeDocument/2006/customXml" ds:itemID="{2D75DE8D-4EC9-41DB-9816-9976A984C4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3CE22-C058-4E68-BD6F-26C360861B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BCSE103E- Computer Programming: JAVA</vt:lpstr>
      <vt:lpstr>Java Packages</vt:lpstr>
      <vt:lpstr>PowerPoint Presentation</vt:lpstr>
      <vt:lpstr>Built-In Packages</vt:lpstr>
      <vt:lpstr>Example-1 : Java Package</vt:lpstr>
      <vt:lpstr>User-Defined Packages</vt:lpstr>
      <vt:lpstr>User-Defined Packages</vt:lpstr>
      <vt:lpstr>User-Defined Packages</vt:lpstr>
      <vt:lpstr>How to access package from another package?</vt:lpstr>
      <vt:lpstr>How to access package from another package?</vt:lpstr>
      <vt:lpstr>How to access package from another package?</vt:lpstr>
      <vt:lpstr>Sub-Packages in Java</vt:lpstr>
      <vt:lpstr>Example : Sub-Packages</vt:lpstr>
      <vt:lpstr>Java Encapsulation</vt:lpstr>
      <vt:lpstr>Example-1: Encapsulation</vt:lpstr>
      <vt:lpstr>Example-2: Encapsulation</vt:lpstr>
      <vt:lpstr>Example-3: Encapsulation</vt:lpstr>
      <vt:lpstr>Example-4: Encapsulation I</vt:lpstr>
      <vt:lpstr>Example-4: Encapsulation II</vt:lpstr>
      <vt:lpstr>Aggregation Has-A Relations in Java</vt:lpstr>
      <vt:lpstr>Example-1 : Aggregation</vt:lpstr>
      <vt:lpstr>Example-2 : Aggregation I</vt:lpstr>
      <vt:lpstr>Example-2 : Aggregation II</vt:lpstr>
      <vt:lpstr>super keyword I</vt:lpstr>
      <vt:lpstr>super keyword II</vt:lpstr>
      <vt:lpstr>Example : Invoking super [Method Overriding]</vt:lpstr>
      <vt:lpstr>Example : Invoking super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CSE1007-Java Programming</dc:title>
  <dc:creator>Dr. Nachiyappan S Associate Professor  School of Computer Science and Engineering  VIT - Chennai</dc:creator>
  <cp:revision>1</cp:revision>
  <dcterms:created xsi:type="dcterms:W3CDTF">2022-08-27T05:55:36Z</dcterms:created>
  <dcterms:modified xsi:type="dcterms:W3CDTF">2022-10-31T09:47:15Z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2022-08-27T00:00:00Z</vt:filetime>
  </property>
  <property fmtid="{D5CDD505-2E9C-101B-9397-08002B2CF9AE}" pid="5" name="ContentTypeId">
    <vt:lpwstr>0x0101008D6C2FF4A65BCA4C98CA0E5FCE415DB2</vt:lpwstr>
  </property>
</Properties>
</file>