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50" r:id="rId5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1C6E-AD3D-4031-A5DE-ADA214C54B6A}" v="2" dt="2022-10-31T04:17:34.9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13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tha jeevakumari" userId="78bb9bcc5f10479c" providerId="LiveId" clId="{85171C6E-AD3D-4031-A5DE-ADA214C54B6A}"/>
    <pc:docChg chg="undo custSel delSld modSld">
      <pc:chgData name="amutha jeevakumari" userId="78bb9bcc5f10479c" providerId="LiveId" clId="{85171C6E-AD3D-4031-A5DE-ADA214C54B6A}" dt="2022-11-04T05:32:12.683" v="245" actId="47"/>
      <pc:docMkLst>
        <pc:docMk/>
      </pc:docMkLst>
      <pc:sldChg chg="delSp modSp mod">
        <pc:chgData name="amutha jeevakumari" userId="78bb9bcc5f10479c" providerId="LiveId" clId="{85171C6E-AD3D-4031-A5DE-ADA214C54B6A}" dt="2022-11-04T05:31:22.403" v="244" actId="6549"/>
        <pc:sldMkLst>
          <pc:docMk/>
          <pc:sldMk cId="0" sldId="256"/>
        </pc:sldMkLst>
        <pc:spChg chg="mod">
          <ac:chgData name="amutha jeevakumari" userId="78bb9bcc5f10479c" providerId="LiveId" clId="{85171C6E-AD3D-4031-A5DE-ADA214C54B6A}" dt="2022-11-04T05:31:22.403" v="244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utha jeevakumari" userId="78bb9bcc5f10479c" providerId="LiveId" clId="{85171C6E-AD3D-4031-A5DE-ADA214C54B6A}" dt="2022-10-31T04:14:40.718" v="96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mutha jeevakumari" userId="78bb9bcc5f10479c" providerId="LiveId" clId="{85171C6E-AD3D-4031-A5DE-ADA214C54B6A}" dt="2022-10-31T04:15:43.387" v="98" actId="478"/>
          <ac:spMkLst>
            <pc:docMk/>
            <pc:sldMk cId="0" sldId="256"/>
            <ac:spMk id="8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7:46.017" v="99" actId="478"/>
        <pc:sldMkLst>
          <pc:docMk/>
          <pc:sldMk cId="0" sldId="257"/>
        </pc:sldMkLst>
        <pc:spChg chg="del">
          <ac:chgData name="amutha jeevakumari" userId="78bb9bcc5f10479c" providerId="LiveId" clId="{85171C6E-AD3D-4031-A5DE-ADA214C54B6A}" dt="2022-10-31T04:17:46.017" v="99" actId="478"/>
          <ac:spMkLst>
            <pc:docMk/>
            <pc:sldMk cId="0" sldId="257"/>
            <ac:spMk id="26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7:51.045" v="100" actId="478"/>
        <pc:sldMkLst>
          <pc:docMk/>
          <pc:sldMk cId="0" sldId="258"/>
        </pc:sldMkLst>
        <pc:spChg chg="del">
          <ac:chgData name="amutha jeevakumari" userId="78bb9bcc5f10479c" providerId="LiveId" clId="{85171C6E-AD3D-4031-A5DE-ADA214C54B6A}" dt="2022-10-31T04:17:51.045" v="100" actId="478"/>
          <ac:spMkLst>
            <pc:docMk/>
            <pc:sldMk cId="0" sldId="258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7:59.103" v="102" actId="478"/>
        <pc:sldMkLst>
          <pc:docMk/>
          <pc:sldMk cId="0" sldId="259"/>
        </pc:sldMkLst>
        <pc:spChg chg="del mod">
          <ac:chgData name="amutha jeevakumari" userId="78bb9bcc5f10479c" providerId="LiveId" clId="{85171C6E-AD3D-4031-A5DE-ADA214C54B6A}" dt="2022-10-31T04:17:59.103" v="102" actId="478"/>
          <ac:spMkLst>
            <pc:docMk/>
            <pc:sldMk cId="0" sldId="259"/>
            <ac:spMk id="2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8:12.417" v="103" actId="478"/>
        <pc:sldMkLst>
          <pc:docMk/>
          <pc:sldMk cId="0" sldId="260"/>
        </pc:sldMkLst>
        <pc:spChg chg="del">
          <ac:chgData name="amutha jeevakumari" userId="78bb9bcc5f10479c" providerId="LiveId" clId="{85171C6E-AD3D-4031-A5DE-ADA214C54B6A}" dt="2022-10-31T04:18:12.417" v="103" actId="478"/>
          <ac:spMkLst>
            <pc:docMk/>
            <pc:sldMk cId="0" sldId="260"/>
            <ac:spMk id="16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8:21.566" v="104" actId="478"/>
        <pc:sldMkLst>
          <pc:docMk/>
          <pc:sldMk cId="0" sldId="261"/>
        </pc:sldMkLst>
        <pc:spChg chg="del">
          <ac:chgData name="amutha jeevakumari" userId="78bb9bcc5f10479c" providerId="LiveId" clId="{85171C6E-AD3D-4031-A5DE-ADA214C54B6A}" dt="2022-10-31T04:18:21.566" v="104" actId="478"/>
          <ac:spMkLst>
            <pc:docMk/>
            <pc:sldMk cId="0" sldId="261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8:38.102" v="106" actId="478"/>
        <pc:sldMkLst>
          <pc:docMk/>
          <pc:sldMk cId="0" sldId="262"/>
        </pc:sldMkLst>
        <pc:spChg chg="mod">
          <ac:chgData name="amutha jeevakumari" userId="78bb9bcc5f10479c" providerId="LiveId" clId="{85171C6E-AD3D-4031-A5DE-ADA214C54B6A}" dt="2022-10-31T04:18:25.785" v="105" actId="6549"/>
          <ac:spMkLst>
            <pc:docMk/>
            <pc:sldMk cId="0" sldId="262"/>
            <ac:spMk id="9" creationId="{00000000-0000-0000-0000-000000000000}"/>
          </ac:spMkLst>
        </pc:spChg>
        <pc:grpChg chg="del">
          <ac:chgData name="amutha jeevakumari" userId="78bb9bcc5f10479c" providerId="LiveId" clId="{85171C6E-AD3D-4031-A5DE-ADA214C54B6A}" dt="2022-10-31T04:18:38.102" v="106" actId="478"/>
          <ac:grpSpMkLst>
            <pc:docMk/>
            <pc:sldMk cId="0" sldId="262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18:45.500" v="107" actId="478"/>
        <pc:sldMkLst>
          <pc:docMk/>
          <pc:sldMk cId="0" sldId="263"/>
        </pc:sldMkLst>
        <pc:grpChg chg="del">
          <ac:chgData name="amutha jeevakumari" userId="78bb9bcc5f10479c" providerId="LiveId" clId="{85171C6E-AD3D-4031-A5DE-ADA214C54B6A}" dt="2022-10-31T04:18:45.500" v="107" actId="478"/>
          <ac:grpSpMkLst>
            <pc:docMk/>
            <pc:sldMk cId="0" sldId="263"/>
            <ac:grpSpMk id="7" creationId="{00000000-0000-0000-0000-000000000000}"/>
          </ac:grpSpMkLst>
        </pc:grpChg>
      </pc:sldChg>
      <pc:sldChg chg="delSp modSp mod">
        <pc:chgData name="amutha jeevakumari" userId="78bb9bcc5f10479c" providerId="LiveId" clId="{85171C6E-AD3D-4031-A5DE-ADA214C54B6A}" dt="2022-10-31T04:19:04.281" v="110" actId="478"/>
        <pc:sldMkLst>
          <pc:docMk/>
          <pc:sldMk cId="0" sldId="264"/>
        </pc:sldMkLst>
        <pc:spChg chg="mod">
          <ac:chgData name="amutha jeevakumari" userId="78bb9bcc5f10479c" providerId="LiveId" clId="{85171C6E-AD3D-4031-A5DE-ADA214C54B6A}" dt="2022-10-31T04:18:57.587" v="109" actId="103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mutha jeevakumari" userId="78bb9bcc5f10479c" providerId="LiveId" clId="{85171C6E-AD3D-4031-A5DE-ADA214C54B6A}" dt="2022-10-31T04:19:04.281" v="110" actId="478"/>
          <ac:spMkLst>
            <pc:docMk/>
            <pc:sldMk cId="0" sldId="264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07.999" v="111" actId="478"/>
        <pc:sldMkLst>
          <pc:docMk/>
          <pc:sldMk cId="0" sldId="265"/>
        </pc:sldMkLst>
        <pc:spChg chg="del">
          <ac:chgData name="amutha jeevakumari" userId="78bb9bcc5f10479c" providerId="LiveId" clId="{85171C6E-AD3D-4031-A5DE-ADA214C54B6A}" dt="2022-10-31T04:19:07.999" v="111" actId="478"/>
          <ac:spMkLst>
            <pc:docMk/>
            <pc:sldMk cId="0" sldId="26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1.682" v="112" actId="478"/>
        <pc:sldMkLst>
          <pc:docMk/>
          <pc:sldMk cId="0" sldId="266"/>
        </pc:sldMkLst>
        <pc:spChg chg="del">
          <ac:chgData name="amutha jeevakumari" userId="78bb9bcc5f10479c" providerId="LiveId" clId="{85171C6E-AD3D-4031-A5DE-ADA214C54B6A}" dt="2022-10-31T04:19:11.682" v="112" actId="478"/>
          <ac:spMkLst>
            <pc:docMk/>
            <pc:sldMk cId="0" sldId="266"/>
            <ac:spMk id="15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4.942" v="113" actId="478"/>
        <pc:sldMkLst>
          <pc:docMk/>
          <pc:sldMk cId="0" sldId="267"/>
        </pc:sldMkLst>
        <pc:spChg chg="del">
          <ac:chgData name="amutha jeevakumari" userId="78bb9bcc5f10479c" providerId="LiveId" clId="{85171C6E-AD3D-4031-A5DE-ADA214C54B6A}" dt="2022-10-31T04:19:14.942" v="113" actId="478"/>
          <ac:spMkLst>
            <pc:docMk/>
            <pc:sldMk cId="0" sldId="26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7.434" v="114" actId="478"/>
        <pc:sldMkLst>
          <pc:docMk/>
          <pc:sldMk cId="0" sldId="268"/>
        </pc:sldMkLst>
        <pc:spChg chg="del">
          <ac:chgData name="amutha jeevakumari" userId="78bb9bcc5f10479c" providerId="LiveId" clId="{85171C6E-AD3D-4031-A5DE-ADA214C54B6A}" dt="2022-10-31T04:19:17.434" v="114" actId="478"/>
          <ac:spMkLst>
            <pc:docMk/>
            <pc:sldMk cId="0" sldId="26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19:19.956" v="115" actId="478"/>
        <pc:sldMkLst>
          <pc:docMk/>
          <pc:sldMk cId="0" sldId="269"/>
        </pc:sldMkLst>
        <pc:spChg chg="del">
          <ac:chgData name="amutha jeevakumari" userId="78bb9bcc5f10479c" providerId="LiveId" clId="{85171C6E-AD3D-4031-A5DE-ADA214C54B6A}" dt="2022-10-31T04:19:19.956" v="115" actId="478"/>
          <ac:spMkLst>
            <pc:docMk/>
            <pc:sldMk cId="0" sldId="269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9:33.419" v="119" actId="1035"/>
        <pc:sldMkLst>
          <pc:docMk/>
          <pc:sldMk cId="0" sldId="270"/>
        </pc:sldMkLst>
        <pc:spChg chg="del">
          <ac:chgData name="amutha jeevakumari" userId="78bb9bcc5f10479c" providerId="LiveId" clId="{85171C6E-AD3D-4031-A5DE-ADA214C54B6A}" dt="2022-10-31T04:19:22.866" v="116" actId="478"/>
          <ac:spMkLst>
            <pc:docMk/>
            <pc:sldMk cId="0" sldId="270"/>
            <ac:spMk id="9" creationId="{00000000-0000-0000-0000-000000000000}"/>
          </ac:spMkLst>
        </pc:spChg>
        <pc:grpChg chg="mod">
          <ac:chgData name="amutha jeevakumari" userId="78bb9bcc5f10479c" providerId="LiveId" clId="{85171C6E-AD3D-4031-A5DE-ADA214C54B6A}" dt="2022-10-31T04:19:33.419" v="119" actId="1035"/>
          <ac:grpSpMkLst>
            <pc:docMk/>
            <pc:sldMk cId="0" sldId="270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19:41.760" v="120" actId="478"/>
        <pc:sldMkLst>
          <pc:docMk/>
          <pc:sldMk cId="0" sldId="271"/>
        </pc:sldMkLst>
        <pc:spChg chg="del">
          <ac:chgData name="amutha jeevakumari" userId="78bb9bcc5f10479c" providerId="LiveId" clId="{85171C6E-AD3D-4031-A5DE-ADA214C54B6A}" dt="2022-10-31T04:19:41.760" v="120" actId="478"/>
          <ac:spMkLst>
            <pc:docMk/>
            <pc:sldMk cId="0" sldId="271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28:03.229" v="133" actId="1036"/>
        <pc:sldMkLst>
          <pc:docMk/>
          <pc:sldMk cId="0" sldId="272"/>
        </pc:sldMkLst>
        <pc:spChg chg="del">
          <ac:chgData name="amutha jeevakumari" userId="78bb9bcc5f10479c" providerId="LiveId" clId="{85171C6E-AD3D-4031-A5DE-ADA214C54B6A}" dt="2022-10-31T04:19:45.324" v="121" actId="478"/>
          <ac:spMkLst>
            <pc:docMk/>
            <pc:sldMk cId="0" sldId="272"/>
            <ac:spMk id="10" creationId="{00000000-0000-0000-0000-000000000000}"/>
          </ac:spMkLst>
        </pc:spChg>
        <pc:picChg chg="mod">
          <ac:chgData name="amutha jeevakumari" userId="78bb9bcc5f10479c" providerId="LiveId" clId="{85171C6E-AD3D-4031-A5DE-ADA214C54B6A}" dt="2022-10-31T09:28:03.229" v="133" actId="1036"/>
          <ac:picMkLst>
            <pc:docMk/>
            <pc:sldMk cId="0" sldId="272"/>
            <ac:picMk id="4" creationId="{00000000-0000-0000-0000-000000000000}"/>
          </ac:picMkLst>
        </pc:picChg>
      </pc:sldChg>
      <pc:sldChg chg="delSp mod">
        <pc:chgData name="amutha jeevakumari" userId="78bb9bcc5f10479c" providerId="LiveId" clId="{85171C6E-AD3D-4031-A5DE-ADA214C54B6A}" dt="2022-10-31T04:19:48.542" v="122" actId="478"/>
        <pc:sldMkLst>
          <pc:docMk/>
          <pc:sldMk cId="0" sldId="273"/>
        </pc:sldMkLst>
        <pc:spChg chg="del">
          <ac:chgData name="amutha jeevakumari" userId="78bb9bcc5f10479c" providerId="LiveId" clId="{85171C6E-AD3D-4031-A5DE-ADA214C54B6A}" dt="2022-10-31T04:19:48.542" v="122" actId="478"/>
          <ac:spMkLst>
            <pc:docMk/>
            <pc:sldMk cId="0" sldId="273"/>
            <ac:spMk id="12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4:19:52.889" v="124" actId="1076"/>
        <pc:sldMkLst>
          <pc:docMk/>
          <pc:sldMk cId="0" sldId="274"/>
        </pc:sldMkLst>
        <pc:spChg chg="del">
          <ac:chgData name="amutha jeevakumari" userId="78bb9bcc5f10479c" providerId="LiveId" clId="{85171C6E-AD3D-4031-A5DE-ADA214C54B6A}" dt="2022-10-31T04:19:51.335" v="123" actId="478"/>
          <ac:spMkLst>
            <pc:docMk/>
            <pc:sldMk cId="0" sldId="274"/>
            <ac:spMk id="9" creationId="{00000000-0000-0000-0000-000000000000}"/>
          </ac:spMkLst>
        </pc:spChg>
        <pc:grpChg chg="mod">
          <ac:chgData name="amutha jeevakumari" userId="78bb9bcc5f10479c" providerId="LiveId" clId="{85171C6E-AD3D-4031-A5DE-ADA214C54B6A}" dt="2022-10-31T04:19:52.889" v="124" actId="1076"/>
          <ac:grpSpMkLst>
            <pc:docMk/>
            <pc:sldMk cId="0" sldId="274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00.138" v="125" actId="478"/>
        <pc:sldMkLst>
          <pc:docMk/>
          <pc:sldMk cId="0" sldId="275"/>
        </pc:sldMkLst>
        <pc:spChg chg="del">
          <ac:chgData name="amutha jeevakumari" userId="78bb9bcc5f10479c" providerId="LiveId" clId="{85171C6E-AD3D-4031-A5DE-ADA214C54B6A}" dt="2022-10-31T04:20:00.138" v="125" actId="478"/>
          <ac:spMkLst>
            <pc:docMk/>
            <pc:sldMk cId="0" sldId="275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20:03.650" v="126" actId="478"/>
        <pc:sldMkLst>
          <pc:docMk/>
          <pc:sldMk cId="0" sldId="276"/>
        </pc:sldMkLst>
        <pc:spChg chg="del">
          <ac:chgData name="amutha jeevakumari" userId="78bb9bcc5f10479c" providerId="LiveId" clId="{85171C6E-AD3D-4031-A5DE-ADA214C54B6A}" dt="2022-10-31T04:20:03.650" v="126" actId="478"/>
          <ac:spMkLst>
            <pc:docMk/>
            <pc:sldMk cId="0" sldId="276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4:20:20.232" v="127" actId="478"/>
        <pc:sldMkLst>
          <pc:docMk/>
          <pc:sldMk cId="0" sldId="277"/>
        </pc:sldMkLst>
        <pc:grpChg chg="del">
          <ac:chgData name="amutha jeevakumari" userId="78bb9bcc5f10479c" providerId="LiveId" clId="{85171C6E-AD3D-4031-A5DE-ADA214C54B6A}" dt="2022-10-31T04:20:20.232" v="127" actId="478"/>
          <ac:grpSpMkLst>
            <pc:docMk/>
            <pc:sldMk cId="0" sldId="277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24.946" v="128" actId="478"/>
        <pc:sldMkLst>
          <pc:docMk/>
          <pc:sldMk cId="0" sldId="278"/>
        </pc:sldMkLst>
        <pc:grpChg chg="del">
          <ac:chgData name="amutha jeevakumari" userId="78bb9bcc5f10479c" providerId="LiveId" clId="{85171C6E-AD3D-4031-A5DE-ADA214C54B6A}" dt="2022-10-31T04:20:24.946" v="128" actId="478"/>
          <ac:grpSpMkLst>
            <pc:docMk/>
            <pc:sldMk cId="0" sldId="278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27.439" v="129" actId="478"/>
        <pc:sldMkLst>
          <pc:docMk/>
          <pc:sldMk cId="0" sldId="279"/>
        </pc:sldMkLst>
        <pc:grpChg chg="del">
          <ac:chgData name="amutha jeevakumari" userId="78bb9bcc5f10479c" providerId="LiveId" clId="{85171C6E-AD3D-4031-A5DE-ADA214C54B6A}" dt="2022-10-31T04:20:27.439" v="129" actId="478"/>
          <ac:grpSpMkLst>
            <pc:docMk/>
            <pc:sldMk cId="0" sldId="279"/>
            <ac:grpSpMk id="8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30.580" v="130" actId="478"/>
        <pc:sldMkLst>
          <pc:docMk/>
          <pc:sldMk cId="0" sldId="280"/>
        </pc:sldMkLst>
        <pc:grpChg chg="del">
          <ac:chgData name="amutha jeevakumari" userId="78bb9bcc5f10479c" providerId="LiveId" clId="{85171C6E-AD3D-4031-A5DE-ADA214C54B6A}" dt="2022-10-31T04:20:30.580" v="130" actId="478"/>
          <ac:grpSpMkLst>
            <pc:docMk/>
            <pc:sldMk cId="0" sldId="280"/>
            <ac:grpSpMk id="5" creationId="{00000000-0000-0000-0000-000000000000}"/>
          </ac:grpSpMkLst>
        </pc:grpChg>
      </pc:sldChg>
      <pc:sldChg chg="delSp mod">
        <pc:chgData name="amutha jeevakumari" userId="78bb9bcc5f10479c" providerId="LiveId" clId="{85171C6E-AD3D-4031-A5DE-ADA214C54B6A}" dt="2022-10-31T04:20:35.690" v="131" actId="478"/>
        <pc:sldMkLst>
          <pc:docMk/>
          <pc:sldMk cId="0" sldId="281"/>
        </pc:sldMkLst>
        <pc:grpChg chg="del">
          <ac:chgData name="amutha jeevakumari" userId="78bb9bcc5f10479c" providerId="LiveId" clId="{85171C6E-AD3D-4031-A5DE-ADA214C54B6A}" dt="2022-10-31T04:20:35.690" v="131" actId="478"/>
          <ac:grpSpMkLst>
            <pc:docMk/>
            <pc:sldMk cId="0" sldId="281"/>
            <ac:grpSpMk id="5" creationId="{00000000-0000-0000-0000-000000000000}"/>
          </ac:grpSpMkLst>
        </pc:grpChg>
      </pc:sldChg>
      <pc:sldChg chg="delSp modSp mod">
        <pc:chgData name="amutha jeevakumari" userId="78bb9bcc5f10479c" providerId="LiveId" clId="{85171C6E-AD3D-4031-A5DE-ADA214C54B6A}" dt="2022-10-31T09:57:30.330" v="136" actId="478"/>
        <pc:sldMkLst>
          <pc:docMk/>
          <pc:sldMk cId="0" sldId="282"/>
        </pc:sldMkLst>
        <pc:spChg chg="del mod">
          <ac:chgData name="amutha jeevakumari" userId="78bb9bcc5f10479c" providerId="LiveId" clId="{85171C6E-AD3D-4031-A5DE-ADA214C54B6A}" dt="2022-10-31T09:57:30.330" v="136" actId="478"/>
          <ac:spMkLst>
            <pc:docMk/>
            <pc:sldMk cId="0" sldId="282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3.597" v="137" actId="478"/>
        <pc:sldMkLst>
          <pc:docMk/>
          <pc:sldMk cId="0" sldId="283"/>
        </pc:sldMkLst>
        <pc:spChg chg="del">
          <ac:chgData name="amutha jeevakumari" userId="78bb9bcc5f10479c" providerId="LiveId" clId="{85171C6E-AD3D-4031-A5DE-ADA214C54B6A}" dt="2022-10-31T09:57:33.597" v="137" actId="478"/>
          <ac:spMkLst>
            <pc:docMk/>
            <pc:sldMk cId="0" sldId="28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6.810" v="138" actId="478"/>
        <pc:sldMkLst>
          <pc:docMk/>
          <pc:sldMk cId="0" sldId="284"/>
        </pc:sldMkLst>
        <pc:spChg chg="del">
          <ac:chgData name="amutha jeevakumari" userId="78bb9bcc5f10479c" providerId="LiveId" clId="{85171C6E-AD3D-4031-A5DE-ADA214C54B6A}" dt="2022-10-31T09:57:36.810" v="138" actId="478"/>
          <ac:spMkLst>
            <pc:docMk/>
            <pc:sldMk cId="0" sldId="284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39.475" v="139" actId="478"/>
        <pc:sldMkLst>
          <pc:docMk/>
          <pc:sldMk cId="0" sldId="285"/>
        </pc:sldMkLst>
        <pc:spChg chg="del">
          <ac:chgData name="amutha jeevakumari" userId="78bb9bcc5f10479c" providerId="LiveId" clId="{85171C6E-AD3D-4031-A5DE-ADA214C54B6A}" dt="2022-10-31T09:57:39.475" v="139" actId="478"/>
          <ac:spMkLst>
            <pc:docMk/>
            <pc:sldMk cId="0" sldId="285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1.930" v="140" actId="478"/>
        <pc:sldMkLst>
          <pc:docMk/>
          <pc:sldMk cId="0" sldId="286"/>
        </pc:sldMkLst>
        <pc:spChg chg="del">
          <ac:chgData name="amutha jeevakumari" userId="78bb9bcc5f10479c" providerId="LiveId" clId="{85171C6E-AD3D-4031-A5DE-ADA214C54B6A}" dt="2022-10-31T09:57:41.930" v="140" actId="478"/>
          <ac:spMkLst>
            <pc:docMk/>
            <pc:sldMk cId="0" sldId="28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4.669" v="141" actId="478"/>
        <pc:sldMkLst>
          <pc:docMk/>
          <pc:sldMk cId="0" sldId="287"/>
        </pc:sldMkLst>
        <pc:spChg chg="del">
          <ac:chgData name="amutha jeevakumari" userId="78bb9bcc5f10479c" providerId="LiveId" clId="{85171C6E-AD3D-4031-A5DE-ADA214C54B6A}" dt="2022-10-31T09:57:44.669" v="141" actId="478"/>
          <ac:spMkLst>
            <pc:docMk/>
            <pc:sldMk cId="0" sldId="28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47.583" v="142" actId="478"/>
        <pc:sldMkLst>
          <pc:docMk/>
          <pc:sldMk cId="0" sldId="288"/>
        </pc:sldMkLst>
        <pc:spChg chg="del">
          <ac:chgData name="amutha jeevakumari" userId="78bb9bcc5f10479c" providerId="LiveId" clId="{85171C6E-AD3D-4031-A5DE-ADA214C54B6A}" dt="2022-10-31T09:57:47.583" v="142" actId="478"/>
          <ac:spMkLst>
            <pc:docMk/>
            <pc:sldMk cId="0" sldId="28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0.220" v="143" actId="478"/>
        <pc:sldMkLst>
          <pc:docMk/>
          <pc:sldMk cId="0" sldId="289"/>
        </pc:sldMkLst>
        <pc:spChg chg="del">
          <ac:chgData name="amutha jeevakumari" userId="78bb9bcc5f10479c" providerId="LiveId" clId="{85171C6E-AD3D-4031-A5DE-ADA214C54B6A}" dt="2022-10-31T09:57:50.220" v="143" actId="478"/>
          <ac:spMkLst>
            <pc:docMk/>
            <pc:sldMk cId="0" sldId="289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2.841" v="144" actId="478"/>
        <pc:sldMkLst>
          <pc:docMk/>
          <pc:sldMk cId="0" sldId="290"/>
        </pc:sldMkLst>
        <pc:spChg chg="del">
          <ac:chgData name="amutha jeevakumari" userId="78bb9bcc5f10479c" providerId="LiveId" clId="{85171C6E-AD3D-4031-A5DE-ADA214C54B6A}" dt="2022-10-31T09:57:52.841" v="144" actId="478"/>
          <ac:spMkLst>
            <pc:docMk/>
            <pc:sldMk cId="0" sldId="290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5.249" v="145" actId="478"/>
        <pc:sldMkLst>
          <pc:docMk/>
          <pc:sldMk cId="0" sldId="291"/>
        </pc:sldMkLst>
        <pc:spChg chg="del">
          <ac:chgData name="amutha jeevakumari" userId="78bb9bcc5f10479c" providerId="LiveId" clId="{85171C6E-AD3D-4031-A5DE-ADA214C54B6A}" dt="2022-10-31T09:57:55.249" v="145" actId="478"/>
          <ac:spMkLst>
            <pc:docMk/>
            <pc:sldMk cId="0" sldId="291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7.602" v="146" actId="478"/>
        <pc:sldMkLst>
          <pc:docMk/>
          <pc:sldMk cId="0" sldId="292"/>
        </pc:sldMkLst>
        <pc:spChg chg="del">
          <ac:chgData name="amutha jeevakumari" userId="78bb9bcc5f10479c" providerId="LiveId" clId="{85171C6E-AD3D-4031-A5DE-ADA214C54B6A}" dt="2022-10-31T09:57:57.602" v="146" actId="478"/>
          <ac:spMkLst>
            <pc:docMk/>
            <pc:sldMk cId="0" sldId="292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7:59.888" v="147" actId="478"/>
        <pc:sldMkLst>
          <pc:docMk/>
          <pc:sldMk cId="0" sldId="293"/>
        </pc:sldMkLst>
        <pc:spChg chg="del">
          <ac:chgData name="amutha jeevakumari" userId="78bb9bcc5f10479c" providerId="LiveId" clId="{85171C6E-AD3D-4031-A5DE-ADA214C54B6A}" dt="2022-10-31T09:57:59.888" v="147" actId="478"/>
          <ac:spMkLst>
            <pc:docMk/>
            <pc:sldMk cId="0" sldId="293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2.301" v="148" actId="478"/>
        <pc:sldMkLst>
          <pc:docMk/>
          <pc:sldMk cId="0" sldId="294"/>
        </pc:sldMkLst>
        <pc:spChg chg="del">
          <ac:chgData name="amutha jeevakumari" userId="78bb9bcc5f10479c" providerId="LiveId" clId="{85171C6E-AD3D-4031-A5DE-ADA214C54B6A}" dt="2022-10-31T09:58:02.301" v="148" actId="478"/>
          <ac:spMkLst>
            <pc:docMk/>
            <pc:sldMk cId="0" sldId="29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4.505" v="149" actId="478"/>
        <pc:sldMkLst>
          <pc:docMk/>
          <pc:sldMk cId="0" sldId="295"/>
        </pc:sldMkLst>
        <pc:spChg chg="del">
          <ac:chgData name="amutha jeevakumari" userId="78bb9bcc5f10479c" providerId="LiveId" clId="{85171C6E-AD3D-4031-A5DE-ADA214C54B6A}" dt="2022-10-31T09:58:04.505" v="149" actId="478"/>
          <ac:spMkLst>
            <pc:docMk/>
            <pc:sldMk cId="0" sldId="295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06.662" v="150" actId="478"/>
        <pc:sldMkLst>
          <pc:docMk/>
          <pc:sldMk cId="0" sldId="296"/>
        </pc:sldMkLst>
        <pc:spChg chg="del">
          <ac:chgData name="amutha jeevakumari" userId="78bb9bcc5f10479c" providerId="LiveId" clId="{85171C6E-AD3D-4031-A5DE-ADA214C54B6A}" dt="2022-10-31T09:58:06.662" v="150" actId="478"/>
          <ac:spMkLst>
            <pc:docMk/>
            <pc:sldMk cId="0" sldId="296"/>
            <ac:spMk id="9" creationId="{00000000-0000-0000-0000-000000000000}"/>
          </ac:spMkLst>
        </pc:spChg>
      </pc:sldChg>
      <pc:sldChg chg="delSp modSp mod">
        <pc:chgData name="amutha jeevakumari" userId="78bb9bcc5f10479c" providerId="LiveId" clId="{85171C6E-AD3D-4031-A5DE-ADA214C54B6A}" dt="2022-10-31T09:58:09.129" v="152" actId="478"/>
        <pc:sldMkLst>
          <pc:docMk/>
          <pc:sldMk cId="0" sldId="297"/>
        </pc:sldMkLst>
        <pc:spChg chg="del mod">
          <ac:chgData name="amutha jeevakumari" userId="78bb9bcc5f10479c" providerId="LiveId" clId="{85171C6E-AD3D-4031-A5DE-ADA214C54B6A}" dt="2022-10-31T09:58:09.129" v="152" actId="478"/>
          <ac:spMkLst>
            <pc:docMk/>
            <pc:sldMk cId="0" sldId="297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2.670" v="153" actId="478"/>
        <pc:sldMkLst>
          <pc:docMk/>
          <pc:sldMk cId="0" sldId="298"/>
        </pc:sldMkLst>
        <pc:spChg chg="del">
          <ac:chgData name="amutha jeevakumari" userId="78bb9bcc5f10479c" providerId="LiveId" clId="{85171C6E-AD3D-4031-A5DE-ADA214C54B6A}" dt="2022-10-31T09:58:12.670" v="153" actId="478"/>
          <ac:spMkLst>
            <pc:docMk/>
            <pc:sldMk cId="0" sldId="298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6.167" v="154" actId="478"/>
        <pc:sldMkLst>
          <pc:docMk/>
          <pc:sldMk cId="0" sldId="299"/>
        </pc:sldMkLst>
        <pc:spChg chg="del">
          <ac:chgData name="amutha jeevakumari" userId="78bb9bcc5f10479c" providerId="LiveId" clId="{85171C6E-AD3D-4031-A5DE-ADA214C54B6A}" dt="2022-10-31T09:58:16.167" v="154" actId="478"/>
          <ac:spMkLst>
            <pc:docMk/>
            <pc:sldMk cId="0" sldId="299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18.673" v="155" actId="478"/>
        <pc:sldMkLst>
          <pc:docMk/>
          <pc:sldMk cId="0" sldId="300"/>
        </pc:sldMkLst>
        <pc:spChg chg="del">
          <ac:chgData name="amutha jeevakumari" userId="78bb9bcc5f10479c" providerId="LiveId" clId="{85171C6E-AD3D-4031-A5DE-ADA214C54B6A}" dt="2022-10-31T09:58:18.673" v="155" actId="478"/>
          <ac:spMkLst>
            <pc:docMk/>
            <pc:sldMk cId="0" sldId="300"/>
            <ac:spMk id="13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1.116" v="156" actId="478"/>
        <pc:sldMkLst>
          <pc:docMk/>
          <pc:sldMk cId="0" sldId="301"/>
        </pc:sldMkLst>
        <pc:spChg chg="del">
          <ac:chgData name="amutha jeevakumari" userId="78bb9bcc5f10479c" providerId="LiveId" clId="{85171C6E-AD3D-4031-A5DE-ADA214C54B6A}" dt="2022-10-31T09:58:21.116" v="156" actId="478"/>
          <ac:spMkLst>
            <pc:docMk/>
            <pc:sldMk cId="0" sldId="301"/>
            <ac:spMk id="11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3.204" v="157" actId="478"/>
        <pc:sldMkLst>
          <pc:docMk/>
          <pc:sldMk cId="0" sldId="302"/>
        </pc:sldMkLst>
        <pc:spChg chg="del">
          <ac:chgData name="amutha jeevakumari" userId="78bb9bcc5f10479c" providerId="LiveId" clId="{85171C6E-AD3D-4031-A5DE-ADA214C54B6A}" dt="2022-10-31T09:58:23.204" v="157" actId="478"/>
          <ac:spMkLst>
            <pc:docMk/>
            <pc:sldMk cId="0" sldId="302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5.556" v="158" actId="478"/>
        <pc:sldMkLst>
          <pc:docMk/>
          <pc:sldMk cId="0" sldId="303"/>
        </pc:sldMkLst>
        <pc:spChg chg="del">
          <ac:chgData name="amutha jeevakumari" userId="78bb9bcc5f10479c" providerId="LiveId" clId="{85171C6E-AD3D-4031-A5DE-ADA214C54B6A}" dt="2022-10-31T09:58:25.556" v="158" actId="478"/>
          <ac:spMkLst>
            <pc:docMk/>
            <pc:sldMk cId="0" sldId="303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27.864" v="159" actId="478"/>
        <pc:sldMkLst>
          <pc:docMk/>
          <pc:sldMk cId="0" sldId="304"/>
        </pc:sldMkLst>
        <pc:spChg chg="del">
          <ac:chgData name="amutha jeevakumari" userId="78bb9bcc5f10479c" providerId="LiveId" clId="{85171C6E-AD3D-4031-A5DE-ADA214C54B6A}" dt="2022-10-31T09:58:27.864" v="159" actId="478"/>
          <ac:spMkLst>
            <pc:docMk/>
            <pc:sldMk cId="0" sldId="304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1.511" v="160" actId="478"/>
        <pc:sldMkLst>
          <pc:docMk/>
          <pc:sldMk cId="0" sldId="305"/>
        </pc:sldMkLst>
        <pc:spChg chg="del">
          <ac:chgData name="amutha jeevakumari" userId="78bb9bcc5f10479c" providerId="LiveId" clId="{85171C6E-AD3D-4031-A5DE-ADA214C54B6A}" dt="2022-10-31T09:58:31.511" v="160" actId="478"/>
          <ac:spMkLst>
            <pc:docMk/>
            <pc:sldMk cId="0" sldId="305"/>
            <ac:spMk id="14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3.686" v="161" actId="478"/>
        <pc:sldMkLst>
          <pc:docMk/>
          <pc:sldMk cId="0" sldId="306"/>
        </pc:sldMkLst>
        <pc:spChg chg="del">
          <ac:chgData name="amutha jeevakumari" userId="78bb9bcc5f10479c" providerId="LiveId" clId="{85171C6E-AD3D-4031-A5DE-ADA214C54B6A}" dt="2022-10-31T09:58:33.686" v="161" actId="478"/>
          <ac:spMkLst>
            <pc:docMk/>
            <pc:sldMk cId="0" sldId="306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5.712" v="162" actId="478"/>
        <pc:sldMkLst>
          <pc:docMk/>
          <pc:sldMk cId="0" sldId="307"/>
        </pc:sldMkLst>
        <pc:spChg chg="del">
          <ac:chgData name="amutha jeevakumari" userId="78bb9bcc5f10479c" providerId="LiveId" clId="{85171C6E-AD3D-4031-A5DE-ADA214C54B6A}" dt="2022-10-31T09:58:35.712" v="162" actId="478"/>
          <ac:spMkLst>
            <pc:docMk/>
            <pc:sldMk cId="0" sldId="307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7.820" v="163" actId="478"/>
        <pc:sldMkLst>
          <pc:docMk/>
          <pc:sldMk cId="0" sldId="308"/>
        </pc:sldMkLst>
        <pc:spChg chg="del">
          <ac:chgData name="amutha jeevakumari" userId="78bb9bcc5f10479c" providerId="LiveId" clId="{85171C6E-AD3D-4031-A5DE-ADA214C54B6A}" dt="2022-10-31T09:58:37.820" v="163" actId="478"/>
          <ac:spMkLst>
            <pc:docMk/>
            <pc:sldMk cId="0" sldId="308"/>
            <ac:spMk id="9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39.814" v="164" actId="478"/>
        <pc:sldMkLst>
          <pc:docMk/>
          <pc:sldMk cId="0" sldId="309"/>
        </pc:sldMkLst>
        <pc:spChg chg="del">
          <ac:chgData name="amutha jeevakumari" userId="78bb9bcc5f10479c" providerId="LiveId" clId="{85171C6E-AD3D-4031-A5DE-ADA214C54B6A}" dt="2022-10-31T09:58:39.814" v="164" actId="478"/>
          <ac:spMkLst>
            <pc:docMk/>
            <pc:sldMk cId="0" sldId="309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1.796" v="165" actId="478"/>
        <pc:sldMkLst>
          <pc:docMk/>
          <pc:sldMk cId="0" sldId="310"/>
        </pc:sldMkLst>
        <pc:spChg chg="del">
          <ac:chgData name="amutha jeevakumari" userId="78bb9bcc5f10479c" providerId="LiveId" clId="{85171C6E-AD3D-4031-A5DE-ADA214C54B6A}" dt="2022-10-31T09:58:41.796" v="165" actId="478"/>
          <ac:spMkLst>
            <pc:docMk/>
            <pc:sldMk cId="0" sldId="310"/>
            <ac:spMk id="10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09:58:43.842" v="166" actId="478"/>
        <pc:sldMkLst>
          <pc:docMk/>
          <pc:sldMk cId="0" sldId="311"/>
        </pc:sldMkLst>
        <pc:spChg chg="del">
          <ac:chgData name="amutha jeevakumari" userId="78bb9bcc5f10479c" providerId="LiveId" clId="{85171C6E-AD3D-4031-A5DE-ADA214C54B6A}" dt="2022-10-31T09:58:43.842" v="166" actId="478"/>
          <ac:spMkLst>
            <pc:docMk/>
            <pc:sldMk cId="0" sldId="31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2"/>
        </pc:sldMkLst>
        <pc:spChg chg="del">
          <ac:chgData name="amutha jeevakumari" userId="78bb9bcc5f10479c" providerId="LiveId" clId="{85171C6E-AD3D-4031-A5DE-ADA214C54B6A}" dt="2022-10-31T09:58:45.940" v="167" actId="478"/>
          <ac:spMkLst>
            <pc:docMk/>
            <pc:sldMk cId="0" sldId="312"/>
            <ac:spMk id="16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3"/>
        </pc:sldMkLst>
        <pc:spChg chg="del">
          <ac:chgData name="amutha jeevakumari" userId="78bb9bcc5f10479c" providerId="LiveId" clId="{85171C6E-AD3D-4031-A5DE-ADA214C54B6A}" dt="2022-10-31T09:58:48.479" v="168" actId="478"/>
          <ac:spMkLst>
            <pc:docMk/>
            <pc:sldMk cId="0" sldId="313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4"/>
        </pc:sldMkLst>
        <pc:spChg chg="del">
          <ac:chgData name="amutha jeevakumari" userId="78bb9bcc5f10479c" providerId="LiveId" clId="{85171C6E-AD3D-4031-A5DE-ADA214C54B6A}" dt="2022-10-31T09:58:52.248" v="169" actId="478"/>
          <ac:spMkLst>
            <pc:docMk/>
            <pc:sldMk cId="0" sldId="314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5"/>
        </pc:sldMkLst>
        <pc:spChg chg="del">
          <ac:chgData name="amutha jeevakumari" userId="78bb9bcc5f10479c" providerId="LiveId" clId="{85171C6E-AD3D-4031-A5DE-ADA214C54B6A}" dt="2022-10-31T09:58:54.332" v="170" actId="478"/>
          <ac:spMkLst>
            <pc:docMk/>
            <pc:sldMk cId="0" sldId="315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6"/>
        </pc:sldMkLst>
        <pc:spChg chg="del">
          <ac:chgData name="amutha jeevakumari" userId="78bb9bcc5f10479c" providerId="LiveId" clId="{85171C6E-AD3D-4031-A5DE-ADA214C54B6A}" dt="2022-10-31T09:58:56.319" v="171" actId="478"/>
          <ac:spMkLst>
            <pc:docMk/>
            <pc:sldMk cId="0" sldId="316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7"/>
        </pc:sldMkLst>
        <pc:spChg chg="del">
          <ac:chgData name="amutha jeevakumari" userId="78bb9bcc5f10479c" providerId="LiveId" clId="{85171C6E-AD3D-4031-A5DE-ADA214C54B6A}" dt="2022-10-31T09:58:58.392" v="172" actId="478"/>
          <ac:spMkLst>
            <pc:docMk/>
            <pc:sldMk cId="0" sldId="317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8"/>
        </pc:sldMkLst>
        <pc:spChg chg="del">
          <ac:chgData name="amutha jeevakumari" userId="78bb9bcc5f10479c" providerId="LiveId" clId="{85171C6E-AD3D-4031-A5DE-ADA214C54B6A}" dt="2022-10-31T09:59:00.912" v="173" actId="478"/>
          <ac:spMkLst>
            <pc:docMk/>
            <pc:sldMk cId="0" sldId="31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19"/>
        </pc:sldMkLst>
        <pc:spChg chg="del">
          <ac:chgData name="amutha jeevakumari" userId="78bb9bcc5f10479c" providerId="LiveId" clId="{85171C6E-AD3D-4031-A5DE-ADA214C54B6A}" dt="2022-10-31T09:59:02.887" v="174" actId="478"/>
          <ac:spMkLst>
            <pc:docMk/>
            <pc:sldMk cId="0" sldId="319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0"/>
        </pc:sldMkLst>
        <pc:spChg chg="del">
          <ac:chgData name="amutha jeevakumari" userId="78bb9bcc5f10479c" providerId="LiveId" clId="{85171C6E-AD3D-4031-A5DE-ADA214C54B6A}" dt="2022-10-31T09:59:04.909" v="175" actId="478"/>
          <ac:spMkLst>
            <pc:docMk/>
            <pc:sldMk cId="0" sldId="320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1"/>
        </pc:sldMkLst>
        <pc:spChg chg="del">
          <ac:chgData name="amutha jeevakumari" userId="78bb9bcc5f10479c" providerId="LiveId" clId="{85171C6E-AD3D-4031-A5DE-ADA214C54B6A}" dt="2022-10-31T09:59:06.947" v="176" actId="478"/>
          <ac:spMkLst>
            <pc:docMk/>
            <pc:sldMk cId="0" sldId="32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2"/>
        </pc:sldMkLst>
        <pc:spChg chg="del">
          <ac:chgData name="amutha jeevakumari" userId="78bb9bcc5f10479c" providerId="LiveId" clId="{85171C6E-AD3D-4031-A5DE-ADA214C54B6A}" dt="2022-10-31T09:59:09.077" v="177" actId="478"/>
          <ac:spMkLst>
            <pc:docMk/>
            <pc:sldMk cId="0" sldId="32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3"/>
        </pc:sldMkLst>
        <pc:spChg chg="del">
          <ac:chgData name="amutha jeevakumari" userId="78bb9bcc5f10479c" providerId="LiveId" clId="{85171C6E-AD3D-4031-A5DE-ADA214C54B6A}" dt="2022-10-31T09:59:11.150" v="178" actId="478"/>
          <ac:spMkLst>
            <pc:docMk/>
            <pc:sldMk cId="0" sldId="323"/>
            <ac:spMk id="15" creationId="{00000000-0000-0000-0000-000000000000}"/>
          </ac:spMkLst>
        </pc:spChg>
      </pc:sldChg>
      <pc:sldChg chg="delSp mod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4"/>
        </pc:sldMkLst>
        <pc:spChg chg="del mod">
          <ac:chgData name="amutha jeevakumari" userId="78bb9bcc5f10479c" providerId="LiveId" clId="{85171C6E-AD3D-4031-A5DE-ADA214C54B6A}" dt="2022-10-31T09:59:13.187" v="180" actId="478"/>
          <ac:spMkLst>
            <pc:docMk/>
            <pc:sldMk cId="0" sldId="324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5"/>
        </pc:sldMkLst>
        <pc:spChg chg="del">
          <ac:chgData name="amutha jeevakumari" userId="78bb9bcc5f10479c" providerId="LiveId" clId="{85171C6E-AD3D-4031-A5DE-ADA214C54B6A}" dt="2022-10-31T09:59:15.143" v="181" actId="478"/>
          <ac:spMkLst>
            <pc:docMk/>
            <pc:sldMk cId="0" sldId="325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6"/>
        </pc:sldMkLst>
        <pc:spChg chg="del">
          <ac:chgData name="amutha jeevakumari" userId="78bb9bcc5f10479c" providerId="LiveId" clId="{85171C6E-AD3D-4031-A5DE-ADA214C54B6A}" dt="2022-10-31T09:59:18.014" v="182" actId="478"/>
          <ac:spMkLst>
            <pc:docMk/>
            <pc:sldMk cId="0" sldId="32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7"/>
        </pc:sldMkLst>
        <pc:spChg chg="del">
          <ac:chgData name="amutha jeevakumari" userId="78bb9bcc5f10479c" providerId="LiveId" clId="{85171C6E-AD3D-4031-A5DE-ADA214C54B6A}" dt="2022-10-31T09:59:19.862" v="183" actId="478"/>
          <ac:spMkLst>
            <pc:docMk/>
            <pc:sldMk cId="0" sldId="327"/>
            <ac:spMk id="13" creationId="{00000000-0000-0000-0000-000000000000}"/>
          </ac:spMkLst>
        </pc:spChg>
      </pc:sldChg>
      <pc:sldChg chg="delSp mod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8"/>
        </pc:sldMkLst>
        <pc:spChg chg="del mod">
          <ac:chgData name="amutha jeevakumari" userId="78bb9bcc5f10479c" providerId="LiveId" clId="{85171C6E-AD3D-4031-A5DE-ADA214C54B6A}" dt="2022-10-31T09:59:21.811" v="185" actId="478"/>
          <ac:spMkLst>
            <pc:docMk/>
            <pc:sldMk cId="0" sldId="328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29"/>
        </pc:sldMkLst>
        <pc:spChg chg="del">
          <ac:chgData name="amutha jeevakumari" userId="78bb9bcc5f10479c" providerId="LiveId" clId="{85171C6E-AD3D-4031-A5DE-ADA214C54B6A}" dt="2022-10-31T09:59:23.723" v="186" actId="478"/>
          <ac:spMkLst>
            <pc:docMk/>
            <pc:sldMk cId="0" sldId="329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0"/>
        </pc:sldMkLst>
        <pc:spChg chg="del">
          <ac:chgData name="amutha jeevakumari" userId="78bb9bcc5f10479c" providerId="LiveId" clId="{85171C6E-AD3D-4031-A5DE-ADA214C54B6A}" dt="2022-10-31T09:59:28.774" v="187" actId="478"/>
          <ac:spMkLst>
            <pc:docMk/>
            <pc:sldMk cId="0" sldId="330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1"/>
        </pc:sldMkLst>
        <pc:spChg chg="del">
          <ac:chgData name="amutha jeevakumari" userId="78bb9bcc5f10479c" providerId="LiveId" clId="{85171C6E-AD3D-4031-A5DE-ADA214C54B6A}" dt="2022-10-31T09:59:32.055" v="188" actId="478"/>
          <ac:spMkLst>
            <pc:docMk/>
            <pc:sldMk cId="0" sldId="331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2"/>
        </pc:sldMkLst>
        <pc:spChg chg="del">
          <ac:chgData name="amutha jeevakumari" userId="78bb9bcc5f10479c" providerId="LiveId" clId="{85171C6E-AD3D-4031-A5DE-ADA214C54B6A}" dt="2022-10-31T09:59:34.286" v="189" actId="478"/>
          <ac:spMkLst>
            <pc:docMk/>
            <pc:sldMk cId="0" sldId="332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3"/>
        </pc:sldMkLst>
        <pc:spChg chg="del">
          <ac:chgData name="amutha jeevakumari" userId="78bb9bcc5f10479c" providerId="LiveId" clId="{85171C6E-AD3D-4031-A5DE-ADA214C54B6A}" dt="2022-10-31T09:59:37.120" v="190" actId="478"/>
          <ac:spMkLst>
            <pc:docMk/>
            <pc:sldMk cId="0" sldId="333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4"/>
        </pc:sldMkLst>
        <pc:spChg chg="del">
          <ac:chgData name="amutha jeevakumari" userId="78bb9bcc5f10479c" providerId="LiveId" clId="{85171C6E-AD3D-4031-A5DE-ADA214C54B6A}" dt="2022-10-31T09:59:39.220" v="191" actId="478"/>
          <ac:spMkLst>
            <pc:docMk/>
            <pc:sldMk cId="0" sldId="334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5"/>
        </pc:sldMkLst>
        <pc:spChg chg="del">
          <ac:chgData name="amutha jeevakumari" userId="78bb9bcc5f10479c" providerId="LiveId" clId="{85171C6E-AD3D-4031-A5DE-ADA214C54B6A}" dt="2022-10-31T09:59:41.614" v="192" actId="478"/>
          <ac:spMkLst>
            <pc:docMk/>
            <pc:sldMk cId="0" sldId="335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6"/>
        </pc:sldMkLst>
        <pc:spChg chg="del">
          <ac:chgData name="amutha jeevakumari" userId="78bb9bcc5f10479c" providerId="LiveId" clId="{85171C6E-AD3D-4031-A5DE-ADA214C54B6A}" dt="2022-10-31T09:59:43.905" v="193" actId="478"/>
          <ac:spMkLst>
            <pc:docMk/>
            <pc:sldMk cId="0" sldId="33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7"/>
        </pc:sldMkLst>
        <pc:spChg chg="del">
          <ac:chgData name="amutha jeevakumari" userId="78bb9bcc5f10479c" providerId="LiveId" clId="{85171C6E-AD3D-4031-A5DE-ADA214C54B6A}" dt="2022-10-31T09:59:47.602" v="194" actId="478"/>
          <ac:spMkLst>
            <pc:docMk/>
            <pc:sldMk cId="0" sldId="337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8"/>
        </pc:sldMkLst>
        <pc:spChg chg="del">
          <ac:chgData name="amutha jeevakumari" userId="78bb9bcc5f10479c" providerId="LiveId" clId="{85171C6E-AD3D-4031-A5DE-ADA214C54B6A}" dt="2022-10-31T09:59:49.613" v="195" actId="478"/>
          <ac:spMkLst>
            <pc:docMk/>
            <pc:sldMk cId="0" sldId="33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39"/>
        </pc:sldMkLst>
        <pc:spChg chg="del">
          <ac:chgData name="amutha jeevakumari" userId="78bb9bcc5f10479c" providerId="LiveId" clId="{85171C6E-AD3D-4031-A5DE-ADA214C54B6A}" dt="2022-10-31T09:59:51.528" v="196" actId="478"/>
          <ac:spMkLst>
            <pc:docMk/>
            <pc:sldMk cId="0" sldId="339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0"/>
        </pc:sldMkLst>
        <pc:spChg chg="del">
          <ac:chgData name="amutha jeevakumari" userId="78bb9bcc5f10479c" providerId="LiveId" clId="{85171C6E-AD3D-4031-A5DE-ADA214C54B6A}" dt="2022-10-31T09:59:53.494" v="197" actId="478"/>
          <ac:spMkLst>
            <pc:docMk/>
            <pc:sldMk cId="0" sldId="340"/>
            <ac:spMk id="14" creationId="{00000000-0000-0000-0000-000000000000}"/>
          </ac:spMkLst>
        </pc:spChg>
      </pc:sldChg>
      <pc:sldChg chg="delSp mod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1"/>
        </pc:sldMkLst>
        <pc:spChg chg="del mod">
          <ac:chgData name="amutha jeevakumari" userId="78bb9bcc5f10479c" providerId="LiveId" clId="{85171C6E-AD3D-4031-A5DE-ADA214C54B6A}" dt="2022-10-31T09:59:55.481" v="199" actId="478"/>
          <ac:spMkLst>
            <pc:docMk/>
            <pc:sldMk cId="0" sldId="341"/>
            <ac:spMk id="12" creationId="{00000000-0000-0000-0000-000000000000}"/>
          </ac:spMkLst>
        </pc:spChg>
      </pc:sldChg>
      <pc:sldChg chg="delSp mod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2"/>
        </pc:sldMkLst>
        <pc:spChg chg="del mod">
          <ac:chgData name="amutha jeevakumari" userId="78bb9bcc5f10479c" providerId="LiveId" clId="{85171C6E-AD3D-4031-A5DE-ADA214C54B6A}" dt="2022-10-31T09:59:57.521" v="201" actId="478"/>
          <ac:spMkLst>
            <pc:docMk/>
            <pc:sldMk cId="0" sldId="34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3"/>
        </pc:sldMkLst>
        <pc:spChg chg="del">
          <ac:chgData name="amutha jeevakumari" userId="78bb9bcc5f10479c" providerId="LiveId" clId="{85171C6E-AD3D-4031-A5DE-ADA214C54B6A}" dt="2022-10-31T09:59:59.535" v="202" actId="478"/>
          <ac:spMkLst>
            <pc:docMk/>
            <pc:sldMk cId="0" sldId="343"/>
            <ac:spMk id="17" creationId="{00000000-0000-0000-0000-000000000000}"/>
          </ac:spMkLst>
        </pc:spChg>
      </pc:sldChg>
      <pc:sldChg chg="delSp mod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4"/>
        </pc:sldMkLst>
        <pc:spChg chg="del mod">
          <ac:chgData name="amutha jeevakumari" userId="78bb9bcc5f10479c" providerId="LiveId" clId="{85171C6E-AD3D-4031-A5DE-ADA214C54B6A}" dt="2022-10-31T10:00:02.574" v="204" actId="478"/>
          <ac:spMkLst>
            <pc:docMk/>
            <pc:sldMk cId="0" sldId="34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5"/>
        </pc:sldMkLst>
        <pc:spChg chg="del">
          <ac:chgData name="amutha jeevakumari" userId="78bb9bcc5f10479c" providerId="LiveId" clId="{85171C6E-AD3D-4031-A5DE-ADA214C54B6A}" dt="2022-10-31T10:00:04.756" v="205" actId="478"/>
          <ac:spMkLst>
            <pc:docMk/>
            <pc:sldMk cId="0" sldId="345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6"/>
        </pc:sldMkLst>
        <pc:spChg chg="del">
          <ac:chgData name="amutha jeevakumari" userId="78bb9bcc5f10479c" providerId="LiveId" clId="{85171C6E-AD3D-4031-A5DE-ADA214C54B6A}" dt="2022-10-31T10:00:06.856" v="206" actId="478"/>
          <ac:spMkLst>
            <pc:docMk/>
            <pc:sldMk cId="0" sldId="34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7"/>
        </pc:sldMkLst>
        <pc:spChg chg="del">
          <ac:chgData name="amutha jeevakumari" userId="78bb9bcc5f10479c" providerId="LiveId" clId="{85171C6E-AD3D-4031-A5DE-ADA214C54B6A}" dt="2022-10-31T10:00:08.729" v="207" actId="478"/>
          <ac:spMkLst>
            <pc:docMk/>
            <pc:sldMk cId="0" sldId="347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8"/>
        </pc:sldMkLst>
        <pc:spChg chg="del">
          <ac:chgData name="amutha jeevakumari" userId="78bb9bcc5f10479c" providerId="LiveId" clId="{85171C6E-AD3D-4031-A5DE-ADA214C54B6A}" dt="2022-10-31T10:00:10.652" v="208" actId="478"/>
          <ac:spMkLst>
            <pc:docMk/>
            <pc:sldMk cId="0" sldId="34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85171C6E-AD3D-4031-A5DE-ADA214C54B6A}" dt="2022-11-04T05:32:12.683" v="245" actId="47"/>
        <pc:sldMkLst>
          <pc:docMk/>
          <pc:sldMk cId="0" sldId="349"/>
        </pc:sldMkLst>
        <pc:spChg chg="del">
          <ac:chgData name="amutha jeevakumari" userId="78bb9bcc5f10479c" providerId="LiveId" clId="{85171C6E-AD3D-4031-A5DE-ADA214C54B6A}" dt="2022-10-31T10:00:12.787" v="209" actId="478"/>
          <ac:spMkLst>
            <pc:docMk/>
            <pc:sldMk cId="0" sldId="349"/>
            <ac:spMk id="12" creationId="{00000000-0000-0000-0000-000000000000}"/>
          </ac:spMkLst>
        </pc:spChg>
      </pc:sldChg>
      <pc:sldChg chg="delSp mod">
        <pc:chgData name="amutha jeevakumari" userId="78bb9bcc5f10479c" providerId="LiveId" clId="{85171C6E-AD3D-4031-A5DE-ADA214C54B6A}" dt="2022-10-31T10:00:15.118" v="210" actId="478"/>
        <pc:sldMkLst>
          <pc:docMk/>
          <pc:sldMk cId="0" sldId="350"/>
        </pc:sldMkLst>
        <pc:spChg chg="del">
          <ac:chgData name="amutha jeevakumari" userId="78bb9bcc5f10479c" providerId="LiveId" clId="{85171C6E-AD3D-4031-A5DE-ADA214C54B6A}" dt="2022-10-31T10:00:15.118" v="210" actId="478"/>
          <ac:spMkLst>
            <pc:docMk/>
            <pc:sldMk cId="0" sldId="35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3AB4-7B5F-41FB-8C6C-5E248E06365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66948-C4D9-40AF-AA76-77C702B7F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66948-C4D9-40AF-AA76-77C702B7FE3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5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13346"/>
            <a:ext cx="3989704" cy="600710"/>
          </a:xfrm>
          <a:custGeom>
            <a:avLst/>
            <a:gdLst/>
            <a:ahLst/>
            <a:cxnLst/>
            <a:rect l="l" t="t" r="r" b="b"/>
            <a:pathLst>
              <a:path w="3989704" h="60071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49656"/>
                </a:lnTo>
                <a:lnTo>
                  <a:pt x="4013" y="569391"/>
                </a:lnTo>
                <a:lnTo>
                  <a:pt x="14922" y="585546"/>
                </a:lnTo>
                <a:lnTo>
                  <a:pt x="31076" y="596455"/>
                </a:lnTo>
                <a:lnTo>
                  <a:pt x="50812" y="600468"/>
                </a:lnTo>
                <a:lnTo>
                  <a:pt x="3938854" y="600468"/>
                </a:lnTo>
                <a:lnTo>
                  <a:pt x="3958577" y="596455"/>
                </a:lnTo>
                <a:lnTo>
                  <a:pt x="3974731" y="585546"/>
                </a:lnTo>
                <a:lnTo>
                  <a:pt x="3985653" y="569391"/>
                </a:lnTo>
                <a:lnTo>
                  <a:pt x="3989654" y="549656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4532" y="790830"/>
            <a:ext cx="2901035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A36B-8E22-4E6A-9192-FFB2DCAD408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E5DA-05FE-428C-8B0E-A334C76FA649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43AB-6908-42B6-8CE5-7CFC662AFA88}" type="datetime1">
              <a:rPr lang="en-US" smtClean="0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0244-4DAA-4FFC-84AB-05F551B0DF6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655C-D382-4866-83DC-537760717CF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5812"/>
            <a:ext cx="386334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115486"/>
            <a:ext cx="302958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339924"/>
            <a:ext cx="580389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C4C4-1C31-4858-A2D0-17D48B31C74B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1454" y="3338659"/>
            <a:ext cx="279400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54532" y="790830"/>
            <a:ext cx="2901035" cy="38343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65" dirty="0"/>
              <a:t>BCSE103E</a:t>
            </a:r>
            <a:r>
              <a:rPr spc="-65" dirty="0"/>
              <a:t>-</a:t>
            </a:r>
            <a:r>
              <a:rPr lang="en-US" spc="-65" dirty="0"/>
              <a:t> Computer </a:t>
            </a:r>
            <a:r>
              <a:rPr spc="-80" dirty="0"/>
              <a:t>Programming</a:t>
            </a:r>
            <a:r>
              <a:rPr lang="en-US" spc="-80" dirty="0"/>
              <a:t>: JAVA</a:t>
            </a:r>
            <a:endParaRPr spc="-80" dirty="0"/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b="0" spc="-20" dirty="0">
                <a:latin typeface="Microsoft Sans Serif"/>
                <a:cs typeface="Microsoft Sans Serif"/>
              </a:rPr>
              <a:t>Module-</a:t>
            </a:r>
            <a:r>
              <a:rPr lang="en-US" sz="900" b="0" spc="-20" dirty="0">
                <a:latin typeface="Microsoft Sans Serif"/>
                <a:cs typeface="Microsoft Sans Serif"/>
              </a:rPr>
              <a:t>6 </a:t>
            </a:r>
            <a:r>
              <a:rPr sz="900" b="0" spc="5" dirty="0">
                <a:latin typeface="Microsoft Sans Serif"/>
                <a:cs typeface="Microsoft Sans Serif"/>
              </a:rPr>
              <a:t>:</a:t>
            </a:r>
            <a:r>
              <a:rPr sz="900" b="0" spc="170" dirty="0">
                <a:latin typeface="Microsoft Sans Serif"/>
                <a:cs typeface="Microsoft Sans Serif"/>
              </a:rPr>
              <a:t> </a:t>
            </a:r>
            <a:r>
              <a:rPr sz="900" b="0" spc="-40" dirty="0">
                <a:solidFill>
                  <a:srgbClr val="FFF200"/>
                </a:solidFill>
                <a:latin typeface="Microsoft Sans Serif"/>
                <a:cs typeface="Microsoft Sans Serif"/>
              </a:rPr>
              <a:t>Java</a:t>
            </a:r>
            <a:r>
              <a:rPr sz="900" b="0" spc="70" dirty="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r>
              <a:rPr sz="900" b="0" spc="-5" dirty="0">
                <a:solidFill>
                  <a:srgbClr val="FFF200"/>
                </a:solidFill>
                <a:latin typeface="Microsoft Sans Serif"/>
                <a:cs typeface="Microsoft Sans Serif"/>
              </a:rPr>
              <a:t>IO,</a:t>
            </a:r>
            <a:r>
              <a:rPr sz="900" b="0" spc="65" dirty="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r>
              <a:rPr sz="900" b="0" spc="-40" dirty="0">
                <a:solidFill>
                  <a:srgbClr val="FFF200"/>
                </a:solidFill>
                <a:latin typeface="Microsoft Sans Serif"/>
                <a:cs typeface="Microsoft Sans Serif"/>
              </a:rPr>
              <a:t>Files</a:t>
            </a:r>
            <a:r>
              <a:rPr sz="900" b="0" spc="70" dirty="0">
                <a:solidFill>
                  <a:srgbClr val="FFF200"/>
                </a:solidFill>
                <a:latin typeface="Microsoft Sans Serif"/>
                <a:cs typeface="Microsoft Sans Serif"/>
              </a:rPr>
              <a:t> 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650" y="2108569"/>
            <a:ext cx="2971800" cy="42139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Dr.</a:t>
            </a:r>
            <a:r>
              <a:rPr sz="9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9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S.A. Amutha Jeevakumari</a:t>
            </a:r>
            <a:r>
              <a:rPr sz="9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2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Ass</a:t>
            </a:r>
            <a:r>
              <a:rPr lang="en-US" sz="900" spc="-40" dirty="0">
                <a:latin typeface="Microsoft Sans Serif"/>
                <a:cs typeface="Microsoft Sans Serif"/>
              </a:rPr>
              <a:t>istant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Professor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35" dirty="0">
                <a:latin typeface="Microsoft Sans Serif"/>
                <a:cs typeface="Microsoft Sans Serif"/>
              </a:rPr>
              <a:t>School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Computer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Science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Engineering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VIT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-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Chennai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1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21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465123"/>
            <a:ext cx="3771265" cy="26523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048510">
              <a:lnSpc>
                <a:spcPts val="900"/>
              </a:lnSpc>
              <a:spcBef>
                <a:spcPts val="17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java.io.FileOutputStream</a:t>
            </a:r>
            <a:r>
              <a:rPr sz="800" spc="6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java.io.OutputStream</a:t>
            </a:r>
            <a:r>
              <a:rPr sz="800" spc="5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FileOutStream</a:t>
            </a:r>
            <a:r>
              <a:rPr sz="800" b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String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 class-based,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OOP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language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 designed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have as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few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implementation \n"</a:t>
            </a:r>
            <a:endParaRPr sz="800">
              <a:latin typeface="SimSun"/>
              <a:cs typeface="SimSun"/>
            </a:endParaRPr>
          </a:p>
          <a:p>
            <a:pPr marL="872490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"dependencies as possible. ... \n"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 marR="5080">
              <a:lnSpc>
                <a:spcPts val="900"/>
              </a:lnSpc>
              <a:spcBef>
                <a:spcPts val="915"/>
              </a:spcBef>
            </a:pP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getBytes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Converts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Str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Bytes.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(dataBytes);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Writes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Closes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28130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/*Output.txt</a:t>
            </a:r>
            <a:endParaRPr sz="800">
              <a:latin typeface="Cambria"/>
              <a:cs typeface="Cambria"/>
            </a:endParaRPr>
          </a:p>
          <a:p>
            <a:pPr marL="278130" marR="349250" algn="just">
              <a:lnSpc>
                <a:spcPts val="900"/>
              </a:lnSpc>
              <a:spcBef>
                <a:spcPts val="50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80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4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863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2126"/>
            <a:ext cx="3463925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900" spc="-35" dirty="0">
                <a:latin typeface="Microsoft Sans Serif"/>
                <a:cs typeface="Microsoft Sans Serif"/>
              </a:rPr>
              <a:t>Character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70" dirty="0">
                <a:latin typeface="Tahoma"/>
                <a:cs typeface="Tahoma"/>
              </a:rPr>
              <a:t>read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write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single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character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All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character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classes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derived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base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classes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61416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697" y="895400"/>
            <a:ext cx="93878" cy="938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5967" y="686743"/>
            <a:ext cx="3608070" cy="617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900" b="1" spc="-65" dirty="0">
                <a:latin typeface="Tahoma"/>
                <a:cs typeface="Tahoma"/>
              </a:rPr>
              <a:t>Reader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b="1" spc="-40" dirty="0">
                <a:latin typeface="Tahoma"/>
                <a:cs typeface="Tahoma"/>
              </a:rPr>
              <a:t>Writer</a:t>
            </a:r>
            <a:r>
              <a:rPr sz="900" spc="-40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271780" marR="30480" indent="-120650">
              <a:lnSpc>
                <a:spcPts val="900"/>
              </a:lnSpc>
              <a:spcBef>
                <a:spcPts val="200"/>
              </a:spcBef>
            </a:pPr>
            <a:r>
              <a:rPr sz="750" spc="-22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750" spc="307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800" b="1" spc="-45" dirty="0">
                <a:solidFill>
                  <a:srgbClr val="EC008C"/>
                </a:solidFill>
                <a:latin typeface="Tahoma"/>
                <a:cs typeface="Tahoma"/>
              </a:rPr>
              <a:t>Java</a:t>
            </a:r>
            <a:r>
              <a:rPr sz="800" b="1" spc="6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EC008C"/>
                </a:solidFill>
                <a:latin typeface="Tahoma"/>
                <a:cs typeface="Tahoma"/>
              </a:rPr>
              <a:t>Reader</a:t>
            </a:r>
            <a:r>
              <a:rPr sz="800" b="1" spc="5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EC008C"/>
                </a:solidFill>
                <a:latin typeface="Tahoma"/>
                <a:cs typeface="Tahoma"/>
              </a:rPr>
              <a:t>Class</a:t>
            </a:r>
            <a:r>
              <a:rPr sz="800" b="1" spc="5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java.io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package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abstract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superclass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represents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characters.</a:t>
            </a:r>
            <a:endParaRPr sz="800">
              <a:latin typeface="Microsoft Sans Serif"/>
              <a:cs typeface="Microsoft Sans Serif"/>
            </a:endParaRPr>
          </a:p>
          <a:p>
            <a:pPr marL="271780">
              <a:lnSpc>
                <a:spcPct val="100000"/>
              </a:lnSpc>
              <a:spcBef>
                <a:spcPts val="480"/>
              </a:spcBef>
            </a:pPr>
            <a:r>
              <a:rPr sz="800" b="1" spc="-60" dirty="0">
                <a:latin typeface="Tahoma"/>
                <a:cs typeface="Tahoma"/>
              </a:rPr>
              <a:t>Subclasses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Reader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Class</a:t>
            </a:r>
            <a:r>
              <a:rPr sz="800" b="1" spc="320" dirty="0"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6481" y="1402143"/>
            <a:ext cx="2346960" cy="10344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5441" y="2563723"/>
            <a:ext cx="2485390" cy="6477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b="1" spc="-45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Reader</a:t>
            </a:r>
            <a:r>
              <a:rPr sz="800" b="1" spc="1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442595">
              <a:lnSpc>
                <a:spcPct val="100000"/>
              </a:lnSpc>
              <a:spcBef>
                <a:spcPts val="145"/>
              </a:spcBef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Reader </a:t>
            </a:r>
            <a:r>
              <a:rPr sz="800" spc="2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22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670103"/>
            <a:ext cx="3359785" cy="213804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8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Reader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Class</a:t>
            </a:r>
            <a:endParaRPr sz="80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8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ready()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 reader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ready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 read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 array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74625" marR="11430" indent="-174625">
              <a:lnSpc>
                <a:spcPts val="90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no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 equal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 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and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74625" marR="650240" indent="-174625">
              <a:lnSpc>
                <a:spcPts val="900"/>
              </a:lnSpc>
              <a:spcBef>
                <a:spcPts val="5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mark()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marks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position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stream 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which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has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been read</a:t>
            </a:r>
            <a:endParaRPr sz="800">
              <a:latin typeface="SimSun"/>
              <a:cs typeface="SimSun"/>
            </a:endParaRPr>
          </a:p>
          <a:p>
            <a:pPr marL="174625" marR="166370" indent="-1746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reset()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 is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73990" marR="381000" indent="-173990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4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skip()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stream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64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476147"/>
            <a:ext cx="3198495" cy="26523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794510">
              <a:lnSpc>
                <a:spcPts val="900"/>
              </a:lnSpc>
              <a:spcBef>
                <a:spcPts val="17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java.io.Reader</a:t>
            </a:r>
            <a:r>
              <a:rPr sz="800" spc="70" dirty="0">
                <a:latin typeface="SimSun"/>
                <a:cs typeface="SimSun"/>
              </a:rPr>
              <a:t>; </a:t>
            </a:r>
            <a:r>
              <a:rPr sz="800" spc="7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java.io.FileReader</a:t>
            </a:r>
            <a:r>
              <a:rPr sz="800" spc="8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ReaderClass</a:t>
            </a:r>
            <a:r>
              <a:rPr sz="800" b="1" spc="2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335280" marR="1154430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 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[400]</a:t>
            </a:r>
            <a:r>
              <a:rPr sz="800" spc="35" dirty="0">
                <a:latin typeface="SimSun"/>
                <a:cs typeface="SimSun"/>
              </a:rPr>
              <a:t>; 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FileReader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Reader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Checks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90" dirty="0">
                <a:solidFill>
                  <a:srgbClr val="3F7F7F"/>
                </a:solidFill>
                <a:latin typeface="Cambria"/>
                <a:cs typeface="Cambria"/>
              </a:rPr>
              <a:t>if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ready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"Is there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data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stream? 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1518285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ready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endParaRPr sz="800">
              <a:latin typeface="Cambria"/>
              <a:cs typeface="Cambria"/>
            </a:endParaRPr>
          </a:p>
          <a:p>
            <a:pPr marL="442595" marR="48895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"Data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stream:"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Closes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  <a:tabLst>
                <a:tab pos="1515110" algn="l"/>
              </a:tabLst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	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72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4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697" y="622935"/>
            <a:ext cx="93878" cy="938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5134" y="585189"/>
            <a:ext cx="3416935" cy="4470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2715" marR="5080" indent="-120650">
              <a:lnSpc>
                <a:spcPts val="900"/>
              </a:lnSpc>
              <a:spcBef>
                <a:spcPts val="175"/>
              </a:spcBef>
            </a:pPr>
            <a:r>
              <a:rPr sz="750" spc="-22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750" spc="307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800" b="1" spc="-45" dirty="0">
                <a:solidFill>
                  <a:srgbClr val="EC008C"/>
                </a:solidFill>
                <a:latin typeface="Tahoma"/>
                <a:cs typeface="Tahoma"/>
              </a:rPr>
              <a:t>Java</a:t>
            </a:r>
            <a:r>
              <a:rPr sz="800" b="1" spc="6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EC008C"/>
                </a:solidFill>
                <a:latin typeface="Tahoma"/>
                <a:cs typeface="Tahoma"/>
              </a:rPr>
              <a:t>Writer</a:t>
            </a:r>
            <a:r>
              <a:rPr sz="800" b="1" spc="5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EC008C"/>
                </a:solidFill>
                <a:latin typeface="Tahoma"/>
                <a:cs typeface="Tahoma"/>
              </a:rPr>
              <a:t>Class</a:t>
            </a:r>
            <a:r>
              <a:rPr sz="800" b="1" spc="5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java.io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package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abstract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superclass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represents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characters.</a:t>
            </a:r>
            <a:endParaRPr sz="800">
              <a:latin typeface="Microsoft Sans Serif"/>
              <a:cs typeface="Microsoft Sans Serif"/>
            </a:endParaRPr>
          </a:p>
          <a:p>
            <a:pPr marL="132715">
              <a:lnSpc>
                <a:spcPct val="100000"/>
              </a:lnSpc>
              <a:spcBef>
                <a:spcPts val="480"/>
              </a:spcBef>
            </a:pP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Subclasses</a:t>
            </a:r>
            <a:r>
              <a:rPr sz="8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Writer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481" y="1134427"/>
            <a:ext cx="2346960" cy="10344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5441" y="2296020"/>
            <a:ext cx="2803525" cy="6540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800" b="1" spc="-45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Writer</a:t>
            </a:r>
            <a:r>
              <a:rPr sz="800" b="1" spc="3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442595">
              <a:lnSpc>
                <a:spcPct val="100000"/>
              </a:lnSpc>
              <a:spcBef>
                <a:spcPts val="170"/>
              </a:spcBef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Writer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Import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first;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Writer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Writer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34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404711"/>
            <a:ext cx="3575050" cy="27235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Writer</a:t>
            </a:r>
            <a:r>
              <a:rPr sz="800" b="1" spc="3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 dirty="0">
              <a:latin typeface="Microsoft Sans Serif"/>
              <a:cs typeface="Microsoft Sans Serif"/>
            </a:endParaRPr>
          </a:p>
          <a:p>
            <a:pPr marL="173990" indent="-161925">
              <a:lnSpc>
                <a:spcPts val="930"/>
              </a:lnSpc>
              <a:spcBef>
                <a:spcPts val="14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endParaRPr sz="800" dirty="0">
              <a:latin typeface="SimSun"/>
              <a:cs typeface="SimSun"/>
            </a:endParaRPr>
          </a:p>
          <a:p>
            <a:pPr marL="13569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 dirty="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 startAt="2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 dirty="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 startAt="2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append(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current</a:t>
            </a:r>
            <a:endParaRPr sz="800" dirty="0">
              <a:latin typeface="SimSun"/>
              <a:cs typeface="SimSun"/>
            </a:endParaRPr>
          </a:p>
          <a:p>
            <a:pPr marL="108775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writer</a:t>
            </a:r>
            <a:endParaRPr sz="8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SimSun"/>
              <a:cs typeface="SimSun"/>
            </a:endParaRPr>
          </a:p>
          <a:p>
            <a:pPr marL="174625" marR="165735" indent="-174625">
              <a:lnSpc>
                <a:spcPts val="900"/>
              </a:lnSpc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forces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 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corresponding destination</a:t>
            </a:r>
            <a:endParaRPr sz="800" dirty="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closes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 dirty="0">
              <a:latin typeface="SimSun"/>
              <a:cs typeface="SimSun"/>
            </a:endParaRPr>
          </a:p>
          <a:p>
            <a:pPr marL="12700" marR="2171065">
              <a:lnSpc>
                <a:spcPts val="900"/>
              </a:lnSpc>
              <a:spcBef>
                <a:spcPts val="22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 dirty="0">
                <a:solidFill>
                  <a:srgbClr val="0000FF"/>
                </a:solidFill>
                <a:latin typeface="Calibri"/>
                <a:cs typeface="Calibri"/>
              </a:rPr>
              <a:t>java.io.FileWriter</a:t>
            </a:r>
            <a:r>
              <a:rPr sz="800" spc="90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 dirty="0">
                <a:solidFill>
                  <a:srgbClr val="0000FF"/>
                </a:solidFill>
                <a:latin typeface="Calibri"/>
                <a:cs typeface="Calibri"/>
              </a:rPr>
              <a:t>java.io.Writer</a:t>
            </a:r>
            <a:r>
              <a:rPr sz="800" spc="85" dirty="0">
                <a:latin typeface="SimSun"/>
                <a:cs typeface="SimSun"/>
              </a:rPr>
              <a:t>;</a:t>
            </a:r>
            <a:endParaRPr sz="8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 dirty="0">
                <a:solidFill>
                  <a:srgbClr val="0000FF"/>
                </a:solidFill>
                <a:latin typeface="Calibri"/>
                <a:cs typeface="Calibri"/>
              </a:rPr>
              <a:t>WriterClass</a:t>
            </a:r>
            <a:r>
              <a:rPr sz="800" b="1" spc="2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 dirty="0">
              <a:latin typeface="SimSun"/>
              <a:cs typeface="SimSun"/>
            </a:endParaRPr>
          </a:p>
          <a:p>
            <a:pPr marL="227329">
              <a:lnSpc>
                <a:spcPct val="10000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 dirty="0">
              <a:latin typeface="SimSun"/>
              <a:cs typeface="SimSun"/>
            </a:endParaRPr>
          </a:p>
          <a:p>
            <a:pPr marL="442595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String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 class-based,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OOP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language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 dirty="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designed to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have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as few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implementation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 dirty="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"dependencies as possible. ... \n"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 dirty="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80740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72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Character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64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645997"/>
            <a:ext cx="3585845" cy="219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>
              <a:lnSpc>
                <a:spcPts val="930"/>
              </a:lnSpc>
              <a:spcBef>
                <a:spcPts val="95"/>
              </a:spcBef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Writer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FileWriter</a:t>
            </a:r>
            <a:endParaRPr sz="800">
              <a:latin typeface="Cambria"/>
              <a:cs typeface="Cambria"/>
            </a:endParaRPr>
          </a:p>
          <a:p>
            <a:pPr marL="65786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Writes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65786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(data);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Closes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writer</a:t>
            </a:r>
            <a:endParaRPr sz="800">
              <a:latin typeface="Cambria"/>
              <a:cs typeface="Cambria"/>
            </a:endParaRPr>
          </a:p>
          <a:p>
            <a:pPr marL="65786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  <a:tabLst>
                <a:tab pos="2805430" algn="l"/>
              </a:tabLst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6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	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5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/*Output.txt</a:t>
            </a:r>
            <a:endParaRPr sz="800">
              <a:latin typeface="Cambria"/>
              <a:cs typeface="Cambria"/>
            </a:endParaRPr>
          </a:p>
          <a:p>
            <a:pPr marL="437515" marR="5080" algn="just">
              <a:lnSpc>
                <a:spcPts val="900"/>
              </a:lnSpc>
              <a:spcBef>
                <a:spcPts val="50"/>
              </a:spcBef>
              <a:tabLst>
                <a:tab pos="2191385" algn="l"/>
              </a:tabLst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	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93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Input-Output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Stream</a:t>
            </a:r>
            <a:r>
              <a:rPr sz="1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Hierarchy’s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951" y="584836"/>
            <a:ext cx="2944177" cy="1145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951" y="1998383"/>
            <a:ext cx="2944177" cy="11455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4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ByteArrayInputStream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5" dirty="0">
                <a:solidFill>
                  <a:srgbClr val="FFFFFF"/>
                </a:solidFill>
              </a:rPr>
              <a:t> 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6040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89999"/>
            <a:ext cx="3638550" cy="2720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array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input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(in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bytes).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70" dirty="0">
                <a:latin typeface="Tahoma"/>
                <a:cs typeface="Tahoma"/>
              </a:rPr>
              <a:t>InputStream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ByteArrayInputStream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69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java.io.ByteArrayInputStream</a:t>
            </a:r>
            <a:r>
              <a:rPr sz="800" b="1" spc="25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ByteArrayInputStream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reads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entire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800">
              <a:latin typeface="Cambria"/>
              <a:cs typeface="Cambria"/>
            </a:endParaRPr>
          </a:p>
          <a:p>
            <a:pPr marR="72390" algn="r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ByteArrayInputStream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latin typeface="SimSun"/>
                <a:cs typeface="SimSun"/>
              </a:rPr>
              <a:t>ByteArrayInputStream(</a:t>
            </a:r>
            <a:r>
              <a:rPr sz="800" b="1" spc="2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ByteArrayInputStream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reads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portion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800">
              <a:latin typeface="Cambria"/>
              <a:cs typeface="Cambria"/>
            </a:endParaRPr>
          </a:p>
          <a:p>
            <a:pPr marR="126364" algn="r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ByteArrayInputStream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latin typeface="SimSun"/>
                <a:cs typeface="SimSun"/>
              </a:rPr>
              <a:t>ByteArrayInputStream(</a:t>
            </a:r>
            <a:r>
              <a:rPr sz="800" b="1" spc="2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arr,</a:t>
            </a:r>
            <a:endParaRPr sz="800">
              <a:latin typeface="SimSun"/>
              <a:cs typeface="SimSun"/>
            </a:endParaRPr>
          </a:p>
          <a:p>
            <a:pPr marR="71755" algn="r">
              <a:lnSpc>
                <a:spcPts val="930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ByteArrayInputStream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4625" marR="1038860" indent="-174625">
              <a:lnSpc>
                <a:spcPts val="900"/>
              </a:lnSpc>
              <a:spcBef>
                <a:spcPts val="77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reads the single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from the array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 stream</a:t>
            </a:r>
            <a:endParaRPr sz="800">
              <a:latin typeface="SimSun"/>
              <a:cs typeface="SimSun"/>
            </a:endParaRPr>
          </a:p>
          <a:p>
            <a:pPr marL="173990" marR="554990" indent="-174625" algn="r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read(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R="552450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read(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endParaRPr sz="800">
              <a:latin typeface="SimSun"/>
              <a:cs typeface="SimSun"/>
            </a:endParaRPr>
          </a:p>
          <a:p>
            <a:pPr marL="657860" marR="498475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reads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 equal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length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stream 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 array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 position start.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52144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784553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92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ByteArrayInputStream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5" dirty="0">
                <a:solidFill>
                  <a:srgbClr val="FFFFFF"/>
                </a:solidFill>
              </a:rPr>
              <a:t> 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763357"/>
            <a:ext cx="3305810" cy="19691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4625" marR="434975" indent="-174625">
              <a:lnSpc>
                <a:spcPts val="900"/>
              </a:lnSpc>
              <a:spcBef>
                <a:spcPts val="175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available()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available bytes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stream.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skip()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 skip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4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close 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 stream.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finalize()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ensures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called.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 startAt="4"/>
            </a:pPr>
            <a:endParaRPr sz="700">
              <a:latin typeface="SimSun"/>
              <a:cs typeface="SimSun"/>
            </a:endParaRPr>
          </a:p>
          <a:p>
            <a:pPr marL="174625" marR="166370" indent="-174625">
              <a:lnSpc>
                <a:spcPts val="900"/>
              </a:lnSpc>
              <a:spcBef>
                <a:spcPts val="5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mark()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 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which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 been read.</a:t>
            </a:r>
            <a:endParaRPr sz="800">
              <a:latin typeface="SimSun"/>
              <a:cs typeface="SimSun"/>
            </a:endParaRPr>
          </a:p>
          <a:p>
            <a:pPr marL="173990" marR="166370" indent="-173990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4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reset()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 the mark was set.</a:t>
            </a:r>
            <a:endParaRPr sz="800">
              <a:latin typeface="SimSun"/>
              <a:cs typeface="SimSun"/>
            </a:endParaRPr>
          </a:p>
          <a:p>
            <a:pPr marL="215265" marR="704850" indent="-215265" algn="r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AutoNum type="arabicPeriod" startAt="4"/>
              <a:tabLst>
                <a:tab pos="215265" algn="l"/>
              </a:tabLst>
            </a:pPr>
            <a:r>
              <a:rPr sz="800" spc="20" dirty="0">
                <a:latin typeface="SimSun"/>
                <a:cs typeface="SimSun"/>
              </a:rPr>
              <a:t>markSupported()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R="650240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supports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mark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reset</a:t>
            </a:r>
            <a:r>
              <a:rPr sz="800" spc="20" dirty="0">
                <a:latin typeface="SimSun"/>
                <a:cs typeface="SimSun"/>
              </a:rPr>
              <a:t>()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3893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4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</a:rPr>
              <a:t>Contents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07872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857478"/>
            <a:ext cx="43218" cy="432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971346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085227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199095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312964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426845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540713"/>
            <a:ext cx="43218" cy="432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654594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401" y="1768462"/>
            <a:ext cx="43218" cy="4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882330"/>
            <a:ext cx="43218" cy="432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996211"/>
            <a:ext cx="43218" cy="432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2110079"/>
            <a:ext cx="43218" cy="4321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901" y="2276157"/>
            <a:ext cx="53644" cy="536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427986"/>
            <a:ext cx="53644" cy="536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2577592"/>
            <a:ext cx="43218" cy="432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691460"/>
            <a:ext cx="43218" cy="4321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81367" y="620389"/>
            <a:ext cx="3543300" cy="22637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4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IO</a:t>
            </a:r>
            <a:r>
              <a:rPr sz="900" spc="4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  <a:spcBef>
                <a:spcPts val="114"/>
              </a:spcBef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InputStream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OutputStream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94"/>
              </a:lnSpc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FileInputStream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Java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FileOutputStream</a:t>
            </a:r>
            <a:endParaRPr sz="800">
              <a:latin typeface="Microsoft Sans Serif"/>
              <a:cs typeface="Microsoft Sans Serif"/>
            </a:endParaRPr>
          </a:p>
          <a:p>
            <a:pPr marL="246379" marR="554355">
              <a:lnSpc>
                <a:spcPts val="900"/>
              </a:lnSpc>
              <a:spcBef>
                <a:spcPts val="50"/>
              </a:spcBef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ByteArrayInputStream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ByteArrayOutputStream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ObjectInputStream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ObjectOutputStream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40"/>
              </a:lnSpc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BufferedInputStream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BufferedOutputStream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94"/>
              </a:lnSpc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PrintStream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94"/>
              </a:lnSpc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Reader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Writer</a:t>
            </a:r>
            <a:endParaRPr sz="800">
              <a:latin typeface="Microsoft Sans Serif"/>
              <a:cs typeface="Microsoft Sans Serif"/>
            </a:endParaRPr>
          </a:p>
          <a:p>
            <a:pPr marL="246379" marR="862965">
              <a:lnSpc>
                <a:spcPts val="900"/>
              </a:lnSpc>
              <a:spcBef>
                <a:spcPts val="45"/>
              </a:spcBef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InputStreamReader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OutputStreamWriter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FileReader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FileWriter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40"/>
              </a:lnSpc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BufferedReader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BufferedWriter</a:t>
            </a:r>
            <a:endParaRPr sz="800">
              <a:latin typeface="Microsoft Sans Serif"/>
              <a:cs typeface="Microsoft Sans Serif"/>
            </a:endParaRPr>
          </a:p>
          <a:p>
            <a:pPr marL="246379" marR="1521460">
              <a:lnSpc>
                <a:spcPts val="900"/>
              </a:lnSpc>
              <a:spcBef>
                <a:spcPts val="50"/>
              </a:spcBef>
            </a:pP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StringReader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&amp;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StringWriter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PrintWriter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Files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40" dirty="0">
                <a:latin typeface="Microsoft Sans Serif"/>
                <a:cs typeface="Microsoft Sans Serif"/>
              </a:rPr>
              <a:t>Java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Collection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Frameworks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  <a:spcBef>
                <a:spcPts val="120"/>
              </a:spcBef>
            </a:pPr>
            <a:r>
              <a:rPr sz="800" spc="-25" dirty="0">
                <a:latin typeface="Microsoft Sans Serif"/>
                <a:cs typeface="Microsoft Sans Serif"/>
              </a:rPr>
              <a:t>JavJava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Collection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Interface,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Map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Interface,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Interface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45"/>
              </a:spcBef>
            </a:pPr>
            <a:r>
              <a:rPr sz="800" spc="-25" dirty="0">
                <a:latin typeface="Microsoft Sans Serif"/>
                <a:cs typeface="Microsoft Sans Serif"/>
              </a:rPr>
              <a:t>Examples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Java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List,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ArrayList,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Vector,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Stack,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Map,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HashMap,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Set,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HashSet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3" name="object 2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2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34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ByteArrayInputStream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5" dirty="0">
                <a:solidFill>
                  <a:srgbClr val="FFFFFF"/>
                </a:solidFill>
              </a:rPr>
              <a:t> 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19911"/>
            <a:ext cx="362648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java.io.ByteArrayInputStream</a:t>
            </a:r>
            <a:r>
              <a:rPr sz="800" spc="6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" dirty="0">
                <a:solidFill>
                  <a:srgbClr val="0000FF"/>
                </a:solidFill>
                <a:latin typeface="Calibri"/>
                <a:cs typeface="Calibri"/>
              </a:rPr>
              <a:t>ByteInputSTREAM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  <a:tabLst>
                <a:tab pos="2160905" algn="l"/>
              </a:tabLst>
            </a:pP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30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40</a:t>
            </a:r>
            <a:r>
              <a:rPr sz="800" spc="20" dirty="0">
                <a:latin typeface="SimSun"/>
                <a:cs typeface="SimSun"/>
              </a:rPr>
              <a:t>};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508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ByteArrayInputStream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ByteArrayInputStream(array);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"Available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beginning: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84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available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1249045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skip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2</a:t>
            </a:r>
            <a:r>
              <a:rPr sz="800" spc="20" dirty="0">
                <a:latin typeface="SimSun"/>
                <a:cs typeface="SimSun"/>
              </a:rPr>
              <a:t>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skip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bytes.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read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from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input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stream: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</a:pPr>
            <a:r>
              <a:rPr sz="800" b="1" spc="90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800" spc="90" dirty="0">
                <a:latin typeface="SimSun"/>
                <a:cs typeface="SimSun"/>
              </a:rPr>
              <a:t>(</a:t>
            </a:r>
            <a:r>
              <a:rPr sz="800" b="1" spc="9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0</a:t>
            </a:r>
            <a:r>
              <a:rPr sz="800" spc="20" dirty="0">
                <a:latin typeface="SimSun"/>
                <a:cs typeface="SimSun"/>
              </a:rPr>
              <a:t>; i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 </a:t>
            </a:r>
            <a:r>
              <a:rPr sz="800" spc="20" dirty="0">
                <a:latin typeface="SimSun"/>
                <a:cs typeface="SimSun"/>
              </a:rPr>
              <a:t>array.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length</a:t>
            </a:r>
            <a:r>
              <a:rPr sz="800" spc="20" dirty="0">
                <a:latin typeface="SimSun"/>
                <a:cs typeface="SimSun"/>
              </a:rPr>
              <a:t>; 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++</a:t>
            </a:r>
            <a:r>
              <a:rPr sz="800" spc="20" dirty="0">
                <a:latin typeface="SimSun"/>
                <a:cs typeface="SimSun"/>
              </a:rPr>
              <a:t>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(data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!=-1</a:t>
            </a:r>
            <a:r>
              <a:rPr sz="800" spc="20" dirty="0">
                <a:latin typeface="SimSun"/>
                <a:cs typeface="SimSun"/>
              </a:rPr>
              <a:t>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", 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1249045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close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ByteArrayInputStream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  <a:tabLst>
                <a:tab pos="2536190" algn="l"/>
              </a:tabLst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6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	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beginning: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4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read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stream: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30,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40,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63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ByteArrayOutputStream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440207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69806"/>
            <a:ext cx="3851910" cy="2861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5115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write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array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output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(in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bytes).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ByteArrayIOututStream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java.io.ByteArrayOutputStream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900" i="1" spc="2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900" i="1" spc="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ByteArrayOutputStream </a:t>
            </a: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5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900" i="1" spc="2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0" dirty="0">
                <a:solidFill>
                  <a:srgbClr val="3F7F7F"/>
                </a:solidFill>
                <a:latin typeface="Cambria"/>
                <a:cs typeface="Cambria"/>
              </a:rPr>
              <a:t>default</a:t>
            </a:r>
            <a:r>
              <a:rPr sz="900" i="1" spc="2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4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ByteArrayOutputStream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ByteArrayOutputStream();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5" dirty="0">
                <a:solidFill>
                  <a:srgbClr val="3F7F7F"/>
                </a:solidFill>
                <a:latin typeface="Cambria"/>
                <a:cs typeface="Cambria"/>
              </a:rPr>
              <a:t>Creating</a:t>
            </a:r>
            <a:r>
              <a:rPr sz="900" i="1" spc="2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900" i="1" spc="2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ByteArrayOutputStream </a:t>
            </a: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5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900" i="1" spc="2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900" i="1" spc="2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14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ByteArrayOutputStream out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26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latin typeface="SimSun"/>
                <a:cs typeface="SimSun"/>
              </a:rPr>
              <a:t>ByteArrayOutputStream(</a:t>
            </a:r>
            <a:r>
              <a:rPr sz="900" b="1" spc="30" dirty="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900" b="1" spc="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size);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5" dirty="0">
                <a:solidFill>
                  <a:srgbClr val="3F7F7F"/>
                </a:solidFill>
                <a:latin typeface="Cambria"/>
                <a:cs typeface="Cambria"/>
              </a:rPr>
              <a:t>Default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=</a:t>
            </a:r>
            <a:r>
              <a:rPr sz="9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32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5" dirty="0">
                <a:solidFill>
                  <a:srgbClr val="3F7F7F"/>
                </a:solidFill>
                <a:latin typeface="Cambria"/>
                <a:cs typeface="Cambria"/>
              </a:rPr>
              <a:t>Bytes;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ByteArrayOutputStream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12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50" dirty="0">
                <a:latin typeface="SimSun"/>
                <a:cs typeface="SimSun"/>
              </a:rPr>
              <a:t>write(</a:t>
            </a:r>
            <a:r>
              <a:rPr sz="800" b="1" spc="5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40" dirty="0">
                <a:latin typeface="SimSun"/>
                <a:cs typeface="SimSun"/>
              </a:rPr>
              <a:t>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SimSun"/>
              <a:cs typeface="SimSun"/>
            </a:endParaRPr>
          </a:p>
          <a:p>
            <a:pPr marL="174625" marR="174625" indent="-174625">
              <a:lnSpc>
                <a:spcPts val="90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 : writes the number of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 equal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 position start</a:t>
            </a:r>
            <a:endParaRPr sz="800">
              <a:latin typeface="SimSun"/>
              <a:cs typeface="SimSun"/>
            </a:endParaRPr>
          </a:p>
          <a:p>
            <a:pPr marL="174625" marR="173990" indent="-174625">
              <a:lnSpc>
                <a:spcPts val="900"/>
              </a:lnSpc>
              <a:spcBef>
                <a:spcPts val="885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writeTo(ByteArrayOutputStream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out1)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entire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current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756259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863979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06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ByteArrayOutputStream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</a:t>
            </a:r>
            <a:r>
              <a:rPr sz="1100" spc="18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554315"/>
            <a:ext cx="3926204" cy="254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Access Data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ByteArrayOutputStream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5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toByteArray()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inside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marR="679450" indent="-173990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5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toString()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entire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 form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spc="20" dirty="0">
                <a:latin typeface="SimSun"/>
                <a:cs typeface="SimSun"/>
              </a:rPr>
              <a:t>Other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7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size()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size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 startAt="7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 clears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 stream</a:t>
            </a:r>
            <a:endParaRPr sz="800">
              <a:latin typeface="SimSun"/>
              <a:cs typeface="SimSun"/>
            </a:endParaRPr>
          </a:p>
          <a:p>
            <a:pPr marL="12700" marR="1938020">
              <a:lnSpc>
                <a:spcPct val="186800"/>
              </a:lnSpc>
              <a:spcBef>
                <a:spcPts val="8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 dirty="0">
                <a:solidFill>
                  <a:srgbClr val="0000FF"/>
                </a:solidFill>
                <a:latin typeface="Calibri"/>
                <a:cs typeface="Calibri"/>
              </a:rPr>
              <a:t>java.io.ByteArrayOutputStream</a:t>
            </a:r>
            <a:r>
              <a:rPr sz="800" spc="50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0000FF"/>
                </a:solidFill>
                <a:latin typeface="Calibri"/>
                <a:cs typeface="Calibri"/>
              </a:rPr>
              <a:t>ByteOutputSTREAM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65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1033780" marR="410209" indent="-807085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String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least we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agree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buying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 glass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house"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-38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"was</a:t>
            </a:r>
            <a:r>
              <a:rPr sz="800" spc="1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 lousy idea."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ByteArrayOutputStream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ByteArrayOutputStream();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</a:pP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getBytes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converts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Array.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Writes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data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47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ByteArrayOutputStream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600772"/>
            <a:ext cx="3521075" cy="2310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5280" marR="5080">
              <a:lnSpc>
                <a:spcPts val="900"/>
              </a:lnSpc>
              <a:spcBef>
                <a:spcPts val="17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Retrieves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 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 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format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0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streamData</a:t>
            </a:r>
            <a:r>
              <a:rPr sz="800" spc="10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toString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"Data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using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toString():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streamData);</a:t>
            </a:r>
            <a:endParaRPr sz="800">
              <a:latin typeface="SimSun"/>
              <a:cs typeface="SimSun"/>
            </a:endParaRPr>
          </a:p>
          <a:p>
            <a:pPr marL="335280" marR="650240">
              <a:lnSpc>
                <a:spcPts val="900"/>
              </a:lnSpc>
              <a:spcBef>
                <a:spcPts val="885"/>
              </a:spcBef>
            </a:pP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byteData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toByteArray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"Data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using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toByteArray():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90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800" spc="90" dirty="0">
                <a:latin typeface="SimSun"/>
                <a:cs typeface="SimSun"/>
              </a:rPr>
              <a:t>(</a:t>
            </a:r>
            <a:r>
              <a:rPr sz="800" b="1" spc="9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=0</a:t>
            </a:r>
            <a:r>
              <a:rPr sz="800" spc="20" dirty="0">
                <a:latin typeface="SimSun"/>
                <a:cs typeface="SimSun"/>
              </a:rPr>
              <a:t>; 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&lt;</a:t>
            </a:r>
            <a:r>
              <a:rPr sz="800" spc="20" dirty="0">
                <a:latin typeface="SimSun"/>
                <a:cs typeface="SimSun"/>
              </a:rPr>
              <a:t>byteData.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length</a:t>
            </a:r>
            <a:r>
              <a:rPr sz="800" spc="20" dirty="0">
                <a:latin typeface="SimSun"/>
                <a:cs typeface="SimSun"/>
              </a:rPr>
              <a:t>; 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++</a:t>
            </a:r>
            <a:r>
              <a:rPr sz="800" spc="20" dirty="0">
                <a:latin typeface="SimSun"/>
                <a:cs typeface="SimSun"/>
              </a:rPr>
              <a:t>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40"/>
              </a:lnSpc>
            </a:pPr>
            <a:r>
              <a:rPr sz="800" spc="25" dirty="0">
                <a:latin typeface="SimSun"/>
                <a:cs typeface="SimSun"/>
              </a:rPr>
              <a:t>System.</a:t>
            </a:r>
            <a:r>
              <a:rPr sz="800" spc="25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5" dirty="0">
                <a:latin typeface="SimSun"/>
                <a:cs typeface="SimSun"/>
              </a:rPr>
              <a:t>.</a:t>
            </a:r>
            <a:r>
              <a:rPr sz="800" spc="25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5" dirty="0">
                <a:latin typeface="SimSun"/>
                <a:cs typeface="SimSun"/>
              </a:rPr>
              <a:t>((</a:t>
            </a:r>
            <a:r>
              <a:rPr sz="800" b="1" spc="2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25" dirty="0">
                <a:latin typeface="SimSun"/>
                <a:cs typeface="SimSun"/>
              </a:rPr>
              <a:t>)byteData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[</a:t>
            </a:r>
            <a:r>
              <a:rPr sz="800" spc="25" dirty="0">
                <a:latin typeface="SimSun"/>
                <a:cs typeface="SimSun"/>
              </a:rPr>
              <a:t>i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]</a:t>
            </a:r>
            <a:r>
              <a:rPr sz="800" spc="25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out.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 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5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toString():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least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0" dirty="0">
                <a:solidFill>
                  <a:srgbClr val="3F7F7F"/>
                </a:solidFill>
                <a:latin typeface="Cambria"/>
                <a:cs typeface="Cambria"/>
              </a:rPr>
              <a:t>we</a:t>
            </a: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agree 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buying 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  <a:tabLst>
                <a:tab pos="1393825" algn="l"/>
              </a:tabLst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glass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house 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was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lousy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idea.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toByteArray():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least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0" dirty="0">
                <a:solidFill>
                  <a:srgbClr val="3F7F7F"/>
                </a:solidFill>
                <a:latin typeface="Cambria"/>
                <a:cs typeface="Cambria"/>
              </a:rPr>
              <a:t>we</a:t>
            </a:r>
            <a:r>
              <a:rPr sz="800" i="1" spc="1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agree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buying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tabLst>
                <a:tab pos="1500505" algn="l"/>
              </a:tabLst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glass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house 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was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lousy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idea.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52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ObjectInputStream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1459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31058"/>
            <a:ext cx="3851910" cy="281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objects.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70" dirty="0">
                <a:latin typeface="Tahoma"/>
                <a:cs typeface="Tahoma"/>
              </a:rPr>
              <a:t>InputStream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ObjectInputStream</a:t>
            </a:r>
            <a:r>
              <a:rPr sz="9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7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5" dirty="0">
                <a:solidFill>
                  <a:srgbClr val="0000FF"/>
                </a:solidFill>
                <a:latin typeface="Calibri"/>
                <a:cs typeface="Calibri"/>
              </a:rPr>
              <a:t>java.io.ObjectInputStream  </a:t>
            </a:r>
            <a:r>
              <a:rPr sz="900" b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0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9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6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9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8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stream </a:t>
            </a:r>
            <a:r>
              <a:rPr sz="9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 dirty="0">
                <a:solidFill>
                  <a:srgbClr val="3F7F7F"/>
                </a:solidFill>
                <a:latin typeface="Cambria"/>
                <a:cs typeface="Cambria"/>
              </a:rPr>
              <a:t>linked</a:t>
            </a:r>
            <a:r>
              <a:rPr sz="900" i="1" spc="2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5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8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FileInputStream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fileStream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FileInputStream(String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file);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9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9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900" i="1" spc="2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stream </a:t>
            </a:r>
            <a:r>
              <a:rPr sz="9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6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8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900" i="1" spc="2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30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ObjectInputStream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ObjectInputStream(fileStream);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ObjectInputStream</a:t>
            </a:r>
            <a:r>
              <a:rPr sz="900" b="1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91770" indent="-179705">
              <a:lnSpc>
                <a:spcPct val="10000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read()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reads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5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of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from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SimSun"/>
              <a:buAutoNum type="arabicPeriod"/>
            </a:pPr>
            <a:endParaRPr sz="85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readBoolean()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reads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SimSun"/>
              <a:buAutoNum type="arabicPeriod"/>
            </a:pPr>
            <a:endParaRPr sz="85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readChar()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reads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character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SimSun"/>
              <a:buAutoNum type="arabicPeriod"/>
            </a:pPr>
            <a:endParaRPr sz="85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readInt()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reads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integer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Font typeface="SimSun"/>
              <a:buAutoNum type="arabicPeriod"/>
            </a:pPr>
            <a:endParaRPr sz="85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readObject()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reads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object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from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17321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882787"/>
            <a:ext cx="53644" cy="5364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9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ObjectInputStream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559658"/>
            <a:ext cx="3642360" cy="2644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2405" marR="393065" indent="-192405">
              <a:lnSpc>
                <a:spcPct val="101000"/>
              </a:lnSpc>
              <a:spcBef>
                <a:spcPts val="85"/>
              </a:spcBef>
              <a:buClr>
                <a:srgbClr val="666666"/>
              </a:buClr>
              <a:buAutoNum type="arabicPeriod" startAt="6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available()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returns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available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number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of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bytes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92405" marR="154305" indent="-192405">
              <a:lnSpc>
                <a:spcPct val="101000"/>
              </a:lnSpc>
              <a:buClr>
                <a:srgbClr val="666666"/>
              </a:buClr>
              <a:buAutoNum type="arabicPeriod" startAt="6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mark()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marks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position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up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to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which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has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been read</a:t>
            </a:r>
            <a:endParaRPr sz="900">
              <a:latin typeface="SimSun"/>
              <a:cs typeface="SimSun"/>
            </a:endParaRPr>
          </a:p>
          <a:p>
            <a:pPr marL="192405" marR="512445" indent="-192405">
              <a:lnSpc>
                <a:spcPct val="101000"/>
              </a:lnSpc>
              <a:buClr>
                <a:srgbClr val="666666"/>
              </a:buClr>
              <a:buAutoNum type="arabicPeriod" startAt="6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reset()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returns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control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to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point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where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mark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was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set</a:t>
            </a:r>
            <a:endParaRPr sz="900">
              <a:latin typeface="SimSun"/>
              <a:cs typeface="SimSun"/>
            </a:endParaRPr>
          </a:p>
          <a:p>
            <a:pPr marL="192405" marR="333375" indent="-192405">
              <a:lnSpc>
                <a:spcPct val="101000"/>
              </a:lnSpc>
              <a:buClr>
                <a:srgbClr val="666666"/>
              </a:buClr>
              <a:buAutoNum type="arabicPeriod" startAt="6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skipBytes()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skips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and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discards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specified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bytes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from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 startAt="6"/>
              <a:tabLst>
                <a:tab pos="252095" algn="l"/>
              </a:tabLst>
            </a:pPr>
            <a:r>
              <a:rPr sz="900" spc="20" dirty="0">
                <a:latin typeface="SimSun"/>
                <a:cs typeface="SimSun"/>
              </a:rPr>
              <a:t>close()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closes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object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input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2700" marR="5080">
              <a:lnSpc>
                <a:spcPts val="900"/>
              </a:lnSpc>
              <a:spcBef>
                <a:spcPts val="975"/>
              </a:spcBef>
              <a:tabLst>
                <a:tab pos="1822450" algn="l"/>
              </a:tabLst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java.io.FileInputStream</a:t>
            </a:r>
            <a:r>
              <a:rPr sz="800" spc="75" dirty="0">
                <a:latin typeface="SimSun"/>
                <a:cs typeface="SimSun"/>
              </a:rPr>
              <a:t>;	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java.io.FileOutputStream</a:t>
            </a:r>
            <a:r>
              <a:rPr sz="800" spc="65" dirty="0">
                <a:latin typeface="SimSun"/>
                <a:cs typeface="SimSun"/>
              </a:rPr>
              <a:t>; </a:t>
            </a:r>
            <a:r>
              <a:rPr sz="800" spc="7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java.io.ObjectInputStream</a:t>
            </a:r>
            <a:r>
              <a:rPr sz="800" spc="65" dirty="0">
                <a:latin typeface="SimSun"/>
                <a:cs typeface="SimSun"/>
              </a:rPr>
              <a:t>;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java.io.ObjectOutputStream</a:t>
            </a:r>
            <a:r>
              <a:rPr sz="800" spc="5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0" dirty="0">
                <a:solidFill>
                  <a:srgbClr val="0000FF"/>
                </a:solidFill>
                <a:latin typeface="Calibri"/>
                <a:cs typeface="Calibri"/>
              </a:rPr>
              <a:t>java.io.Serializable</a:t>
            </a:r>
            <a:r>
              <a:rPr sz="800" spc="10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 marR="1750695" indent="-215265">
              <a:lnSpc>
                <a:spcPts val="900"/>
              </a:lnSpc>
              <a:spcBef>
                <a:spcPts val="88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implements</a:t>
            </a: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Serializable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breed;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40"/>
              </a:lnSpc>
              <a:tabLst>
                <a:tab pos="2697480" algn="l"/>
              </a:tabLst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Dog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N;	breed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B;</a:t>
            </a:r>
            <a:r>
              <a:rPr sz="800" spc="4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 dirty="0">
                <a:solidFill>
                  <a:srgbClr val="0000FF"/>
                </a:solidFill>
                <a:latin typeface="Calibri"/>
                <a:cs typeface="Calibri"/>
              </a:rPr>
              <a:t>ObjectInputSTREAM</a:t>
            </a:r>
            <a:r>
              <a:rPr sz="800" b="1" spc="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ObjectInputStream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19911"/>
            <a:ext cx="401447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>
              <a:lnSpc>
                <a:spcPts val="93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class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Dog dog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Dog(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"Baloo"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"Australian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Cattle"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 marR="5080" indent="-215265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ObjectInputStream,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ObjectOutputStream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10" dirty="0">
                <a:solidFill>
                  <a:srgbClr val="3F7F7F"/>
                </a:solidFill>
                <a:latin typeface="Cambria"/>
                <a:cs typeface="Cambria"/>
              </a:rPr>
              <a:t>&amp;</a:t>
            </a:r>
            <a:r>
              <a:rPr sz="800" i="1" spc="-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FileOutputStream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 input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ObjectInputStream(fileStream);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ObjectOutputStream(file);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 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"file.txt"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00"/>
              </a:spcBef>
              <a:tabLst>
                <a:tab pos="2002155" algn="l"/>
              </a:tabLst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writeObject</a:t>
            </a:r>
            <a:r>
              <a:rPr sz="800" spc="20" dirty="0">
                <a:latin typeface="SimSun"/>
                <a:cs typeface="SimSun"/>
              </a:rPr>
              <a:t>(dog);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Writes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objects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FileInputStream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"file.txt"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ct val="100000"/>
              </a:lnSpc>
              <a:spcBef>
                <a:spcPts val="835"/>
              </a:spcBef>
              <a:tabLst>
                <a:tab pos="2701290" algn="l"/>
              </a:tabLst>
            </a:pPr>
            <a:r>
              <a:rPr sz="800" spc="20" dirty="0">
                <a:latin typeface="SimSun"/>
                <a:cs typeface="SimSun"/>
              </a:rPr>
              <a:t>Dog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newDog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(Dog)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readObject</a:t>
            </a:r>
            <a:r>
              <a:rPr sz="800" spc="20" dirty="0">
                <a:latin typeface="SimSun"/>
                <a:cs typeface="SimSun"/>
              </a:rPr>
              <a:t>();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objects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496570" marR="874394">
              <a:lnSpc>
                <a:spcPts val="90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 Name: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newDog.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name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"Dog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Breed: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newDog.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breed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10"/>
              </a:spcBef>
              <a:tabLst>
                <a:tab pos="1464310" algn="l"/>
              </a:tabLst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  <a:tabLst>
                <a:tab pos="278130" algn="l"/>
              </a:tabLst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Name: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Baloo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tabLst>
                <a:tab pos="278130" algn="l"/>
              </a:tabLst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	</a:t>
            </a:r>
            <a:r>
              <a:rPr sz="800" i="1" spc="-30" dirty="0">
                <a:solidFill>
                  <a:srgbClr val="3F7F7F"/>
                </a:solidFill>
                <a:latin typeface="Cambria"/>
                <a:cs typeface="Cambria"/>
              </a:rPr>
              <a:t>Dog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Breed: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Australian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Cattle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5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ObjectOutputStream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0" dirty="0">
                <a:solidFill>
                  <a:srgbClr val="FFFFFF"/>
                </a:solidFill>
              </a:rPr>
              <a:t> 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17512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47111"/>
            <a:ext cx="3971290" cy="2679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12115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-5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-45" dirty="0">
                <a:latin typeface="Microsoft Sans Serif"/>
                <a:cs typeface="Microsoft Sans Serif"/>
              </a:rPr>
              <a:t> can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10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dirty="0">
                <a:latin typeface="Microsoft Sans Serif"/>
                <a:cs typeface="Microsoft Sans Serif"/>
              </a:rPr>
              <a:t>write </a:t>
            </a:r>
            <a:r>
              <a:rPr sz="900" spc="-25" dirty="0">
                <a:latin typeface="Microsoft Sans Serif"/>
                <a:cs typeface="Microsoft Sans Serif"/>
              </a:rPr>
              <a:t>objects.</a:t>
            </a:r>
            <a:r>
              <a:rPr sz="900" spc="19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 </a:t>
            </a:r>
            <a:r>
              <a:rPr sz="900" spc="45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extends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OutputStream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class.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ObjectOutputStream</a:t>
            </a:r>
            <a:r>
              <a:rPr sz="9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2164715" algn="l"/>
              </a:tabLst>
            </a:pPr>
            <a:r>
              <a:rPr sz="900" b="1" spc="45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9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 dirty="0">
                <a:solidFill>
                  <a:srgbClr val="0000FF"/>
                </a:solidFill>
                <a:latin typeface="Calibri"/>
                <a:cs typeface="Calibri"/>
              </a:rPr>
              <a:t>java.io.ObjectOutputStream	</a:t>
            </a: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0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9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20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9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6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9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FileOutputStream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85" dirty="0">
                <a:solidFill>
                  <a:srgbClr val="3F7F7F"/>
                </a:solidFill>
                <a:latin typeface="Cambria"/>
                <a:cs typeface="Cambria"/>
              </a:rPr>
              <a:t>linked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5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0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900" i="1" spc="2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18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FileOutputStream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fileStream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FileOutputStream(String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file);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50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9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7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9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900" i="1" spc="40" dirty="0">
                <a:solidFill>
                  <a:srgbClr val="3F7F7F"/>
                </a:solidFill>
                <a:latin typeface="Cambria"/>
                <a:cs typeface="Cambria"/>
              </a:rPr>
              <a:t>ObjectOutputStream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ObjectOutputStream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objStream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b="1" spc="-65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ObjectOutputStream(fileStream);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ObjectOutputStream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91770" indent="-179705">
              <a:lnSpc>
                <a:spcPct val="10000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write()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writes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5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of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to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writeBoolean()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writes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writeChar()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writes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character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writeInt()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writes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integer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form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writeObject()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writes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object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to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flush()</a:t>
            </a:r>
            <a:r>
              <a:rPr sz="900" spc="47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clears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all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from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drain()</a:t>
            </a:r>
            <a:r>
              <a:rPr sz="900" spc="47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puts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all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buffered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data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  <a:p>
            <a:pPr marL="191770" indent="-179705"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AutoNum type="arabicPeriod"/>
              <a:tabLst>
                <a:tab pos="192405" algn="l"/>
              </a:tabLst>
            </a:pPr>
            <a:r>
              <a:rPr sz="900" spc="20" dirty="0">
                <a:latin typeface="SimSun"/>
                <a:cs typeface="SimSun"/>
              </a:rPr>
              <a:t>close()</a:t>
            </a:r>
            <a:r>
              <a:rPr sz="900" spc="46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: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closes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stream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33653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899691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07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ObjectOutputStream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0" dirty="0">
                <a:solidFill>
                  <a:srgbClr val="FFFFFF"/>
                </a:solidFill>
              </a:rPr>
              <a:t> 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19911"/>
            <a:ext cx="3895725" cy="27660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03835">
              <a:lnSpc>
                <a:spcPts val="900"/>
              </a:lnSpc>
              <a:spcBef>
                <a:spcPts val="175"/>
              </a:spcBef>
              <a:tabLst>
                <a:tab pos="1822450" algn="l"/>
              </a:tabLst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java.io.FileInputStream</a:t>
            </a:r>
            <a:r>
              <a:rPr sz="800" spc="75" dirty="0">
                <a:latin typeface="SimSun"/>
                <a:cs typeface="SimSun"/>
              </a:rPr>
              <a:t>;	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java.io.FileOutputStream</a:t>
            </a:r>
            <a:r>
              <a:rPr sz="800" spc="65" dirty="0">
                <a:latin typeface="SimSun"/>
                <a:cs typeface="SimSun"/>
              </a:rPr>
              <a:t>; </a:t>
            </a:r>
            <a:r>
              <a:rPr sz="800" spc="7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java.io.ObjectInputStream</a:t>
            </a:r>
            <a:r>
              <a:rPr sz="800" spc="65" dirty="0">
                <a:latin typeface="SimSun"/>
                <a:cs typeface="SimSun"/>
              </a:rPr>
              <a:t>;</a:t>
            </a:r>
            <a:r>
              <a:rPr sz="800" spc="42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java.io.ObjectOutputStream</a:t>
            </a:r>
            <a:r>
              <a:rPr sz="800" spc="5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" dirty="0">
                <a:solidFill>
                  <a:srgbClr val="0000FF"/>
                </a:solidFill>
                <a:latin typeface="Calibri"/>
                <a:cs typeface="Calibri"/>
              </a:rPr>
              <a:t>ObjectOutputSTREAM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4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data1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data2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Example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ObjectOutputStream"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"file.txt"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ObjectOutputStream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ObjectOutputStream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ObjectOutputStream(file);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writes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objects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894"/>
              </a:lnSpc>
              <a:tabLst>
                <a:tab pos="1840864" algn="l"/>
              </a:tabLst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writeInt</a:t>
            </a:r>
            <a:r>
              <a:rPr sz="800" spc="20" dirty="0">
                <a:latin typeface="SimSun"/>
                <a:cs typeface="SimSun"/>
              </a:rPr>
              <a:t>(data1);	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writeObject</a:t>
            </a:r>
            <a:r>
              <a:rPr sz="800" spc="20" dirty="0">
                <a:latin typeface="SimSun"/>
                <a:cs typeface="SimSun"/>
              </a:rPr>
              <a:t>(data2);</a:t>
            </a:r>
            <a:endParaRPr sz="800">
              <a:latin typeface="SimSun"/>
              <a:cs typeface="SimSun"/>
            </a:endParaRPr>
          </a:p>
          <a:p>
            <a:pPr marL="442595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data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ObjectInputStream</a:t>
            </a:r>
            <a:endParaRPr sz="800">
              <a:latin typeface="Cambria"/>
              <a:cs typeface="Cambria"/>
            </a:endParaRPr>
          </a:p>
          <a:p>
            <a:pPr marL="442595" marR="5080">
              <a:lnSpc>
                <a:spcPts val="900"/>
              </a:lnSpc>
              <a:spcBef>
                <a:spcPts val="50"/>
              </a:spcBef>
              <a:tabLst>
                <a:tab pos="1518285" algn="l"/>
              </a:tabLst>
            </a:pPr>
            <a:r>
              <a:rPr sz="800" spc="20" dirty="0">
                <a:latin typeface="SimSun"/>
                <a:cs typeface="SimSun"/>
              </a:rPr>
              <a:t>FileInputStream fileStream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"file.txt"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objStream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ObjectInputStream(fileStream);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"Integer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data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objStream.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readInt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"String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data: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objStream.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readObject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objStream.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30"/>
              </a:lnSpc>
              <a:tabLst>
                <a:tab pos="1729739" algn="l"/>
                <a:tab pos="2859405" algn="l"/>
              </a:tabLst>
            </a:pPr>
            <a:r>
              <a:rPr sz="800" spc="20" dirty="0">
                <a:latin typeface="SimSun"/>
                <a:cs typeface="SimSun"/>
              </a:rPr>
              <a:t>} 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	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	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Integer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:50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data: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Example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ObjectOutputStream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11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5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7077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700374"/>
            <a:ext cx="3411854" cy="204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icrosoft Sans Serif"/>
                <a:cs typeface="Microsoft Sans Serif"/>
              </a:rPr>
              <a:t>Both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BufferedInputStream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95" dirty="0">
                <a:latin typeface="Microsoft Sans Serif"/>
                <a:cs typeface="Microsoft Sans Serif"/>
              </a:rPr>
              <a:t>&amp;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latin typeface="Tahoma"/>
                <a:cs typeface="Tahoma"/>
              </a:rPr>
              <a:t>BufferedOutputStream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other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55" dirty="0">
                <a:latin typeface="Tahoma"/>
                <a:cs typeface="Tahoma"/>
              </a:rPr>
              <a:t>input/output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900" spc="-40" dirty="0">
                <a:latin typeface="Microsoft Sans Serif"/>
                <a:cs typeface="Microsoft Sans Serif"/>
              </a:rPr>
              <a:t>Create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BufferedInputStream</a:t>
            </a:r>
            <a:r>
              <a:rPr sz="9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95" dirty="0">
                <a:latin typeface="Microsoft Sans Serif"/>
                <a:cs typeface="Microsoft Sans Serif"/>
              </a:rPr>
              <a:t>&amp;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BufferedOutputStream</a:t>
            </a:r>
            <a:r>
              <a:rPr sz="9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227329">
              <a:lnSpc>
                <a:spcPts val="930"/>
              </a:lnSpc>
              <a:spcBef>
                <a:spcPts val="705"/>
              </a:spcBef>
              <a:tabLst>
                <a:tab pos="2196465" algn="l"/>
              </a:tabLst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java.io.BufferedInputStream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FileInputStream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FileInputStream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path);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BufferedInputStream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BufferedInputStream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BufferInputStream(file);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  <a:tabLst>
                <a:tab pos="2249170" algn="l"/>
              </a:tabLst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java.io.BufferedOutputStream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FileOutputStream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path);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BufferedOutputStream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BufferedOutputStream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BufferOutputStream(file);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read/write</a:t>
            </a:r>
            <a:r>
              <a:rPr sz="900" b="1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(in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bytes)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more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efficiently.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66812"/>
            <a:ext cx="53644" cy="536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29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06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</a:rPr>
              <a:t>Introduction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to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IO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70" dirty="0">
                <a:solidFill>
                  <a:srgbClr val="FFFFFF"/>
                </a:solidFill>
              </a:rPr>
              <a:t>Streams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36714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66326"/>
            <a:ext cx="3552825" cy="16440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5240">
              <a:lnSpc>
                <a:spcPct val="101000"/>
              </a:lnSpc>
              <a:spcBef>
                <a:spcPts val="85"/>
              </a:spcBef>
            </a:pP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Java,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sequence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source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written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destination.</a:t>
            </a:r>
            <a:endParaRPr sz="900">
              <a:latin typeface="Microsoft Sans Serif"/>
              <a:cs typeface="Microsoft Sans Serif"/>
            </a:endParaRPr>
          </a:p>
          <a:p>
            <a:pPr marL="490855">
              <a:lnSpc>
                <a:spcPct val="100000"/>
              </a:lnSpc>
              <a:spcBef>
                <a:spcPts val="655"/>
              </a:spcBef>
            </a:pPr>
            <a:r>
              <a:rPr sz="900" b="1" spc="114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Calibri"/>
                <a:cs typeface="Calibri"/>
              </a:rPr>
              <a:t>HelloWorld</a:t>
            </a:r>
            <a:r>
              <a:rPr sz="900" b="1" spc="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69010" marR="423545" indent="-239395">
              <a:lnSpc>
                <a:spcPct val="101000"/>
              </a:lnSpc>
            </a:pPr>
            <a:r>
              <a:rPr sz="900" b="1" spc="9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900" spc="20" dirty="0">
                <a:latin typeface="SimSun"/>
                <a:cs typeface="SimSun"/>
              </a:rPr>
              <a:t>(String</a:t>
            </a:r>
            <a:r>
              <a:rPr sz="9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9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args)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{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"Hello,</a:t>
            </a:r>
            <a:r>
              <a:rPr sz="900" spc="-5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World!"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72961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50">
              <a:latin typeface="SimSun"/>
              <a:cs typeface="SimSun"/>
            </a:endParaRPr>
          </a:p>
          <a:p>
            <a:pPr marL="12700" marR="5080">
              <a:lnSpc>
                <a:spcPct val="101000"/>
              </a:lnSpc>
            </a:pP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above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Program,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used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to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print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string.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Here,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1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is a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type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of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output stream.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25" dirty="0">
                <a:latin typeface="Microsoft Sans Serif"/>
                <a:cs typeface="Microsoft Sans Serif"/>
              </a:rPr>
              <a:t>Similarly,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there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input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take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input.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91836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396" y="2134425"/>
            <a:ext cx="1699259" cy="10591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3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53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6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8558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38170"/>
            <a:ext cx="3843654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Microsoft Sans Serif"/>
                <a:cs typeface="Microsoft Sans Serif"/>
              </a:rPr>
              <a:t>Methods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8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BufferedInputStream</a:t>
            </a:r>
            <a:r>
              <a:rPr sz="900" spc="7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95" dirty="0">
                <a:latin typeface="Microsoft Sans Serif"/>
                <a:cs typeface="Microsoft Sans Serif"/>
              </a:rPr>
              <a:t>&amp;</a:t>
            </a:r>
            <a:r>
              <a:rPr sz="900" spc="8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BufferedOutputStream</a:t>
            </a:r>
            <a:r>
              <a:rPr sz="90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 indent="-161925">
              <a:lnSpc>
                <a:spcPct val="100000"/>
              </a:lnSpc>
              <a:spcBef>
                <a:spcPts val="69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 : 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read(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arr) : reads bytes from the stream and</a:t>
            </a:r>
            <a:endParaRPr sz="800">
              <a:latin typeface="SimSun"/>
              <a:cs typeface="SimSun"/>
            </a:endParaRPr>
          </a:p>
          <a:p>
            <a:pPr marL="119570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read(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 :</a:t>
            </a:r>
            <a:endParaRPr sz="800">
              <a:latin typeface="SimSun"/>
              <a:cs typeface="SimSun"/>
            </a:endParaRPr>
          </a:p>
          <a:p>
            <a:pPr marL="442595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reads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&amp; </a:t>
            </a:r>
            <a:r>
              <a:rPr sz="800" spc="-38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available()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available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35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skip()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 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skip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 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6666"/>
              </a:buClr>
              <a:buFont typeface="SimSun"/>
              <a:buAutoNum type="arabicPeriod" startAt="4"/>
            </a:pPr>
            <a:endParaRPr sz="700">
              <a:latin typeface="SimSun"/>
              <a:cs typeface="SimSun"/>
            </a:endParaRPr>
          </a:p>
          <a:p>
            <a:pPr marL="173990" marR="596265" indent="-173990">
              <a:lnSpc>
                <a:spcPts val="900"/>
              </a:lnSpc>
              <a:buClr>
                <a:srgbClr val="666666"/>
              </a:buClr>
              <a:buAutoNum type="arabicPeriod" startAt="4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mark()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which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been read</a:t>
            </a:r>
            <a:endParaRPr sz="800">
              <a:latin typeface="SimSun"/>
              <a:cs typeface="SimSun"/>
            </a:endParaRPr>
          </a:p>
          <a:p>
            <a:pPr marL="174625" marR="434975" indent="-1746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reset()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 was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74625" marR="814069" indent="-1746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internal buffer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output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96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5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0447"/>
            <a:ext cx="3944620" cy="266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355" indent="-161290">
              <a:lnSpc>
                <a:spcPts val="930"/>
              </a:lnSpc>
              <a:spcBef>
                <a:spcPts val="95"/>
              </a:spcBef>
              <a:buClr>
                <a:srgbClr val="666666"/>
              </a:buClr>
              <a:buAutoNum type="arabicPeriod" startAt="9"/>
              <a:tabLst>
                <a:tab pos="173990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227965" marR="5080" indent="-227965">
              <a:lnSpc>
                <a:spcPts val="900"/>
              </a:lnSpc>
              <a:buClr>
                <a:srgbClr val="666666"/>
              </a:buClr>
              <a:buAutoNum type="arabicPeriod" startAt="10"/>
              <a:tabLst>
                <a:tab pos="22796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5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position start</a:t>
            </a:r>
            <a:endParaRPr sz="800">
              <a:latin typeface="SimSun"/>
              <a:cs typeface="SimSun"/>
            </a:endParaRPr>
          </a:p>
          <a:p>
            <a:pPr marL="227329" indent="-21526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10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flush()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clear the internal buffer</a:t>
            </a:r>
            <a:endParaRPr sz="800">
              <a:latin typeface="SimSun"/>
              <a:cs typeface="SimSun"/>
            </a:endParaRPr>
          </a:p>
          <a:p>
            <a:pPr marL="12700" marR="912494">
              <a:lnSpc>
                <a:spcPts val="1870"/>
              </a:lnSpc>
              <a:spcBef>
                <a:spcPts val="135"/>
              </a:spcBef>
              <a:buClr>
                <a:srgbClr val="666666"/>
              </a:buClr>
              <a:buAutoNum type="arabicPeriod" startAt="10"/>
              <a:tabLst>
                <a:tab pos="22796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close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stream,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Consider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Given 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txt </a:t>
            </a:r>
            <a:r>
              <a:rPr sz="800" spc="20" dirty="0">
                <a:latin typeface="SimSun"/>
                <a:cs typeface="SimSun"/>
              </a:rPr>
              <a:t>File :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19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mbria"/>
              <a:cs typeface="Cambria"/>
            </a:endParaRPr>
          </a:p>
          <a:p>
            <a:pPr marL="12700" marR="788670" algn="just">
              <a:lnSpc>
                <a:spcPts val="900"/>
              </a:lnSpc>
              <a:spcBef>
                <a:spcPts val="5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applications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typically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compiled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bytecode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can</a:t>
            </a:r>
            <a:endParaRPr sz="800">
              <a:latin typeface="Cambria"/>
              <a:cs typeface="Cambria"/>
            </a:endParaRPr>
          </a:p>
          <a:p>
            <a:pPr marL="12700" marR="1001394">
              <a:lnSpc>
                <a:spcPts val="900"/>
              </a:lnSpc>
              <a:spcBef>
                <a:spcPts val="45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run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virtual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machine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(JVM)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regardless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underlying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computer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architecture.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03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6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4524"/>
            <a:ext cx="3895725" cy="26523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04470">
              <a:lnSpc>
                <a:spcPts val="900"/>
              </a:lnSpc>
              <a:spcBef>
                <a:spcPts val="17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java.io.FileInputStream</a:t>
            </a:r>
            <a:r>
              <a:rPr sz="800" spc="75" dirty="0">
                <a:latin typeface="SimSun"/>
                <a:cs typeface="SimSun"/>
              </a:rPr>
              <a:t>;</a:t>
            </a:r>
            <a:r>
              <a:rPr sz="800" spc="8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java.io.BufferedInputStream</a:t>
            </a:r>
            <a:r>
              <a:rPr sz="800" spc="6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java.io.FileOutputStream</a:t>
            </a:r>
            <a:r>
              <a:rPr sz="800" spc="65" dirty="0">
                <a:latin typeface="SimSun"/>
                <a:cs typeface="SimSun"/>
              </a:rPr>
              <a:t>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java.io.BufferedOutputStream</a:t>
            </a:r>
            <a:r>
              <a:rPr sz="800" spc="5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0" dirty="0">
                <a:solidFill>
                  <a:srgbClr val="0000FF"/>
                </a:solidFill>
                <a:latin typeface="Calibri"/>
                <a:cs typeface="Calibri"/>
              </a:rPr>
              <a:t>BufferInputOutputStream</a:t>
            </a:r>
            <a:r>
              <a:rPr sz="800" b="1" spc="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 marR="166370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Opens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both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 ifile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ofile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 marR="5080">
              <a:lnSpc>
                <a:spcPts val="900"/>
              </a:lnSpc>
              <a:spcBef>
                <a:spcPts val="88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BufferedInputStream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10" dirty="0">
                <a:solidFill>
                  <a:srgbClr val="3F7F7F"/>
                </a:solidFill>
                <a:latin typeface="Cambria"/>
                <a:cs typeface="Cambria"/>
              </a:rPr>
              <a:t>&amp;</a:t>
            </a:r>
            <a:r>
              <a:rPr sz="800" i="1" spc="-10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BufferedOutputStream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BufferedInputStream ibuffer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BufferedInputStream(ifile);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BufferedOutputStream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obuffer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BufferedOutputStream(ofile);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0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Returns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number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"Available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at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beginning: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485775" algn="ctr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available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3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Returns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Remaining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3F7F7F"/>
                </a:solidFill>
                <a:latin typeface="Cambria"/>
                <a:cs typeface="Cambria"/>
              </a:rPr>
              <a:t>number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"Available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3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read()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485775" algn="ctr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available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65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5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4524"/>
            <a:ext cx="3326129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6570">
              <a:lnSpc>
                <a:spcPts val="930"/>
              </a:lnSpc>
              <a:spcBef>
                <a:spcPts val="95"/>
              </a:spcBef>
              <a:tabLst>
                <a:tab pos="1518285" algn="l"/>
              </a:tabLst>
            </a:pP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skip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800" spc="20" dirty="0">
                <a:latin typeface="SimSun"/>
                <a:cs typeface="SimSun"/>
              </a:rPr>
              <a:t>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Skip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next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Bytes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(Chars)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"Available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skip():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1518285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available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Read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Write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into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657860" marR="1745614" indent="-161925">
              <a:lnSpc>
                <a:spcPts val="900"/>
              </a:lnSpc>
              <a:spcBef>
                <a:spcPts val="45"/>
              </a:spcBef>
            </a:pP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while</a:t>
            </a:r>
            <a:r>
              <a:rPr sz="800" b="1" spc="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(i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!= -1</a:t>
            </a:r>
            <a:r>
              <a:rPr sz="800" spc="20" dirty="0">
                <a:latin typeface="SimSun"/>
                <a:cs typeface="SimSun"/>
              </a:rPr>
              <a:t>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</a:t>
            </a:r>
            <a:r>
              <a:rPr sz="800" spc="15" dirty="0">
                <a:solidFill>
                  <a:srgbClr val="7C8E28"/>
                </a:solidFill>
                <a:latin typeface="SimSun"/>
                <a:cs typeface="SimSun"/>
              </a:rPr>
              <a:t>r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ite</a:t>
            </a:r>
            <a:r>
              <a:rPr sz="800" spc="20" dirty="0">
                <a:latin typeface="SimSun"/>
                <a:cs typeface="SimSun"/>
              </a:rPr>
              <a:t>(i);</a:t>
            </a:r>
            <a:endParaRPr sz="800">
              <a:latin typeface="SimSun"/>
              <a:cs typeface="SimSun"/>
            </a:endParaRPr>
          </a:p>
          <a:p>
            <a:pPr marL="657860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next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byte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65786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//close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both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ibuffer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obuffer;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34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obuffer.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  <a:tabLst>
                <a:tab pos="2698115" algn="l"/>
              </a:tabLst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</a:t>
            </a:r>
            <a:r>
              <a:rPr sz="800" spc="6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	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beginning: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296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end: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293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Available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skip():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288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03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</a:rPr>
              <a:t>Buffered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Input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Output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Stream...</a:t>
            </a:r>
            <a:r>
              <a:rPr sz="1100" spc="66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1058543"/>
            <a:ext cx="3267075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5669" algn="l"/>
              </a:tabLst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  </a:t>
            </a:r>
            <a:r>
              <a:rPr sz="800" i="1" spc="1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(Generated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through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program)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endParaRPr sz="800">
              <a:latin typeface="Cambria"/>
              <a:cs typeface="Cambria"/>
            </a:endParaRPr>
          </a:p>
          <a:p>
            <a:pPr marL="12700" marR="111125">
              <a:lnSpc>
                <a:spcPts val="900"/>
              </a:lnSpc>
              <a:spcBef>
                <a:spcPts val="4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applications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typically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compiled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bytecode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can</a:t>
            </a:r>
            <a:endParaRPr sz="800">
              <a:latin typeface="Cambria"/>
              <a:cs typeface="Cambria"/>
            </a:endParaRPr>
          </a:p>
          <a:p>
            <a:pPr marL="12700" marR="323850">
              <a:lnSpc>
                <a:spcPts val="900"/>
              </a:lnSpc>
              <a:spcBef>
                <a:spcPts val="50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run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virtual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machine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(JVM)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regardless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underlying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computer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architecture.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55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PrintStream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75" dirty="0">
                <a:solidFill>
                  <a:srgbClr val="FFFFFF"/>
                </a:solidFill>
              </a:rPr>
              <a:t> 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73151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02750"/>
            <a:ext cx="3837304" cy="28695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5260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write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output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commonly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readable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form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(text) </a:t>
            </a:r>
            <a:r>
              <a:rPr sz="900" spc="-30" dirty="0">
                <a:latin typeface="Microsoft Sans Serif"/>
                <a:cs typeface="Microsoft Sans Serif"/>
              </a:rPr>
              <a:t>instead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35" dirty="0">
                <a:latin typeface="Microsoft Sans Serif"/>
                <a:cs typeface="Microsoft Sans Serif"/>
              </a:rPr>
              <a:t>bytes.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abstract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class </a:t>
            </a:r>
            <a:r>
              <a:rPr sz="900" spc="-60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OutputStream</a:t>
            </a:r>
            <a:r>
              <a:rPr sz="900" spc="-45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2700" marR="201930">
              <a:lnSpc>
                <a:spcPct val="101000"/>
              </a:lnSpc>
              <a:spcBef>
                <a:spcPts val="300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35" dirty="0">
                <a:latin typeface="Microsoft Sans Serif"/>
                <a:cs typeface="Microsoft Sans Serif"/>
              </a:rPr>
              <a:t>converts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primitive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(</a:t>
            </a:r>
            <a:r>
              <a:rPr sz="900" b="1" spc="-45" dirty="0">
                <a:latin typeface="Tahoma"/>
                <a:cs typeface="Tahoma"/>
              </a:rPr>
              <a:t>integer</a:t>
            </a:r>
            <a:r>
              <a:rPr sz="900" spc="-45" dirty="0">
                <a:latin typeface="Microsoft Sans Serif"/>
                <a:cs typeface="Microsoft Sans Serif"/>
              </a:rPr>
              <a:t>,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latin typeface="Tahoma"/>
                <a:cs typeface="Tahoma"/>
              </a:rPr>
              <a:t>character</a:t>
            </a:r>
            <a:r>
              <a:rPr sz="900" spc="-50" dirty="0">
                <a:latin typeface="Microsoft Sans Serif"/>
                <a:cs typeface="Microsoft Sans Serif"/>
              </a:rPr>
              <a:t>)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text </a:t>
            </a:r>
            <a:r>
              <a:rPr sz="900" spc="-5" dirty="0">
                <a:latin typeface="Microsoft Sans Serif"/>
                <a:cs typeface="Microsoft Sans Serif"/>
              </a:rPr>
              <a:t>format 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instead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bytes.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writes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formatted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output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stream.</a:t>
            </a:r>
            <a:endParaRPr sz="900">
              <a:latin typeface="Microsoft Sans Serif"/>
              <a:cs typeface="Microsoft Sans Serif"/>
            </a:endParaRPr>
          </a:p>
          <a:p>
            <a:pPr marL="12700" marR="304800">
              <a:lnSpc>
                <a:spcPct val="101000"/>
              </a:lnSpc>
              <a:spcBef>
                <a:spcPts val="300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does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not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throw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any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input/output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exception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has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feature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auto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flushing.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900" spc="-40" dirty="0">
                <a:latin typeface="Microsoft Sans Serif"/>
                <a:cs typeface="Microsoft Sans Serif"/>
              </a:rPr>
              <a:t>Create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BufferedInputStream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java.io.PrintStream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Using other output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streams </a:t>
            </a:r>
            <a:r>
              <a:rPr sz="800" spc="30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(Option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-1</a:t>
            </a:r>
            <a:r>
              <a:rPr sz="800" spc="20" dirty="0">
                <a:latin typeface="SimSun"/>
                <a:cs typeface="SimSun"/>
              </a:rPr>
              <a:t>)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FileOutputStream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PrintStream</a:t>
            </a:r>
            <a:endParaRPr sz="800">
              <a:latin typeface="Cambria"/>
              <a:cs typeface="Cambria"/>
            </a:endParaRPr>
          </a:p>
          <a:p>
            <a:pPr marL="12700" marR="807085" indent="107314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PrintStream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PrintStream(file, autoFlush);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Using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filename </a:t>
            </a:r>
            <a:r>
              <a:rPr sz="800" spc="20" dirty="0">
                <a:latin typeface="SimSun"/>
                <a:cs typeface="SimSun"/>
              </a:rPr>
              <a:t>(Option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-2</a:t>
            </a:r>
            <a:r>
              <a:rPr sz="800" spc="20" dirty="0">
                <a:latin typeface="SimSun"/>
                <a:cs typeface="SimSun"/>
              </a:rPr>
              <a:t>)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PrintStream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autoFlush);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PrintStream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some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autoFlush,</a:t>
            </a:r>
            <a:endParaRPr sz="800">
              <a:latin typeface="SimSun"/>
              <a:cs typeface="SimSun"/>
            </a:endParaRPr>
          </a:p>
          <a:p>
            <a:pPr marR="254635" algn="ct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927049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42402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605076"/>
            <a:ext cx="53644" cy="536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97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PrintStream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75" dirty="0">
                <a:solidFill>
                  <a:srgbClr val="FFFFFF"/>
                </a:solidFill>
              </a:rPr>
              <a:t> </a:t>
            </a:r>
            <a:r>
              <a:rPr sz="1100" spc="18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63639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75683"/>
            <a:ext cx="3413125" cy="283146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900" spc="-20" dirty="0">
                <a:latin typeface="Microsoft Sans Serif"/>
                <a:cs typeface="Microsoft Sans Serif"/>
              </a:rPr>
              <a:t>Methods</a:t>
            </a:r>
            <a:r>
              <a:rPr sz="900" spc="5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PrintStream</a:t>
            </a:r>
            <a:endParaRPr sz="900">
              <a:latin typeface="Tahoma"/>
              <a:cs typeface="Tahoma"/>
            </a:endParaRPr>
          </a:p>
          <a:p>
            <a:pPr marL="173990" indent="-161925">
              <a:lnSpc>
                <a:spcPts val="930"/>
              </a:lnSpc>
              <a:spcBef>
                <a:spcPts val="12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print()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prints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4625" marR="327660" indent="-17462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println()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prints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 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along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line character at the end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174625" algn="l"/>
                <a:tab pos="108775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	closes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print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checkError()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 error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98044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result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 startAt="5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append()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appends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 marR="1956435">
              <a:lnSpc>
                <a:spcPts val="900"/>
              </a:lnSpc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java.io.PrintStream</a:t>
            </a:r>
            <a:r>
              <a:rPr sz="800" spc="75" dirty="0">
                <a:latin typeface="SimSun"/>
                <a:cs typeface="SimSun"/>
              </a:rPr>
              <a:t>; </a:t>
            </a:r>
            <a:r>
              <a:rPr sz="800" spc="-390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Calibri"/>
                <a:cs typeface="Calibri"/>
              </a:rPr>
              <a:t>PrintSTREAM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"My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favorite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Subject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school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nothing\n"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9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age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=30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  <a:tabLst>
                <a:tab pos="1625600" algn="l"/>
              </a:tabLst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(data);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Prints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Console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88620" marR="27559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PrintStream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(data);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Write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into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File </a:t>
            </a:r>
            <a:r>
              <a:rPr sz="800" i="1" spc="11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printf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 am %d years old."</a:t>
            </a:r>
            <a:r>
              <a:rPr sz="800" spc="20" dirty="0">
                <a:latin typeface="SimSun"/>
                <a:cs typeface="SimSun"/>
              </a:rPr>
              <a:t>, age);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3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 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tabLst>
                <a:tab pos="335280" algn="l"/>
              </a:tabLst>
            </a:pPr>
            <a:r>
              <a:rPr sz="800" spc="20" dirty="0">
                <a:latin typeface="SimSun"/>
                <a:cs typeface="SimSun"/>
              </a:rPr>
              <a:t>}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Analyse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Program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Guess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Output 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?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118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InputStreamReader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OutputStreamWriter...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899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38602"/>
            <a:ext cx="3895725" cy="2700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61315">
              <a:lnSpc>
                <a:spcPct val="101000"/>
              </a:lnSpc>
              <a:spcBef>
                <a:spcPts val="85"/>
              </a:spcBef>
            </a:pPr>
            <a:r>
              <a:rPr sz="900" spc="-20" dirty="0">
                <a:latin typeface="Microsoft Sans Serif"/>
                <a:cs typeface="Microsoft Sans Serif"/>
              </a:rPr>
              <a:t>They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convert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Bytes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Character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95" dirty="0">
                <a:latin typeface="Microsoft Sans Serif"/>
                <a:cs typeface="Microsoft Sans Serif"/>
              </a:rPr>
              <a:t>&amp;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viceversa.</a:t>
            </a:r>
            <a:endParaRPr sz="900">
              <a:latin typeface="Microsoft Sans Serif"/>
              <a:cs typeface="Microsoft Sans Serif"/>
            </a:endParaRPr>
          </a:p>
          <a:p>
            <a:pPr marL="12700" marR="370840">
              <a:lnSpc>
                <a:spcPct val="101000"/>
              </a:lnSpc>
              <a:spcBef>
                <a:spcPts val="305"/>
              </a:spcBef>
            </a:pPr>
            <a:r>
              <a:rPr sz="900" dirty="0">
                <a:latin typeface="Microsoft Sans Serif"/>
                <a:cs typeface="Microsoft Sans Serif"/>
              </a:rPr>
              <a:t>Both </a:t>
            </a:r>
            <a:r>
              <a:rPr sz="900" spc="-45" dirty="0">
                <a:latin typeface="Microsoft Sans Serif"/>
                <a:cs typeface="Microsoft Sans Serif"/>
              </a:rPr>
              <a:t>works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 </a:t>
            </a:r>
            <a:r>
              <a:rPr sz="900" spc="-20" dirty="0">
                <a:latin typeface="Microsoft Sans Serif"/>
                <a:cs typeface="Microsoft Sans Serif"/>
              </a:rPr>
              <a:t>other </a:t>
            </a:r>
            <a:r>
              <a:rPr sz="900" spc="20" dirty="0">
                <a:latin typeface="Microsoft Sans Serif"/>
                <a:cs typeface="Microsoft Sans Serif"/>
              </a:rPr>
              <a:t>input/output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known </a:t>
            </a:r>
            <a:r>
              <a:rPr sz="900" spc="-80" dirty="0">
                <a:latin typeface="Microsoft Sans Serif"/>
                <a:cs typeface="Microsoft Sans Serif"/>
              </a:rPr>
              <a:t>as</a:t>
            </a:r>
            <a:r>
              <a:rPr sz="900" spc="-7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bridge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between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byte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character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streams.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70" dirty="0">
                <a:latin typeface="Tahoma"/>
                <a:cs typeface="Tahoma"/>
              </a:rPr>
              <a:t>InputStreamReader</a:t>
            </a:r>
            <a:r>
              <a:rPr sz="900" b="1" spc="65" dirty="0">
                <a:latin typeface="Tahoma"/>
                <a:cs typeface="Tahoma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reads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bytes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input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as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characters.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b="1" spc="-45" dirty="0">
                <a:latin typeface="Tahoma"/>
                <a:cs typeface="Tahoma"/>
              </a:rPr>
              <a:t>OutputStreamWriter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converts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its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characters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bytes.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InputStreamReader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OutputStreamWriter</a:t>
            </a:r>
            <a:endParaRPr sz="900">
              <a:latin typeface="Tahoma"/>
              <a:cs typeface="Tahoma"/>
            </a:endParaRPr>
          </a:p>
          <a:p>
            <a:pPr marL="173990">
              <a:lnSpc>
                <a:spcPts val="930"/>
              </a:lnSpc>
              <a:spcBef>
                <a:spcPts val="120"/>
              </a:spcBef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InputStreamReader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InputStream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FileInputStream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path);</a:t>
            </a:r>
            <a:endParaRPr sz="800">
              <a:latin typeface="SimSun"/>
              <a:cs typeface="SimSun"/>
            </a:endParaRPr>
          </a:p>
          <a:p>
            <a:pPr marL="173990" marR="166370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InputStreamReader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or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Character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 input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InputStreamReader(file);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InputStreamReader(file,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05"/>
              </a:spcBef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OutputStreamWriter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OutputStream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path);</a:t>
            </a:r>
            <a:endParaRPr sz="800">
              <a:latin typeface="SimSun"/>
              <a:cs typeface="SimSun"/>
            </a:endParaRPr>
          </a:p>
          <a:p>
            <a:pPr marL="173990" marR="5080">
              <a:lnSpc>
                <a:spcPts val="900"/>
              </a:lnSpc>
              <a:spcBef>
                <a:spcPts val="5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OutputStreamWriter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or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Character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OutputStreamWriter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OutputStreamWriter(file);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OutputStreamWriter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OutputStreamWriter(file,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24992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140993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318437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543215"/>
            <a:ext cx="53644" cy="536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161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InputStreamReader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OutputStreamWriter...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1394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384968"/>
            <a:ext cx="3789679" cy="27857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0" dirty="0">
                <a:solidFill>
                  <a:srgbClr val="0000FF"/>
                </a:solidFill>
                <a:latin typeface="Tahoma"/>
                <a:cs typeface="Tahoma"/>
              </a:rPr>
              <a:t>InputStreamReader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OutputStreamWriter</a:t>
            </a:r>
            <a:r>
              <a:rPr sz="9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800" spc="20" dirty="0">
                <a:latin typeface="SimSun"/>
                <a:cs typeface="SimSun"/>
              </a:rPr>
              <a:t>InputStreamReader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reader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 array</a:t>
            </a:r>
            <a:endParaRPr sz="800">
              <a:latin typeface="SimSun"/>
              <a:cs typeface="SimSun"/>
            </a:endParaRPr>
          </a:p>
          <a:p>
            <a:pPr marL="174625" marR="32766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  </a:t>
            </a:r>
            <a:r>
              <a:rPr sz="800" spc="20" dirty="0">
                <a:latin typeface="SimSun"/>
                <a:cs typeface="SimSun"/>
              </a:rPr>
              <a:t>length) : reads the number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 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 startAt="5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ready() : 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 stream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ready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 read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ts val="894"/>
              </a:lnSpc>
              <a:buClr>
                <a:srgbClr val="666666"/>
              </a:buClr>
              <a:buAutoNum type="arabicPeriod" startAt="5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mark()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which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been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174625" marR="596265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5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reset()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 was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20" dirty="0">
                <a:latin typeface="SimSun"/>
                <a:cs typeface="SimSun"/>
              </a:rPr>
              <a:t>OutputStreamWriter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4625" marR="21971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forces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corresponding destination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75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append()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current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202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InputStreamReader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OutputStreamWriter...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782064"/>
            <a:ext cx="3426460" cy="220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Common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close() : To close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Output 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getEncoding()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type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encoding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endParaRPr sz="800">
              <a:latin typeface="SimSun"/>
              <a:cs typeface="SimSun"/>
            </a:endParaRPr>
          </a:p>
          <a:p>
            <a:pPr marL="10337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store data in the input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output 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2700" algn="just">
              <a:lnSpc>
                <a:spcPts val="930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Consider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endParaRPr sz="800">
              <a:latin typeface="Cambria"/>
              <a:cs typeface="Cambria"/>
            </a:endParaRPr>
          </a:p>
          <a:p>
            <a:pPr marL="172085" marR="111125" algn="just">
              <a:lnSpc>
                <a:spcPts val="900"/>
              </a:lnSpc>
              <a:spcBef>
                <a:spcPts val="50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applications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typically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compiled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bytecode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can</a:t>
            </a:r>
            <a:endParaRPr sz="800">
              <a:latin typeface="Cambria"/>
              <a:cs typeface="Cambria"/>
            </a:endParaRPr>
          </a:p>
          <a:p>
            <a:pPr marL="172085" marR="323850">
              <a:lnSpc>
                <a:spcPts val="900"/>
              </a:lnSpc>
              <a:spcBef>
                <a:spcPts val="50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run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virtual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machine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(JVM)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regardless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underlying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computer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architecture.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  <a:p>
            <a:pPr marL="12700" algn="just">
              <a:lnSpc>
                <a:spcPts val="930"/>
              </a:lnSpc>
              <a:spcBef>
                <a:spcPts val="83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 marR="1437640">
              <a:lnSpc>
                <a:spcPts val="900"/>
              </a:lnSpc>
              <a:spcBef>
                <a:spcPts val="5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java.nio.charset.Charset</a:t>
            </a:r>
            <a:r>
              <a:rPr sz="800" spc="80" dirty="0">
                <a:latin typeface="SimSun"/>
                <a:cs typeface="SimSun"/>
              </a:rPr>
              <a:t>; </a:t>
            </a:r>
            <a:r>
              <a:rPr sz="800" spc="85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0000FF"/>
                </a:solidFill>
                <a:latin typeface="Calibri"/>
                <a:cs typeface="Calibri"/>
              </a:rPr>
              <a:t>InputOutputStreamReaderWriter</a:t>
            </a:r>
            <a:r>
              <a:rPr sz="800" b="1" spc="2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 algn="just">
              <a:lnSpc>
                <a:spcPts val="930"/>
              </a:lnSpc>
            </a:pP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[500]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00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</a:rPr>
              <a:t>What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is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Stream?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75652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9390"/>
            <a:ext cx="3578225" cy="8020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15" dirty="0">
                <a:latin typeface="Microsoft Sans Serif"/>
                <a:cs typeface="Microsoft Sans Serif"/>
              </a:rPr>
              <a:t>A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sequence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Java,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composed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bytes.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585"/>
              </a:spcBef>
            </a:pPr>
            <a:r>
              <a:rPr sz="900" spc="10" dirty="0">
                <a:latin typeface="Microsoft Sans Serif"/>
                <a:cs typeface="Microsoft Sans Serif"/>
              </a:rPr>
              <a:t>It’s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called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because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45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like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water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continues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flow.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88162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00658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327048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1367" y="1256647"/>
            <a:ext cx="3289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Java,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3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created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automatically.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All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these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626527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776399"/>
            <a:ext cx="43218" cy="432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926272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189657"/>
            <a:ext cx="53644" cy="53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705188"/>
            <a:ext cx="53644" cy="536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890799"/>
            <a:ext cx="43218" cy="432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3040672"/>
            <a:ext cx="43218" cy="4321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1367" y="1312927"/>
            <a:ext cx="2715895" cy="18065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spc="-25" dirty="0">
                <a:latin typeface="Microsoft Sans Serif"/>
                <a:cs typeface="Microsoft Sans Serif"/>
              </a:rPr>
              <a:t>attached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</a:t>
            </a:r>
            <a:r>
              <a:rPr sz="900" spc="5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console.</a:t>
            </a:r>
            <a:endParaRPr sz="900">
              <a:latin typeface="Microsoft Sans Serif"/>
              <a:cs typeface="Microsoft Sans Serif"/>
            </a:endParaRPr>
          </a:p>
          <a:p>
            <a:pPr marL="246379" marR="807720">
              <a:lnSpc>
                <a:spcPct val="122900"/>
              </a:lnSpc>
              <a:spcBef>
                <a:spcPts val="180"/>
              </a:spcBef>
            </a:pPr>
            <a:r>
              <a:rPr sz="800" b="1" spc="-40" dirty="0">
                <a:latin typeface="Tahoma"/>
                <a:cs typeface="Tahoma"/>
              </a:rPr>
              <a:t>System.out</a:t>
            </a:r>
            <a:r>
              <a:rPr sz="800" spc="-40" dirty="0">
                <a:latin typeface="Microsoft Sans Serif"/>
                <a:cs typeface="Microsoft Sans Serif"/>
              </a:rPr>
              <a:t>: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standard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System.in</a:t>
            </a:r>
            <a:r>
              <a:rPr sz="800" spc="-45" dirty="0">
                <a:latin typeface="Microsoft Sans Serif"/>
                <a:cs typeface="Microsoft Sans Serif"/>
              </a:rPr>
              <a:t>: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standard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 </a:t>
            </a:r>
            <a:r>
              <a:rPr sz="800" spc="-15" dirty="0">
                <a:latin typeface="Microsoft Sans Serif"/>
                <a:cs typeface="Microsoft Sans Serif"/>
              </a:rPr>
              <a:t>stream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System.err</a:t>
            </a:r>
            <a:r>
              <a:rPr sz="800" spc="-45" dirty="0">
                <a:latin typeface="Microsoft Sans Serif"/>
                <a:cs typeface="Microsoft Sans Serif"/>
              </a:rPr>
              <a:t>: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standard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error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spc="-40" dirty="0">
                <a:latin typeface="Microsoft Sans Serif"/>
                <a:cs typeface="Microsoft Sans Serif"/>
              </a:rPr>
              <a:t>Example</a:t>
            </a:r>
            <a:r>
              <a:rPr sz="900" spc="3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490855" marR="5080">
              <a:lnSpc>
                <a:spcPct val="101000"/>
              </a:lnSpc>
              <a:spcBef>
                <a:spcPts val="200"/>
              </a:spcBef>
            </a:pP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"simple</a:t>
            </a:r>
            <a:r>
              <a:rPr sz="900" spc="-5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message"</a:t>
            </a:r>
            <a:r>
              <a:rPr sz="900" spc="20" dirty="0">
                <a:latin typeface="SimSun"/>
                <a:cs typeface="SimSun"/>
              </a:rPr>
              <a:t>); </a:t>
            </a:r>
            <a:r>
              <a:rPr sz="900" spc="-44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err</a:t>
            </a:r>
            <a:r>
              <a:rPr sz="900" spc="20" dirty="0">
                <a:latin typeface="SimSun"/>
                <a:cs typeface="SimSun"/>
              </a:rPr>
              <a:t>.</a:t>
            </a:r>
            <a:r>
              <a:rPr sz="9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900" spc="20" dirty="0">
                <a:latin typeface="SimSun"/>
                <a:cs typeface="SimSun"/>
              </a:rPr>
              <a:t>(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"error</a:t>
            </a:r>
            <a:r>
              <a:rPr sz="900" spc="-2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900" spc="20" dirty="0">
                <a:solidFill>
                  <a:srgbClr val="BA2121"/>
                </a:solidFill>
                <a:latin typeface="SimSun"/>
                <a:cs typeface="SimSun"/>
              </a:rPr>
              <a:t>message"</a:t>
            </a:r>
            <a:r>
              <a:rPr sz="900" spc="2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 marL="246379" marR="1672589" indent="-234315">
              <a:lnSpc>
                <a:spcPct val="129900"/>
              </a:lnSpc>
              <a:spcBef>
                <a:spcPts val="275"/>
              </a:spcBef>
            </a:pPr>
            <a:r>
              <a:rPr sz="900" spc="-45" dirty="0">
                <a:latin typeface="Microsoft Sans Serif"/>
                <a:cs typeface="Microsoft Sans Serif"/>
              </a:rPr>
              <a:t>Types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40" dirty="0">
                <a:latin typeface="Microsoft Sans Serif"/>
                <a:cs typeface="Microsoft Sans Serif"/>
              </a:rPr>
              <a:t>Streams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 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Byte</a:t>
            </a:r>
            <a:r>
              <a:rPr sz="8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Stream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Character</a:t>
            </a:r>
            <a:r>
              <a:rPr sz="8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Stream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9" name="object 1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4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211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InputStreamReader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OutputStreamWriter...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467" y="444524"/>
            <a:ext cx="3467100" cy="196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FileInputStream</a:t>
            </a:r>
            <a:endParaRPr sz="800">
              <a:latin typeface="Cambria"/>
              <a:cs typeface="Cambria"/>
            </a:endParaRPr>
          </a:p>
          <a:p>
            <a:pPr marL="120014" marR="11430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FileInputStream ifile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ofile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20014" marR="382905">
              <a:lnSpc>
                <a:spcPts val="900"/>
              </a:lnSpc>
              <a:spcBef>
                <a:spcPts val="89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InputStreamReader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default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 input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InputStreamReader(ifile);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input2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InputStreamReader(ifile,</a:t>
            </a:r>
            <a:endParaRPr sz="800">
              <a:latin typeface="SimSun"/>
              <a:cs typeface="SimSun"/>
            </a:endParaRPr>
          </a:p>
          <a:p>
            <a:pPr marL="2055495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Charset.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forName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"UTF16"</a:t>
            </a:r>
            <a:r>
              <a:rPr sz="800" spc="20" dirty="0">
                <a:latin typeface="SimSun"/>
                <a:cs typeface="SimSun"/>
              </a:rPr>
              <a:t>));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"Character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encoding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input: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120014" marR="650240" indent="1075055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 </a:t>
            </a:r>
            <a:r>
              <a:rPr sz="800" spc="20" dirty="0">
                <a:latin typeface="SimSun"/>
                <a:cs typeface="SimSun"/>
              </a:rPr>
              <a:t>input2.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getEncoding</a:t>
            </a:r>
            <a:r>
              <a:rPr sz="800" spc="20" dirty="0">
                <a:latin typeface="SimSun"/>
                <a:cs typeface="SimSun"/>
              </a:rPr>
              <a:t>());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"Character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encoding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input: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1195070">
              <a:lnSpc>
                <a:spcPts val="84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getEncoding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OutputStreamWriter</a:t>
            </a:r>
            <a:endParaRPr sz="800">
              <a:latin typeface="Cambria"/>
              <a:cs typeface="Cambria"/>
            </a:endParaRPr>
          </a:p>
          <a:p>
            <a:pPr marL="120014" marR="22161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OutputStreamWriter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OutputStreamWriter(ofile);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11" y="2494240"/>
            <a:ext cx="778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5749" y="2494240"/>
            <a:ext cx="136652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70815">
              <a:lnSpc>
                <a:spcPct val="100000"/>
              </a:lnSpc>
              <a:spcBef>
                <a:spcPts val="835"/>
              </a:spcBef>
              <a:tabLst>
                <a:tab pos="1299845" algn="l"/>
              </a:tabLst>
            </a:pP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</a:t>
            </a:r>
            <a:r>
              <a:rPr sz="800" spc="15" dirty="0">
                <a:solidFill>
                  <a:srgbClr val="7C8E28"/>
                </a:solidFill>
                <a:latin typeface="SimSun"/>
                <a:cs typeface="SimSun"/>
              </a:rPr>
              <a:t>a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ckTrace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dirty="0">
                <a:latin typeface="SimSun"/>
                <a:cs typeface="SimSun"/>
              </a:rPr>
              <a:t>	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467" y="260810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467" y="2721977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-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-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367" y="2835858"/>
            <a:ext cx="18669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>
              <a:lnSpc>
                <a:spcPts val="93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172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55" dirty="0">
                <a:solidFill>
                  <a:srgbClr val="FFFFFF"/>
                </a:solidFill>
              </a:rPr>
              <a:t>InputStreamReader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0" dirty="0">
                <a:solidFill>
                  <a:srgbClr val="FFFFFF"/>
                </a:solidFill>
              </a:rPr>
              <a:t>OutputStreamWriter...</a:t>
            </a:r>
            <a:r>
              <a:rPr sz="1100" spc="65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1013331"/>
            <a:ext cx="3426460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93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input: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UTF-16</a:t>
            </a:r>
            <a:endParaRPr sz="800">
              <a:latin typeface="Cambria"/>
              <a:cs typeface="Cambria"/>
            </a:endParaRPr>
          </a:p>
          <a:p>
            <a:pPr marL="12700" algn="just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  </a:t>
            </a:r>
            <a:r>
              <a:rPr sz="800" i="1" spc="20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input: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5" dirty="0">
                <a:solidFill>
                  <a:srgbClr val="3F7F7F"/>
                </a:solidFill>
                <a:latin typeface="Cambria"/>
                <a:cs typeface="Cambria"/>
              </a:rPr>
              <a:t>UTF8</a:t>
            </a:r>
            <a:endParaRPr sz="800">
              <a:latin typeface="Cambria"/>
              <a:cs typeface="Cambria"/>
            </a:endParaRPr>
          </a:p>
          <a:p>
            <a:pPr marL="12700" algn="just">
              <a:lnSpc>
                <a:spcPts val="930"/>
              </a:lnSpc>
              <a:spcBef>
                <a:spcPts val="83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  </a:t>
            </a:r>
            <a:r>
              <a:rPr sz="800" i="1" spc="1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Cambria"/>
                <a:cs typeface="Cambria"/>
              </a:rPr>
              <a:t>(File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Generated)</a:t>
            </a:r>
            <a:endParaRPr sz="800">
              <a:latin typeface="Cambria"/>
              <a:cs typeface="Cambria"/>
            </a:endParaRPr>
          </a:p>
          <a:p>
            <a:pPr marL="172085" marR="111125" algn="just">
              <a:lnSpc>
                <a:spcPts val="900"/>
              </a:lnSpc>
              <a:spcBef>
                <a:spcPts val="45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applications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typically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compiled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bytecode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can</a:t>
            </a:r>
            <a:endParaRPr sz="800">
              <a:latin typeface="Cambria"/>
              <a:cs typeface="Cambria"/>
            </a:endParaRPr>
          </a:p>
          <a:p>
            <a:pPr marL="172085" marR="323850">
              <a:lnSpc>
                <a:spcPts val="900"/>
              </a:lnSpc>
              <a:spcBef>
                <a:spcPts val="50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run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virtual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machine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(JVM)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regardless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underlying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computer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architecture.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41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32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FileReader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FileWriter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16051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45650"/>
            <a:ext cx="3357879" cy="2434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8735">
              <a:lnSpc>
                <a:spcPct val="101000"/>
              </a:lnSpc>
              <a:spcBef>
                <a:spcPts val="85"/>
              </a:spcBef>
            </a:pPr>
            <a:r>
              <a:rPr sz="900" spc="-20" dirty="0">
                <a:latin typeface="Microsoft Sans Serif"/>
                <a:cs typeface="Microsoft Sans Serif"/>
              </a:rPr>
              <a:t>They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-5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the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-5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-45" dirty="0">
                <a:latin typeface="Microsoft Sans Serif"/>
                <a:cs typeface="Microsoft Sans Serif"/>
              </a:rPr>
              <a:t> can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used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spc="5" dirty="0">
                <a:latin typeface="Microsoft Sans Serif"/>
                <a:cs typeface="Microsoft Sans Serif"/>
              </a:rPr>
              <a:t>read/write </a:t>
            </a:r>
            <a:r>
              <a:rPr sz="900" spc="-20" dirty="0">
                <a:latin typeface="Microsoft Sans Serif"/>
                <a:cs typeface="Microsoft Sans Serif"/>
              </a:rPr>
              <a:t>data </a:t>
            </a:r>
            <a:r>
              <a:rPr sz="900" spc="10" dirty="0">
                <a:latin typeface="Microsoft Sans Serif"/>
                <a:cs typeface="Microsoft Sans Serif"/>
              </a:rPr>
              <a:t>(in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characters)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 </a:t>
            </a:r>
            <a:r>
              <a:rPr sz="900" spc="-30" dirty="0">
                <a:latin typeface="Microsoft Sans Serif"/>
                <a:cs typeface="Microsoft Sans Serif"/>
              </a:rPr>
              <a:t>files.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They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b="1" spc="-70" dirty="0">
                <a:latin typeface="Tahoma"/>
                <a:cs typeface="Tahoma"/>
              </a:rPr>
              <a:t>InputStreamReader</a:t>
            </a:r>
            <a:r>
              <a:rPr sz="900" b="1" spc="-65" dirty="0">
                <a:latin typeface="Tahoma"/>
                <a:cs typeface="Tahoma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and 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b="1" spc="-50" dirty="0">
                <a:latin typeface="Tahoma"/>
                <a:cs typeface="Tahoma"/>
              </a:rPr>
              <a:t>OutputStreamReader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Classess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respectively.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FileReader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FileWriter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>
              <a:lnSpc>
                <a:spcPts val="930"/>
              </a:lnSpc>
              <a:spcBef>
                <a:spcPts val="69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7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 dirty="0">
                <a:solidFill>
                  <a:srgbClr val="0000FF"/>
                </a:solidFill>
                <a:latin typeface="Calibri"/>
                <a:cs typeface="Calibri"/>
              </a:rPr>
              <a:t>java.io.FileReader  </a:t>
            </a:r>
            <a:r>
              <a:rPr sz="800" b="1" spc="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first;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FileReader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FileReader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FileReader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fileObj);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3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Java.io.FileWriter</a:t>
            </a:r>
            <a:r>
              <a:rPr sz="800" b="1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first;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45" dirty="0">
                <a:solidFill>
                  <a:srgbClr val="3F7F7F"/>
                </a:solidFill>
                <a:latin typeface="Cambria"/>
                <a:cs typeface="Cambria"/>
              </a:rPr>
              <a:t>name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FileWriter 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FileWriter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object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FileWriter 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FileWriter(File fileObj);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83843"/>
            <a:ext cx="53644" cy="536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74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FileReader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FileWriter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8558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38170"/>
            <a:ext cx="3682365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FileReader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FileWriter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690"/>
              </a:spcBef>
            </a:pP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reader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74625" marR="508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 : reads the number of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ready()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ready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174625" marR="650240" indent="-17462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mark()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which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 been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ts val="840"/>
              </a:lnSpc>
              <a:buClr>
                <a:srgbClr val="666666"/>
              </a:buClr>
              <a:buAutoNum type="arabicPeriod" startAt="3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reset()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was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4625" marR="112395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forces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corresponding destination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75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append()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current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17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FileReader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FileWriter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0447"/>
            <a:ext cx="3628390" cy="266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Common</a:t>
            </a:r>
            <a:r>
              <a:rPr sz="800" spc="-2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endParaRPr sz="800">
              <a:latin typeface="SimSun"/>
              <a:cs typeface="SimSun"/>
            </a:endParaRPr>
          </a:p>
          <a:p>
            <a:pPr marL="174625" marR="508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getEncoding()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get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type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encoding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that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write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in 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75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close()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close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FileWriter.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Consider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below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172085" marR="313055" algn="just">
              <a:lnSpc>
                <a:spcPts val="90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java.nio.charset.Charset</a:t>
            </a:r>
            <a:r>
              <a:rPr sz="800" spc="8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FileReaderWriter</a:t>
            </a:r>
            <a:r>
              <a:rPr sz="800" b="1" spc="2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 algn="just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[500]</a:t>
            </a:r>
            <a:r>
              <a:rPr sz="800" spc="35" dirty="0">
                <a:latin typeface="SimSun"/>
                <a:cs typeface="SimSun"/>
              </a:rPr>
              <a:t>;</a:t>
            </a:r>
            <a:r>
              <a:rPr sz="800" spc="20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652145">
              <a:lnSpc>
                <a:spcPts val="900"/>
              </a:lnSpc>
              <a:spcBef>
                <a:spcPts val="4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 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 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FileReader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 input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24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FileReader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65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FileWriter</a:t>
            </a:r>
            <a:r>
              <a:rPr sz="1100" spc="6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Class...</a:t>
            </a:r>
            <a:r>
              <a:rPr sz="1100" spc="180" dirty="0">
                <a:solidFill>
                  <a:srgbClr val="FFFFFF"/>
                </a:solidFill>
              </a:rPr>
              <a:t> 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467" y="470724"/>
            <a:ext cx="3843654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>
              <a:lnSpc>
                <a:spcPts val="930"/>
              </a:lnSpc>
              <a:spcBef>
                <a:spcPts val="95"/>
              </a:spcBef>
              <a:tabLst>
                <a:tab pos="1249045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(array);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Write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ct val="10000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FileReader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input2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4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6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,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forName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"UTF1</a:t>
            </a:r>
            <a:endParaRPr sz="800">
              <a:latin typeface="SimSun"/>
              <a:cs typeface="SimSun"/>
            </a:endParaRPr>
          </a:p>
          <a:p>
            <a:pPr marL="120014" marR="5080">
              <a:lnSpc>
                <a:spcPts val="900"/>
              </a:lnSpc>
              <a:spcBef>
                <a:spcPts val="91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Returns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"Character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encoding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input1: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getEncodi </a:t>
            </a:r>
            <a:r>
              <a:rPr sz="800" spc="-385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"Character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encoding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of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input2: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getEncod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4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Closes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writer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894"/>
              </a:lnSpc>
              <a:tabLst>
                <a:tab pos="1894205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5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input2.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	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2321560" algn="l"/>
              </a:tabLst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	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11" y="195107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5701" y="1951074"/>
            <a:ext cx="20980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input1: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35" dirty="0">
                <a:solidFill>
                  <a:srgbClr val="3F7F7F"/>
                </a:solidFill>
                <a:latin typeface="Cambria"/>
                <a:cs typeface="Cambria"/>
              </a:rPr>
              <a:t>UTF8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input2: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UTF-16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67" y="206494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367" y="2292691"/>
            <a:ext cx="332041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generated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ambria"/>
              <a:cs typeface="Cambria"/>
            </a:endParaRPr>
          </a:p>
          <a:p>
            <a:pPr marL="172085" marR="5080" algn="just">
              <a:lnSpc>
                <a:spcPts val="90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91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BufferedReader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BufferedWriter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47674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77273"/>
            <a:ext cx="3577590" cy="236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Microsoft Sans Serif"/>
                <a:cs typeface="Microsoft Sans Serif"/>
              </a:rPr>
              <a:t>They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can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used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with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other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spc="-65" dirty="0">
                <a:latin typeface="Tahoma"/>
                <a:cs typeface="Tahoma"/>
              </a:rPr>
              <a:t>readers/writers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read/write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(in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characters)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more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efficiently.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Tahoma"/>
                <a:cs typeface="Tahoma"/>
              </a:rPr>
              <a:t>BufferedReader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BufferedWriter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>
              <a:lnSpc>
                <a:spcPts val="930"/>
              </a:lnSpc>
              <a:spcBef>
                <a:spcPts val="69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 dirty="0">
                <a:solidFill>
                  <a:srgbClr val="0000FF"/>
                </a:solidFill>
                <a:latin typeface="Calibri"/>
                <a:cs typeface="Calibri"/>
              </a:rPr>
              <a:t>java.io.BuferedReader</a:t>
            </a:r>
            <a:r>
              <a:rPr sz="800" b="1" spc="2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FileReader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FileReader 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FileReader(String file);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BufferedReader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BufferedReader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BufferedReader(file);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BufferdReader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internal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buffer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BufferedReader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BufferedReader(file,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size);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  <a:spcBef>
                <a:spcPts val="83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java.io.BufferedWriter</a:t>
            </a:r>
            <a:r>
              <a:rPr sz="800" b="1" spc="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 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pakcage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FileWriter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FileWriter 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name);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BufferedWriter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BufferedWriter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BufferedWriter(file);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BufferedWriter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size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internal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buffer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BufferedWriter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BufferedWriter(file,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size);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45121"/>
            <a:ext cx="53644" cy="536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34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BufferedReader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BufferedWriter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5206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34804"/>
            <a:ext cx="3789679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Tahoma"/>
                <a:cs typeface="Tahoma"/>
              </a:rPr>
              <a:t>BufferedReader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BufferedWriter</a:t>
            </a:r>
            <a:r>
              <a:rPr sz="900" b="1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690"/>
              </a:spcBef>
            </a:pP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BufferedReader</a:t>
            </a:r>
            <a:endParaRPr sz="800">
              <a:latin typeface="SimSun"/>
              <a:cs typeface="SimSun"/>
            </a:endParaRPr>
          </a:p>
          <a:p>
            <a:pPr marL="174625" marR="48895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internal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reader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 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 marL="174625" marR="165735" indent="-17462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1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 : reads the number of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4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4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skip()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skip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ready()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 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ready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mark()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which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been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174625" marR="596265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reset()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 was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BufferedWriter</a:t>
            </a:r>
            <a:endParaRPr sz="800">
              <a:latin typeface="SimSun"/>
              <a:cs typeface="SimSun"/>
            </a:endParaRPr>
          </a:p>
          <a:p>
            <a:pPr marL="174625" marR="488950" indent="-17462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internal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To clear the internal buffer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newLine() : inserts 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line to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75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BufferedReader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BufferedWriter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31506"/>
            <a:ext cx="3574415" cy="277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6.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append()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current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Common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Methods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1.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close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/</a:t>
            </a:r>
            <a:r>
              <a:rPr sz="800" spc="20" dirty="0">
                <a:latin typeface="SimSun"/>
                <a:cs typeface="SimSun"/>
              </a:rPr>
              <a:t>buffered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Consdier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Input.txt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mbria"/>
              <a:cs typeface="Cambria"/>
            </a:endParaRPr>
          </a:p>
          <a:p>
            <a:pPr marL="278130" marR="153035" algn="just">
              <a:lnSpc>
                <a:spcPts val="900"/>
              </a:lnSpc>
              <a:spcBef>
                <a:spcPts val="5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 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 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 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5" dirty="0">
                <a:solidFill>
                  <a:srgbClr val="0000FF"/>
                </a:solidFill>
                <a:latin typeface="Calibri"/>
                <a:cs typeface="Calibri"/>
              </a:rPr>
              <a:t>BufferedReaderWriter</a:t>
            </a:r>
            <a:r>
              <a:rPr sz="800" b="1" spc="2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930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0"/>
              </a:spcBef>
              <a:tabLst>
                <a:tab pos="1941195" algn="l"/>
              </a:tabLst>
            </a:pP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[500]</a:t>
            </a:r>
            <a:r>
              <a:rPr sz="800" spc="35" dirty="0">
                <a:latin typeface="SimSun"/>
                <a:cs typeface="SimSun"/>
              </a:rPr>
              <a:t>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 marR="652145" algn="just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FileReader ifile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FileReader(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ofile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 algn="just">
              <a:lnSpc>
                <a:spcPts val="930"/>
              </a:lnSpc>
              <a:spcBef>
                <a:spcPts val="81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BufferedReader</a:t>
            </a:r>
            <a:endParaRPr sz="800">
              <a:latin typeface="Cambria"/>
              <a:cs typeface="Cambria"/>
            </a:endParaRPr>
          </a:p>
          <a:p>
            <a:pPr marL="335280" algn="just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BufferedReader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BufferedReader(ifile);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83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BufferedReader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and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BufferedWriter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Class...</a:t>
            </a:r>
            <a:r>
              <a:rPr sz="1100" spc="195" dirty="0">
                <a:solidFill>
                  <a:srgbClr val="FFFFFF"/>
                </a:solidFill>
              </a:rPr>
              <a:t> </a:t>
            </a:r>
            <a:r>
              <a:rPr sz="1100" spc="20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70724"/>
            <a:ext cx="3426460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SimSun"/>
                <a:cs typeface="SimSun"/>
              </a:rPr>
              <a:t>BufferedWriter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BufferedWriter(ofile);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Skips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10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930"/>
              </a:lnSpc>
              <a:tabLst>
                <a:tab pos="1464310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skip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10</a:t>
            </a:r>
            <a:r>
              <a:rPr sz="800" spc="20" dirty="0">
                <a:latin typeface="SimSun"/>
                <a:cs typeface="SimSun"/>
              </a:rPr>
              <a:t>);	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Reads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characters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closes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reader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and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writer</a:t>
            </a:r>
            <a:endParaRPr sz="800">
              <a:latin typeface="Cambria"/>
              <a:cs typeface="Cambria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 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78130" algn="l"/>
              </a:tabLst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	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file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generated.</a:t>
            </a:r>
            <a:endParaRPr sz="800">
              <a:latin typeface="Cambria"/>
              <a:cs typeface="Cambria"/>
            </a:endParaRPr>
          </a:p>
          <a:p>
            <a:pPr marL="278130">
              <a:lnSpc>
                <a:spcPts val="930"/>
              </a:lnSpc>
              <a:spcBef>
                <a:spcPts val="835"/>
              </a:spcBef>
            </a:pP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endParaRPr sz="800">
              <a:latin typeface="Cambria"/>
              <a:cs typeface="Cambria"/>
            </a:endParaRPr>
          </a:p>
          <a:p>
            <a:pPr marL="278130" marR="5080">
              <a:lnSpc>
                <a:spcPts val="900"/>
              </a:lnSpc>
              <a:spcBef>
                <a:spcPts val="5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29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49389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3501"/>
            <a:ext cx="3518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0" dirty="0">
                <a:latin typeface="Tahoma"/>
                <a:cs typeface="Tahoma"/>
              </a:rPr>
              <a:t>Byte</a:t>
            </a:r>
            <a:r>
              <a:rPr sz="900" b="1" spc="60" dirty="0">
                <a:latin typeface="Tahoma"/>
                <a:cs typeface="Tahoma"/>
              </a:rPr>
              <a:t> </a:t>
            </a:r>
            <a:r>
              <a:rPr sz="900" b="1" spc="-70" dirty="0">
                <a:latin typeface="Tahoma"/>
                <a:cs typeface="Tahoma"/>
              </a:rPr>
              <a:t>stream</a:t>
            </a:r>
            <a:r>
              <a:rPr sz="900" b="1" spc="370" dirty="0"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write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single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byte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(8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bits)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data.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82409"/>
            <a:ext cx="53644" cy="53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1367" y="612007"/>
            <a:ext cx="33597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latin typeface="Microsoft Sans Serif"/>
                <a:cs typeface="Microsoft Sans Serif"/>
              </a:rPr>
              <a:t>All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byte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stream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classes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are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derived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base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abstract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spc="-75" dirty="0">
                <a:latin typeface="Microsoft Sans Serif"/>
                <a:cs typeface="Microsoft Sans Serif"/>
              </a:rPr>
              <a:t>classes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called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697" y="952131"/>
            <a:ext cx="93878" cy="938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5967" y="667531"/>
            <a:ext cx="3323590" cy="6578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1552575" algn="ctr">
              <a:lnSpc>
                <a:spcPct val="100000"/>
              </a:lnSpc>
              <a:spcBef>
                <a:spcPts val="555"/>
              </a:spcBef>
            </a:pPr>
            <a:r>
              <a:rPr sz="900" b="1" spc="-70" dirty="0">
                <a:latin typeface="Tahoma"/>
                <a:cs typeface="Tahoma"/>
              </a:rPr>
              <a:t>InputStream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b="1" spc="-45" dirty="0">
                <a:latin typeface="Tahoma"/>
                <a:cs typeface="Tahoma"/>
              </a:rPr>
              <a:t>OutputStream</a:t>
            </a:r>
            <a:r>
              <a:rPr sz="900" spc="-45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271780" marR="30480" indent="-120650">
              <a:lnSpc>
                <a:spcPts val="900"/>
              </a:lnSpc>
              <a:spcBef>
                <a:spcPts val="484"/>
              </a:spcBef>
            </a:pPr>
            <a:r>
              <a:rPr sz="750" spc="-22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750" spc="307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800" b="1" spc="-45" dirty="0">
                <a:solidFill>
                  <a:srgbClr val="EC008C"/>
                </a:solidFill>
                <a:latin typeface="Tahoma"/>
                <a:cs typeface="Tahoma"/>
              </a:rPr>
              <a:t>Java</a:t>
            </a:r>
            <a:r>
              <a:rPr sz="800" b="1" spc="5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EC008C"/>
                </a:solidFill>
                <a:latin typeface="Tahoma"/>
                <a:cs typeface="Tahoma"/>
              </a:rPr>
              <a:t>InputStream</a:t>
            </a:r>
            <a:r>
              <a:rPr sz="800" b="1" spc="5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Class: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java.io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package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abstract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superclass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represents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bytes.</a:t>
            </a:r>
            <a:endParaRPr sz="800">
              <a:latin typeface="Microsoft Sans Serif"/>
              <a:cs typeface="Microsoft Sans Serif"/>
            </a:endParaRPr>
          </a:p>
          <a:p>
            <a:pPr marR="1570990" algn="ctr">
              <a:lnSpc>
                <a:spcPct val="100000"/>
              </a:lnSpc>
              <a:spcBef>
                <a:spcPts val="195"/>
              </a:spcBef>
            </a:pPr>
            <a:r>
              <a:rPr sz="800" b="1" spc="-55" dirty="0">
                <a:latin typeface="Tahoma"/>
                <a:cs typeface="Tahoma"/>
              </a:rPr>
              <a:t>Subclass</a:t>
            </a:r>
            <a:r>
              <a:rPr sz="800" b="1" spc="3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InputStream</a:t>
            </a:r>
            <a:r>
              <a:rPr sz="800" b="1" spc="35" dirty="0"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2661" y="1442161"/>
            <a:ext cx="2514600" cy="6229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5441" y="2084260"/>
            <a:ext cx="3251835" cy="11747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00" b="1" spc="-45" dirty="0">
                <a:latin typeface="Tahoma"/>
                <a:cs typeface="Tahoma"/>
              </a:rPr>
              <a:t>Create</a:t>
            </a:r>
            <a:r>
              <a:rPr sz="800" b="1" spc="3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InputStream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442595">
              <a:lnSpc>
                <a:spcPct val="100000"/>
              </a:lnSpc>
              <a:spcBef>
                <a:spcPts val="425"/>
              </a:spcBef>
              <a:tabLst>
                <a:tab pos="1679575" algn="l"/>
              </a:tabLst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InputStream</a:t>
            </a:r>
            <a:r>
              <a:rPr sz="800" spc="20" dirty="0">
                <a:latin typeface="SimSun"/>
                <a:cs typeface="SimSun"/>
              </a:rPr>
              <a:t>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InputStream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InputStream object1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FileInputStream();</a:t>
            </a:r>
            <a:endParaRPr sz="800">
              <a:latin typeface="SimSun"/>
              <a:cs typeface="SimSun"/>
            </a:endParaRPr>
          </a:p>
          <a:p>
            <a:pPr marL="12700" marR="5080">
              <a:lnSpc>
                <a:spcPts val="900"/>
              </a:lnSpc>
              <a:spcBef>
                <a:spcPts val="915"/>
              </a:spcBef>
            </a:pPr>
            <a:r>
              <a:rPr sz="800" spc="20" dirty="0">
                <a:latin typeface="SimSun"/>
                <a:cs typeface="SimSun"/>
              </a:rPr>
              <a:t>Here,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have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created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FileInputStream.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It is because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 is 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75" dirty="0">
                <a:solidFill>
                  <a:srgbClr val="007F00"/>
                </a:solidFill>
                <a:latin typeface="Calibri"/>
                <a:cs typeface="Calibri"/>
              </a:rPr>
              <a:t>abstract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class.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Hence we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cannot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create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object 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InputStream.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3" name="object 13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5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08610"/>
            <a:chOff x="0" y="0"/>
            <a:chExt cx="4608195" cy="308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182" y="0"/>
              <a:ext cx="961821" cy="3082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01" y="79247"/>
              <a:ext cx="53644" cy="536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97" baseline="-30303" dirty="0">
                <a:solidFill>
                  <a:srgbClr val="FFFFFF"/>
                </a:solidFill>
              </a:rPr>
              <a:t>Java</a:t>
            </a:r>
            <a:r>
              <a:rPr sz="1650" spc="112" baseline="-30303" dirty="0">
                <a:solidFill>
                  <a:srgbClr val="FFFFFF"/>
                </a:solidFill>
              </a:rPr>
              <a:t> </a:t>
            </a:r>
            <a:r>
              <a:rPr sz="1650" spc="-330" baseline="-30303" dirty="0">
                <a:solidFill>
                  <a:srgbClr val="FFFFFF"/>
                </a:solidFill>
              </a:rPr>
              <a:t>Stri</a:t>
            </a:r>
            <a:r>
              <a:rPr sz="900" spc="-220" dirty="0"/>
              <a:t>T</a:t>
            </a:r>
            <a:r>
              <a:rPr sz="1650" spc="-330" baseline="-30303" dirty="0">
                <a:solidFill>
                  <a:srgbClr val="FFFFFF"/>
                </a:solidFill>
              </a:rPr>
              <a:t>n</a:t>
            </a:r>
            <a:r>
              <a:rPr sz="900" spc="-220" dirty="0"/>
              <a:t>h</a:t>
            </a:r>
            <a:r>
              <a:rPr sz="1650" spc="-330" baseline="-30303" dirty="0">
                <a:solidFill>
                  <a:srgbClr val="FFFFFF"/>
                </a:solidFill>
              </a:rPr>
              <a:t>g</a:t>
            </a:r>
            <a:r>
              <a:rPr sz="900" spc="-220" dirty="0"/>
              <a:t>e</a:t>
            </a:r>
            <a:r>
              <a:rPr sz="1650" spc="-330" baseline="-30303" dirty="0">
                <a:solidFill>
                  <a:srgbClr val="FFFFFF"/>
                </a:solidFill>
              </a:rPr>
              <a:t>R</a:t>
            </a:r>
            <a:r>
              <a:rPr sz="900" spc="-220" dirty="0"/>
              <a:t>y</a:t>
            </a:r>
            <a:r>
              <a:rPr sz="900" spc="-185" dirty="0"/>
              <a:t> </a:t>
            </a:r>
            <a:r>
              <a:rPr sz="1650" spc="-375" baseline="-30303" dirty="0">
                <a:solidFill>
                  <a:srgbClr val="FFFFFF"/>
                </a:solidFill>
              </a:rPr>
              <a:t>e</a:t>
            </a:r>
            <a:r>
              <a:rPr sz="900" spc="-250" dirty="0"/>
              <a:t>a</a:t>
            </a:r>
            <a:r>
              <a:rPr sz="1650" spc="-375" baseline="-30303" dirty="0">
                <a:solidFill>
                  <a:srgbClr val="FFFFFF"/>
                </a:solidFill>
              </a:rPr>
              <a:t>a</a:t>
            </a:r>
            <a:r>
              <a:rPr sz="900" spc="-250" dirty="0"/>
              <a:t>re</a:t>
            </a:r>
            <a:r>
              <a:rPr sz="1650" spc="-375" baseline="-30303" dirty="0">
                <a:solidFill>
                  <a:srgbClr val="FFFFFF"/>
                </a:solidFill>
              </a:rPr>
              <a:t>de</a:t>
            </a:r>
            <a:r>
              <a:rPr sz="900" spc="-250" dirty="0"/>
              <a:t>o</a:t>
            </a:r>
            <a:r>
              <a:rPr sz="1650" spc="-375" baseline="-30303" dirty="0">
                <a:solidFill>
                  <a:srgbClr val="FFFFFF"/>
                </a:solidFill>
              </a:rPr>
              <a:t>r</a:t>
            </a:r>
            <a:r>
              <a:rPr sz="900" spc="-250" dirty="0"/>
              <a:t>f</a:t>
            </a:r>
            <a:r>
              <a:rPr sz="900" spc="75" dirty="0"/>
              <a:t> </a:t>
            </a:r>
            <a:r>
              <a:rPr sz="900" spc="-229" dirty="0"/>
              <a:t>t</a:t>
            </a:r>
            <a:r>
              <a:rPr sz="1650" spc="-345" baseline="-30303" dirty="0">
                <a:solidFill>
                  <a:srgbClr val="FFFFFF"/>
                </a:solidFill>
              </a:rPr>
              <a:t>&amp;</a:t>
            </a:r>
            <a:r>
              <a:rPr sz="900" spc="-229" dirty="0"/>
              <a:t>he</a:t>
            </a:r>
            <a:r>
              <a:rPr sz="1650" spc="-345" baseline="-30303" dirty="0">
                <a:solidFill>
                  <a:srgbClr val="FFFFFF"/>
                </a:solidFill>
              </a:rPr>
              <a:t>S</a:t>
            </a:r>
            <a:r>
              <a:rPr sz="900" b="1" spc="-229" dirty="0">
                <a:latin typeface="Tahoma"/>
                <a:cs typeface="Tahoma"/>
              </a:rPr>
              <a:t>ja</a:t>
            </a:r>
            <a:r>
              <a:rPr sz="1650" spc="-345" baseline="-30303" dirty="0">
                <a:solidFill>
                  <a:srgbClr val="FFFFFF"/>
                </a:solidFill>
              </a:rPr>
              <a:t>t</a:t>
            </a:r>
            <a:r>
              <a:rPr sz="900" b="1" spc="-229" dirty="0">
                <a:latin typeface="Tahoma"/>
                <a:cs typeface="Tahoma"/>
              </a:rPr>
              <a:t>v</a:t>
            </a:r>
            <a:r>
              <a:rPr sz="1650" spc="-345" baseline="-30303" dirty="0">
                <a:solidFill>
                  <a:srgbClr val="FFFFFF"/>
                </a:solidFill>
              </a:rPr>
              <a:t>ri</a:t>
            </a:r>
            <a:r>
              <a:rPr sz="900" b="1" spc="-229" dirty="0">
                <a:latin typeface="Tahoma"/>
                <a:cs typeface="Tahoma"/>
              </a:rPr>
              <a:t>a</a:t>
            </a:r>
            <a:r>
              <a:rPr sz="1650" spc="-345" baseline="-30303" dirty="0">
                <a:solidFill>
                  <a:srgbClr val="FFFFFF"/>
                </a:solidFill>
              </a:rPr>
              <a:t>n</a:t>
            </a:r>
            <a:r>
              <a:rPr sz="900" b="1" spc="-229" dirty="0">
                <a:latin typeface="Tahoma"/>
                <a:cs typeface="Tahoma"/>
              </a:rPr>
              <a:t>.i</a:t>
            </a:r>
            <a:r>
              <a:rPr sz="1650" spc="-345" baseline="-30303" dirty="0">
                <a:solidFill>
                  <a:srgbClr val="FFFFFF"/>
                </a:solidFill>
              </a:rPr>
              <a:t>g</a:t>
            </a:r>
            <a:r>
              <a:rPr sz="900" b="1" spc="-229" dirty="0">
                <a:latin typeface="Tahoma"/>
                <a:cs typeface="Tahoma"/>
              </a:rPr>
              <a:t>o</a:t>
            </a:r>
            <a:r>
              <a:rPr sz="1650" spc="-345" baseline="-30303" dirty="0">
                <a:solidFill>
                  <a:srgbClr val="FFFFFF"/>
                </a:solidFill>
              </a:rPr>
              <a:t>W</a:t>
            </a:r>
            <a:r>
              <a:rPr sz="900" spc="-229" dirty="0"/>
              <a:t>pa</a:t>
            </a:r>
            <a:r>
              <a:rPr sz="1650" spc="-345" baseline="-30303" dirty="0">
                <a:solidFill>
                  <a:srgbClr val="FFFFFF"/>
                </a:solidFill>
              </a:rPr>
              <a:t>ri</a:t>
            </a:r>
            <a:r>
              <a:rPr sz="900" spc="-229" dirty="0"/>
              <a:t>c</a:t>
            </a:r>
            <a:r>
              <a:rPr sz="1650" spc="-345" baseline="-30303" dirty="0">
                <a:solidFill>
                  <a:srgbClr val="FFFFFF"/>
                </a:solidFill>
              </a:rPr>
              <a:t>t</a:t>
            </a:r>
            <a:r>
              <a:rPr sz="900" spc="-229" dirty="0"/>
              <a:t>k</a:t>
            </a:r>
            <a:r>
              <a:rPr sz="1650" spc="-345" baseline="-30303" dirty="0">
                <a:solidFill>
                  <a:srgbClr val="FFFFFF"/>
                </a:solidFill>
              </a:rPr>
              <a:t>e</a:t>
            </a:r>
            <a:r>
              <a:rPr sz="900" spc="-229" dirty="0"/>
              <a:t>a</a:t>
            </a:r>
            <a:r>
              <a:rPr sz="1650" spc="-345" baseline="-30303" dirty="0">
                <a:solidFill>
                  <a:srgbClr val="FFFFFF"/>
                </a:solidFill>
              </a:rPr>
              <a:t>r</a:t>
            </a:r>
            <a:r>
              <a:rPr sz="900" spc="-229" dirty="0"/>
              <a:t>ge</a:t>
            </a:r>
            <a:r>
              <a:rPr sz="1650" spc="-345" baseline="-30303" dirty="0">
                <a:solidFill>
                  <a:srgbClr val="FFFFFF"/>
                </a:solidFill>
              </a:rPr>
              <a:t>I</a:t>
            </a:r>
            <a:r>
              <a:rPr sz="1650" spc="-225" baseline="-30303" dirty="0">
                <a:solidFill>
                  <a:srgbClr val="FFFFFF"/>
                </a:solidFill>
              </a:rPr>
              <a:t> </a:t>
            </a:r>
            <a:r>
              <a:rPr sz="900" spc="-45" dirty="0"/>
              <a:t>can</a:t>
            </a:r>
            <a:r>
              <a:rPr sz="900" spc="70" dirty="0"/>
              <a:t> </a:t>
            </a:r>
            <a:r>
              <a:rPr sz="900" spc="-50" dirty="0"/>
              <a:t>be</a:t>
            </a:r>
            <a:r>
              <a:rPr sz="900" spc="75" dirty="0"/>
              <a:t> </a:t>
            </a:r>
            <a:r>
              <a:rPr sz="900" spc="-60" dirty="0"/>
              <a:t>used</a:t>
            </a:r>
            <a:r>
              <a:rPr sz="900" spc="70" dirty="0"/>
              <a:t> </a:t>
            </a:r>
            <a:r>
              <a:rPr sz="900" spc="20" dirty="0"/>
              <a:t>to</a:t>
            </a:r>
            <a:r>
              <a:rPr sz="900" spc="75" dirty="0"/>
              <a:t> </a:t>
            </a:r>
            <a:r>
              <a:rPr sz="900" spc="5" dirty="0"/>
              <a:t>read/write</a:t>
            </a:r>
            <a:r>
              <a:rPr sz="900" spc="70" dirty="0"/>
              <a:t> </a:t>
            </a:r>
            <a:r>
              <a:rPr sz="900" spc="-20" dirty="0"/>
              <a:t>data</a:t>
            </a:r>
            <a:r>
              <a:rPr sz="900" spc="75" dirty="0"/>
              <a:t> </a:t>
            </a:r>
            <a:r>
              <a:rPr sz="900" spc="10" dirty="0"/>
              <a:t>(in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367" y="147403"/>
            <a:ext cx="3575050" cy="288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Microsoft Sans Serif"/>
                <a:cs typeface="Microsoft Sans Serif"/>
              </a:rPr>
              <a:t>characters)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from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strings.</a:t>
            </a:r>
            <a:r>
              <a:rPr sz="900" spc="1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Reader.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StringReader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StringWriter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68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 </a:t>
            </a:r>
            <a:r>
              <a:rPr sz="800" b="1" spc="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 dirty="0">
                <a:solidFill>
                  <a:srgbClr val="0000FF"/>
                </a:solidFill>
                <a:latin typeface="Calibri"/>
                <a:cs typeface="Calibri"/>
              </a:rPr>
              <a:t>java.io.StringReader  </a:t>
            </a:r>
            <a:r>
              <a:rPr sz="800" b="1" spc="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StringReader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StringReader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StringReader(String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 dirty="0">
                <a:solidFill>
                  <a:srgbClr val="0000FF"/>
                </a:solidFill>
                <a:latin typeface="Calibri"/>
                <a:cs typeface="Calibri"/>
              </a:rPr>
              <a:t>java.io.StringWriter</a:t>
            </a:r>
            <a:r>
              <a:rPr sz="800" b="1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5" dirty="0">
                <a:solidFill>
                  <a:srgbClr val="3F7F7F"/>
                </a:solidFill>
                <a:latin typeface="Cambria"/>
                <a:cs typeface="Cambria"/>
              </a:rPr>
              <a:t>first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StringWriter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StringWriter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StringWriter();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StringWriter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with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specified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buffer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capacity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StringWriter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40" dirty="0">
                <a:latin typeface="SimSun"/>
                <a:cs typeface="SimSun"/>
              </a:rPr>
              <a:t>StringWriter(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size);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StringReader</a:t>
            </a:r>
            <a:r>
              <a:rPr sz="900" b="1" spc="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90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StringWriter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68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Methods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StringReader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endParaRPr sz="800">
              <a:latin typeface="Cambria"/>
              <a:cs typeface="Cambria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 array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35" dirty="0">
                <a:latin typeface="SimSun"/>
                <a:cs typeface="SimSun"/>
              </a:rPr>
              <a:t>read(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start, </a:t>
            </a: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length)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reads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endParaRPr sz="800">
              <a:latin typeface="SimSun"/>
              <a:cs typeface="SimSun"/>
            </a:endParaRPr>
          </a:p>
          <a:p>
            <a:pPr marL="549910" marR="508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equal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length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stores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start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skip()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skip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 startAt="4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ready()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 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ready 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442620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815884"/>
            <a:ext cx="53644" cy="536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1367" y="2993254"/>
            <a:ext cx="3843654" cy="16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6.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marks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position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which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has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been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50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18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StringReader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StringWriter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52956"/>
            <a:ext cx="3950970" cy="27228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0" marR="757555" indent="-699135">
              <a:lnSpc>
                <a:spcPts val="900"/>
              </a:lnSpc>
              <a:spcBef>
                <a:spcPts val="175"/>
              </a:spcBef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7. </a:t>
            </a:r>
            <a:r>
              <a:rPr sz="800" spc="20" dirty="0">
                <a:latin typeface="SimSun"/>
                <a:cs typeface="SimSun"/>
              </a:rPr>
              <a:t>reset()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 was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set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//Methods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StringWriter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10" dirty="0">
                <a:solidFill>
                  <a:srgbClr val="3F7F7F"/>
                </a:solidFill>
                <a:latin typeface="Cambria"/>
                <a:cs typeface="Cambria"/>
              </a:rPr>
              <a:t>:</a:t>
            </a:r>
            <a:endParaRPr sz="800">
              <a:latin typeface="Cambria"/>
              <a:cs typeface="Cambria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single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endParaRPr sz="800">
              <a:latin typeface="SimSun"/>
              <a:cs typeface="SimSun"/>
            </a:endParaRPr>
          </a:p>
          <a:p>
            <a:pPr marL="135699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getBuffer()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endParaRPr sz="800">
              <a:latin typeface="SimSun"/>
              <a:cs typeface="SimSun"/>
            </a:endParaRPr>
          </a:p>
          <a:p>
            <a:pPr marL="174625" marR="650240" indent="-174625">
              <a:lnSpc>
                <a:spcPts val="900"/>
              </a:lnSpc>
              <a:spcBef>
                <a:spcPts val="5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toString()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 string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ts val="840"/>
              </a:lnSpc>
              <a:buClr>
                <a:srgbClr val="666666"/>
              </a:buClr>
              <a:buAutoNum type="arabicPeriod" startAt="3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flush()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forces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write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71120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buffer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buClr>
                <a:srgbClr val="666666"/>
              </a:buClr>
              <a:buAutoNum type="arabicPeriod" startAt="7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append()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inserts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character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current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8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 dirty="0">
                <a:solidFill>
                  <a:srgbClr val="0000FF"/>
                </a:solidFill>
                <a:latin typeface="Calibri"/>
                <a:cs typeface="Calibri"/>
              </a:rPr>
              <a:t>java.io.*</a:t>
            </a:r>
            <a:r>
              <a:rPr sz="800" spc="9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StringReaderWriter</a:t>
            </a:r>
            <a:r>
              <a:rPr sz="800" b="1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class-based,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object-oriented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programming </a:t>
            </a:r>
            <a:r>
              <a:rPr sz="800" spc="4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"language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designed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have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few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implementation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549910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"dependencies as possible. ... 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Create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30"/>
              </a:lnSpc>
            </a:pP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4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char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[500]</a:t>
            </a:r>
            <a:r>
              <a:rPr sz="800" spc="3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/>
          <p:nvPr/>
        </p:nvSpPr>
        <p:spPr>
          <a:xfrm>
            <a:off x="4296854" y="3338659"/>
            <a:ext cx="21590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51/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95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CD48AB-828E-DC1B-5EAF-C1EBDF58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51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95</a:t>
            </a:r>
            <a:endParaRPr lang="en-IN" spc="-15" dirty="0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0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StringReader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StringWriter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441146"/>
            <a:ext cx="3503929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>
              <a:lnSpc>
                <a:spcPts val="930"/>
              </a:lnSpc>
              <a:spcBef>
                <a:spcPts val="95"/>
              </a:spcBef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Create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StringReader</a:t>
            </a:r>
            <a:endParaRPr sz="800">
              <a:latin typeface="Cambria"/>
              <a:cs typeface="Cambria"/>
            </a:endParaRPr>
          </a:p>
          <a:p>
            <a:pPr marL="335280" marR="796290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StringReader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StringReader(data);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StringWriter output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StringWriter();</a:t>
            </a:r>
            <a:endParaRPr sz="800">
              <a:latin typeface="SimSun"/>
              <a:cs typeface="SimSun"/>
            </a:endParaRPr>
          </a:p>
          <a:p>
            <a:pPr marL="335280" marR="149225">
              <a:lnSpc>
                <a:spcPts val="900"/>
              </a:lnSpc>
              <a:spcBef>
                <a:spcPts val="890"/>
              </a:spcBef>
              <a:tabLst>
                <a:tab pos="1249045" algn="l"/>
                <a:tab pos="1464310" algn="l"/>
              </a:tabLst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skip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r>
              <a:rPr sz="800" spc="20" dirty="0">
                <a:latin typeface="SimSun"/>
                <a:cs typeface="SimSun"/>
              </a:rPr>
              <a:t>);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Use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skip()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	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//Use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read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method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"Data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after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skipping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5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characters:"</a:t>
            </a:r>
            <a:r>
              <a:rPr sz="800" spc="20" dirty="0">
                <a:latin typeface="SimSun"/>
                <a:cs typeface="SimSun"/>
              </a:rPr>
              <a:t>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00"/>
              </a:spcBef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write</a:t>
            </a:r>
            <a:r>
              <a:rPr sz="800" spc="20" dirty="0">
                <a:latin typeface="SimSun"/>
                <a:cs typeface="SimSun"/>
              </a:rPr>
              <a:t>(data);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Returns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buffer</a:t>
            </a:r>
            <a:endParaRPr sz="800">
              <a:latin typeface="Cambria"/>
              <a:cs typeface="Cambria"/>
            </a:endParaRPr>
          </a:p>
          <a:p>
            <a:pPr marL="335280" marR="363855">
              <a:lnSpc>
                <a:spcPts val="900"/>
              </a:lnSpc>
              <a:spcBef>
                <a:spcPts val="50"/>
              </a:spcBef>
            </a:pPr>
            <a:r>
              <a:rPr sz="800" spc="20" dirty="0">
                <a:latin typeface="SimSun"/>
                <a:cs typeface="SimSun"/>
              </a:rPr>
              <a:t>StringBuffer stringBuffer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getBuffer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"StringBuffer: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3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stringBuffer);</a:t>
            </a:r>
            <a:endParaRPr sz="800">
              <a:latin typeface="SimSun"/>
              <a:cs typeface="SimSun"/>
            </a:endParaRPr>
          </a:p>
          <a:p>
            <a:pPr marL="335280" marR="875030">
              <a:lnSpc>
                <a:spcPts val="900"/>
              </a:lnSpc>
              <a:spcBef>
                <a:spcPts val="89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Returns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0" dirty="0">
                <a:solidFill>
                  <a:srgbClr val="3F7F7F"/>
                </a:solidFill>
                <a:latin typeface="Cambria"/>
                <a:cs typeface="Cambria"/>
              </a:rPr>
              <a:t>buffer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form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String string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toString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"String: "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string);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05"/>
              </a:spcBef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 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Close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both  Reader/Writer</a:t>
            </a:r>
            <a:endParaRPr sz="800">
              <a:latin typeface="Cambria"/>
              <a:cs typeface="Cambria"/>
            </a:endParaRPr>
          </a:p>
          <a:p>
            <a:pPr marL="281305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81305">
              <a:lnSpc>
                <a:spcPts val="894"/>
              </a:lnSpc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 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52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8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7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StringReader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90" dirty="0">
                <a:solidFill>
                  <a:srgbClr val="FFFFFF"/>
                </a:solidFill>
              </a:rPr>
              <a:t>&amp;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StringWriter</a:t>
            </a:r>
            <a:r>
              <a:rPr sz="1100" spc="7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968107"/>
            <a:ext cx="3585845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94"/>
              </a:lnSpc>
            </a:pP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after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skipping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characters: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94"/>
              </a:lnSpc>
            </a:pP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endParaRPr sz="800">
              <a:latin typeface="Cambria"/>
              <a:cs typeface="Cambria"/>
            </a:endParaRPr>
          </a:p>
          <a:p>
            <a:pPr marL="172085" marR="483234">
              <a:lnSpc>
                <a:spcPts val="900"/>
              </a:lnSpc>
              <a:spcBef>
                <a:spcPts val="50"/>
              </a:spcBef>
            </a:pP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as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40"/>
              </a:lnSpc>
            </a:pP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StringBuffer: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endParaRPr sz="800">
              <a:latin typeface="Cambria"/>
              <a:cs typeface="Cambria"/>
            </a:endParaRPr>
          </a:p>
          <a:p>
            <a:pPr marL="172085" marR="483234">
              <a:lnSpc>
                <a:spcPts val="900"/>
              </a:lnSpc>
              <a:spcBef>
                <a:spcPts val="45"/>
              </a:spcBef>
            </a:pP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as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72085">
              <a:lnSpc>
                <a:spcPts val="840"/>
              </a:lnSpc>
            </a:pP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String: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endParaRPr sz="800">
              <a:latin typeface="Cambria"/>
              <a:cs typeface="Cambria"/>
            </a:endParaRPr>
          </a:p>
          <a:p>
            <a:pPr marL="172085" marR="483234">
              <a:lnSpc>
                <a:spcPts val="900"/>
              </a:lnSpc>
              <a:spcBef>
                <a:spcPts val="50"/>
              </a:spcBef>
            </a:pP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as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75"/>
              </a:lnSpc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53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75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PrintWriter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5" dirty="0">
                <a:solidFill>
                  <a:srgbClr val="FFFFFF"/>
                </a:solidFill>
              </a:rPr>
              <a:t>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00176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29788"/>
            <a:ext cx="3891279" cy="2728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</a:pPr>
            <a:r>
              <a:rPr sz="900" spc="40" dirty="0">
                <a:latin typeface="Microsoft Sans Serif"/>
                <a:cs typeface="Microsoft Sans Serif"/>
              </a:rPr>
              <a:t>It </a:t>
            </a:r>
            <a:r>
              <a:rPr sz="900" spc="-45" dirty="0">
                <a:latin typeface="Microsoft Sans Serif"/>
                <a:cs typeface="Microsoft Sans Serif"/>
              </a:rPr>
              <a:t>is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of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b="1" spc="-60" dirty="0">
                <a:latin typeface="Tahoma"/>
                <a:cs typeface="Tahoma"/>
              </a:rPr>
              <a:t>java.io</a:t>
            </a:r>
            <a:r>
              <a:rPr sz="900" b="1" spc="-55" dirty="0">
                <a:latin typeface="Tahoma"/>
                <a:cs typeface="Tahoma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package</a:t>
            </a:r>
            <a:r>
              <a:rPr sz="900" spc="-45" dirty="0">
                <a:latin typeface="Microsoft Sans Serif"/>
                <a:cs typeface="Microsoft Sans Serif"/>
              </a:rPr>
              <a:t> can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be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used</a:t>
            </a:r>
            <a:r>
              <a:rPr sz="900" spc="10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 </a:t>
            </a:r>
            <a:r>
              <a:rPr sz="900" dirty="0">
                <a:latin typeface="Microsoft Sans Serif"/>
                <a:cs typeface="Microsoft Sans Serif"/>
              </a:rPr>
              <a:t>write output </a:t>
            </a:r>
            <a:r>
              <a:rPr sz="900" spc="-20" dirty="0">
                <a:latin typeface="Microsoft Sans Serif"/>
                <a:cs typeface="Microsoft Sans Serif"/>
              </a:rPr>
              <a:t>data </a:t>
            </a:r>
            <a:r>
              <a:rPr sz="900" spc="-5" dirty="0">
                <a:latin typeface="Microsoft Sans Serif"/>
                <a:cs typeface="Microsoft Sans Serif"/>
              </a:rPr>
              <a:t>in </a:t>
            </a:r>
            <a:r>
              <a:rPr sz="900" spc="-60" dirty="0">
                <a:latin typeface="Microsoft Sans Serif"/>
                <a:cs typeface="Microsoft Sans Serif"/>
              </a:rPr>
              <a:t>a </a:t>
            </a:r>
            <a:r>
              <a:rPr sz="900" spc="-5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commonly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readable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form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(text).</a:t>
            </a:r>
            <a:r>
              <a:rPr sz="900" spc="17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And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extends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abstract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class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b="1" spc="-40" dirty="0">
                <a:latin typeface="Tahoma"/>
                <a:cs typeface="Tahoma"/>
              </a:rPr>
              <a:t>Writer</a:t>
            </a:r>
            <a:r>
              <a:rPr sz="900" spc="-40" dirty="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2700" marR="304800">
              <a:lnSpc>
                <a:spcPct val="101000"/>
              </a:lnSpc>
              <a:spcBef>
                <a:spcPts val="305"/>
              </a:spcBef>
            </a:pP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converts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primitive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25" dirty="0">
                <a:latin typeface="Microsoft Sans Serif"/>
                <a:cs typeface="Microsoft Sans Serif"/>
              </a:rPr>
              <a:t>(</a:t>
            </a:r>
            <a:r>
              <a:rPr sz="9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int,</a:t>
            </a:r>
            <a:r>
              <a:rPr sz="900" spc="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FF0000"/>
                </a:solidFill>
                <a:latin typeface="Microsoft Sans Serif"/>
                <a:cs typeface="Microsoft Sans Serif"/>
              </a:rPr>
              <a:t>float,</a:t>
            </a:r>
            <a:r>
              <a:rPr sz="9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char</a:t>
            </a:r>
            <a:r>
              <a:rPr sz="900" spc="-30" dirty="0">
                <a:latin typeface="Microsoft Sans Serif"/>
                <a:cs typeface="Microsoft Sans Serif"/>
              </a:rPr>
              <a:t>,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etc.)</a:t>
            </a:r>
            <a:r>
              <a:rPr sz="900" spc="180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into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text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format.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40" dirty="0">
                <a:latin typeface="Microsoft Sans Serif"/>
                <a:cs typeface="Microsoft Sans Serif"/>
              </a:rPr>
              <a:t>It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writes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that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formatted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data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to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writer.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50" dirty="0">
                <a:solidFill>
                  <a:srgbClr val="0000FF"/>
                </a:solidFill>
                <a:latin typeface="Tahoma"/>
                <a:cs typeface="Tahoma"/>
              </a:rPr>
              <a:t>Create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Tahoma"/>
                <a:cs typeface="Tahoma"/>
              </a:rPr>
              <a:t>PrintWriter</a:t>
            </a:r>
            <a:r>
              <a:rPr sz="900" b="1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PrintWriter </a:t>
            </a:r>
            <a:r>
              <a:rPr sz="800" spc="30" dirty="0">
                <a:solidFill>
                  <a:srgbClr val="7C8E28"/>
                </a:solidFill>
                <a:latin typeface="SimSun"/>
                <a:cs typeface="SimSun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import 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first;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other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writers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FileWriter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FileWriter(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PrintWriter</a:t>
            </a:r>
            <a:endParaRPr sz="800">
              <a:latin typeface="Cambria"/>
              <a:cs typeface="Cambria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PrintWriter(file,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autoFlush);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other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output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streams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FileOutputStream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FileOutputStream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PrintWriter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PrintWriter(file,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autoFlush);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Filename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PrintWriter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PrintWriter(String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 </a:t>
            </a:r>
            <a:r>
              <a:rPr sz="800" b="1" spc="4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autoFlush);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PrintWriter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using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3F7F7F"/>
                </a:solidFill>
                <a:latin typeface="Cambria"/>
                <a:cs typeface="Cambria"/>
              </a:rPr>
              <a:t>some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character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encoding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PrintWriter 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PrintWriter(String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file,</a:t>
            </a:r>
            <a:endParaRPr sz="800">
              <a:latin typeface="SimSun"/>
              <a:cs typeface="SimSun"/>
            </a:endParaRPr>
          </a:p>
          <a:p>
            <a:pPr marL="1518285">
              <a:lnSpc>
                <a:spcPts val="930"/>
              </a:lnSpc>
            </a:pP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229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autoFlush,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Charset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cs);</a:t>
            </a:r>
            <a:endParaRPr sz="80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16013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107186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54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18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PrintWriter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21017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50616"/>
            <a:ext cx="3789679" cy="261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45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900"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b="1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Tahoma"/>
                <a:cs typeface="Tahoma"/>
              </a:rPr>
              <a:t>PrintWriter</a:t>
            </a:r>
            <a:r>
              <a:rPr sz="900" b="1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173990" indent="-161925">
              <a:lnSpc>
                <a:spcPts val="930"/>
              </a:lnSpc>
              <a:spcBef>
                <a:spcPts val="97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print()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prints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writer</a:t>
            </a:r>
            <a:endParaRPr sz="800">
              <a:latin typeface="SimSun"/>
              <a:cs typeface="SimSun"/>
            </a:endParaRPr>
          </a:p>
          <a:p>
            <a:pPr marL="174625" marR="811530" indent="-174625">
              <a:lnSpc>
                <a:spcPts val="900"/>
              </a:lnSpc>
              <a:spcBef>
                <a:spcPts val="45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println()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prints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 along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with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line character at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end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40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printf() : 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used to print the formatted string.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: closes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print writer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checkError()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there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 error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98044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boolean</a:t>
            </a:r>
            <a:r>
              <a:rPr sz="800" b="1" spc="23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result</a:t>
            </a:r>
            <a:endParaRPr sz="800">
              <a:latin typeface="SimSun"/>
              <a:cs typeface="SimSun"/>
            </a:endParaRPr>
          </a:p>
          <a:p>
            <a:pPr marL="173355" indent="-161290">
              <a:lnSpc>
                <a:spcPts val="930"/>
              </a:lnSpc>
              <a:buClr>
                <a:srgbClr val="666666"/>
              </a:buClr>
              <a:buAutoNum type="arabicPeriod" startAt="6"/>
              <a:tabLst>
                <a:tab pos="173990" algn="l"/>
              </a:tabLst>
            </a:pPr>
            <a:r>
              <a:rPr sz="800" spc="20" dirty="0">
                <a:latin typeface="SimSun"/>
                <a:cs typeface="SimSun"/>
              </a:rPr>
              <a:t>append() :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appends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writer</a:t>
            </a:r>
            <a:endParaRPr sz="800">
              <a:latin typeface="SimSun"/>
              <a:cs typeface="SimSun"/>
            </a:endParaRPr>
          </a:p>
          <a:p>
            <a:pPr marL="12700" marR="2332990">
              <a:lnSpc>
                <a:spcPct val="186800"/>
              </a:lnSpc>
              <a:spcBef>
                <a:spcPts val="370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0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 dirty="0">
                <a:solidFill>
                  <a:srgbClr val="0000FF"/>
                </a:solidFill>
                <a:latin typeface="Calibri"/>
                <a:cs typeface="Calibri"/>
              </a:rPr>
              <a:t>java.io.PrintWriter</a:t>
            </a:r>
            <a:r>
              <a:rPr sz="800" spc="85" dirty="0">
                <a:latin typeface="SimSun"/>
                <a:cs typeface="SimSun"/>
              </a:rPr>
              <a:t>; </a:t>
            </a:r>
            <a:r>
              <a:rPr sz="800" spc="-390" dirty="0">
                <a:latin typeface="SimSun"/>
                <a:cs typeface="SimSun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5" dirty="0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ct val="100000"/>
              </a:lnSpc>
              <a:spcBef>
                <a:spcPts val="835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 </a:t>
            </a:r>
            <a:r>
              <a:rPr sz="800" spc="20" dirty="0">
                <a:latin typeface="SimSun"/>
                <a:cs typeface="SimSun"/>
              </a:rPr>
              <a:t>args) {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ct val="100000"/>
              </a:lnSpc>
              <a:spcBef>
                <a:spcPts val="830"/>
              </a:spcBef>
            </a:pPr>
            <a:r>
              <a:rPr sz="800" b="1" spc="114" dirty="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0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age</a:t>
            </a:r>
            <a:r>
              <a:rPr sz="80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50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String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"Java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 class-based,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OOP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Language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"that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is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designed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to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have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as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few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implementation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dependencies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\n"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"as</a:t>
            </a:r>
            <a:r>
              <a:rPr sz="800" spc="1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possible....</a:t>
            </a:r>
            <a:r>
              <a:rPr sz="800" spc="1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55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60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4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PrintWriter</a:t>
            </a:r>
            <a:r>
              <a:rPr sz="1100" spc="4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743685"/>
            <a:ext cx="3426460" cy="231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ts val="930"/>
              </a:lnSpc>
              <a:spcBef>
                <a:spcPts val="95"/>
              </a:spcBef>
            </a:pP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PrintWriter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PrintWriter(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"Output.txt"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930"/>
              </a:lnSpc>
              <a:spcBef>
                <a:spcPts val="835"/>
              </a:spcBef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</a:t>
            </a:r>
            <a:r>
              <a:rPr sz="800" spc="20" dirty="0">
                <a:latin typeface="SimSun"/>
                <a:cs typeface="SimSun"/>
              </a:rPr>
              <a:t>(data);</a:t>
            </a:r>
            <a:endParaRPr sz="800">
              <a:latin typeface="SimSun"/>
              <a:cs typeface="SimSun"/>
            </a:endParaRPr>
          </a:p>
          <a:p>
            <a:pPr marL="335280" marR="770890">
              <a:lnSpc>
                <a:spcPts val="900"/>
              </a:lnSpc>
              <a:spcBef>
                <a:spcPts val="45"/>
              </a:spcBef>
            </a:pP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printf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"\nI am %d years old."</a:t>
            </a:r>
            <a:r>
              <a:rPr sz="800" spc="20" dirty="0">
                <a:latin typeface="SimSun"/>
                <a:cs typeface="SimSun"/>
              </a:rPr>
              <a:t>, age);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875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227329">
              <a:lnSpc>
                <a:spcPts val="930"/>
              </a:lnSpc>
              <a:spcBef>
                <a:spcPts val="835"/>
              </a:spcBef>
            </a:pPr>
            <a:r>
              <a:rPr sz="800" b="1" spc="35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spc="35" dirty="0">
                <a:latin typeface="SimSun"/>
                <a:cs typeface="SimSun"/>
              </a:rPr>
              <a:t>(Exception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 {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 }</a:t>
            </a:r>
            <a:endParaRPr sz="800">
              <a:latin typeface="SimSun"/>
              <a:cs typeface="SimSun"/>
            </a:endParaRPr>
          </a:p>
          <a:p>
            <a:pPr marL="120014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31470" algn="l"/>
              </a:tabLst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/*	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Output.txt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Generated</a:t>
            </a:r>
            <a:endParaRPr sz="800">
              <a:latin typeface="Cambria"/>
              <a:cs typeface="Cambria"/>
            </a:endParaRPr>
          </a:p>
          <a:p>
            <a:pPr marL="278130">
              <a:lnSpc>
                <a:spcPts val="930"/>
              </a:lnSpc>
              <a:spcBef>
                <a:spcPts val="830"/>
              </a:spcBef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65" dirty="0">
                <a:solidFill>
                  <a:srgbClr val="3F7F7F"/>
                </a:solidFill>
                <a:latin typeface="Cambria"/>
                <a:cs typeface="Cambria"/>
              </a:rPr>
              <a:t>OOP</a:t>
            </a:r>
            <a:r>
              <a:rPr sz="800" i="1" spc="13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endParaRPr sz="800">
              <a:latin typeface="Cambria"/>
              <a:cs typeface="Cambria"/>
            </a:endParaRPr>
          </a:p>
          <a:p>
            <a:pPr marL="278130" marR="5080">
              <a:lnSpc>
                <a:spcPts val="900"/>
              </a:lnSpc>
              <a:spcBef>
                <a:spcPts val="5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40" dirty="0">
                <a:solidFill>
                  <a:srgbClr val="3F7F7F"/>
                </a:solidFill>
                <a:latin typeface="Cambria"/>
                <a:cs typeface="Cambria"/>
              </a:rPr>
              <a:t>possible....</a:t>
            </a:r>
            <a:endParaRPr sz="800">
              <a:latin typeface="Cambria"/>
              <a:cs typeface="Cambria"/>
            </a:endParaRPr>
          </a:p>
          <a:p>
            <a:pPr marL="278130">
              <a:lnSpc>
                <a:spcPts val="875"/>
              </a:lnSpc>
            </a:pPr>
            <a:r>
              <a:rPr sz="800" i="1" spc="160" dirty="0">
                <a:solidFill>
                  <a:srgbClr val="3F7F7F"/>
                </a:solidFill>
                <a:latin typeface="Cambria"/>
                <a:cs typeface="Cambria"/>
              </a:rPr>
              <a:t>I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14" dirty="0">
                <a:solidFill>
                  <a:srgbClr val="3F7F7F"/>
                </a:solidFill>
                <a:latin typeface="Cambria"/>
                <a:cs typeface="Cambria"/>
              </a:rPr>
              <a:t>am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50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years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4" dirty="0">
                <a:solidFill>
                  <a:srgbClr val="3F7F7F"/>
                </a:solidFill>
                <a:latin typeface="Cambria"/>
                <a:cs typeface="Cambria"/>
              </a:rPr>
              <a:t>old.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*/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56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796" y="1026287"/>
            <a:ext cx="1463675" cy="12922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57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71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70" dirty="0">
                <a:solidFill>
                  <a:srgbClr val="FFFFFF"/>
                </a:solidFill>
              </a:rPr>
              <a:t> </a:t>
            </a:r>
            <a:r>
              <a:rPr sz="1100" spc="10" dirty="0">
                <a:solidFill>
                  <a:srgbClr val="FFFFFF"/>
                </a:solidFill>
              </a:rPr>
              <a:t>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431252"/>
            <a:ext cx="3467100" cy="27152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20650">
              <a:lnSpc>
                <a:spcPts val="900"/>
              </a:lnSpc>
              <a:spcBef>
                <a:spcPts val="17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8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60" dirty="0">
                <a:solidFill>
                  <a:srgbClr val="0000FF"/>
                </a:solidFill>
                <a:latin typeface="Tahoma"/>
                <a:cs typeface="Tahoma"/>
              </a:rPr>
              <a:t>InputStream</a:t>
            </a:r>
            <a:r>
              <a:rPr sz="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 </a:t>
            </a:r>
            <a:r>
              <a:rPr sz="800" spc="-15" dirty="0">
                <a:latin typeface="Microsoft Sans Serif"/>
                <a:cs typeface="Microsoft Sans Serif"/>
              </a:rPr>
              <a:t>methods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implemented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subclasses.</a:t>
            </a:r>
            <a:endParaRPr sz="800">
              <a:latin typeface="Microsoft Sans Serif"/>
              <a:cs typeface="Microsoft Sans Serif"/>
            </a:endParaRPr>
          </a:p>
          <a:p>
            <a:pPr marL="335280" indent="-161925">
              <a:lnSpc>
                <a:spcPct val="100000"/>
              </a:lnSpc>
              <a:spcBef>
                <a:spcPts val="405"/>
              </a:spcBef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read()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 one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of data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 stream</a:t>
            </a:r>
            <a:endParaRPr sz="800">
              <a:latin typeface="SimSun"/>
              <a:cs typeface="SimSun"/>
            </a:endParaRPr>
          </a:p>
          <a:p>
            <a:pPr marL="335280" marR="330200" indent="-335915" algn="r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/>
              <a:tabLst>
                <a:tab pos="335915" algn="l"/>
              </a:tabLst>
            </a:pPr>
            <a:r>
              <a:rPr sz="800" spc="30" dirty="0">
                <a:latin typeface="SimSun"/>
                <a:cs typeface="SimSun"/>
              </a:rPr>
              <a:t>read(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endParaRPr sz="800">
              <a:latin typeface="SimSun"/>
              <a:cs typeface="SimSun"/>
            </a:endParaRPr>
          </a:p>
          <a:p>
            <a:pPr marR="273685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stores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335915" marR="381000" indent="-335915">
              <a:lnSpc>
                <a:spcPts val="900"/>
              </a:lnSpc>
              <a:buClr>
                <a:srgbClr val="666666"/>
              </a:buClr>
              <a:buAutoNum type="arabicPeriod" startAt="3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available()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available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335915" marR="596265" indent="-33591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 startAt="3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mark()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marks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position 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up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which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has been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read</a:t>
            </a:r>
            <a:endParaRPr sz="800">
              <a:latin typeface="SimSun"/>
              <a:cs typeface="SimSun"/>
            </a:endParaRPr>
          </a:p>
          <a:p>
            <a:pPr marL="335280" marR="703580" indent="-335915" algn="r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AutoNum type="arabicPeriod" startAt="3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reset()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returns the control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 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point in</a:t>
            </a:r>
            <a:endParaRPr sz="800">
              <a:latin typeface="SimSun"/>
              <a:cs typeface="SimSun"/>
            </a:endParaRPr>
          </a:p>
          <a:p>
            <a:pPr marR="703580" algn="r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where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mark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was set</a:t>
            </a:r>
            <a:endParaRPr sz="800">
              <a:latin typeface="SimSun"/>
              <a:cs typeface="SimSun"/>
            </a:endParaRPr>
          </a:p>
          <a:p>
            <a:pPr marL="334645" indent="-161290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 startAt="6"/>
              <a:tabLst>
                <a:tab pos="335280" algn="l"/>
              </a:tabLst>
            </a:pPr>
            <a:r>
              <a:rPr sz="800" spc="20" dirty="0">
                <a:latin typeface="SimSun"/>
                <a:cs typeface="SimSun"/>
              </a:rPr>
              <a:t>markSupported()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checks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b="1" spc="190" dirty="0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sz="800" b="1" spc="24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mark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reset</a:t>
            </a:r>
            <a:r>
              <a:rPr sz="800" spc="20" dirty="0">
                <a:latin typeface="SimSun"/>
                <a:cs typeface="SimSun"/>
              </a:rPr>
              <a:t>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method</a:t>
            </a:r>
            <a:endParaRPr sz="800">
              <a:latin typeface="SimSun"/>
              <a:cs typeface="SimSun"/>
            </a:endParaRPr>
          </a:p>
          <a:p>
            <a:pPr marL="130302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is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supported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1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335915" marR="5080" indent="-335915">
              <a:lnSpc>
                <a:spcPts val="900"/>
              </a:lnSpc>
              <a:buClr>
                <a:srgbClr val="666666"/>
              </a:buClr>
              <a:buAutoNum type="arabicPeriod" startAt="7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skips()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skips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and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discards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number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of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 stream</a:t>
            </a:r>
            <a:endParaRPr sz="800">
              <a:latin typeface="SimSun"/>
              <a:cs typeface="SimSun"/>
            </a:endParaRPr>
          </a:p>
          <a:p>
            <a:pPr marL="33528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7"/>
              <a:tabLst>
                <a:tab pos="33591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closes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input stream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6</a:t>
            </a:fld>
            <a:r>
              <a:rPr spc="55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13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15" dirty="0">
                <a:solidFill>
                  <a:srgbClr val="FFFFFF"/>
                </a:solidFill>
              </a:rPr>
              <a:t>III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441146"/>
            <a:ext cx="3359785" cy="27660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690370">
              <a:lnSpc>
                <a:spcPts val="900"/>
              </a:lnSpc>
              <a:spcBef>
                <a:spcPts val="175"/>
              </a:spcBef>
            </a:pP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 dirty="0">
                <a:solidFill>
                  <a:srgbClr val="0000FF"/>
                </a:solidFill>
                <a:latin typeface="Calibri"/>
                <a:cs typeface="Calibri"/>
              </a:rPr>
              <a:t>java.io.FileInputStream</a:t>
            </a:r>
            <a:r>
              <a:rPr sz="800" spc="75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40" dirty="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 dirty="0">
                <a:solidFill>
                  <a:srgbClr val="0000FF"/>
                </a:solidFill>
                <a:latin typeface="Calibri"/>
                <a:cs typeface="Calibri"/>
              </a:rPr>
              <a:t>java.io.InputStream</a:t>
            </a:r>
            <a:r>
              <a:rPr sz="800" spc="65" dirty="0">
                <a:latin typeface="SimSun"/>
                <a:cs typeface="SimSun"/>
              </a:rPr>
              <a:t>;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  <a:spcBef>
                <a:spcPts val="810"/>
              </a:spcBef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 dirty="0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0000FF"/>
                </a:solidFill>
                <a:latin typeface="Calibri"/>
                <a:cs typeface="Calibri"/>
              </a:rPr>
              <a:t>FileIOStream</a:t>
            </a:r>
            <a:r>
              <a:rPr sz="800" b="1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b="1" spc="80" dirty="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 dirty="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4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 dirty="0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800" spc="20" dirty="0">
                <a:latin typeface="SimSun"/>
                <a:cs typeface="SimSun"/>
              </a:rPr>
              <a:t>(String args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20" dirty="0">
                <a:latin typeface="SimSun"/>
                <a:cs typeface="SimSun"/>
              </a:rPr>
              <a:t>) {</a:t>
            </a:r>
            <a:endParaRPr sz="800">
              <a:latin typeface="SimSun"/>
              <a:cs typeface="SimSun"/>
            </a:endParaRPr>
          </a:p>
          <a:p>
            <a:pPr marL="335280" marR="1463675">
              <a:lnSpc>
                <a:spcPts val="900"/>
              </a:lnSpc>
              <a:spcBef>
                <a:spcPts val="50"/>
              </a:spcBef>
            </a:pPr>
            <a:r>
              <a:rPr sz="800" b="1" spc="3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5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[400]</a:t>
            </a:r>
            <a:r>
              <a:rPr sz="800" spc="30" dirty="0">
                <a:latin typeface="SimSun"/>
                <a:cs typeface="SimSun"/>
              </a:rPr>
              <a:t>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b="1" spc="100" dirty="0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sz="800" b="1" spc="23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{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40"/>
              </a:lnSpc>
            </a:pPr>
            <a:r>
              <a:rPr sz="800" spc="20" dirty="0">
                <a:latin typeface="SimSun"/>
                <a:cs typeface="SimSun"/>
              </a:rPr>
              <a:t>InputStream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FileInputStream(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"Input.txt"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"Available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bytes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in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file:</a:t>
            </a:r>
            <a:r>
              <a:rPr sz="800" spc="30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endParaRPr sz="800">
              <a:latin typeface="SimSun"/>
              <a:cs typeface="SimSun"/>
            </a:endParaRPr>
          </a:p>
          <a:p>
            <a:pPr marL="2216785">
              <a:lnSpc>
                <a:spcPts val="894"/>
              </a:lnSpc>
            </a:pP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+</a:t>
            </a:r>
            <a:r>
              <a:rPr sz="800" spc="-1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available</a:t>
            </a:r>
            <a:r>
              <a:rPr sz="800" spc="20" dirty="0">
                <a:latin typeface="SimSun"/>
                <a:cs typeface="SimSun"/>
              </a:rPr>
              <a:t>());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894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Read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byte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read</a:t>
            </a:r>
            <a:r>
              <a:rPr sz="800" spc="20" dirty="0">
                <a:latin typeface="SimSun"/>
                <a:cs typeface="SimSun"/>
              </a:rPr>
              <a:t>(array);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"Data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read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from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the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file:</a:t>
            </a:r>
            <a:r>
              <a:rPr sz="800" spc="25" dirty="0">
                <a:solidFill>
                  <a:srgbClr val="BA2121"/>
                </a:solidFill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800" spc="20" dirty="0">
                <a:latin typeface="SimSun"/>
                <a:cs typeface="SimSun"/>
              </a:rPr>
              <a:t>);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496570" marR="1101090">
              <a:lnSpc>
                <a:spcPts val="900"/>
              </a:lnSpc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Convert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byte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array</a:t>
            </a:r>
            <a:r>
              <a:rPr sz="800" i="1" spc="22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into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string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spc="20" dirty="0">
                <a:latin typeface="SimSun"/>
                <a:cs typeface="SimSun"/>
              </a:rPr>
              <a:t>String data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String(array);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System.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800" spc="20" dirty="0">
                <a:latin typeface="SimSun"/>
                <a:cs typeface="SimSun"/>
              </a:rPr>
              <a:t>(data);</a:t>
            </a:r>
            <a:endParaRPr sz="800">
              <a:latin typeface="SimSun"/>
              <a:cs typeface="SimSun"/>
            </a:endParaRPr>
          </a:p>
          <a:p>
            <a:pPr marL="496570">
              <a:lnSpc>
                <a:spcPts val="930"/>
              </a:lnSpc>
              <a:spcBef>
                <a:spcPts val="805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Close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input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stream</a:t>
            </a:r>
            <a:endParaRPr sz="800">
              <a:latin typeface="Cambria"/>
              <a:cs typeface="Cambria"/>
            </a:endParaRPr>
          </a:p>
          <a:p>
            <a:pPr marL="49657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input.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close</a:t>
            </a:r>
            <a:r>
              <a:rPr sz="800" spc="20" dirty="0">
                <a:latin typeface="SimSun"/>
                <a:cs typeface="SimSun"/>
              </a:rPr>
              <a:t>();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335280">
              <a:lnSpc>
                <a:spcPts val="894"/>
              </a:lnSpc>
              <a:tabLst>
                <a:tab pos="1622425" algn="l"/>
              </a:tabLst>
            </a:pPr>
            <a:r>
              <a:rPr sz="800" b="1" spc="60" dirty="0">
                <a:solidFill>
                  <a:srgbClr val="007F00"/>
                </a:solidFill>
                <a:latin typeface="Calibri"/>
                <a:cs typeface="Calibri"/>
              </a:rPr>
              <a:t>catch</a:t>
            </a:r>
            <a:r>
              <a:rPr sz="800" b="1" spc="254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(Exception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e)</a:t>
            </a:r>
            <a:r>
              <a:rPr sz="800" spc="3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{	e.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getStackTrace</a:t>
            </a:r>
            <a:r>
              <a:rPr sz="800" spc="20" dirty="0">
                <a:latin typeface="SimSun"/>
                <a:cs typeface="SimSun"/>
              </a:rPr>
              <a:t>();</a:t>
            </a:r>
            <a:r>
              <a:rPr sz="800" spc="4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894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  <a:p>
            <a:pPr marL="1270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}</a:t>
            </a:r>
            <a:endParaRPr sz="8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2399296" y="3339924"/>
            <a:ext cx="855980" cy="981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CE1007-Java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Programming</a:t>
            </a:r>
            <a:endParaRPr sz="5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7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21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IV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697" y="1716862"/>
            <a:ext cx="93878" cy="938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734" y="665580"/>
            <a:ext cx="3438525" cy="14605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58115" marR="1464945">
              <a:lnSpc>
                <a:spcPts val="900"/>
              </a:lnSpc>
              <a:spcBef>
                <a:spcPts val="175"/>
              </a:spcBef>
            </a:pP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/*Available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bytes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in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70" dirty="0">
                <a:solidFill>
                  <a:srgbClr val="3F7F7F"/>
                </a:solidFill>
                <a:latin typeface="Cambria"/>
                <a:cs typeface="Cambria"/>
              </a:rPr>
              <a:t>file: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296 </a:t>
            </a:r>
            <a:r>
              <a:rPr sz="800" i="1" spc="-1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" dirty="0">
                <a:solidFill>
                  <a:srgbClr val="3F7F7F"/>
                </a:solidFill>
                <a:latin typeface="Cambria"/>
                <a:cs typeface="Cambria"/>
              </a:rPr>
              <a:t>Data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read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from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70" dirty="0">
                <a:solidFill>
                  <a:srgbClr val="3F7F7F"/>
                </a:solidFill>
                <a:latin typeface="Cambria"/>
                <a:cs typeface="Cambria"/>
              </a:rPr>
              <a:t>file:</a:t>
            </a:r>
            <a:endParaRPr sz="800">
              <a:latin typeface="Cambria"/>
              <a:cs typeface="Cambria"/>
            </a:endParaRPr>
          </a:p>
          <a:p>
            <a:pPr marL="158115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a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0" dirty="0">
                <a:solidFill>
                  <a:srgbClr val="3F7F7F"/>
                </a:solidFill>
                <a:latin typeface="Cambria"/>
                <a:cs typeface="Cambria"/>
              </a:rPr>
              <a:t>class-based,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object-oriented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5" dirty="0">
                <a:solidFill>
                  <a:srgbClr val="3F7F7F"/>
                </a:solidFill>
                <a:latin typeface="Cambria"/>
                <a:cs typeface="Cambria"/>
              </a:rPr>
              <a:t>programming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3F7F7F"/>
                </a:solidFill>
                <a:latin typeface="Cambria"/>
                <a:cs typeface="Cambria"/>
              </a:rPr>
              <a:t>language</a:t>
            </a:r>
            <a:endParaRPr sz="800">
              <a:latin typeface="Cambria"/>
              <a:cs typeface="Cambria"/>
            </a:endParaRPr>
          </a:p>
          <a:p>
            <a:pPr marL="158115" marR="136525">
              <a:lnSpc>
                <a:spcPts val="900"/>
              </a:lnSpc>
              <a:spcBef>
                <a:spcPts val="50"/>
              </a:spcBef>
            </a:pP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5" dirty="0">
                <a:solidFill>
                  <a:srgbClr val="3F7F7F"/>
                </a:solidFill>
                <a:latin typeface="Cambria"/>
                <a:cs typeface="Cambria"/>
              </a:rPr>
              <a:t>is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designed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have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few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3F7F7F"/>
                </a:solidFill>
                <a:latin typeface="Cambria"/>
                <a:cs typeface="Cambria"/>
              </a:rPr>
              <a:t>implementation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dependencies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as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5" dirty="0">
                <a:solidFill>
                  <a:srgbClr val="3F7F7F"/>
                </a:solidFill>
                <a:latin typeface="Cambria"/>
                <a:cs typeface="Cambria"/>
              </a:rPr>
              <a:t>possible.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54" dirty="0">
                <a:solidFill>
                  <a:srgbClr val="3F7F7F"/>
                </a:solidFill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58115">
              <a:lnSpc>
                <a:spcPts val="840"/>
              </a:lnSpc>
            </a:pP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applications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are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0" dirty="0">
                <a:solidFill>
                  <a:srgbClr val="3F7F7F"/>
                </a:solidFill>
                <a:latin typeface="Cambria"/>
                <a:cs typeface="Cambria"/>
              </a:rPr>
              <a:t>typically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compiled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5" dirty="0">
                <a:solidFill>
                  <a:srgbClr val="3F7F7F"/>
                </a:solidFill>
                <a:latin typeface="Cambria"/>
                <a:cs typeface="Cambria"/>
              </a:rPr>
              <a:t>to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bytecode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5" dirty="0">
                <a:solidFill>
                  <a:srgbClr val="3F7F7F"/>
                </a:solidFill>
                <a:latin typeface="Cambria"/>
                <a:cs typeface="Cambria"/>
              </a:rPr>
              <a:t>that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can</a:t>
            </a:r>
            <a:endParaRPr sz="800">
              <a:latin typeface="Cambria"/>
              <a:cs typeface="Cambria"/>
            </a:endParaRPr>
          </a:p>
          <a:p>
            <a:pPr marL="158115" marR="349250">
              <a:lnSpc>
                <a:spcPts val="900"/>
              </a:lnSpc>
              <a:spcBef>
                <a:spcPts val="45"/>
              </a:spcBef>
            </a:pP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run</a:t>
            </a:r>
            <a:r>
              <a:rPr sz="800" i="1" spc="5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dirty="0">
                <a:solidFill>
                  <a:srgbClr val="3F7F7F"/>
                </a:solidFill>
                <a:latin typeface="Cambria"/>
                <a:cs typeface="Cambria"/>
              </a:rPr>
              <a:t>on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any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Java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virtual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3F7F7F"/>
                </a:solidFill>
                <a:latin typeface="Cambria"/>
                <a:cs typeface="Cambria"/>
              </a:rPr>
              <a:t>machine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(JVM)</a:t>
            </a:r>
            <a:r>
              <a:rPr sz="800" i="1" spc="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regardless</a:t>
            </a:r>
            <a:r>
              <a:rPr sz="800" i="1" spc="24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95" dirty="0">
                <a:solidFill>
                  <a:srgbClr val="3F7F7F"/>
                </a:solidFill>
                <a:latin typeface="Cambria"/>
                <a:cs typeface="Cambria"/>
              </a:rPr>
              <a:t>of</a:t>
            </a:r>
            <a:r>
              <a:rPr sz="800" i="1" spc="24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the </a:t>
            </a:r>
            <a:r>
              <a:rPr sz="800" i="1" spc="-16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underlying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computer</a:t>
            </a:r>
            <a:r>
              <a:rPr sz="800" i="1" spc="5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85" dirty="0">
                <a:solidFill>
                  <a:srgbClr val="3F7F7F"/>
                </a:solidFill>
                <a:latin typeface="Cambria"/>
                <a:cs typeface="Cambria"/>
              </a:rPr>
              <a:t>architecture.*/</a:t>
            </a:r>
            <a:endParaRPr sz="800">
              <a:latin typeface="Cambria"/>
              <a:cs typeface="Cambria"/>
            </a:endParaRPr>
          </a:p>
          <a:p>
            <a:pPr marL="38100">
              <a:lnSpc>
                <a:spcPts val="930"/>
              </a:lnSpc>
              <a:spcBef>
                <a:spcPts val="725"/>
              </a:spcBef>
            </a:pPr>
            <a:r>
              <a:rPr sz="750" spc="-22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750" spc="307" baseline="11111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800" b="1" spc="-45" dirty="0">
                <a:solidFill>
                  <a:srgbClr val="EC008C"/>
                </a:solidFill>
                <a:latin typeface="Tahoma"/>
                <a:cs typeface="Tahoma"/>
              </a:rPr>
              <a:t>Java</a:t>
            </a:r>
            <a:r>
              <a:rPr sz="800" b="1" spc="5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EC008C"/>
                </a:solidFill>
                <a:latin typeface="Tahoma"/>
                <a:cs typeface="Tahoma"/>
              </a:rPr>
              <a:t>OutputStream</a:t>
            </a:r>
            <a:r>
              <a:rPr sz="800" b="1" spc="4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java.io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package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abstract</a:t>
            </a:r>
            <a:endParaRPr sz="800">
              <a:latin typeface="Tahoma"/>
              <a:cs typeface="Tahoma"/>
            </a:endParaRPr>
          </a:p>
          <a:p>
            <a:pPr marL="158115">
              <a:lnSpc>
                <a:spcPts val="930"/>
              </a:lnSpc>
            </a:pPr>
            <a:r>
              <a:rPr sz="800" spc="-35" dirty="0">
                <a:latin typeface="Microsoft Sans Serif"/>
                <a:cs typeface="Microsoft Sans Serif"/>
              </a:rPr>
              <a:t>superclass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represents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stream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bytes.</a:t>
            </a:r>
            <a:endParaRPr sz="800">
              <a:latin typeface="Microsoft Sans Serif"/>
              <a:cs typeface="Microsoft Sans Serif"/>
            </a:endParaRPr>
          </a:p>
          <a:p>
            <a:pPr marL="158115">
              <a:lnSpc>
                <a:spcPct val="100000"/>
              </a:lnSpc>
              <a:spcBef>
                <a:spcPts val="500"/>
              </a:spcBef>
            </a:pPr>
            <a:r>
              <a:rPr sz="800" b="1" spc="-60" dirty="0">
                <a:latin typeface="Tahoma"/>
                <a:cs typeface="Tahoma"/>
              </a:rPr>
              <a:t>Subclasses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35" dirty="0">
                <a:latin typeface="Tahoma"/>
                <a:cs typeface="Tahoma"/>
              </a:rPr>
              <a:t> </a:t>
            </a:r>
            <a:r>
              <a:rPr sz="800" b="1" spc="-40" dirty="0">
                <a:latin typeface="Tahoma"/>
                <a:cs typeface="Tahoma"/>
              </a:rPr>
              <a:t>OutputStream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5036" y="2247125"/>
            <a:ext cx="2617469" cy="62293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9924"/>
            <a:ext cx="855980" cy="1162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b="1" spc="-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CSE1007-Java</a:t>
            </a:r>
            <a:r>
              <a:rPr sz="500" b="1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500" b="1" spc="-4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Programming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8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83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</a:rPr>
              <a:t>Java</a:t>
            </a:r>
            <a:r>
              <a:rPr sz="1100" spc="50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Byte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50" dirty="0">
                <a:solidFill>
                  <a:srgbClr val="FFFFFF"/>
                </a:solidFill>
              </a:rPr>
              <a:t>Streams...</a:t>
            </a:r>
            <a:r>
              <a:rPr sz="1100" spc="165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V</a:t>
            </a:r>
            <a:endParaRPr sz="1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82" y="0"/>
            <a:ext cx="961821" cy="308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41" y="533017"/>
            <a:ext cx="2915285" cy="7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5" dirty="0">
                <a:latin typeface="Tahoma"/>
                <a:cs typeface="Tahoma"/>
              </a:rPr>
              <a:t>Create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an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b="1" spc="-40" dirty="0">
                <a:latin typeface="Tahoma"/>
                <a:cs typeface="Tahoma"/>
              </a:rPr>
              <a:t>OutputStream</a:t>
            </a:r>
            <a:endParaRPr sz="800">
              <a:latin typeface="Tahoma"/>
              <a:cs typeface="Tahoma"/>
            </a:endParaRPr>
          </a:p>
          <a:p>
            <a:pPr marL="442595">
              <a:lnSpc>
                <a:spcPct val="100000"/>
              </a:lnSpc>
              <a:spcBef>
                <a:spcPts val="730"/>
              </a:spcBef>
              <a:tabLst>
                <a:tab pos="1732914" algn="l"/>
              </a:tabLst>
            </a:pPr>
            <a:r>
              <a:rPr sz="800" spc="20" dirty="0">
                <a:latin typeface="SimSun"/>
                <a:cs typeface="SimSun"/>
              </a:rPr>
              <a:t>java.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io</a:t>
            </a:r>
            <a:r>
              <a:rPr sz="800" spc="20" dirty="0">
                <a:latin typeface="SimSun"/>
                <a:cs typeface="SimSun"/>
              </a:rPr>
              <a:t>.</a:t>
            </a:r>
            <a:r>
              <a:rPr sz="800" spc="20" dirty="0">
                <a:solidFill>
                  <a:srgbClr val="7C8E28"/>
                </a:solidFill>
                <a:latin typeface="SimSun"/>
                <a:cs typeface="SimSun"/>
              </a:rPr>
              <a:t>OutputStream	</a:t>
            </a: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1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3F7F7F"/>
                </a:solidFill>
                <a:latin typeface="Cambria"/>
                <a:cs typeface="Cambria"/>
              </a:rPr>
              <a:t>Import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10" dirty="0">
                <a:solidFill>
                  <a:srgbClr val="3F7F7F"/>
                </a:solidFill>
                <a:latin typeface="Cambria"/>
                <a:cs typeface="Cambria"/>
              </a:rPr>
              <a:t>this</a:t>
            </a:r>
            <a:r>
              <a:rPr sz="800" i="1" spc="22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3F7F7F"/>
                </a:solidFill>
                <a:latin typeface="Cambria"/>
                <a:cs typeface="Cambria"/>
              </a:rPr>
              <a:t>Package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  <a:spcBef>
                <a:spcPts val="830"/>
              </a:spcBef>
            </a:pPr>
            <a:r>
              <a:rPr sz="800" i="1" spc="45" dirty="0">
                <a:solidFill>
                  <a:srgbClr val="3F7F7F"/>
                </a:solidFill>
                <a:latin typeface="Cambria"/>
                <a:cs typeface="Cambria"/>
              </a:rPr>
              <a:t>//</a:t>
            </a:r>
            <a:r>
              <a:rPr sz="800" i="1" spc="229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60" dirty="0">
                <a:solidFill>
                  <a:srgbClr val="3F7F7F"/>
                </a:solidFill>
                <a:latin typeface="Cambria"/>
                <a:cs typeface="Cambria"/>
              </a:rPr>
              <a:t>Creates</a:t>
            </a:r>
            <a:r>
              <a:rPr sz="800" i="1" spc="235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solidFill>
                  <a:srgbClr val="3F7F7F"/>
                </a:solidFill>
                <a:latin typeface="Cambria"/>
                <a:cs typeface="Cambria"/>
              </a:rPr>
              <a:t>an</a:t>
            </a:r>
            <a:r>
              <a:rPr sz="800" i="1" spc="70" dirty="0">
                <a:solidFill>
                  <a:srgbClr val="3F7F7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3F7F7F"/>
                </a:solidFill>
                <a:latin typeface="Cambria"/>
                <a:cs typeface="Cambria"/>
              </a:rPr>
              <a:t>OutputStream</a:t>
            </a:r>
            <a:endParaRPr sz="800">
              <a:latin typeface="Cambria"/>
              <a:cs typeface="Cambria"/>
            </a:endParaRPr>
          </a:p>
          <a:p>
            <a:pPr marL="442595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OutputStream object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800" b="1" spc="-60" dirty="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3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FileOutputStream();</a:t>
            </a:r>
            <a:endParaRPr sz="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441" y="1591296"/>
            <a:ext cx="3521075" cy="14643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86360">
              <a:lnSpc>
                <a:spcPts val="900"/>
              </a:lnSpc>
              <a:spcBef>
                <a:spcPts val="175"/>
              </a:spcBef>
            </a:pP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Methods</a:t>
            </a:r>
            <a:r>
              <a:rPr sz="8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b="1" spc="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0000FF"/>
                </a:solidFill>
                <a:latin typeface="Tahoma"/>
                <a:cs typeface="Tahoma"/>
              </a:rPr>
              <a:t>OutputStream</a:t>
            </a:r>
            <a:r>
              <a:rPr sz="800" b="1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different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methods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implemented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subclasses.</a:t>
            </a:r>
            <a:endParaRPr sz="800">
              <a:latin typeface="Microsoft Sans Serif"/>
              <a:cs typeface="Microsoft Sans Serif"/>
            </a:endParaRPr>
          </a:p>
          <a:p>
            <a:pPr marL="173990" indent="-161925">
              <a:lnSpc>
                <a:spcPts val="930"/>
              </a:lnSpc>
              <a:spcBef>
                <a:spcPts val="420"/>
              </a:spcBef>
              <a:buClr>
                <a:srgbClr val="666666"/>
              </a:buClr>
              <a:buAutoNum type="arabicPeriod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write()</a:t>
            </a:r>
            <a:r>
              <a:rPr sz="800" spc="-30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writes the 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b="1" spc="45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b="1" spc="245" dirty="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latin typeface="SimSun"/>
                <a:cs typeface="SimSun"/>
              </a:rPr>
              <a:t>to the 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ts val="930"/>
              </a:lnSpc>
              <a:spcBef>
                <a:spcPts val="835"/>
              </a:spcBef>
              <a:buClr>
                <a:srgbClr val="666666"/>
              </a:buClr>
              <a:buAutoNum type="arabicPeriod" startAt="2"/>
              <a:tabLst>
                <a:tab pos="174625" algn="l"/>
              </a:tabLst>
            </a:pPr>
            <a:r>
              <a:rPr sz="800" spc="30" dirty="0">
                <a:latin typeface="SimSun"/>
                <a:cs typeface="SimSun"/>
              </a:rPr>
              <a:t>write(</a:t>
            </a:r>
            <a:r>
              <a:rPr sz="800" b="1" spc="30" dirty="0">
                <a:solidFill>
                  <a:srgbClr val="AF003F"/>
                </a:solidFill>
                <a:latin typeface="Calibri"/>
                <a:cs typeface="Calibri"/>
              </a:rPr>
              <a:t>byte</a:t>
            </a:r>
            <a:r>
              <a:rPr sz="800" spc="3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800" spc="-10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array)</a:t>
            </a:r>
            <a:r>
              <a:rPr sz="800" spc="-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endParaRPr sz="800">
              <a:latin typeface="SimSun"/>
              <a:cs typeface="SimSun"/>
            </a:endParaRPr>
          </a:p>
          <a:p>
            <a:pPr marL="173990">
              <a:lnSpc>
                <a:spcPts val="930"/>
              </a:lnSpc>
            </a:pPr>
            <a:r>
              <a:rPr sz="800" spc="20" dirty="0">
                <a:latin typeface="SimSun"/>
                <a:cs typeface="SimSun"/>
              </a:rPr>
              <a:t>writes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bytes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from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specified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array</a:t>
            </a:r>
            <a:r>
              <a:rPr sz="800" spc="30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SimSun"/>
              <a:cs typeface="SimSun"/>
            </a:endParaRPr>
          </a:p>
          <a:p>
            <a:pPr marL="174625" marR="166370" indent="-174625">
              <a:lnSpc>
                <a:spcPts val="900"/>
              </a:lnSpc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flush()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</a:t>
            </a:r>
            <a:r>
              <a:rPr sz="8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forces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write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all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data present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in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output</a:t>
            </a:r>
            <a:r>
              <a:rPr sz="800" spc="2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 </a:t>
            </a:r>
            <a:r>
              <a:rPr sz="800" spc="-38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to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the destination</a:t>
            </a:r>
            <a:endParaRPr sz="800">
              <a:latin typeface="SimSun"/>
              <a:cs typeface="SimSun"/>
            </a:endParaRPr>
          </a:p>
          <a:p>
            <a:pPr marL="173990" indent="-161925">
              <a:lnSpc>
                <a:spcPct val="100000"/>
              </a:lnSpc>
              <a:spcBef>
                <a:spcPts val="810"/>
              </a:spcBef>
              <a:buClr>
                <a:srgbClr val="666666"/>
              </a:buClr>
              <a:buAutoNum type="arabicPeriod" startAt="3"/>
              <a:tabLst>
                <a:tab pos="174625" algn="l"/>
              </a:tabLst>
            </a:pPr>
            <a:r>
              <a:rPr sz="800" spc="20" dirty="0">
                <a:latin typeface="SimSun"/>
                <a:cs typeface="SimSun"/>
              </a:rPr>
              <a:t>close()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SimSun"/>
                <a:cs typeface="SimSun"/>
              </a:rPr>
              <a:t>- </a:t>
            </a:r>
            <a:r>
              <a:rPr sz="800" spc="20" dirty="0">
                <a:latin typeface="SimSun"/>
                <a:cs typeface="SimSun"/>
              </a:rPr>
              <a:t>closes the output</a:t>
            </a:r>
            <a:r>
              <a:rPr sz="800" spc="15" dirty="0">
                <a:latin typeface="SimSun"/>
                <a:cs typeface="SimSun"/>
              </a:rPr>
              <a:t> </a:t>
            </a:r>
            <a:r>
              <a:rPr sz="800" spc="20" dirty="0">
                <a:latin typeface="SimSun"/>
                <a:cs typeface="SimSun"/>
              </a:rPr>
              <a:t>stream</a:t>
            </a:r>
            <a:endParaRPr sz="8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648461" y="3303888"/>
            <a:ext cx="580389" cy="1162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-15"/>
              <a:t>JAVA</a:t>
            </a:r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9</a:t>
            </a:fld>
            <a:r>
              <a:rPr spc="30" dirty="0"/>
              <a:t>/</a:t>
            </a:r>
            <a:r>
              <a:rPr spc="-10" dirty="0"/>
              <a:t> </a:t>
            </a:r>
            <a:r>
              <a:rPr spc="-15" dirty="0"/>
              <a:t>95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1483C2-2A3F-4C55-B488-51639CAB104C}"/>
</file>

<file path=customXml/itemProps2.xml><?xml version="1.0" encoding="utf-8"?>
<ds:datastoreItem xmlns:ds="http://schemas.openxmlformats.org/officeDocument/2006/customXml" ds:itemID="{C69210EF-95E3-4143-9F20-2EE6C2579552}"/>
</file>

<file path=customXml/itemProps3.xml><?xml version="1.0" encoding="utf-8"?>
<ds:datastoreItem xmlns:ds="http://schemas.openxmlformats.org/officeDocument/2006/customXml" ds:itemID="{B4AF7993-A8C0-4C04-92BA-94D8260838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7787</Words>
  <Application>Microsoft Office PowerPoint</Application>
  <PresentationFormat>Custom</PresentationFormat>
  <Paragraphs>945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SimSun</vt:lpstr>
      <vt:lpstr>Calibri</vt:lpstr>
      <vt:lpstr>Cambria</vt:lpstr>
      <vt:lpstr>Microsoft Sans Serif</vt:lpstr>
      <vt:lpstr>Tahoma</vt:lpstr>
      <vt:lpstr>Office Theme</vt:lpstr>
      <vt:lpstr>BCSE103E- Computer Programming: JAVA Module-6 : Java IO, Files </vt:lpstr>
      <vt:lpstr>Contents</vt:lpstr>
      <vt:lpstr>Introduction to Java IO Streams</vt:lpstr>
      <vt:lpstr>What is Stream?</vt:lpstr>
      <vt:lpstr>Java Byte Streams... I</vt:lpstr>
      <vt:lpstr>Java Byte Streams... II</vt:lpstr>
      <vt:lpstr>Java Byte Streams... III</vt:lpstr>
      <vt:lpstr>Java Byte Streams... IV</vt:lpstr>
      <vt:lpstr>Java Byte Streams... V</vt:lpstr>
      <vt:lpstr>Java Byte Streams... VI</vt:lpstr>
      <vt:lpstr>Java Character Streams... I</vt:lpstr>
      <vt:lpstr>Java Character Streams... II</vt:lpstr>
      <vt:lpstr>Java Character Streams... III</vt:lpstr>
      <vt:lpstr>Java Character Streams... IV</vt:lpstr>
      <vt:lpstr>Java Character Streams... V</vt:lpstr>
      <vt:lpstr>Java Character Streams... VI</vt:lpstr>
      <vt:lpstr>PowerPoint Presentation</vt:lpstr>
      <vt:lpstr>Java ByteArrayInputStream Class...  I</vt:lpstr>
      <vt:lpstr>Java ByteArrayInputStream Class...  II</vt:lpstr>
      <vt:lpstr>Java ByteArrayInputStream Class...  III</vt:lpstr>
      <vt:lpstr>Java ByteArrayOutputStream Class...  I</vt:lpstr>
      <vt:lpstr>Java ByteArrayOutputStream Class...  II</vt:lpstr>
      <vt:lpstr>Java ByteArrayOutputStream Class...  III</vt:lpstr>
      <vt:lpstr>Java ObjectInputStream Class...  I</vt:lpstr>
      <vt:lpstr>Java ObjectInputStream Class...  II</vt:lpstr>
      <vt:lpstr>Java ObjectInputStream Class...  III</vt:lpstr>
      <vt:lpstr>Java ObjectOutputStream Class...  I</vt:lpstr>
      <vt:lpstr>Java ObjectOutputStream Class...  II</vt:lpstr>
      <vt:lpstr>Buffered Input &amp; Output Stream... I</vt:lpstr>
      <vt:lpstr>Buffered Input &amp; Output Stream... II</vt:lpstr>
      <vt:lpstr>Buffered Input &amp; Output Stream... III</vt:lpstr>
      <vt:lpstr>Buffered Input &amp; Output Stream... IV</vt:lpstr>
      <vt:lpstr>Buffered Input &amp; Output Stream... V</vt:lpstr>
      <vt:lpstr>Buffered Input &amp; Output Stream... VI</vt:lpstr>
      <vt:lpstr>Java PrintStream Class...  I</vt:lpstr>
      <vt:lpstr>Java PrintStream Class...  II</vt:lpstr>
      <vt:lpstr>Java InputStreamReader &amp; OutputStreamWriter... I</vt:lpstr>
      <vt:lpstr>Java InputStreamReader &amp; OutputStreamWriter... II</vt:lpstr>
      <vt:lpstr>Java InputStreamReader &amp; OutputStreamWriter... III</vt:lpstr>
      <vt:lpstr>Java InputStreamReader &amp; OutputStreamWriter... IV</vt:lpstr>
      <vt:lpstr>Java InputStreamReader &amp; OutputStreamWriter... V</vt:lpstr>
      <vt:lpstr>Java FileReader and FileWriter Class...  I</vt:lpstr>
      <vt:lpstr>Java FileReader and FileWriter Class...  II</vt:lpstr>
      <vt:lpstr>Java FileReader and FileWriter Class...  III</vt:lpstr>
      <vt:lpstr>Java FileReader and FileWriter Class...  IV</vt:lpstr>
      <vt:lpstr>Java BufferedReader and BufferedWriter Class...  I</vt:lpstr>
      <vt:lpstr>Java BufferedReader and BufferedWriter Class...  II</vt:lpstr>
      <vt:lpstr>Java BufferedReader and BufferedWriter Class...  III</vt:lpstr>
      <vt:lpstr>Java BufferedReader and BufferedWriter Class...  IV</vt:lpstr>
      <vt:lpstr>Java StriTnhgeRy eaaredeorf t&amp;heSjatvrian.igoWparictkeargeI can be used to read/write data (in</vt:lpstr>
      <vt:lpstr>Java StringReader &amp; StringWriter II</vt:lpstr>
      <vt:lpstr>Java StringReader &amp; StringWriter III</vt:lpstr>
      <vt:lpstr>Java StringReader &amp; StringWriter IV</vt:lpstr>
      <vt:lpstr>Java PrintWriter I</vt:lpstr>
      <vt:lpstr>Java PrintWriter II</vt:lpstr>
      <vt:lpstr>Java PrintWriter III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BCSE103E- Computer Programming: JAVA Module-6 &amp; 7 : Java IO, Files and Java Collection Frameworks</dc:title>
  <dc:creator>Dr. Nachiyappan S Associate Professor  School of Computer Science and Engineering  VIT - Chennai</dc:creator>
  <cp:lastModifiedBy>amutha jeevakumari</cp:lastModifiedBy>
  <cp:revision>1</cp:revision>
  <dcterms:created xsi:type="dcterms:W3CDTF">2022-10-31T04:10:48Z</dcterms:created>
  <dcterms:modified xsi:type="dcterms:W3CDTF">2022-11-04T05:32:17Z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2022-10-31T00:00:00Z</vt:filetime>
  </property>
  <property fmtid="{D5CDD505-2E9C-101B-9397-08002B2CF9AE}" pid="5" name="ContentTypeId">
    <vt:lpwstr>0x0101008D6C2FF4A65BCA4C98CA0E5FCE415DB2</vt:lpwstr>
  </property>
</Properties>
</file>