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3"/>
  </p:notesMasterIdLst>
  <p:sldIdLst>
    <p:sldId id="256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B6AE3-5590-4744-852C-70798AB4F607}" v="12" dt="2022-11-20T07:37:33.95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568" y="-3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utha jeevakumari" userId="78bb9bcc5f10479c" providerId="LiveId" clId="{85171C6E-AD3D-4031-A5DE-ADA214C54B6A}"/>
    <pc:docChg chg="undo custSel modSld">
      <pc:chgData name="amutha jeevakumari" userId="78bb9bcc5f10479c" providerId="LiveId" clId="{85171C6E-AD3D-4031-A5DE-ADA214C54B6A}" dt="2022-10-31T10:00:15.118" v="210" actId="478"/>
      <pc:docMkLst>
        <pc:docMk/>
      </pc:docMkLst>
      <pc:sldChg chg="delSp modSp mod">
        <pc:chgData name="amutha jeevakumari" userId="78bb9bcc5f10479c" providerId="LiveId" clId="{85171C6E-AD3D-4031-A5DE-ADA214C54B6A}" dt="2022-10-31T04:15:43.387" v="98" actId="478"/>
        <pc:sldMkLst>
          <pc:docMk/>
          <pc:sldMk cId="0" sldId="256"/>
        </pc:sldMkLst>
        <pc:spChg chg="mod">
          <ac:chgData name="amutha jeevakumari" userId="78bb9bcc5f10479c" providerId="LiveId" clId="{85171C6E-AD3D-4031-A5DE-ADA214C54B6A}" dt="2022-10-31T04:13:32.165" v="4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mutha jeevakumari" userId="78bb9bcc5f10479c" providerId="LiveId" clId="{85171C6E-AD3D-4031-A5DE-ADA214C54B6A}" dt="2022-10-31T04:14:40.718" v="96" actId="1076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amutha jeevakumari" userId="78bb9bcc5f10479c" providerId="LiveId" clId="{85171C6E-AD3D-4031-A5DE-ADA214C54B6A}" dt="2022-10-31T04:15:43.387" v="98" actId="478"/>
          <ac:spMkLst>
            <pc:docMk/>
            <pc:sldMk cId="0" sldId="256"/>
            <ac:spMk id="8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7:46.017" v="99" actId="478"/>
        <pc:sldMkLst>
          <pc:docMk/>
          <pc:sldMk cId="0" sldId="257"/>
        </pc:sldMkLst>
        <pc:spChg chg="del">
          <ac:chgData name="amutha jeevakumari" userId="78bb9bcc5f10479c" providerId="LiveId" clId="{85171C6E-AD3D-4031-A5DE-ADA214C54B6A}" dt="2022-10-31T04:17:46.017" v="99" actId="478"/>
          <ac:spMkLst>
            <pc:docMk/>
            <pc:sldMk cId="0" sldId="257"/>
            <ac:spMk id="26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7:51.045" v="100" actId="478"/>
        <pc:sldMkLst>
          <pc:docMk/>
          <pc:sldMk cId="0" sldId="258"/>
        </pc:sldMkLst>
        <pc:spChg chg="del">
          <ac:chgData name="amutha jeevakumari" userId="78bb9bcc5f10479c" providerId="LiveId" clId="{85171C6E-AD3D-4031-A5DE-ADA214C54B6A}" dt="2022-10-31T04:17:51.045" v="100" actId="478"/>
          <ac:spMkLst>
            <pc:docMk/>
            <pc:sldMk cId="0" sldId="258"/>
            <ac:spMk id="12" creationId="{00000000-0000-0000-0000-000000000000}"/>
          </ac:spMkLst>
        </pc:spChg>
      </pc:sldChg>
      <pc:sldChg chg="delSp modSp mod">
        <pc:chgData name="amutha jeevakumari" userId="78bb9bcc5f10479c" providerId="LiveId" clId="{85171C6E-AD3D-4031-A5DE-ADA214C54B6A}" dt="2022-10-31T04:17:59.103" v="102" actId="478"/>
        <pc:sldMkLst>
          <pc:docMk/>
          <pc:sldMk cId="0" sldId="259"/>
        </pc:sldMkLst>
        <pc:spChg chg="del mod">
          <ac:chgData name="amutha jeevakumari" userId="78bb9bcc5f10479c" providerId="LiveId" clId="{85171C6E-AD3D-4031-A5DE-ADA214C54B6A}" dt="2022-10-31T04:17:59.103" v="102" actId="478"/>
          <ac:spMkLst>
            <pc:docMk/>
            <pc:sldMk cId="0" sldId="259"/>
            <ac:spMk id="22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8:12.417" v="103" actId="478"/>
        <pc:sldMkLst>
          <pc:docMk/>
          <pc:sldMk cId="0" sldId="260"/>
        </pc:sldMkLst>
        <pc:spChg chg="del">
          <ac:chgData name="amutha jeevakumari" userId="78bb9bcc5f10479c" providerId="LiveId" clId="{85171C6E-AD3D-4031-A5DE-ADA214C54B6A}" dt="2022-10-31T04:18:12.417" v="103" actId="478"/>
          <ac:spMkLst>
            <pc:docMk/>
            <pc:sldMk cId="0" sldId="260"/>
            <ac:spMk id="16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8:21.566" v="104" actId="478"/>
        <pc:sldMkLst>
          <pc:docMk/>
          <pc:sldMk cId="0" sldId="261"/>
        </pc:sldMkLst>
        <pc:spChg chg="del">
          <ac:chgData name="amutha jeevakumari" userId="78bb9bcc5f10479c" providerId="LiveId" clId="{85171C6E-AD3D-4031-A5DE-ADA214C54B6A}" dt="2022-10-31T04:18:21.566" v="104" actId="478"/>
          <ac:spMkLst>
            <pc:docMk/>
            <pc:sldMk cId="0" sldId="261"/>
            <ac:spMk id="9" creationId="{00000000-0000-0000-0000-000000000000}"/>
          </ac:spMkLst>
        </pc:spChg>
      </pc:sldChg>
      <pc:sldChg chg="delSp modSp mod">
        <pc:chgData name="amutha jeevakumari" userId="78bb9bcc5f10479c" providerId="LiveId" clId="{85171C6E-AD3D-4031-A5DE-ADA214C54B6A}" dt="2022-10-31T04:18:38.102" v="106" actId="478"/>
        <pc:sldMkLst>
          <pc:docMk/>
          <pc:sldMk cId="0" sldId="262"/>
        </pc:sldMkLst>
        <pc:spChg chg="mod">
          <ac:chgData name="amutha jeevakumari" userId="78bb9bcc5f10479c" providerId="LiveId" clId="{85171C6E-AD3D-4031-A5DE-ADA214C54B6A}" dt="2022-10-31T04:18:25.785" v="105" actId="6549"/>
          <ac:spMkLst>
            <pc:docMk/>
            <pc:sldMk cId="0" sldId="262"/>
            <ac:spMk id="9" creationId="{00000000-0000-0000-0000-000000000000}"/>
          </ac:spMkLst>
        </pc:spChg>
        <pc:grpChg chg="del">
          <ac:chgData name="amutha jeevakumari" userId="78bb9bcc5f10479c" providerId="LiveId" clId="{85171C6E-AD3D-4031-A5DE-ADA214C54B6A}" dt="2022-10-31T04:18:38.102" v="106" actId="478"/>
          <ac:grpSpMkLst>
            <pc:docMk/>
            <pc:sldMk cId="0" sldId="262"/>
            <ac:grpSpMk id="5" creationId="{00000000-0000-0000-0000-000000000000}"/>
          </ac:grpSpMkLst>
        </pc:grpChg>
      </pc:sldChg>
      <pc:sldChg chg="delSp mod">
        <pc:chgData name="amutha jeevakumari" userId="78bb9bcc5f10479c" providerId="LiveId" clId="{85171C6E-AD3D-4031-A5DE-ADA214C54B6A}" dt="2022-10-31T04:18:45.500" v="107" actId="478"/>
        <pc:sldMkLst>
          <pc:docMk/>
          <pc:sldMk cId="0" sldId="263"/>
        </pc:sldMkLst>
        <pc:grpChg chg="del">
          <ac:chgData name="amutha jeevakumari" userId="78bb9bcc5f10479c" providerId="LiveId" clId="{85171C6E-AD3D-4031-A5DE-ADA214C54B6A}" dt="2022-10-31T04:18:45.500" v="107" actId="478"/>
          <ac:grpSpMkLst>
            <pc:docMk/>
            <pc:sldMk cId="0" sldId="263"/>
            <ac:grpSpMk id="7" creationId="{00000000-0000-0000-0000-000000000000}"/>
          </ac:grpSpMkLst>
        </pc:grpChg>
      </pc:sldChg>
      <pc:sldChg chg="delSp modSp mod">
        <pc:chgData name="amutha jeevakumari" userId="78bb9bcc5f10479c" providerId="LiveId" clId="{85171C6E-AD3D-4031-A5DE-ADA214C54B6A}" dt="2022-10-31T04:19:04.281" v="110" actId="478"/>
        <pc:sldMkLst>
          <pc:docMk/>
          <pc:sldMk cId="0" sldId="264"/>
        </pc:sldMkLst>
        <pc:spChg chg="mod">
          <ac:chgData name="amutha jeevakumari" userId="78bb9bcc5f10479c" providerId="LiveId" clId="{85171C6E-AD3D-4031-A5DE-ADA214C54B6A}" dt="2022-10-31T04:18:57.587" v="109" actId="1038"/>
          <ac:spMkLst>
            <pc:docMk/>
            <pc:sldMk cId="0" sldId="264"/>
            <ac:spMk id="9" creationId="{00000000-0000-0000-0000-000000000000}"/>
          </ac:spMkLst>
        </pc:spChg>
        <pc:spChg chg="del">
          <ac:chgData name="amutha jeevakumari" userId="78bb9bcc5f10479c" providerId="LiveId" clId="{85171C6E-AD3D-4031-A5DE-ADA214C54B6A}" dt="2022-10-31T04:19:04.281" v="110" actId="478"/>
          <ac:spMkLst>
            <pc:docMk/>
            <pc:sldMk cId="0" sldId="264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9:07.999" v="111" actId="478"/>
        <pc:sldMkLst>
          <pc:docMk/>
          <pc:sldMk cId="0" sldId="265"/>
        </pc:sldMkLst>
        <pc:spChg chg="del">
          <ac:chgData name="amutha jeevakumari" userId="78bb9bcc5f10479c" providerId="LiveId" clId="{85171C6E-AD3D-4031-A5DE-ADA214C54B6A}" dt="2022-10-31T04:19:07.999" v="111" actId="478"/>
          <ac:spMkLst>
            <pc:docMk/>
            <pc:sldMk cId="0" sldId="265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9:11.682" v="112" actId="478"/>
        <pc:sldMkLst>
          <pc:docMk/>
          <pc:sldMk cId="0" sldId="266"/>
        </pc:sldMkLst>
        <pc:spChg chg="del">
          <ac:chgData name="amutha jeevakumari" userId="78bb9bcc5f10479c" providerId="LiveId" clId="{85171C6E-AD3D-4031-A5DE-ADA214C54B6A}" dt="2022-10-31T04:19:11.682" v="112" actId="478"/>
          <ac:spMkLst>
            <pc:docMk/>
            <pc:sldMk cId="0" sldId="266"/>
            <ac:spMk id="15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9:14.942" v="113" actId="478"/>
        <pc:sldMkLst>
          <pc:docMk/>
          <pc:sldMk cId="0" sldId="267"/>
        </pc:sldMkLst>
        <pc:spChg chg="del">
          <ac:chgData name="amutha jeevakumari" userId="78bb9bcc5f10479c" providerId="LiveId" clId="{85171C6E-AD3D-4031-A5DE-ADA214C54B6A}" dt="2022-10-31T04:19:14.942" v="113" actId="478"/>
          <ac:spMkLst>
            <pc:docMk/>
            <pc:sldMk cId="0" sldId="267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9:17.434" v="114" actId="478"/>
        <pc:sldMkLst>
          <pc:docMk/>
          <pc:sldMk cId="0" sldId="268"/>
        </pc:sldMkLst>
        <pc:spChg chg="del">
          <ac:chgData name="amutha jeevakumari" userId="78bb9bcc5f10479c" providerId="LiveId" clId="{85171C6E-AD3D-4031-A5DE-ADA214C54B6A}" dt="2022-10-31T04:19:17.434" v="114" actId="478"/>
          <ac:spMkLst>
            <pc:docMk/>
            <pc:sldMk cId="0" sldId="268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9:19.956" v="115" actId="478"/>
        <pc:sldMkLst>
          <pc:docMk/>
          <pc:sldMk cId="0" sldId="269"/>
        </pc:sldMkLst>
        <pc:spChg chg="del">
          <ac:chgData name="amutha jeevakumari" userId="78bb9bcc5f10479c" providerId="LiveId" clId="{85171C6E-AD3D-4031-A5DE-ADA214C54B6A}" dt="2022-10-31T04:19:19.956" v="115" actId="478"/>
          <ac:spMkLst>
            <pc:docMk/>
            <pc:sldMk cId="0" sldId="269"/>
            <ac:spMk id="12" creationId="{00000000-0000-0000-0000-000000000000}"/>
          </ac:spMkLst>
        </pc:spChg>
      </pc:sldChg>
      <pc:sldChg chg="delSp modSp mod">
        <pc:chgData name="amutha jeevakumari" userId="78bb9bcc5f10479c" providerId="LiveId" clId="{85171C6E-AD3D-4031-A5DE-ADA214C54B6A}" dt="2022-10-31T04:19:33.419" v="119" actId="1035"/>
        <pc:sldMkLst>
          <pc:docMk/>
          <pc:sldMk cId="0" sldId="270"/>
        </pc:sldMkLst>
        <pc:spChg chg="del">
          <ac:chgData name="amutha jeevakumari" userId="78bb9bcc5f10479c" providerId="LiveId" clId="{85171C6E-AD3D-4031-A5DE-ADA214C54B6A}" dt="2022-10-31T04:19:22.866" v="116" actId="478"/>
          <ac:spMkLst>
            <pc:docMk/>
            <pc:sldMk cId="0" sldId="270"/>
            <ac:spMk id="9" creationId="{00000000-0000-0000-0000-000000000000}"/>
          </ac:spMkLst>
        </pc:spChg>
        <pc:grpChg chg="mod">
          <ac:chgData name="amutha jeevakumari" userId="78bb9bcc5f10479c" providerId="LiveId" clId="{85171C6E-AD3D-4031-A5DE-ADA214C54B6A}" dt="2022-10-31T04:19:33.419" v="119" actId="1035"/>
          <ac:grpSpMkLst>
            <pc:docMk/>
            <pc:sldMk cId="0" sldId="270"/>
            <ac:grpSpMk id="5" creationId="{00000000-0000-0000-0000-000000000000}"/>
          </ac:grpSpMkLst>
        </pc:grpChg>
      </pc:sldChg>
      <pc:sldChg chg="delSp mod">
        <pc:chgData name="amutha jeevakumari" userId="78bb9bcc5f10479c" providerId="LiveId" clId="{85171C6E-AD3D-4031-A5DE-ADA214C54B6A}" dt="2022-10-31T04:19:41.760" v="120" actId="478"/>
        <pc:sldMkLst>
          <pc:docMk/>
          <pc:sldMk cId="0" sldId="271"/>
        </pc:sldMkLst>
        <pc:spChg chg="del">
          <ac:chgData name="amutha jeevakumari" userId="78bb9bcc5f10479c" providerId="LiveId" clId="{85171C6E-AD3D-4031-A5DE-ADA214C54B6A}" dt="2022-10-31T04:19:41.760" v="120" actId="478"/>
          <ac:spMkLst>
            <pc:docMk/>
            <pc:sldMk cId="0" sldId="271"/>
            <ac:spMk id="9" creationId="{00000000-0000-0000-0000-000000000000}"/>
          </ac:spMkLst>
        </pc:spChg>
      </pc:sldChg>
      <pc:sldChg chg="delSp modSp mod">
        <pc:chgData name="amutha jeevakumari" userId="78bb9bcc5f10479c" providerId="LiveId" clId="{85171C6E-AD3D-4031-A5DE-ADA214C54B6A}" dt="2022-10-31T09:28:03.229" v="133" actId="1036"/>
        <pc:sldMkLst>
          <pc:docMk/>
          <pc:sldMk cId="0" sldId="272"/>
        </pc:sldMkLst>
        <pc:spChg chg="del">
          <ac:chgData name="amutha jeevakumari" userId="78bb9bcc5f10479c" providerId="LiveId" clId="{85171C6E-AD3D-4031-A5DE-ADA214C54B6A}" dt="2022-10-31T04:19:45.324" v="121" actId="478"/>
          <ac:spMkLst>
            <pc:docMk/>
            <pc:sldMk cId="0" sldId="272"/>
            <ac:spMk id="10" creationId="{00000000-0000-0000-0000-000000000000}"/>
          </ac:spMkLst>
        </pc:spChg>
        <pc:picChg chg="mod">
          <ac:chgData name="amutha jeevakumari" userId="78bb9bcc5f10479c" providerId="LiveId" clId="{85171C6E-AD3D-4031-A5DE-ADA214C54B6A}" dt="2022-10-31T09:28:03.229" v="133" actId="1036"/>
          <ac:picMkLst>
            <pc:docMk/>
            <pc:sldMk cId="0" sldId="272"/>
            <ac:picMk id="4" creationId="{00000000-0000-0000-0000-000000000000}"/>
          </ac:picMkLst>
        </pc:picChg>
      </pc:sldChg>
      <pc:sldChg chg="delSp mod">
        <pc:chgData name="amutha jeevakumari" userId="78bb9bcc5f10479c" providerId="LiveId" clId="{85171C6E-AD3D-4031-A5DE-ADA214C54B6A}" dt="2022-10-31T04:19:48.542" v="122" actId="478"/>
        <pc:sldMkLst>
          <pc:docMk/>
          <pc:sldMk cId="0" sldId="273"/>
        </pc:sldMkLst>
        <pc:spChg chg="del">
          <ac:chgData name="amutha jeevakumari" userId="78bb9bcc5f10479c" providerId="LiveId" clId="{85171C6E-AD3D-4031-A5DE-ADA214C54B6A}" dt="2022-10-31T04:19:48.542" v="122" actId="478"/>
          <ac:spMkLst>
            <pc:docMk/>
            <pc:sldMk cId="0" sldId="273"/>
            <ac:spMk id="12" creationId="{00000000-0000-0000-0000-000000000000}"/>
          </ac:spMkLst>
        </pc:spChg>
      </pc:sldChg>
      <pc:sldChg chg="delSp modSp mod">
        <pc:chgData name="amutha jeevakumari" userId="78bb9bcc5f10479c" providerId="LiveId" clId="{85171C6E-AD3D-4031-A5DE-ADA214C54B6A}" dt="2022-10-31T04:19:52.889" v="124" actId="1076"/>
        <pc:sldMkLst>
          <pc:docMk/>
          <pc:sldMk cId="0" sldId="274"/>
        </pc:sldMkLst>
        <pc:spChg chg="del">
          <ac:chgData name="amutha jeevakumari" userId="78bb9bcc5f10479c" providerId="LiveId" clId="{85171C6E-AD3D-4031-A5DE-ADA214C54B6A}" dt="2022-10-31T04:19:51.335" v="123" actId="478"/>
          <ac:spMkLst>
            <pc:docMk/>
            <pc:sldMk cId="0" sldId="274"/>
            <ac:spMk id="9" creationId="{00000000-0000-0000-0000-000000000000}"/>
          </ac:spMkLst>
        </pc:spChg>
        <pc:grpChg chg="mod">
          <ac:chgData name="amutha jeevakumari" userId="78bb9bcc5f10479c" providerId="LiveId" clId="{85171C6E-AD3D-4031-A5DE-ADA214C54B6A}" dt="2022-10-31T04:19:52.889" v="124" actId="1076"/>
          <ac:grpSpMkLst>
            <pc:docMk/>
            <pc:sldMk cId="0" sldId="274"/>
            <ac:grpSpMk id="5" creationId="{00000000-0000-0000-0000-000000000000}"/>
          </ac:grpSpMkLst>
        </pc:grpChg>
      </pc:sldChg>
      <pc:sldChg chg="delSp mod">
        <pc:chgData name="amutha jeevakumari" userId="78bb9bcc5f10479c" providerId="LiveId" clId="{85171C6E-AD3D-4031-A5DE-ADA214C54B6A}" dt="2022-10-31T04:20:00.138" v="125" actId="478"/>
        <pc:sldMkLst>
          <pc:docMk/>
          <pc:sldMk cId="0" sldId="275"/>
        </pc:sldMkLst>
        <pc:spChg chg="del">
          <ac:chgData name="amutha jeevakumari" userId="78bb9bcc5f10479c" providerId="LiveId" clId="{85171C6E-AD3D-4031-A5DE-ADA214C54B6A}" dt="2022-10-31T04:20:00.138" v="125" actId="478"/>
          <ac:spMkLst>
            <pc:docMk/>
            <pc:sldMk cId="0" sldId="275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20:03.650" v="126" actId="478"/>
        <pc:sldMkLst>
          <pc:docMk/>
          <pc:sldMk cId="0" sldId="276"/>
        </pc:sldMkLst>
        <pc:spChg chg="del">
          <ac:chgData name="amutha jeevakumari" userId="78bb9bcc5f10479c" providerId="LiveId" clId="{85171C6E-AD3D-4031-A5DE-ADA214C54B6A}" dt="2022-10-31T04:20:03.650" v="126" actId="478"/>
          <ac:spMkLst>
            <pc:docMk/>
            <pc:sldMk cId="0" sldId="276"/>
            <ac:spMk id="12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20:20.232" v="127" actId="478"/>
        <pc:sldMkLst>
          <pc:docMk/>
          <pc:sldMk cId="0" sldId="277"/>
        </pc:sldMkLst>
        <pc:grpChg chg="del">
          <ac:chgData name="amutha jeevakumari" userId="78bb9bcc5f10479c" providerId="LiveId" clId="{85171C6E-AD3D-4031-A5DE-ADA214C54B6A}" dt="2022-10-31T04:20:20.232" v="127" actId="478"/>
          <ac:grpSpMkLst>
            <pc:docMk/>
            <pc:sldMk cId="0" sldId="277"/>
            <ac:grpSpMk id="5" creationId="{00000000-0000-0000-0000-000000000000}"/>
          </ac:grpSpMkLst>
        </pc:grpChg>
      </pc:sldChg>
      <pc:sldChg chg="delSp mod">
        <pc:chgData name="amutha jeevakumari" userId="78bb9bcc5f10479c" providerId="LiveId" clId="{85171C6E-AD3D-4031-A5DE-ADA214C54B6A}" dt="2022-10-31T04:20:24.946" v="128" actId="478"/>
        <pc:sldMkLst>
          <pc:docMk/>
          <pc:sldMk cId="0" sldId="278"/>
        </pc:sldMkLst>
        <pc:grpChg chg="del">
          <ac:chgData name="amutha jeevakumari" userId="78bb9bcc5f10479c" providerId="LiveId" clId="{85171C6E-AD3D-4031-A5DE-ADA214C54B6A}" dt="2022-10-31T04:20:24.946" v="128" actId="478"/>
          <ac:grpSpMkLst>
            <pc:docMk/>
            <pc:sldMk cId="0" sldId="278"/>
            <ac:grpSpMk id="5" creationId="{00000000-0000-0000-0000-000000000000}"/>
          </ac:grpSpMkLst>
        </pc:grpChg>
      </pc:sldChg>
      <pc:sldChg chg="delSp mod">
        <pc:chgData name="amutha jeevakumari" userId="78bb9bcc5f10479c" providerId="LiveId" clId="{85171C6E-AD3D-4031-A5DE-ADA214C54B6A}" dt="2022-10-31T04:20:27.439" v="129" actId="478"/>
        <pc:sldMkLst>
          <pc:docMk/>
          <pc:sldMk cId="0" sldId="279"/>
        </pc:sldMkLst>
        <pc:grpChg chg="del">
          <ac:chgData name="amutha jeevakumari" userId="78bb9bcc5f10479c" providerId="LiveId" clId="{85171C6E-AD3D-4031-A5DE-ADA214C54B6A}" dt="2022-10-31T04:20:27.439" v="129" actId="478"/>
          <ac:grpSpMkLst>
            <pc:docMk/>
            <pc:sldMk cId="0" sldId="279"/>
            <ac:grpSpMk id="8" creationId="{00000000-0000-0000-0000-000000000000}"/>
          </ac:grpSpMkLst>
        </pc:grpChg>
      </pc:sldChg>
      <pc:sldChg chg="delSp mod">
        <pc:chgData name="amutha jeevakumari" userId="78bb9bcc5f10479c" providerId="LiveId" clId="{85171C6E-AD3D-4031-A5DE-ADA214C54B6A}" dt="2022-10-31T04:20:30.580" v="130" actId="478"/>
        <pc:sldMkLst>
          <pc:docMk/>
          <pc:sldMk cId="0" sldId="280"/>
        </pc:sldMkLst>
        <pc:grpChg chg="del">
          <ac:chgData name="amutha jeevakumari" userId="78bb9bcc5f10479c" providerId="LiveId" clId="{85171C6E-AD3D-4031-A5DE-ADA214C54B6A}" dt="2022-10-31T04:20:30.580" v="130" actId="478"/>
          <ac:grpSpMkLst>
            <pc:docMk/>
            <pc:sldMk cId="0" sldId="280"/>
            <ac:grpSpMk id="5" creationId="{00000000-0000-0000-0000-000000000000}"/>
          </ac:grpSpMkLst>
        </pc:grpChg>
      </pc:sldChg>
      <pc:sldChg chg="delSp mod">
        <pc:chgData name="amutha jeevakumari" userId="78bb9bcc5f10479c" providerId="LiveId" clId="{85171C6E-AD3D-4031-A5DE-ADA214C54B6A}" dt="2022-10-31T04:20:35.690" v="131" actId="478"/>
        <pc:sldMkLst>
          <pc:docMk/>
          <pc:sldMk cId="0" sldId="281"/>
        </pc:sldMkLst>
        <pc:grpChg chg="del">
          <ac:chgData name="amutha jeevakumari" userId="78bb9bcc5f10479c" providerId="LiveId" clId="{85171C6E-AD3D-4031-A5DE-ADA214C54B6A}" dt="2022-10-31T04:20:35.690" v="131" actId="478"/>
          <ac:grpSpMkLst>
            <pc:docMk/>
            <pc:sldMk cId="0" sldId="281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85171C6E-AD3D-4031-A5DE-ADA214C54B6A}" dt="2022-10-31T09:57:30.330" v="136" actId="478"/>
        <pc:sldMkLst>
          <pc:docMk/>
          <pc:sldMk cId="0" sldId="282"/>
        </pc:sldMkLst>
        <pc:spChg chg="del mod">
          <ac:chgData name="amutha jeevakumari" userId="78bb9bcc5f10479c" providerId="LiveId" clId="{85171C6E-AD3D-4031-A5DE-ADA214C54B6A}" dt="2022-10-31T09:57:30.330" v="136" actId="478"/>
          <ac:spMkLst>
            <pc:docMk/>
            <pc:sldMk cId="0" sldId="282"/>
            <ac:spMk id="12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33.597" v="137" actId="478"/>
        <pc:sldMkLst>
          <pc:docMk/>
          <pc:sldMk cId="0" sldId="283"/>
        </pc:sldMkLst>
        <pc:spChg chg="del">
          <ac:chgData name="amutha jeevakumari" userId="78bb9bcc5f10479c" providerId="LiveId" clId="{85171C6E-AD3D-4031-A5DE-ADA214C54B6A}" dt="2022-10-31T09:57:33.597" v="137" actId="478"/>
          <ac:spMkLst>
            <pc:docMk/>
            <pc:sldMk cId="0" sldId="283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36.810" v="138" actId="478"/>
        <pc:sldMkLst>
          <pc:docMk/>
          <pc:sldMk cId="0" sldId="284"/>
        </pc:sldMkLst>
        <pc:spChg chg="del">
          <ac:chgData name="amutha jeevakumari" userId="78bb9bcc5f10479c" providerId="LiveId" clId="{85171C6E-AD3D-4031-A5DE-ADA214C54B6A}" dt="2022-10-31T09:57:36.810" v="138" actId="478"/>
          <ac:spMkLst>
            <pc:docMk/>
            <pc:sldMk cId="0" sldId="284"/>
            <ac:spMk id="11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39.475" v="139" actId="478"/>
        <pc:sldMkLst>
          <pc:docMk/>
          <pc:sldMk cId="0" sldId="285"/>
        </pc:sldMkLst>
        <pc:spChg chg="del">
          <ac:chgData name="amutha jeevakumari" userId="78bb9bcc5f10479c" providerId="LiveId" clId="{85171C6E-AD3D-4031-A5DE-ADA214C54B6A}" dt="2022-10-31T09:57:39.475" v="139" actId="478"/>
          <ac:spMkLst>
            <pc:docMk/>
            <pc:sldMk cId="0" sldId="285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41.930" v="140" actId="478"/>
        <pc:sldMkLst>
          <pc:docMk/>
          <pc:sldMk cId="0" sldId="286"/>
        </pc:sldMkLst>
        <pc:spChg chg="del">
          <ac:chgData name="amutha jeevakumari" userId="78bb9bcc5f10479c" providerId="LiveId" clId="{85171C6E-AD3D-4031-A5DE-ADA214C54B6A}" dt="2022-10-31T09:57:41.930" v="140" actId="478"/>
          <ac:spMkLst>
            <pc:docMk/>
            <pc:sldMk cId="0" sldId="286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44.669" v="141" actId="478"/>
        <pc:sldMkLst>
          <pc:docMk/>
          <pc:sldMk cId="0" sldId="287"/>
        </pc:sldMkLst>
        <pc:spChg chg="del">
          <ac:chgData name="amutha jeevakumari" userId="78bb9bcc5f10479c" providerId="LiveId" clId="{85171C6E-AD3D-4031-A5DE-ADA214C54B6A}" dt="2022-10-31T09:57:44.669" v="141" actId="478"/>
          <ac:spMkLst>
            <pc:docMk/>
            <pc:sldMk cId="0" sldId="287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47.583" v="142" actId="478"/>
        <pc:sldMkLst>
          <pc:docMk/>
          <pc:sldMk cId="0" sldId="288"/>
        </pc:sldMkLst>
        <pc:spChg chg="del">
          <ac:chgData name="amutha jeevakumari" userId="78bb9bcc5f10479c" providerId="LiveId" clId="{85171C6E-AD3D-4031-A5DE-ADA214C54B6A}" dt="2022-10-31T09:57:47.583" v="142" actId="478"/>
          <ac:spMkLst>
            <pc:docMk/>
            <pc:sldMk cId="0" sldId="288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50.220" v="143" actId="478"/>
        <pc:sldMkLst>
          <pc:docMk/>
          <pc:sldMk cId="0" sldId="289"/>
        </pc:sldMkLst>
        <pc:spChg chg="del">
          <ac:chgData name="amutha jeevakumari" userId="78bb9bcc5f10479c" providerId="LiveId" clId="{85171C6E-AD3D-4031-A5DE-ADA214C54B6A}" dt="2022-10-31T09:57:50.220" v="143" actId="478"/>
          <ac:spMkLst>
            <pc:docMk/>
            <pc:sldMk cId="0" sldId="289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52.841" v="144" actId="478"/>
        <pc:sldMkLst>
          <pc:docMk/>
          <pc:sldMk cId="0" sldId="290"/>
        </pc:sldMkLst>
        <pc:spChg chg="del">
          <ac:chgData name="amutha jeevakumari" userId="78bb9bcc5f10479c" providerId="LiveId" clId="{85171C6E-AD3D-4031-A5DE-ADA214C54B6A}" dt="2022-10-31T09:57:52.841" v="144" actId="478"/>
          <ac:spMkLst>
            <pc:docMk/>
            <pc:sldMk cId="0" sldId="290"/>
            <ac:spMk id="13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55.249" v="145" actId="478"/>
        <pc:sldMkLst>
          <pc:docMk/>
          <pc:sldMk cId="0" sldId="291"/>
        </pc:sldMkLst>
        <pc:spChg chg="del">
          <ac:chgData name="amutha jeevakumari" userId="78bb9bcc5f10479c" providerId="LiveId" clId="{85171C6E-AD3D-4031-A5DE-ADA214C54B6A}" dt="2022-10-31T09:57:55.249" v="145" actId="478"/>
          <ac:spMkLst>
            <pc:docMk/>
            <pc:sldMk cId="0" sldId="291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57.602" v="146" actId="478"/>
        <pc:sldMkLst>
          <pc:docMk/>
          <pc:sldMk cId="0" sldId="292"/>
        </pc:sldMkLst>
        <pc:spChg chg="del">
          <ac:chgData name="amutha jeevakumari" userId="78bb9bcc5f10479c" providerId="LiveId" clId="{85171C6E-AD3D-4031-A5DE-ADA214C54B6A}" dt="2022-10-31T09:57:57.602" v="146" actId="478"/>
          <ac:spMkLst>
            <pc:docMk/>
            <pc:sldMk cId="0" sldId="292"/>
            <ac:spMk id="14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59.888" v="147" actId="478"/>
        <pc:sldMkLst>
          <pc:docMk/>
          <pc:sldMk cId="0" sldId="293"/>
        </pc:sldMkLst>
        <pc:spChg chg="del">
          <ac:chgData name="amutha jeevakumari" userId="78bb9bcc5f10479c" providerId="LiveId" clId="{85171C6E-AD3D-4031-A5DE-ADA214C54B6A}" dt="2022-10-31T09:57:59.888" v="147" actId="478"/>
          <ac:spMkLst>
            <pc:docMk/>
            <pc:sldMk cId="0" sldId="293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02.301" v="148" actId="478"/>
        <pc:sldMkLst>
          <pc:docMk/>
          <pc:sldMk cId="0" sldId="294"/>
        </pc:sldMkLst>
        <pc:spChg chg="del">
          <ac:chgData name="amutha jeevakumari" userId="78bb9bcc5f10479c" providerId="LiveId" clId="{85171C6E-AD3D-4031-A5DE-ADA214C54B6A}" dt="2022-10-31T09:58:02.301" v="148" actId="478"/>
          <ac:spMkLst>
            <pc:docMk/>
            <pc:sldMk cId="0" sldId="294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04.505" v="149" actId="478"/>
        <pc:sldMkLst>
          <pc:docMk/>
          <pc:sldMk cId="0" sldId="295"/>
        </pc:sldMkLst>
        <pc:spChg chg="del">
          <ac:chgData name="amutha jeevakumari" userId="78bb9bcc5f10479c" providerId="LiveId" clId="{85171C6E-AD3D-4031-A5DE-ADA214C54B6A}" dt="2022-10-31T09:58:04.505" v="149" actId="478"/>
          <ac:spMkLst>
            <pc:docMk/>
            <pc:sldMk cId="0" sldId="295"/>
            <ac:spMk id="14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06.662" v="150" actId="478"/>
        <pc:sldMkLst>
          <pc:docMk/>
          <pc:sldMk cId="0" sldId="296"/>
        </pc:sldMkLst>
        <pc:spChg chg="del">
          <ac:chgData name="amutha jeevakumari" userId="78bb9bcc5f10479c" providerId="LiveId" clId="{85171C6E-AD3D-4031-A5DE-ADA214C54B6A}" dt="2022-10-31T09:58:06.662" v="150" actId="478"/>
          <ac:spMkLst>
            <pc:docMk/>
            <pc:sldMk cId="0" sldId="296"/>
            <ac:spMk id="9" creationId="{00000000-0000-0000-0000-000000000000}"/>
          </ac:spMkLst>
        </pc:spChg>
      </pc:sldChg>
      <pc:sldChg chg="delSp modSp mod">
        <pc:chgData name="amutha jeevakumari" userId="78bb9bcc5f10479c" providerId="LiveId" clId="{85171C6E-AD3D-4031-A5DE-ADA214C54B6A}" dt="2022-10-31T09:58:09.129" v="152" actId="478"/>
        <pc:sldMkLst>
          <pc:docMk/>
          <pc:sldMk cId="0" sldId="297"/>
        </pc:sldMkLst>
        <pc:spChg chg="del mod">
          <ac:chgData name="amutha jeevakumari" userId="78bb9bcc5f10479c" providerId="LiveId" clId="{85171C6E-AD3D-4031-A5DE-ADA214C54B6A}" dt="2022-10-31T09:58:09.129" v="152" actId="478"/>
          <ac:spMkLst>
            <pc:docMk/>
            <pc:sldMk cId="0" sldId="297"/>
            <ac:spMk id="11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12.670" v="153" actId="478"/>
        <pc:sldMkLst>
          <pc:docMk/>
          <pc:sldMk cId="0" sldId="298"/>
        </pc:sldMkLst>
        <pc:spChg chg="del">
          <ac:chgData name="amutha jeevakumari" userId="78bb9bcc5f10479c" providerId="LiveId" clId="{85171C6E-AD3D-4031-A5DE-ADA214C54B6A}" dt="2022-10-31T09:58:12.670" v="153" actId="478"/>
          <ac:spMkLst>
            <pc:docMk/>
            <pc:sldMk cId="0" sldId="298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16.167" v="154" actId="478"/>
        <pc:sldMkLst>
          <pc:docMk/>
          <pc:sldMk cId="0" sldId="299"/>
        </pc:sldMkLst>
        <pc:spChg chg="del">
          <ac:chgData name="amutha jeevakumari" userId="78bb9bcc5f10479c" providerId="LiveId" clId="{85171C6E-AD3D-4031-A5DE-ADA214C54B6A}" dt="2022-10-31T09:58:16.167" v="154" actId="478"/>
          <ac:spMkLst>
            <pc:docMk/>
            <pc:sldMk cId="0" sldId="299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18.673" v="155" actId="478"/>
        <pc:sldMkLst>
          <pc:docMk/>
          <pc:sldMk cId="0" sldId="300"/>
        </pc:sldMkLst>
        <pc:spChg chg="del">
          <ac:chgData name="amutha jeevakumari" userId="78bb9bcc5f10479c" providerId="LiveId" clId="{85171C6E-AD3D-4031-A5DE-ADA214C54B6A}" dt="2022-10-31T09:58:18.673" v="155" actId="478"/>
          <ac:spMkLst>
            <pc:docMk/>
            <pc:sldMk cId="0" sldId="300"/>
            <ac:spMk id="13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21.116" v="156" actId="478"/>
        <pc:sldMkLst>
          <pc:docMk/>
          <pc:sldMk cId="0" sldId="301"/>
        </pc:sldMkLst>
        <pc:spChg chg="del">
          <ac:chgData name="amutha jeevakumari" userId="78bb9bcc5f10479c" providerId="LiveId" clId="{85171C6E-AD3D-4031-A5DE-ADA214C54B6A}" dt="2022-10-31T09:58:21.116" v="156" actId="478"/>
          <ac:spMkLst>
            <pc:docMk/>
            <pc:sldMk cId="0" sldId="301"/>
            <ac:spMk id="11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23.204" v="157" actId="478"/>
        <pc:sldMkLst>
          <pc:docMk/>
          <pc:sldMk cId="0" sldId="302"/>
        </pc:sldMkLst>
        <pc:spChg chg="del">
          <ac:chgData name="amutha jeevakumari" userId="78bb9bcc5f10479c" providerId="LiveId" clId="{85171C6E-AD3D-4031-A5DE-ADA214C54B6A}" dt="2022-10-31T09:58:23.204" v="157" actId="478"/>
          <ac:spMkLst>
            <pc:docMk/>
            <pc:sldMk cId="0" sldId="302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25.556" v="158" actId="478"/>
        <pc:sldMkLst>
          <pc:docMk/>
          <pc:sldMk cId="0" sldId="303"/>
        </pc:sldMkLst>
        <pc:spChg chg="del">
          <ac:chgData name="amutha jeevakumari" userId="78bb9bcc5f10479c" providerId="LiveId" clId="{85171C6E-AD3D-4031-A5DE-ADA214C54B6A}" dt="2022-10-31T09:58:25.556" v="158" actId="478"/>
          <ac:spMkLst>
            <pc:docMk/>
            <pc:sldMk cId="0" sldId="303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27.864" v="159" actId="478"/>
        <pc:sldMkLst>
          <pc:docMk/>
          <pc:sldMk cId="0" sldId="304"/>
        </pc:sldMkLst>
        <pc:spChg chg="del">
          <ac:chgData name="amutha jeevakumari" userId="78bb9bcc5f10479c" providerId="LiveId" clId="{85171C6E-AD3D-4031-A5DE-ADA214C54B6A}" dt="2022-10-31T09:58:27.864" v="159" actId="478"/>
          <ac:spMkLst>
            <pc:docMk/>
            <pc:sldMk cId="0" sldId="304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31.511" v="160" actId="478"/>
        <pc:sldMkLst>
          <pc:docMk/>
          <pc:sldMk cId="0" sldId="305"/>
        </pc:sldMkLst>
        <pc:spChg chg="del">
          <ac:chgData name="amutha jeevakumari" userId="78bb9bcc5f10479c" providerId="LiveId" clId="{85171C6E-AD3D-4031-A5DE-ADA214C54B6A}" dt="2022-10-31T09:58:31.511" v="160" actId="478"/>
          <ac:spMkLst>
            <pc:docMk/>
            <pc:sldMk cId="0" sldId="305"/>
            <ac:spMk id="14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33.686" v="161" actId="478"/>
        <pc:sldMkLst>
          <pc:docMk/>
          <pc:sldMk cId="0" sldId="306"/>
        </pc:sldMkLst>
        <pc:spChg chg="del">
          <ac:chgData name="amutha jeevakumari" userId="78bb9bcc5f10479c" providerId="LiveId" clId="{85171C6E-AD3D-4031-A5DE-ADA214C54B6A}" dt="2022-10-31T09:58:33.686" v="161" actId="478"/>
          <ac:spMkLst>
            <pc:docMk/>
            <pc:sldMk cId="0" sldId="306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35.712" v="162" actId="478"/>
        <pc:sldMkLst>
          <pc:docMk/>
          <pc:sldMk cId="0" sldId="307"/>
        </pc:sldMkLst>
        <pc:spChg chg="del">
          <ac:chgData name="amutha jeevakumari" userId="78bb9bcc5f10479c" providerId="LiveId" clId="{85171C6E-AD3D-4031-A5DE-ADA214C54B6A}" dt="2022-10-31T09:58:35.712" v="162" actId="478"/>
          <ac:spMkLst>
            <pc:docMk/>
            <pc:sldMk cId="0" sldId="307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37.820" v="163" actId="478"/>
        <pc:sldMkLst>
          <pc:docMk/>
          <pc:sldMk cId="0" sldId="308"/>
        </pc:sldMkLst>
        <pc:spChg chg="del">
          <ac:chgData name="amutha jeevakumari" userId="78bb9bcc5f10479c" providerId="LiveId" clId="{85171C6E-AD3D-4031-A5DE-ADA214C54B6A}" dt="2022-10-31T09:58:37.820" v="163" actId="478"/>
          <ac:spMkLst>
            <pc:docMk/>
            <pc:sldMk cId="0" sldId="308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39.814" v="164" actId="478"/>
        <pc:sldMkLst>
          <pc:docMk/>
          <pc:sldMk cId="0" sldId="309"/>
        </pc:sldMkLst>
        <pc:spChg chg="del">
          <ac:chgData name="amutha jeevakumari" userId="78bb9bcc5f10479c" providerId="LiveId" clId="{85171C6E-AD3D-4031-A5DE-ADA214C54B6A}" dt="2022-10-31T09:58:39.814" v="164" actId="478"/>
          <ac:spMkLst>
            <pc:docMk/>
            <pc:sldMk cId="0" sldId="309"/>
            <ac:spMk id="12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41.796" v="165" actId="478"/>
        <pc:sldMkLst>
          <pc:docMk/>
          <pc:sldMk cId="0" sldId="310"/>
        </pc:sldMkLst>
        <pc:spChg chg="del">
          <ac:chgData name="amutha jeevakumari" userId="78bb9bcc5f10479c" providerId="LiveId" clId="{85171C6E-AD3D-4031-A5DE-ADA214C54B6A}" dt="2022-10-31T09:58:41.796" v="165" actId="478"/>
          <ac:spMkLst>
            <pc:docMk/>
            <pc:sldMk cId="0" sldId="310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43.842" v="166" actId="478"/>
        <pc:sldMkLst>
          <pc:docMk/>
          <pc:sldMk cId="0" sldId="311"/>
        </pc:sldMkLst>
        <pc:spChg chg="del">
          <ac:chgData name="amutha jeevakumari" userId="78bb9bcc5f10479c" providerId="LiveId" clId="{85171C6E-AD3D-4031-A5DE-ADA214C54B6A}" dt="2022-10-31T09:58:43.842" v="166" actId="478"/>
          <ac:spMkLst>
            <pc:docMk/>
            <pc:sldMk cId="0" sldId="311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45.940" v="167" actId="478"/>
        <pc:sldMkLst>
          <pc:docMk/>
          <pc:sldMk cId="0" sldId="312"/>
        </pc:sldMkLst>
        <pc:spChg chg="del">
          <ac:chgData name="amutha jeevakumari" userId="78bb9bcc5f10479c" providerId="LiveId" clId="{85171C6E-AD3D-4031-A5DE-ADA214C54B6A}" dt="2022-10-31T09:58:45.940" v="167" actId="478"/>
          <ac:spMkLst>
            <pc:docMk/>
            <pc:sldMk cId="0" sldId="312"/>
            <ac:spMk id="16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48.479" v="168" actId="478"/>
        <pc:sldMkLst>
          <pc:docMk/>
          <pc:sldMk cId="0" sldId="313"/>
        </pc:sldMkLst>
        <pc:spChg chg="del">
          <ac:chgData name="amutha jeevakumari" userId="78bb9bcc5f10479c" providerId="LiveId" clId="{85171C6E-AD3D-4031-A5DE-ADA214C54B6A}" dt="2022-10-31T09:58:48.479" v="168" actId="478"/>
          <ac:spMkLst>
            <pc:docMk/>
            <pc:sldMk cId="0" sldId="313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52.248" v="169" actId="478"/>
        <pc:sldMkLst>
          <pc:docMk/>
          <pc:sldMk cId="0" sldId="314"/>
        </pc:sldMkLst>
        <pc:spChg chg="del">
          <ac:chgData name="amutha jeevakumari" userId="78bb9bcc5f10479c" providerId="LiveId" clId="{85171C6E-AD3D-4031-A5DE-ADA214C54B6A}" dt="2022-10-31T09:58:52.248" v="169" actId="478"/>
          <ac:spMkLst>
            <pc:docMk/>
            <pc:sldMk cId="0" sldId="314"/>
            <ac:spMk id="17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54.332" v="170" actId="478"/>
        <pc:sldMkLst>
          <pc:docMk/>
          <pc:sldMk cId="0" sldId="315"/>
        </pc:sldMkLst>
        <pc:spChg chg="del">
          <ac:chgData name="amutha jeevakumari" userId="78bb9bcc5f10479c" providerId="LiveId" clId="{85171C6E-AD3D-4031-A5DE-ADA214C54B6A}" dt="2022-10-31T09:58:54.332" v="170" actId="478"/>
          <ac:spMkLst>
            <pc:docMk/>
            <pc:sldMk cId="0" sldId="315"/>
            <ac:spMk id="17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56.319" v="171" actId="478"/>
        <pc:sldMkLst>
          <pc:docMk/>
          <pc:sldMk cId="0" sldId="316"/>
        </pc:sldMkLst>
        <pc:spChg chg="del">
          <ac:chgData name="amutha jeevakumari" userId="78bb9bcc5f10479c" providerId="LiveId" clId="{85171C6E-AD3D-4031-A5DE-ADA214C54B6A}" dt="2022-10-31T09:58:56.319" v="171" actId="478"/>
          <ac:spMkLst>
            <pc:docMk/>
            <pc:sldMk cId="0" sldId="316"/>
            <ac:spMk id="12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58.392" v="172" actId="478"/>
        <pc:sldMkLst>
          <pc:docMk/>
          <pc:sldMk cId="0" sldId="317"/>
        </pc:sldMkLst>
        <pc:spChg chg="del">
          <ac:chgData name="amutha jeevakumari" userId="78bb9bcc5f10479c" providerId="LiveId" clId="{85171C6E-AD3D-4031-A5DE-ADA214C54B6A}" dt="2022-10-31T09:58:58.392" v="172" actId="478"/>
          <ac:spMkLst>
            <pc:docMk/>
            <pc:sldMk cId="0" sldId="317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00.912" v="173" actId="478"/>
        <pc:sldMkLst>
          <pc:docMk/>
          <pc:sldMk cId="0" sldId="318"/>
        </pc:sldMkLst>
        <pc:spChg chg="del">
          <ac:chgData name="amutha jeevakumari" userId="78bb9bcc5f10479c" providerId="LiveId" clId="{85171C6E-AD3D-4031-A5DE-ADA214C54B6A}" dt="2022-10-31T09:59:00.912" v="173" actId="478"/>
          <ac:spMkLst>
            <pc:docMk/>
            <pc:sldMk cId="0" sldId="318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02.887" v="174" actId="478"/>
        <pc:sldMkLst>
          <pc:docMk/>
          <pc:sldMk cId="0" sldId="319"/>
        </pc:sldMkLst>
        <pc:spChg chg="del">
          <ac:chgData name="amutha jeevakumari" userId="78bb9bcc5f10479c" providerId="LiveId" clId="{85171C6E-AD3D-4031-A5DE-ADA214C54B6A}" dt="2022-10-31T09:59:02.887" v="174" actId="478"/>
          <ac:spMkLst>
            <pc:docMk/>
            <pc:sldMk cId="0" sldId="319"/>
            <ac:spMk id="15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04.909" v="175" actId="478"/>
        <pc:sldMkLst>
          <pc:docMk/>
          <pc:sldMk cId="0" sldId="320"/>
        </pc:sldMkLst>
        <pc:spChg chg="del">
          <ac:chgData name="amutha jeevakumari" userId="78bb9bcc5f10479c" providerId="LiveId" clId="{85171C6E-AD3D-4031-A5DE-ADA214C54B6A}" dt="2022-10-31T09:59:04.909" v="175" actId="478"/>
          <ac:spMkLst>
            <pc:docMk/>
            <pc:sldMk cId="0" sldId="320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06.947" v="176" actId="478"/>
        <pc:sldMkLst>
          <pc:docMk/>
          <pc:sldMk cId="0" sldId="321"/>
        </pc:sldMkLst>
        <pc:spChg chg="del">
          <ac:chgData name="amutha jeevakumari" userId="78bb9bcc5f10479c" providerId="LiveId" clId="{85171C6E-AD3D-4031-A5DE-ADA214C54B6A}" dt="2022-10-31T09:59:06.947" v="176" actId="478"/>
          <ac:spMkLst>
            <pc:docMk/>
            <pc:sldMk cId="0" sldId="321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09.077" v="177" actId="478"/>
        <pc:sldMkLst>
          <pc:docMk/>
          <pc:sldMk cId="0" sldId="322"/>
        </pc:sldMkLst>
        <pc:spChg chg="del">
          <ac:chgData name="amutha jeevakumari" userId="78bb9bcc5f10479c" providerId="LiveId" clId="{85171C6E-AD3D-4031-A5DE-ADA214C54B6A}" dt="2022-10-31T09:59:09.077" v="177" actId="478"/>
          <ac:spMkLst>
            <pc:docMk/>
            <pc:sldMk cId="0" sldId="322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11.150" v="178" actId="478"/>
        <pc:sldMkLst>
          <pc:docMk/>
          <pc:sldMk cId="0" sldId="323"/>
        </pc:sldMkLst>
        <pc:spChg chg="del">
          <ac:chgData name="amutha jeevakumari" userId="78bb9bcc5f10479c" providerId="LiveId" clId="{85171C6E-AD3D-4031-A5DE-ADA214C54B6A}" dt="2022-10-31T09:59:11.150" v="178" actId="478"/>
          <ac:spMkLst>
            <pc:docMk/>
            <pc:sldMk cId="0" sldId="323"/>
            <ac:spMk id="15" creationId="{00000000-0000-0000-0000-000000000000}"/>
          </ac:spMkLst>
        </pc:spChg>
      </pc:sldChg>
      <pc:sldChg chg="delSp modSp mod">
        <pc:chgData name="amutha jeevakumari" userId="78bb9bcc5f10479c" providerId="LiveId" clId="{85171C6E-AD3D-4031-A5DE-ADA214C54B6A}" dt="2022-10-31T09:59:13.187" v="180" actId="478"/>
        <pc:sldMkLst>
          <pc:docMk/>
          <pc:sldMk cId="0" sldId="324"/>
        </pc:sldMkLst>
        <pc:spChg chg="del mod">
          <ac:chgData name="amutha jeevakumari" userId="78bb9bcc5f10479c" providerId="LiveId" clId="{85171C6E-AD3D-4031-A5DE-ADA214C54B6A}" dt="2022-10-31T09:59:13.187" v="180" actId="478"/>
          <ac:spMkLst>
            <pc:docMk/>
            <pc:sldMk cId="0" sldId="324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15.143" v="181" actId="478"/>
        <pc:sldMkLst>
          <pc:docMk/>
          <pc:sldMk cId="0" sldId="325"/>
        </pc:sldMkLst>
        <pc:spChg chg="del">
          <ac:chgData name="amutha jeevakumari" userId="78bb9bcc5f10479c" providerId="LiveId" clId="{85171C6E-AD3D-4031-A5DE-ADA214C54B6A}" dt="2022-10-31T09:59:15.143" v="181" actId="478"/>
          <ac:spMkLst>
            <pc:docMk/>
            <pc:sldMk cId="0" sldId="325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18.014" v="182" actId="478"/>
        <pc:sldMkLst>
          <pc:docMk/>
          <pc:sldMk cId="0" sldId="326"/>
        </pc:sldMkLst>
        <pc:spChg chg="del">
          <ac:chgData name="amutha jeevakumari" userId="78bb9bcc5f10479c" providerId="LiveId" clId="{85171C6E-AD3D-4031-A5DE-ADA214C54B6A}" dt="2022-10-31T09:59:18.014" v="182" actId="478"/>
          <ac:spMkLst>
            <pc:docMk/>
            <pc:sldMk cId="0" sldId="326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19.862" v="183" actId="478"/>
        <pc:sldMkLst>
          <pc:docMk/>
          <pc:sldMk cId="0" sldId="327"/>
        </pc:sldMkLst>
        <pc:spChg chg="del">
          <ac:chgData name="amutha jeevakumari" userId="78bb9bcc5f10479c" providerId="LiveId" clId="{85171C6E-AD3D-4031-A5DE-ADA214C54B6A}" dt="2022-10-31T09:59:19.862" v="183" actId="478"/>
          <ac:spMkLst>
            <pc:docMk/>
            <pc:sldMk cId="0" sldId="327"/>
            <ac:spMk id="13" creationId="{00000000-0000-0000-0000-000000000000}"/>
          </ac:spMkLst>
        </pc:spChg>
      </pc:sldChg>
      <pc:sldChg chg="delSp modSp mod">
        <pc:chgData name="amutha jeevakumari" userId="78bb9bcc5f10479c" providerId="LiveId" clId="{85171C6E-AD3D-4031-A5DE-ADA214C54B6A}" dt="2022-10-31T09:59:21.811" v="185" actId="478"/>
        <pc:sldMkLst>
          <pc:docMk/>
          <pc:sldMk cId="0" sldId="328"/>
        </pc:sldMkLst>
        <pc:spChg chg="del mod">
          <ac:chgData name="amutha jeevakumari" userId="78bb9bcc5f10479c" providerId="LiveId" clId="{85171C6E-AD3D-4031-A5DE-ADA214C54B6A}" dt="2022-10-31T09:59:21.811" v="185" actId="478"/>
          <ac:spMkLst>
            <pc:docMk/>
            <pc:sldMk cId="0" sldId="328"/>
            <ac:spMk id="13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23.723" v="186" actId="478"/>
        <pc:sldMkLst>
          <pc:docMk/>
          <pc:sldMk cId="0" sldId="329"/>
        </pc:sldMkLst>
        <pc:spChg chg="del">
          <ac:chgData name="amutha jeevakumari" userId="78bb9bcc5f10479c" providerId="LiveId" clId="{85171C6E-AD3D-4031-A5DE-ADA214C54B6A}" dt="2022-10-31T09:59:23.723" v="186" actId="478"/>
          <ac:spMkLst>
            <pc:docMk/>
            <pc:sldMk cId="0" sldId="329"/>
            <ac:spMk id="11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28.774" v="187" actId="478"/>
        <pc:sldMkLst>
          <pc:docMk/>
          <pc:sldMk cId="0" sldId="330"/>
        </pc:sldMkLst>
        <pc:spChg chg="del">
          <ac:chgData name="amutha jeevakumari" userId="78bb9bcc5f10479c" providerId="LiveId" clId="{85171C6E-AD3D-4031-A5DE-ADA214C54B6A}" dt="2022-10-31T09:59:28.774" v="187" actId="478"/>
          <ac:spMkLst>
            <pc:docMk/>
            <pc:sldMk cId="0" sldId="330"/>
            <ac:spMk id="14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32.055" v="188" actId="478"/>
        <pc:sldMkLst>
          <pc:docMk/>
          <pc:sldMk cId="0" sldId="331"/>
        </pc:sldMkLst>
        <pc:spChg chg="del">
          <ac:chgData name="amutha jeevakumari" userId="78bb9bcc5f10479c" providerId="LiveId" clId="{85171C6E-AD3D-4031-A5DE-ADA214C54B6A}" dt="2022-10-31T09:59:32.055" v="188" actId="478"/>
          <ac:spMkLst>
            <pc:docMk/>
            <pc:sldMk cId="0" sldId="331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34.286" v="189" actId="478"/>
        <pc:sldMkLst>
          <pc:docMk/>
          <pc:sldMk cId="0" sldId="332"/>
        </pc:sldMkLst>
        <pc:spChg chg="del">
          <ac:chgData name="amutha jeevakumari" userId="78bb9bcc5f10479c" providerId="LiveId" clId="{85171C6E-AD3D-4031-A5DE-ADA214C54B6A}" dt="2022-10-31T09:59:34.286" v="189" actId="478"/>
          <ac:spMkLst>
            <pc:docMk/>
            <pc:sldMk cId="0" sldId="332"/>
            <ac:spMk id="14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37.120" v="190" actId="478"/>
        <pc:sldMkLst>
          <pc:docMk/>
          <pc:sldMk cId="0" sldId="333"/>
        </pc:sldMkLst>
        <pc:spChg chg="del">
          <ac:chgData name="amutha jeevakumari" userId="78bb9bcc5f10479c" providerId="LiveId" clId="{85171C6E-AD3D-4031-A5DE-ADA214C54B6A}" dt="2022-10-31T09:59:37.120" v="190" actId="478"/>
          <ac:spMkLst>
            <pc:docMk/>
            <pc:sldMk cId="0" sldId="333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39.220" v="191" actId="478"/>
        <pc:sldMkLst>
          <pc:docMk/>
          <pc:sldMk cId="0" sldId="334"/>
        </pc:sldMkLst>
        <pc:spChg chg="del">
          <ac:chgData name="amutha jeevakumari" userId="78bb9bcc5f10479c" providerId="LiveId" clId="{85171C6E-AD3D-4031-A5DE-ADA214C54B6A}" dt="2022-10-31T09:59:39.220" v="191" actId="478"/>
          <ac:spMkLst>
            <pc:docMk/>
            <pc:sldMk cId="0" sldId="334"/>
            <ac:spMk id="17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41.614" v="192" actId="478"/>
        <pc:sldMkLst>
          <pc:docMk/>
          <pc:sldMk cId="0" sldId="335"/>
        </pc:sldMkLst>
        <pc:spChg chg="del">
          <ac:chgData name="amutha jeevakumari" userId="78bb9bcc5f10479c" providerId="LiveId" clId="{85171C6E-AD3D-4031-A5DE-ADA214C54B6A}" dt="2022-10-31T09:59:41.614" v="192" actId="478"/>
          <ac:spMkLst>
            <pc:docMk/>
            <pc:sldMk cId="0" sldId="335"/>
            <ac:spMk id="14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43.905" v="193" actId="478"/>
        <pc:sldMkLst>
          <pc:docMk/>
          <pc:sldMk cId="0" sldId="336"/>
        </pc:sldMkLst>
        <pc:spChg chg="del">
          <ac:chgData name="amutha jeevakumari" userId="78bb9bcc5f10479c" providerId="LiveId" clId="{85171C6E-AD3D-4031-A5DE-ADA214C54B6A}" dt="2022-10-31T09:59:43.905" v="193" actId="478"/>
          <ac:spMkLst>
            <pc:docMk/>
            <pc:sldMk cId="0" sldId="336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47.602" v="194" actId="478"/>
        <pc:sldMkLst>
          <pc:docMk/>
          <pc:sldMk cId="0" sldId="337"/>
        </pc:sldMkLst>
        <pc:spChg chg="del">
          <ac:chgData name="amutha jeevakumari" userId="78bb9bcc5f10479c" providerId="LiveId" clId="{85171C6E-AD3D-4031-A5DE-ADA214C54B6A}" dt="2022-10-31T09:59:47.602" v="194" actId="478"/>
          <ac:spMkLst>
            <pc:docMk/>
            <pc:sldMk cId="0" sldId="337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49.613" v="195" actId="478"/>
        <pc:sldMkLst>
          <pc:docMk/>
          <pc:sldMk cId="0" sldId="338"/>
        </pc:sldMkLst>
        <pc:spChg chg="del">
          <ac:chgData name="amutha jeevakumari" userId="78bb9bcc5f10479c" providerId="LiveId" clId="{85171C6E-AD3D-4031-A5DE-ADA214C54B6A}" dt="2022-10-31T09:59:49.613" v="195" actId="478"/>
          <ac:spMkLst>
            <pc:docMk/>
            <pc:sldMk cId="0" sldId="338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51.528" v="196" actId="478"/>
        <pc:sldMkLst>
          <pc:docMk/>
          <pc:sldMk cId="0" sldId="339"/>
        </pc:sldMkLst>
        <pc:spChg chg="del">
          <ac:chgData name="amutha jeevakumari" userId="78bb9bcc5f10479c" providerId="LiveId" clId="{85171C6E-AD3D-4031-A5DE-ADA214C54B6A}" dt="2022-10-31T09:59:51.528" v="196" actId="478"/>
          <ac:spMkLst>
            <pc:docMk/>
            <pc:sldMk cId="0" sldId="339"/>
            <ac:spMk id="12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53.494" v="197" actId="478"/>
        <pc:sldMkLst>
          <pc:docMk/>
          <pc:sldMk cId="0" sldId="340"/>
        </pc:sldMkLst>
        <pc:spChg chg="del">
          <ac:chgData name="amutha jeevakumari" userId="78bb9bcc5f10479c" providerId="LiveId" clId="{85171C6E-AD3D-4031-A5DE-ADA214C54B6A}" dt="2022-10-31T09:59:53.494" v="197" actId="478"/>
          <ac:spMkLst>
            <pc:docMk/>
            <pc:sldMk cId="0" sldId="340"/>
            <ac:spMk id="14" creationId="{00000000-0000-0000-0000-000000000000}"/>
          </ac:spMkLst>
        </pc:spChg>
      </pc:sldChg>
      <pc:sldChg chg="delSp modSp mod">
        <pc:chgData name="amutha jeevakumari" userId="78bb9bcc5f10479c" providerId="LiveId" clId="{85171C6E-AD3D-4031-A5DE-ADA214C54B6A}" dt="2022-10-31T09:59:55.481" v="199" actId="478"/>
        <pc:sldMkLst>
          <pc:docMk/>
          <pc:sldMk cId="0" sldId="341"/>
        </pc:sldMkLst>
        <pc:spChg chg="del mod">
          <ac:chgData name="amutha jeevakumari" userId="78bb9bcc5f10479c" providerId="LiveId" clId="{85171C6E-AD3D-4031-A5DE-ADA214C54B6A}" dt="2022-10-31T09:59:55.481" v="199" actId="478"/>
          <ac:spMkLst>
            <pc:docMk/>
            <pc:sldMk cId="0" sldId="341"/>
            <ac:spMk id="12" creationId="{00000000-0000-0000-0000-000000000000}"/>
          </ac:spMkLst>
        </pc:spChg>
      </pc:sldChg>
      <pc:sldChg chg="delSp modSp mod">
        <pc:chgData name="amutha jeevakumari" userId="78bb9bcc5f10479c" providerId="LiveId" clId="{85171C6E-AD3D-4031-A5DE-ADA214C54B6A}" dt="2022-10-31T09:59:57.521" v="201" actId="478"/>
        <pc:sldMkLst>
          <pc:docMk/>
          <pc:sldMk cId="0" sldId="342"/>
        </pc:sldMkLst>
        <pc:spChg chg="del mod">
          <ac:chgData name="amutha jeevakumari" userId="78bb9bcc5f10479c" providerId="LiveId" clId="{85171C6E-AD3D-4031-A5DE-ADA214C54B6A}" dt="2022-10-31T09:59:57.521" v="201" actId="478"/>
          <ac:spMkLst>
            <pc:docMk/>
            <pc:sldMk cId="0" sldId="342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9:59.535" v="202" actId="478"/>
        <pc:sldMkLst>
          <pc:docMk/>
          <pc:sldMk cId="0" sldId="343"/>
        </pc:sldMkLst>
        <pc:spChg chg="del">
          <ac:chgData name="amutha jeevakumari" userId="78bb9bcc5f10479c" providerId="LiveId" clId="{85171C6E-AD3D-4031-A5DE-ADA214C54B6A}" dt="2022-10-31T09:59:59.535" v="202" actId="478"/>
          <ac:spMkLst>
            <pc:docMk/>
            <pc:sldMk cId="0" sldId="343"/>
            <ac:spMk id="17" creationId="{00000000-0000-0000-0000-000000000000}"/>
          </ac:spMkLst>
        </pc:spChg>
      </pc:sldChg>
      <pc:sldChg chg="delSp modSp mod">
        <pc:chgData name="amutha jeevakumari" userId="78bb9bcc5f10479c" providerId="LiveId" clId="{85171C6E-AD3D-4031-A5DE-ADA214C54B6A}" dt="2022-10-31T10:00:02.574" v="204" actId="478"/>
        <pc:sldMkLst>
          <pc:docMk/>
          <pc:sldMk cId="0" sldId="344"/>
        </pc:sldMkLst>
        <pc:spChg chg="del mod">
          <ac:chgData name="amutha jeevakumari" userId="78bb9bcc5f10479c" providerId="LiveId" clId="{85171C6E-AD3D-4031-A5DE-ADA214C54B6A}" dt="2022-10-31T10:00:02.574" v="204" actId="478"/>
          <ac:spMkLst>
            <pc:docMk/>
            <pc:sldMk cId="0" sldId="344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10:00:04.756" v="205" actId="478"/>
        <pc:sldMkLst>
          <pc:docMk/>
          <pc:sldMk cId="0" sldId="345"/>
        </pc:sldMkLst>
        <pc:spChg chg="del">
          <ac:chgData name="amutha jeevakumari" userId="78bb9bcc5f10479c" providerId="LiveId" clId="{85171C6E-AD3D-4031-A5DE-ADA214C54B6A}" dt="2022-10-31T10:00:04.756" v="205" actId="478"/>
          <ac:spMkLst>
            <pc:docMk/>
            <pc:sldMk cId="0" sldId="345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10:00:06.856" v="206" actId="478"/>
        <pc:sldMkLst>
          <pc:docMk/>
          <pc:sldMk cId="0" sldId="346"/>
        </pc:sldMkLst>
        <pc:spChg chg="del">
          <ac:chgData name="amutha jeevakumari" userId="78bb9bcc5f10479c" providerId="LiveId" clId="{85171C6E-AD3D-4031-A5DE-ADA214C54B6A}" dt="2022-10-31T10:00:06.856" v="206" actId="478"/>
          <ac:spMkLst>
            <pc:docMk/>
            <pc:sldMk cId="0" sldId="346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10:00:08.729" v="207" actId="478"/>
        <pc:sldMkLst>
          <pc:docMk/>
          <pc:sldMk cId="0" sldId="347"/>
        </pc:sldMkLst>
        <pc:spChg chg="del">
          <ac:chgData name="amutha jeevakumari" userId="78bb9bcc5f10479c" providerId="LiveId" clId="{85171C6E-AD3D-4031-A5DE-ADA214C54B6A}" dt="2022-10-31T10:00:08.729" v="207" actId="478"/>
          <ac:spMkLst>
            <pc:docMk/>
            <pc:sldMk cId="0" sldId="347"/>
            <ac:spMk id="13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10:00:10.652" v="208" actId="478"/>
        <pc:sldMkLst>
          <pc:docMk/>
          <pc:sldMk cId="0" sldId="348"/>
        </pc:sldMkLst>
        <pc:spChg chg="del">
          <ac:chgData name="amutha jeevakumari" userId="78bb9bcc5f10479c" providerId="LiveId" clId="{85171C6E-AD3D-4031-A5DE-ADA214C54B6A}" dt="2022-10-31T10:00:10.652" v="208" actId="478"/>
          <ac:spMkLst>
            <pc:docMk/>
            <pc:sldMk cId="0" sldId="348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10:00:12.787" v="209" actId="478"/>
        <pc:sldMkLst>
          <pc:docMk/>
          <pc:sldMk cId="0" sldId="349"/>
        </pc:sldMkLst>
        <pc:spChg chg="del">
          <ac:chgData name="amutha jeevakumari" userId="78bb9bcc5f10479c" providerId="LiveId" clId="{85171C6E-AD3D-4031-A5DE-ADA214C54B6A}" dt="2022-10-31T10:00:12.787" v="209" actId="478"/>
          <ac:spMkLst>
            <pc:docMk/>
            <pc:sldMk cId="0" sldId="349"/>
            <ac:spMk id="12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10:00:15.118" v="210" actId="478"/>
        <pc:sldMkLst>
          <pc:docMk/>
          <pc:sldMk cId="0" sldId="350"/>
        </pc:sldMkLst>
        <pc:spChg chg="del">
          <ac:chgData name="amutha jeevakumari" userId="78bb9bcc5f10479c" providerId="LiveId" clId="{85171C6E-AD3D-4031-A5DE-ADA214C54B6A}" dt="2022-10-31T10:00:15.118" v="210" actId="478"/>
          <ac:spMkLst>
            <pc:docMk/>
            <pc:sldMk cId="0" sldId="350"/>
            <ac:spMk id="9" creationId="{00000000-0000-0000-0000-000000000000}"/>
          </ac:spMkLst>
        </pc:spChg>
      </pc:sldChg>
    </pc:docChg>
  </pc:docChgLst>
  <pc:docChgLst>
    <pc:chgData name="Abishek Karthik R" userId="S::abishekkarthik.r2021@vitstudent.ac.in::c84bf9d8-d251-4f91-bbd7-1cd0f775e56b" providerId="AD" clId="Web-{030B6AE3-5590-4744-852C-70798AB4F607}"/>
    <pc:docChg chg="addSld delSld">
      <pc:chgData name="Abishek Karthik R" userId="S::abishekkarthik.r2021@vitstudent.ac.in::c84bf9d8-d251-4f91-bbd7-1cd0f775e56b" providerId="AD" clId="Web-{030B6AE3-5590-4744-852C-70798AB4F607}" dt="2022-11-20T07:37:32.656" v="7"/>
      <pc:docMkLst>
        <pc:docMk/>
      </pc:docMkLst>
      <pc:sldChg chg="add del">
        <pc:chgData name="Abishek Karthik R" userId="S::abishekkarthik.r2021@vitstudent.ac.in::c84bf9d8-d251-4f91-bbd7-1cd0f775e56b" providerId="AD" clId="Web-{030B6AE3-5590-4744-852C-70798AB4F607}" dt="2022-11-20T07:37:32.656" v="7"/>
        <pc:sldMkLst>
          <pc:docMk/>
          <pc:sldMk cId="0" sldId="256"/>
        </pc:sldMkLst>
      </pc:sldChg>
      <pc:sldChg chg="add del">
        <pc:chgData name="Abishek Karthik R" userId="S::abishekkarthik.r2021@vitstudent.ac.in::c84bf9d8-d251-4f91-bbd7-1cd0f775e56b" providerId="AD" clId="Web-{030B6AE3-5590-4744-852C-70798AB4F607}" dt="2022-11-20T07:37:22.812" v="5"/>
        <pc:sldMkLst>
          <pc:docMk/>
          <pc:sldMk cId="0" sldId="321"/>
        </pc:sldMkLst>
      </pc:sldChg>
      <pc:sldChg chg="add del">
        <pc:chgData name="Abishek Karthik R" userId="S::abishekkarthik.r2021@vitstudent.ac.in::c84bf9d8-d251-4f91-bbd7-1cd0f775e56b" providerId="AD" clId="Web-{030B6AE3-5590-4744-852C-70798AB4F607}" dt="2022-11-20T07:37:18.781" v="4"/>
        <pc:sldMkLst>
          <pc:docMk/>
          <pc:sldMk cId="0" sldId="322"/>
        </pc:sldMkLst>
      </pc:sldChg>
      <pc:sldChg chg="add del">
        <pc:chgData name="Abishek Karthik R" userId="S::abishekkarthik.r2021@vitstudent.ac.in::c84bf9d8-d251-4f91-bbd7-1cd0f775e56b" providerId="AD" clId="Web-{030B6AE3-5590-4744-852C-70798AB4F607}" dt="2022-11-20T07:37:08.843" v="3"/>
        <pc:sldMkLst>
          <pc:docMk/>
          <pc:sldMk cId="0" sldId="323"/>
        </pc:sldMkLst>
      </pc:sldChg>
    </pc:docChg>
  </pc:docChgLst>
  <pc:docChgLst>
    <pc:chgData name="amutha jeevakumari" userId="78bb9bcc5f10479c" providerId="LiveId" clId="{01952132-B92C-4982-9FA5-67D17B21D43E}"/>
    <pc:docChg chg="undo custSel addSld delSld modSld">
      <pc:chgData name="amutha jeevakumari" userId="78bb9bcc5f10479c" providerId="LiveId" clId="{01952132-B92C-4982-9FA5-67D17B21D43E}" dt="2022-11-03T05:03:35.695" v="53" actId="20577"/>
      <pc:docMkLst>
        <pc:docMk/>
      </pc:docMkLst>
      <pc:sldChg chg="modSp mod">
        <pc:chgData name="amutha jeevakumari" userId="78bb9bcc5f10479c" providerId="LiveId" clId="{01952132-B92C-4982-9FA5-67D17B21D43E}" dt="2022-10-31T10:01:41.536" v="26" actId="6549"/>
        <pc:sldMkLst>
          <pc:docMk/>
          <pc:sldMk cId="0" sldId="256"/>
        </pc:sldMkLst>
        <pc:spChg chg="mod">
          <ac:chgData name="amutha jeevakumari" userId="78bb9bcc5f10479c" providerId="LiveId" clId="{01952132-B92C-4982-9FA5-67D17B21D43E}" dt="2022-10-31T10:01:41.536" v="26" actId="6549"/>
          <ac:spMkLst>
            <pc:docMk/>
            <pc:sldMk cId="0" sldId="256"/>
            <ac:spMk id="2" creationId="{00000000-0000-0000-0000-000000000000}"/>
          </ac:spMkLst>
        </pc:spChg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57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58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59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60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61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62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63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64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65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66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67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68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69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70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71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72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73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74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75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76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77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78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79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80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81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82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83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84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85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86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87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88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89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90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91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92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93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94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95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96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97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98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299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300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301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302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303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304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305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306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307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308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309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310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311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312"/>
        </pc:sldMkLst>
      </pc:sldChg>
      <pc:sldChg chg="add del">
        <pc:chgData name="amutha jeevakumari" userId="78bb9bcc5f10479c" providerId="LiveId" clId="{01952132-B92C-4982-9FA5-67D17B21D43E}" dt="2022-10-31T10:04:18.983" v="29" actId="47"/>
        <pc:sldMkLst>
          <pc:docMk/>
          <pc:sldMk cId="0" sldId="313"/>
        </pc:sldMkLst>
      </pc:sldChg>
      <pc:sldChg chg="add del">
        <pc:chgData name="amutha jeevakumari" userId="78bb9bcc5f10479c" providerId="LiveId" clId="{01952132-B92C-4982-9FA5-67D17B21D43E}" dt="2022-10-31T10:03:26.080" v="28" actId="47"/>
        <pc:sldMkLst>
          <pc:docMk/>
          <pc:sldMk cId="0" sldId="314"/>
        </pc:sldMkLst>
      </pc:sldChg>
      <pc:sldChg chg="add del">
        <pc:chgData name="amutha jeevakumari" userId="78bb9bcc5f10479c" providerId="LiveId" clId="{01952132-B92C-4982-9FA5-67D17B21D43E}" dt="2022-10-31T10:03:26.080" v="28" actId="47"/>
        <pc:sldMkLst>
          <pc:docMk/>
          <pc:sldMk cId="0" sldId="315"/>
        </pc:sldMkLst>
      </pc:sldChg>
      <pc:sldChg chg="add del">
        <pc:chgData name="amutha jeevakumari" userId="78bb9bcc5f10479c" providerId="LiveId" clId="{01952132-B92C-4982-9FA5-67D17B21D43E}" dt="2022-10-31T10:03:26.080" v="28" actId="47"/>
        <pc:sldMkLst>
          <pc:docMk/>
          <pc:sldMk cId="0" sldId="316"/>
        </pc:sldMkLst>
      </pc:sldChg>
      <pc:sldChg chg="modSp mod">
        <pc:chgData name="amutha jeevakumari" userId="78bb9bcc5f10479c" providerId="LiveId" clId="{01952132-B92C-4982-9FA5-67D17B21D43E}" dt="2022-11-03T05:03:35.695" v="53" actId="20577"/>
        <pc:sldMkLst>
          <pc:docMk/>
          <pc:sldMk cId="0" sldId="334"/>
        </pc:sldMkLst>
        <pc:spChg chg="mod">
          <ac:chgData name="amutha jeevakumari" userId="78bb9bcc5f10479c" providerId="LiveId" clId="{01952132-B92C-4982-9FA5-67D17B21D43E}" dt="2022-11-03T05:03:35.695" v="53" actId="20577"/>
          <ac:spMkLst>
            <pc:docMk/>
            <pc:sldMk cId="0" sldId="334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B3AB4-7B5F-41FB-8C6C-5E248E0636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66948-C4D9-40AF-AA76-77C702B7F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9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6184" y="3063316"/>
            <a:ext cx="286554" cy="1768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9181" y="713346"/>
            <a:ext cx="3989704" cy="600710"/>
          </a:xfrm>
          <a:custGeom>
            <a:avLst/>
            <a:gdLst/>
            <a:ahLst/>
            <a:cxnLst/>
            <a:rect l="l" t="t" r="r" b="b"/>
            <a:pathLst>
              <a:path w="3989704" h="60071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549656"/>
                </a:lnTo>
                <a:lnTo>
                  <a:pt x="4013" y="569391"/>
                </a:lnTo>
                <a:lnTo>
                  <a:pt x="14922" y="585546"/>
                </a:lnTo>
                <a:lnTo>
                  <a:pt x="31076" y="596455"/>
                </a:lnTo>
                <a:lnTo>
                  <a:pt x="50812" y="600468"/>
                </a:lnTo>
                <a:lnTo>
                  <a:pt x="3938854" y="600468"/>
                </a:lnTo>
                <a:lnTo>
                  <a:pt x="3958577" y="596455"/>
                </a:lnTo>
                <a:lnTo>
                  <a:pt x="3974731" y="585546"/>
                </a:lnTo>
                <a:lnTo>
                  <a:pt x="3985653" y="569391"/>
                </a:lnTo>
                <a:lnTo>
                  <a:pt x="3989654" y="549656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4532" y="790830"/>
            <a:ext cx="2901035" cy="39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A36B-8E22-4E6A-9192-FFB2DCAD408F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E5DA-05FE-428C-8B0E-A334C76FA649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43AB-6908-42B6-8CE5-7CFC662AFA88}" type="datetime1">
              <a:rPr lang="en-US" smtClean="0"/>
              <a:t>11/19/2022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0244-4DAA-4FFC-84AB-05F551B0DF6B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655C-D382-4866-83DC-537760717CFB}" type="datetime1">
              <a:rPr lang="en-US" smtClean="0"/>
              <a:t>11/19/2022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66184" y="3063316"/>
            <a:ext cx="286554" cy="1768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00" y="-15812"/>
            <a:ext cx="386334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367" y="1115486"/>
            <a:ext cx="3029585" cy="185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28698" y="3339924"/>
            <a:ext cx="580389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C4C4-1C31-4858-A2D0-17D48B31C74B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1454" y="3338659"/>
            <a:ext cx="279400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54532" y="790830"/>
            <a:ext cx="2901035" cy="383438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lang="en-US" spc="-65" dirty="0"/>
              <a:t>BCSE103E</a:t>
            </a:r>
            <a:r>
              <a:rPr spc="-65" dirty="0"/>
              <a:t>-</a:t>
            </a:r>
            <a:r>
              <a:rPr lang="en-US" spc="-65" dirty="0"/>
              <a:t> Computer </a:t>
            </a:r>
            <a:r>
              <a:rPr spc="-80" dirty="0"/>
              <a:t>Programming</a:t>
            </a:r>
            <a:r>
              <a:rPr lang="en-US" spc="-80" dirty="0"/>
              <a:t>: JAVA</a:t>
            </a:r>
            <a:endParaRPr spc="-80" dirty="0"/>
          </a:p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900" b="0" spc="-20" dirty="0">
                <a:latin typeface="Microsoft Sans Serif"/>
                <a:cs typeface="Microsoft Sans Serif"/>
              </a:rPr>
              <a:t>Module</a:t>
            </a:r>
            <a:r>
              <a:rPr lang="en-US" sz="900" b="0" spc="-20" dirty="0">
                <a:latin typeface="Microsoft Sans Serif"/>
                <a:cs typeface="Microsoft Sans Serif"/>
              </a:rPr>
              <a:t> 7</a:t>
            </a:r>
            <a:r>
              <a:rPr sz="900" b="0" spc="65" dirty="0">
                <a:latin typeface="Microsoft Sans Serif"/>
                <a:cs typeface="Microsoft Sans Serif"/>
              </a:rPr>
              <a:t> </a:t>
            </a:r>
            <a:r>
              <a:rPr sz="900" b="0" spc="5" dirty="0">
                <a:latin typeface="Microsoft Sans Serif"/>
                <a:cs typeface="Microsoft Sans Serif"/>
              </a:rPr>
              <a:t>:</a:t>
            </a:r>
            <a:r>
              <a:rPr sz="900" b="0" spc="170" dirty="0">
                <a:latin typeface="Microsoft Sans Serif"/>
                <a:cs typeface="Microsoft Sans Serif"/>
              </a:rPr>
              <a:t> </a:t>
            </a:r>
            <a:r>
              <a:rPr sz="900" b="0" spc="-40" dirty="0">
                <a:solidFill>
                  <a:srgbClr val="FFF200"/>
                </a:solidFill>
                <a:latin typeface="Microsoft Sans Serif"/>
                <a:cs typeface="Microsoft Sans Serif"/>
              </a:rPr>
              <a:t>Java</a:t>
            </a:r>
            <a:r>
              <a:rPr sz="900" b="0" spc="65" dirty="0">
                <a:solidFill>
                  <a:srgbClr val="FFF200"/>
                </a:solidFill>
                <a:latin typeface="Microsoft Sans Serif"/>
                <a:cs typeface="Microsoft Sans Serif"/>
              </a:rPr>
              <a:t> </a:t>
            </a:r>
            <a:r>
              <a:rPr sz="900" b="0" spc="-25" dirty="0">
                <a:solidFill>
                  <a:srgbClr val="FFF200"/>
                </a:solidFill>
                <a:latin typeface="Microsoft Sans Serif"/>
                <a:cs typeface="Microsoft Sans Serif"/>
              </a:rPr>
              <a:t>Collection</a:t>
            </a:r>
            <a:r>
              <a:rPr sz="900" b="0" spc="70" dirty="0">
                <a:solidFill>
                  <a:srgbClr val="FFF200"/>
                </a:solidFill>
                <a:latin typeface="Microsoft Sans Serif"/>
                <a:cs typeface="Microsoft Sans Serif"/>
              </a:rPr>
              <a:t> </a:t>
            </a:r>
            <a:r>
              <a:rPr sz="900" b="0" spc="-45" dirty="0">
                <a:solidFill>
                  <a:srgbClr val="FFF200"/>
                </a:solidFill>
                <a:latin typeface="Microsoft Sans Serif"/>
                <a:cs typeface="Microsoft Sans Serif"/>
              </a:rPr>
              <a:t>Frameworks</a:t>
            </a:r>
            <a:endParaRPr sz="9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9650" y="2108569"/>
            <a:ext cx="2971800" cy="42139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41350" marR="634365" indent="-635" algn="ctr">
              <a:lnSpc>
                <a:spcPct val="101000"/>
              </a:lnSpc>
              <a:spcBef>
                <a:spcPts val="85"/>
              </a:spcBef>
            </a:pPr>
            <a:r>
              <a:rPr sz="9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Dr.</a:t>
            </a:r>
            <a:r>
              <a:rPr sz="9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lang="en-US" sz="9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S.A. Amutha Jeevakumari</a:t>
            </a:r>
            <a:r>
              <a:rPr sz="9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2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Ass</a:t>
            </a:r>
            <a:r>
              <a:rPr lang="en-US" sz="900" spc="-40" dirty="0">
                <a:latin typeface="Microsoft Sans Serif"/>
                <a:cs typeface="Microsoft Sans Serif"/>
              </a:rPr>
              <a:t>istant</a:t>
            </a:r>
            <a:r>
              <a:rPr sz="900" spc="3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Professor</a:t>
            </a:r>
            <a:endParaRPr sz="900" dirty="0">
              <a:latin typeface="Microsoft Sans Serif"/>
              <a:cs typeface="Microsoft Sans Serif"/>
            </a:endParaRPr>
          </a:p>
          <a:p>
            <a:pPr marL="12700" marR="5080" algn="ctr">
              <a:lnSpc>
                <a:spcPct val="101000"/>
              </a:lnSpc>
            </a:pPr>
            <a:r>
              <a:rPr sz="900" spc="-35" dirty="0">
                <a:latin typeface="Microsoft Sans Serif"/>
                <a:cs typeface="Microsoft Sans Serif"/>
              </a:rPr>
              <a:t>School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Computer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Science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Engineering </a:t>
            </a:r>
            <a:r>
              <a:rPr sz="900" spc="-220" dirty="0">
                <a:latin typeface="Microsoft Sans Serif"/>
                <a:cs typeface="Microsoft Sans Serif"/>
              </a:rPr>
              <a:t> </a:t>
            </a:r>
            <a:r>
              <a:rPr sz="900" spc="30" dirty="0">
                <a:latin typeface="Microsoft Sans Serif"/>
                <a:cs typeface="Microsoft Sans Serif"/>
              </a:rPr>
              <a:t>VIT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-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Chennai</a:t>
            </a:r>
            <a:endParaRPr sz="9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5" name="object 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 dirty="0"/>
              <a:t>JAVA</a:t>
            </a:r>
            <a:endParaRPr spc="-1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1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531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FFFF"/>
                </a:solidFill>
              </a:rPr>
              <a:t>Example-1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:</a:t>
            </a:r>
            <a:r>
              <a:rPr sz="1100" spc="195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Implementation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of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ArrayList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607274"/>
            <a:ext cx="3467100" cy="231076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5280" marR="5080">
              <a:lnSpc>
                <a:spcPts val="900"/>
              </a:lnSpc>
              <a:spcBef>
                <a:spcPts val="175"/>
              </a:spcBef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"Sort List: "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800" spc="20" dirty="0">
                <a:latin typeface="SimSun"/>
                <a:cs typeface="SimSun"/>
              </a:rPr>
              <a:t>MyList);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List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Empty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MyList.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isEmpty</a:t>
            </a:r>
            <a:r>
              <a:rPr sz="800" spc="20" dirty="0">
                <a:latin typeface="SimSun"/>
                <a:cs typeface="SimSun"/>
              </a:rPr>
              <a:t>());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MyList.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clear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List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Empty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MyList.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isEmpty</a:t>
            </a:r>
            <a:r>
              <a:rPr sz="800" spc="20" dirty="0">
                <a:latin typeface="SimSun"/>
                <a:cs typeface="SimSun"/>
              </a:rPr>
              <a:t>());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</a:t>
            </a:r>
            <a:endParaRPr sz="800">
              <a:latin typeface="Cambria"/>
              <a:cs typeface="Cambria"/>
            </a:endParaRPr>
          </a:p>
          <a:p>
            <a:pPr marL="437515">
              <a:lnSpc>
                <a:spcPts val="894"/>
              </a:lnSpc>
            </a:pPr>
            <a:r>
              <a:rPr sz="800" i="1" spc="130" dirty="0">
                <a:solidFill>
                  <a:srgbClr val="3F7F7F"/>
                </a:solidFill>
                <a:latin typeface="Cambria"/>
                <a:cs typeface="Cambria"/>
              </a:rPr>
              <a:t>List: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30" dirty="0">
                <a:solidFill>
                  <a:srgbClr val="3F7F7F"/>
                </a:solidFill>
                <a:latin typeface="Cambria"/>
                <a:cs typeface="Cambria"/>
              </a:rPr>
              <a:t>[1,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Cambria"/>
                <a:cs typeface="Cambria"/>
              </a:rPr>
              <a:t>5,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10,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20,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Cambria"/>
                <a:cs typeface="Cambria"/>
              </a:rPr>
              <a:t>3,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7]</a:t>
            </a:r>
            <a:endParaRPr sz="800">
              <a:latin typeface="Cambria"/>
              <a:cs typeface="Cambria"/>
            </a:endParaRPr>
          </a:p>
          <a:p>
            <a:pPr marL="437515">
              <a:lnSpc>
                <a:spcPts val="894"/>
              </a:lnSpc>
            </a:pP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IndexOf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 :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2</a:t>
            </a:r>
            <a:endParaRPr sz="800">
              <a:latin typeface="Cambria"/>
              <a:cs typeface="Cambria"/>
            </a:endParaRPr>
          </a:p>
          <a:p>
            <a:pPr marL="437515">
              <a:lnSpc>
                <a:spcPts val="894"/>
              </a:lnSpc>
            </a:pP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Accessed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Element: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10</a:t>
            </a:r>
            <a:endParaRPr sz="800">
              <a:latin typeface="Cambria"/>
              <a:cs typeface="Cambria"/>
            </a:endParaRPr>
          </a:p>
          <a:p>
            <a:pPr marL="437515">
              <a:lnSpc>
                <a:spcPts val="894"/>
              </a:lnSpc>
            </a:pPr>
            <a:r>
              <a:rPr sz="800" i="1" spc="-20" dirty="0">
                <a:solidFill>
                  <a:srgbClr val="3F7F7F"/>
                </a:solidFill>
                <a:latin typeface="Cambria"/>
                <a:cs typeface="Cambria"/>
              </a:rPr>
              <a:t>Removed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Element: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5</a:t>
            </a:r>
            <a:endParaRPr sz="800">
              <a:latin typeface="Cambria"/>
              <a:cs typeface="Cambria"/>
            </a:endParaRPr>
          </a:p>
          <a:p>
            <a:pPr marL="437515" marR="2011680">
              <a:lnSpc>
                <a:spcPts val="900"/>
              </a:lnSpc>
              <a:spcBef>
                <a:spcPts val="45"/>
              </a:spcBef>
            </a:pP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Accessed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Element: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3 </a:t>
            </a:r>
            <a:r>
              <a:rPr sz="800" i="1" spc="-1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Size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MyList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5</a:t>
            </a:r>
            <a:endParaRPr sz="800">
              <a:latin typeface="Cambria"/>
              <a:cs typeface="Cambria"/>
            </a:endParaRPr>
          </a:p>
          <a:p>
            <a:pPr marL="437515">
              <a:lnSpc>
                <a:spcPts val="840"/>
              </a:lnSpc>
            </a:pPr>
            <a:r>
              <a:rPr sz="800" i="1" spc="13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10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Exists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in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List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true</a:t>
            </a:r>
            <a:endParaRPr sz="800">
              <a:latin typeface="Cambria"/>
              <a:cs typeface="Cambria"/>
            </a:endParaRPr>
          </a:p>
          <a:p>
            <a:pPr marL="437515">
              <a:lnSpc>
                <a:spcPts val="894"/>
              </a:lnSpc>
            </a:pP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Sort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30" dirty="0">
                <a:solidFill>
                  <a:srgbClr val="3F7F7F"/>
                </a:solidFill>
                <a:latin typeface="Cambria"/>
                <a:cs typeface="Cambria"/>
              </a:rPr>
              <a:t>List: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30" dirty="0">
                <a:solidFill>
                  <a:srgbClr val="3F7F7F"/>
                </a:solidFill>
                <a:latin typeface="Cambria"/>
                <a:cs typeface="Cambria"/>
              </a:rPr>
              <a:t>[1,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Cambria"/>
                <a:cs typeface="Cambria"/>
              </a:rPr>
              <a:t>7,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10,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20,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30]</a:t>
            </a:r>
            <a:endParaRPr sz="800">
              <a:latin typeface="Cambria"/>
              <a:cs typeface="Cambria"/>
            </a:endParaRPr>
          </a:p>
          <a:p>
            <a:pPr marL="437515" marR="1905000">
              <a:lnSpc>
                <a:spcPts val="900"/>
              </a:lnSpc>
              <a:spcBef>
                <a:spcPts val="50"/>
              </a:spcBef>
            </a:pPr>
            <a:r>
              <a:rPr sz="800" i="1" spc="13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List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5" dirty="0">
                <a:solidFill>
                  <a:srgbClr val="3F7F7F"/>
                </a:solidFill>
                <a:latin typeface="Cambria"/>
                <a:cs typeface="Cambria"/>
              </a:rPr>
              <a:t>Empty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false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3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List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5" dirty="0">
                <a:solidFill>
                  <a:srgbClr val="3F7F7F"/>
                </a:solidFill>
                <a:latin typeface="Cambria"/>
                <a:cs typeface="Cambria"/>
              </a:rPr>
              <a:t>Empty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true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 dirty="0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10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793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30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Vector</a:t>
            </a:r>
            <a:r>
              <a:rPr sz="1100" spc="35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90296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983627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401" y="1138872"/>
            <a:ext cx="43218" cy="432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1486141"/>
            <a:ext cx="43218" cy="4321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28141" y="1688782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80">
                <a:moveTo>
                  <a:pt x="0" y="0"/>
                </a:moveTo>
                <a:lnTo>
                  <a:pt x="13765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1367" y="519907"/>
            <a:ext cx="3679825" cy="2303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9845">
              <a:lnSpc>
                <a:spcPct val="101000"/>
              </a:lnSpc>
              <a:spcBef>
                <a:spcPts val="85"/>
              </a:spcBef>
            </a:pP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b="1" spc="-45" dirty="0">
                <a:latin typeface="Tahoma"/>
                <a:cs typeface="Tahoma"/>
              </a:rPr>
              <a:t>Vector</a:t>
            </a:r>
            <a:r>
              <a:rPr sz="900" b="1" spc="55" dirty="0">
                <a:latin typeface="Tahoma"/>
                <a:cs typeface="Tahoma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class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an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implementation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b="1" spc="-40" dirty="0">
                <a:latin typeface="Tahoma"/>
                <a:cs typeface="Tahoma"/>
              </a:rPr>
              <a:t>List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interface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that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allows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70" dirty="0">
                <a:latin typeface="Microsoft Sans Serif"/>
                <a:cs typeface="Microsoft Sans Serif"/>
              </a:rPr>
              <a:t>us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create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b="1" u="sng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resizable-arrays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similar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b="1" spc="-45" dirty="0">
                <a:latin typeface="Tahoma"/>
                <a:cs typeface="Tahoma"/>
              </a:rPr>
              <a:t>ArrayList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class.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900" b="1" spc="-50" dirty="0">
                <a:latin typeface="Tahoma"/>
                <a:cs typeface="Tahoma"/>
              </a:rPr>
              <a:t>Java</a:t>
            </a:r>
            <a:r>
              <a:rPr sz="900" b="1" spc="55" dirty="0">
                <a:latin typeface="Tahoma"/>
                <a:cs typeface="Tahoma"/>
              </a:rPr>
              <a:t> </a:t>
            </a:r>
            <a:r>
              <a:rPr sz="900" b="1" spc="-45" dirty="0">
                <a:latin typeface="Tahoma"/>
                <a:cs typeface="Tahoma"/>
              </a:rPr>
              <a:t>Vector</a:t>
            </a:r>
            <a:r>
              <a:rPr sz="900" b="1" spc="50" dirty="0">
                <a:latin typeface="Tahoma"/>
                <a:cs typeface="Tahoma"/>
              </a:rPr>
              <a:t> </a:t>
            </a:r>
            <a:r>
              <a:rPr sz="900" b="1" spc="-55" dirty="0">
                <a:latin typeface="Tahoma"/>
                <a:cs typeface="Tahoma"/>
              </a:rPr>
              <a:t>vs.</a:t>
            </a:r>
            <a:r>
              <a:rPr sz="900" b="1" spc="165" dirty="0">
                <a:latin typeface="Tahoma"/>
                <a:cs typeface="Tahoma"/>
              </a:rPr>
              <a:t> </a:t>
            </a:r>
            <a:r>
              <a:rPr sz="900" b="1" spc="-45" dirty="0">
                <a:latin typeface="Tahoma"/>
                <a:cs typeface="Tahoma"/>
              </a:rPr>
              <a:t>ArrayList</a:t>
            </a:r>
            <a:r>
              <a:rPr sz="900" b="1" spc="25" dirty="0"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246379" marR="97155">
              <a:lnSpc>
                <a:spcPts val="900"/>
              </a:lnSpc>
              <a:spcBef>
                <a:spcPts val="240"/>
              </a:spcBef>
            </a:pP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b="1" spc="-40" dirty="0">
                <a:latin typeface="Tahoma"/>
                <a:cs typeface="Tahoma"/>
              </a:rPr>
              <a:t>Vector</a:t>
            </a:r>
            <a:r>
              <a:rPr sz="800" b="1" spc="-35" dirty="0">
                <a:latin typeface="Tahoma"/>
                <a:cs typeface="Tahoma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class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synchronizes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each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individual </a:t>
            </a:r>
            <a:r>
              <a:rPr sz="800" spc="-5" dirty="0">
                <a:latin typeface="Microsoft Sans Serif"/>
                <a:cs typeface="Microsoft Sans Serif"/>
              </a:rPr>
              <a:t>operation.</a:t>
            </a:r>
            <a:r>
              <a:rPr sz="800" dirty="0">
                <a:latin typeface="Microsoft Sans Serif"/>
                <a:cs typeface="Microsoft Sans Serif"/>
              </a:rPr>
              <a:t> This </a:t>
            </a:r>
            <a:r>
              <a:rPr sz="800" spc="-45" dirty="0">
                <a:latin typeface="Microsoft Sans Serif"/>
                <a:cs typeface="Microsoft Sans Serif"/>
              </a:rPr>
              <a:t>means </a:t>
            </a:r>
            <a:r>
              <a:rPr sz="800" spc="-4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whenever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we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want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perform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some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vectors,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Vector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class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automatically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applies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lock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operation.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ts val="885"/>
              </a:lnSpc>
            </a:pPr>
            <a:r>
              <a:rPr sz="800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b="1" spc="-35" dirty="0">
                <a:latin typeface="Tahoma"/>
                <a:cs typeface="Tahoma"/>
              </a:rPr>
              <a:t>ArrayList</a:t>
            </a:r>
            <a:r>
              <a:rPr sz="800" spc="-35" dirty="0">
                <a:latin typeface="Microsoft Sans Serif"/>
                <a:cs typeface="Microsoft Sans Serif"/>
              </a:rPr>
              <a:t>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methods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not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synchronized.  </a:t>
            </a:r>
            <a:r>
              <a:rPr sz="800" spc="-15" dirty="0">
                <a:latin typeface="Microsoft Sans Serif"/>
                <a:cs typeface="Microsoft Sans Serif"/>
              </a:rPr>
              <a:t>Instead,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it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65" dirty="0">
                <a:latin typeface="Microsoft Sans Serif"/>
                <a:cs typeface="Microsoft Sans Serif"/>
              </a:rPr>
              <a:t>uses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ts val="930"/>
              </a:lnSpc>
            </a:pPr>
            <a:r>
              <a:rPr sz="800" b="1" spc="-50" dirty="0">
                <a:latin typeface="Tahoma"/>
                <a:cs typeface="Tahoma"/>
              </a:rPr>
              <a:t>Collections.synchronizedList()</a:t>
            </a:r>
            <a:r>
              <a:rPr sz="800" b="1" spc="25" dirty="0">
                <a:latin typeface="Tahoma"/>
                <a:cs typeface="Tahoma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method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synchronizes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list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whole.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900" b="1" spc="-55" dirty="0">
                <a:latin typeface="Tahoma"/>
                <a:cs typeface="Tahoma"/>
              </a:rPr>
              <a:t>Creating</a:t>
            </a:r>
            <a:r>
              <a:rPr sz="900" b="1" spc="50" dirty="0">
                <a:latin typeface="Tahoma"/>
                <a:cs typeface="Tahoma"/>
              </a:rPr>
              <a:t> </a:t>
            </a:r>
            <a:r>
              <a:rPr sz="900" b="1" spc="-70" dirty="0">
                <a:latin typeface="Tahoma"/>
                <a:cs typeface="Tahoma"/>
              </a:rPr>
              <a:t>a</a:t>
            </a:r>
            <a:r>
              <a:rPr sz="900" b="1" spc="50" dirty="0">
                <a:latin typeface="Tahoma"/>
                <a:cs typeface="Tahoma"/>
              </a:rPr>
              <a:t> </a:t>
            </a:r>
            <a:r>
              <a:rPr sz="900" b="1" spc="-45" dirty="0">
                <a:latin typeface="Tahoma"/>
                <a:cs typeface="Tahoma"/>
              </a:rPr>
              <a:t>Vector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311150">
              <a:lnSpc>
                <a:spcPct val="100000"/>
              </a:lnSpc>
              <a:spcBef>
                <a:spcPts val="235"/>
              </a:spcBef>
            </a:pPr>
            <a:r>
              <a:rPr sz="900" b="1" spc="45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9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05" dirty="0">
                <a:solidFill>
                  <a:srgbClr val="0000FF"/>
                </a:solidFill>
                <a:latin typeface="Calibri"/>
                <a:cs typeface="Calibri"/>
              </a:rPr>
              <a:t>java.util.Vector</a:t>
            </a:r>
            <a:r>
              <a:rPr sz="900" spc="105" dirty="0">
                <a:latin typeface="SimSun"/>
                <a:cs typeface="SimSun"/>
              </a:rPr>
              <a:t>;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Vector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900" spc="20" dirty="0">
                <a:latin typeface="SimSun"/>
                <a:cs typeface="SimSun"/>
              </a:rPr>
              <a:t>Type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&gt;</a:t>
            </a:r>
            <a:r>
              <a:rPr sz="9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vector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Vector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&lt;&gt;</a:t>
            </a:r>
            <a:r>
              <a:rPr sz="900" spc="20" dirty="0">
                <a:latin typeface="SimSun"/>
                <a:cs typeface="SimSun"/>
              </a:rPr>
              <a:t>();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20" dirty="0">
                <a:latin typeface="SimSun"/>
                <a:cs typeface="SimSun"/>
              </a:rPr>
              <a:t>Example</a:t>
            </a:r>
            <a:r>
              <a:rPr sz="900" spc="-4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endParaRPr sz="900">
              <a:latin typeface="SimSun"/>
              <a:cs typeface="SimSun"/>
            </a:endParaRPr>
          </a:p>
          <a:p>
            <a:pPr marL="311150" marR="1028065">
              <a:lnSpc>
                <a:spcPct val="101000"/>
              </a:lnSpc>
            </a:pPr>
            <a:r>
              <a:rPr sz="900" spc="20" dirty="0">
                <a:latin typeface="SimSun"/>
                <a:cs typeface="SimSun"/>
              </a:rPr>
              <a:t>Vector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900" spc="20" dirty="0">
                <a:latin typeface="SimSun"/>
                <a:cs typeface="SimSun"/>
              </a:rPr>
              <a:t>Integer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&gt;</a:t>
            </a:r>
            <a:r>
              <a:rPr sz="900" spc="-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vector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spc="-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Vector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&lt;&gt;</a:t>
            </a:r>
            <a:r>
              <a:rPr sz="900" spc="20" dirty="0">
                <a:latin typeface="SimSun"/>
                <a:cs typeface="SimSun"/>
              </a:rPr>
              <a:t>();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Vector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900" spc="20" dirty="0">
                <a:latin typeface="SimSun"/>
                <a:cs typeface="SimSun"/>
              </a:rPr>
              <a:t>String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&gt;</a:t>
            </a:r>
            <a:r>
              <a:rPr sz="9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vector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Vector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&lt;&gt;</a:t>
            </a:r>
            <a:r>
              <a:rPr sz="900" spc="20" dirty="0">
                <a:latin typeface="SimSun"/>
                <a:cs typeface="SimSun"/>
              </a:rPr>
              <a:t>();</a:t>
            </a:r>
            <a:endParaRPr sz="900">
              <a:latin typeface="SimSun"/>
              <a:cs typeface="SimSu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1901" y="1871865"/>
            <a:ext cx="53644" cy="536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 dirty="0"/>
              <a:t>JAVA</a:t>
            </a:r>
            <a:endParaRPr spc="-1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11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8362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30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Vector</a:t>
            </a:r>
            <a:r>
              <a:rPr sz="1100" spc="35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499605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29204"/>
            <a:ext cx="3950970" cy="276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900" b="1" spc="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b="1" spc="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Vector</a:t>
            </a:r>
            <a:r>
              <a:rPr sz="900" b="1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227329" indent="-215265">
              <a:lnSpc>
                <a:spcPct val="100000"/>
              </a:lnSpc>
              <a:spcBef>
                <a:spcPts val="690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add(element)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adds an element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vectors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0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add(index,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adds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position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addAll(vector)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adds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vector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another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vector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get(index)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index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6666"/>
              </a:buClr>
              <a:buFont typeface="SimSun"/>
              <a:buAutoNum type="arabicPeriod"/>
            </a:pPr>
            <a:endParaRPr sz="700">
              <a:latin typeface="SimSun"/>
              <a:cs typeface="SimSun"/>
            </a:endParaRPr>
          </a:p>
          <a:p>
            <a:pPr marL="227965" marR="381000" indent="-227965">
              <a:lnSpc>
                <a:spcPts val="900"/>
              </a:lnSpc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iterator()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iterator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object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sequentially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access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vector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10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remove(index)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removes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position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removeAll()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removes all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0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clear()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removes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elements.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more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efficient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removeAll</a:t>
            </a:r>
            <a:r>
              <a:rPr sz="800" spc="20" dirty="0">
                <a:latin typeface="SimSun"/>
                <a:cs typeface="SimSun"/>
              </a:rPr>
              <a:t>()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set()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changes an element of the vector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size()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returns the size of the vector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0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toArray()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converts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vector into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12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8788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35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Vector</a:t>
            </a:r>
            <a:r>
              <a:rPr sz="1100" spc="35" dirty="0">
                <a:solidFill>
                  <a:srgbClr val="FFFFFF"/>
                </a:solidFill>
              </a:rPr>
              <a:t> </a:t>
            </a:r>
            <a:r>
              <a:rPr sz="1100" spc="15" dirty="0">
                <a:solidFill>
                  <a:srgbClr val="FFFFFF"/>
                </a:solidFill>
              </a:rPr>
              <a:t>III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548727"/>
            <a:ext cx="3897629" cy="2662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95"/>
              </a:spcBef>
              <a:buClr>
                <a:srgbClr val="666666"/>
              </a:buClr>
              <a:buAutoNum type="arabicPeriod" startAt="12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toString()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converts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vector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into 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6666"/>
              </a:buClr>
              <a:buFont typeface="SimSun"/>
              <a:buAutoNum type="arabicPeriod" startAt="12"/>
            </a:pPr>
            <a:endParaRPr sz="700">
              <a:latin typeface="SimSun"/>
              <a:cs typeface="SimSun"/>
            </a:endParaRPr>
          </a:p>
          <a:p>
            <a:pPr marL="227965" marR="544195" indent="-227965">
              <a:lnSpc>
                <a:spcPts val="900"/>
              </a:lnSpc>
              <a:buClr>
                <a:srgbClr val="666666"/>
              </a:buClr>
              <a:buAutoNum type="arabicPeriod" startAt="12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contains()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searches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vector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95" dirty="0">
                <a:solidFill>
                  <a:srgbClr val="007F00"/>
                </a:solidFill>
                <a:latin typeface="Calibri"/>
                <a:cs typeface="Calibri"/>
              </a:rPr>
              <a:t>for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and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boolean</a:t>
            </a:r>
            <a:r>
              <a:rPr sz="8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result</a:t>
            </a:r>
            <a:endParaRPr sz="800">
              <a:latin typeface="SimSun"/>
              <a:cs typeface="SimSun"/>
            </a:endParaRPr>
          </a:p>
          <a:p>
            <a:pPr marL="12700" marR="2599690">
              <a:lnSpc>
                <a:spcPct val="186800"/>
              </a:lnSpc>
              <a:spcBef>
                <a:spcPts val="60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5" dirty="0">
                <a:solidFill>
                  <a:srgbClr val="0000FF"/>
                </a:solidFill>
                <a:latin typeface="Calibri"/>
                <a:cs typeface="Calibri"/>
              </a:rPr>
              <a:t>java.util.Vector</a:t>
            </a:r>
            <a:r>
              <a:rPr sz="800" spc="95" dirty="0">
                <a:latin typeface="SimSun"/>
                <a:cs typeface="SimSun"/>
              </a:rPr>
              <a:t>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JavaVectorClass</a:t>
            </a:r>
            <a:r>
              <a:rPr sz="800" b="1" spc="2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281305" marR="811530" indent="-107950">
              <a:lnSpc>
                <a:spcPts val="900"/>
              </a:lnSpc>
              <a:spcBef>
                <a:spcPts val="15"/>
              </a:spcBef>
              <a:tabLst>
                <a:tab pos="1518285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 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 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 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Vector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&gt; </a:t>
            </a:r>
            <a:r>
              <a:rPr sz="800" spc="20" dirty="0">
                <a:latin typeface="SimSun"/>
                <a:cs typeface="SimSun"/>
              </a:rPr>
              <a:t>animals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Vector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&lt;&gt;</a:t>
            </a:r>
            <a:r>
              <a:rPr sz="800" spc="20" dirty="0">
                <a:latin typeface="SimSun"/>
                <a:cs typeface="SimSun"/>
              </a:rPr>
              <a:t>();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"Dog"</a:t>
            </a:r>
            <a:r>
              <a:rPr sz="800" spc="20" dirty="0">
                <a:latin typeface="SimSun"/>
                <a:cs typeface="SimSun"/>
              </a:rPr>
              <a:t>);	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"Horse"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"Pig"</a:t>
            </a:r>
            <a:r>
              <a:rPr sz="800" spc="20" dirty="0">
                <a:latin typeface="SimSun"/>
                <a:cs typeface="SimSun"/>
              </a:rPr>
              <a:t>);	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"Cat"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"Befor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Sort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Vector: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animals);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30"/>
              </a:lnSpc>
              <a:tabLst>
                <a:tab pos="2375535" algn="l"/>
              </a:tabLst>
            </a:pPr>
            <a:r>
              <a:rPr sz="800" spc="40" dirty="0">
                <a:latin typeface="SimSun"/>
                <a:cs typeface="SimSun"/>
              </a:rPr>
              <a:t>animals.</a:t>
            </a:r>
            <a:r>
              <a:rPr sz="800" spc="40" dirty="0">
                <a:solidFill>
                  <a:srgbClr val="7C8E28"/>
                </a:solidFill>
                <a:latin typeface="SimSun"/>
                <a:cs typeface="SimSun"/>
              </a:rPr>
              <a:t>sort</a:t>
            </a:r>
            <a:r>
              <a:rPr sz="800" spc="40" dirty="0">
                <a:latin typeface="SimSun"/>
                <a:cs typeface="SimSun"/>
              </a:rPr>
              <a:t>(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null</a:t>
            </a:r>
            <a:r>
              <a:rPr sz="800" spc="40" dirty="0">
                <a:latin typeface="SimSun"/>
                <a:cs typeface="SimSun"/>
              </a:rPr>
              <a:t>);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Sort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Animals</a:t>
            </a:r>
            <a:endParaRPr sz="800">
              <a:latin typeface="Cambria"/>
              <a:cs typeface="Cambria"/>
            </a:endParaRPr>
          </a:p>
          <a:p>
            <a:pPr marL="281305" marR="607060">
              <a:lnSpc>
                <a:spcPts val="900"/>
              </a:lnSpc>
              <a:spcBef>
                <a:spcPts val="50"/>
              </a:spcBef>
              <a:tabLst>
                <a:tab pos="2378075" algn="l"/>
              </a:tabLst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"After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Sort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Vector: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4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remove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</a:t>
            </a:r>
            <a:r>
              <a:rPr sz="800" spc="20" dirty="0">
                <a:latin typeface="SimSun"/>
                <a:cs typeface="SimSun"/>
              </a:rPr>
              <a:t>);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0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0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remove()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"Removed Element: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"Donkey"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35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"After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Element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Removed: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animals);</a:t>
            </a:r>
            <a:endParaRPr sz="800">
              <a:latin typeface="SimSun"/>
              <a:cs typeface="SimSun"/>
            </a:endParaRPr>
          </a:p>
          <a:p>
            <a:pPr marL="281305" marR="5080">
              <a:lnSpc>
                <a:spcPts val="900"/>
              </a:lnSpc>
              <a:spcBef>
                <a:spcPts val="45"/>
              </a:spcBef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"Indext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Pig: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indexOf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"Pig"</a:t>
            </a:r>
            <a:r>
              <a:rPr sz="800" spc="20" dirty="0">
                <a:latin typeface="SimSun"/>
                <a:cs typeface="SimSun"/>
              </a:rPr>
              <a:t>));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"Check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Horse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contains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"Horse"</a:t>
            </a:r>
            <a:r>
              <a:rPr sz="800" spc="20" dirty="0">
                <a:latin typeface="SimSun"/>
                <a:cs typeface="SimSun"/>
              </a:rPr>
              <a:t>));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"Check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Parrot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4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contains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"Parrot"</a:t>
            </a:r>
            <a:r>
              <a:rPr sz="800" spc="20" dirty="0">
                <a:latin typeface="SimSun"/>
                <a:cs typeface="SimSun"/>
              </a:rPr>
              <a:t>));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"Cow"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13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886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30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Vector</a:t>
            </a:r>
            <a:r>
              <a:rPr sz="1100" spc="3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IV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561160"/>
            <a:ext cx="3736340" cy="242443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81305" marR="596265">
              <a:lnSpc>
                <a:spcPts val="900"/>
              </a:lnSpc>
              <a:spcBef>
                <a:spcPts val="175"/>
              </a:spcBef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"Check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Size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size</a:t>
            </a:r>
            <a:r>
              <a:rPr sz="800" spc="20" dirty="0">
                <a:latin typeface="SimSun"/>
                <a:cs typeface="SimSun"/>
              </a:rPr>
              <a:t>());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set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"Dog"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"After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Set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Vector: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animals);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94"/>
              </a:lnSpc>
              <a:tabLst>
                <a:tab pos="1356360" algn="l"/>
              </a:tabLst>
            </a:pP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clear</a:t>
            </a:r>
            <a:r>
              <a:rPr sz="800" spc="20" dirty="0">
                <a:latin typeface="SimSun"/>
                <a:cs typeface="SimSun"/>
              </a:rPr>
              <a:t>();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clear()</a:t>
            </a:r>
            <a:endParaRPr sz="800">
              <a:latin typeface="Cambria"/>
              <a:cs typeface="Cambria"/>
            </a:endParaRPr>
          </a:p>
          <a:p>
            <a:pPr marL="281305" marR="5080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"Vector after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clear():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800" spc="20" dirty="0">
                <a:latin typeface="SimSun"/>
                <a:cs typeface="SimSun"/>
              </a:rPr>
              <a:t>animals);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"Check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Empty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or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Not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isEmpty</a:t>
            </a:r>
            <a:r>
              <a:rPr sz="800" spc="20" dirty="0">
                <a:latin typeface="SimSun"/>
                <a:cs typeface="SimSun"/>
              </a:rPr>
              <a:t>());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</a:t>
            </a:r>
            <a:endParaRPr sz="800">
              <a:latin typeface="Cambria"/>
              <a:cs typeface="Cambria"/>
            </a:endParaRPr>
          </a:p>
          <a:p>
            <a:pPr marL="437515" marR="1111250" algn="just">
              <a:lnSpc>
                <a:spcPts val="900"/>
              </a:lnSpc>
              <a:spcBef>
                <a:spcPts val="45"/>
              </a:spcBef>
            </a:pP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Befor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Sort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Vector: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[Dog,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Horse,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Pig,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Cat]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After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Sort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Vector: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[Cat,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Dog,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Horse,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Pig]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20" dirty="0">
                <a:solidFill>
                  <a:srgbClr val="3F7F7F"/>
                </a:solidFill>
                <a:latin typeface="Cambria"/>
                <a:cs typeface="Cambria"/>
              </a:rPr>
              <a:t>Removed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Element: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30" dirty="0">
                <a:solidFill>
                  <a:srgbClr val="3F7F7F"/>
                </a:solidFill>
                <a:latin typeface="Cambria"/>
                <a:cs typeface="Cambria"/>
              </a:rPr>
              <a:t>Dog</a:t>
            </a:r>
            <a:endParaRPr sz="800">
              <a:latin typeface="Cambria"/>
              <a:cs typeface="Cambria"/>
            </a:endParaRPr>
          </a:p>
          <a:p>
            <a:pPr marL="437515">
              <a:lnSpc>
                <a:spcPts val="840"/>
              </a:lnSpc>
            </a:pP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After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Element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Removed: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[Cat,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Horse,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Pig,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Donkey]</a:t>
            </a:r>
            <a:endParaRPr sz="800">
              <a:latin typeface="Cambria"/>
              <a:cs typeface="Cambria"/>
            </a:endParaRPr>
          </a:p>
          <a:p>
            <a:pPr marL="437515" marR="2226945">
              <a:lnSpc>
                <a:spcPts val="900"/>
              </a:lnSpc>
              <a:spcBef>
                <a:spcPts val="50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Indext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Pig: 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2 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Check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 Horse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true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Check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Parrot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false </a:t>
            </a:r>
            <a:r>
              <a:rPr sz="800" i="1" spc="-1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Check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Size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5</a:t>
            </a:r>
            <a:endParaRPr sz="800">
              <a:latin typeface="Cambria"/>
              <a:cs typeface="Cambria"/>
            </a:endParaRPr>
          </a:p>
          <a:p>
            <a:pPr marL="437515">
              <a:lnSpc>
                <a:spcPts val="835"/>
              </a:lnSpc>
            </a:pP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After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Set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Vector: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[Cat,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Horse,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Pig,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Dog,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Cow]</a:t>
            </a:r>
            <a:endParaRPr sz="800">
              <a:latin typeface="Cambria"/>
              <a:cs typeface="Cambria"/>
            </a:endParaRPr>
          </a:p>
          <a:p>
            <a:pPr marL="437515" marR="1961514">
              <a:lnSpc>
                <a:spcPts val="900"/>
              </a:lnSpc>
              <a:spcBef>
                <a:spcPts val="50"/>
              </a:spcBef>
            </a:pP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Vector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after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clear(): </a:t>
            </a:r>
            <a:r>
              <a:rPr sz="800" i="1" spc="145" dirty="0">
                <a:solidFill>
                  <a:srgbClr val="3F7F7F"/>
                </a:solidFill>
                <a:latin typeface="Cambria"/>
                <a:cs typeface="Cambria"/>
              </a:rPr>
              <a:t>[] </a:t>
            </a:r>
            <a:r>
              <a:rPr sz="800" i="1" spc="1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Check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5" dirty="0">
                <a:solidFill>
                  <a:srgbClr val="3F7F7F"/>
                </a:solidFill>
                <a:latin typeface="Cambria"/>
                <a:cs typeface="Cambria"/>
              </a:rPr>
              <a:t>Empty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or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Not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true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75"/>
              </a:lnSpc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14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742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30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Stack</a:t>
            </a:r>
            <a:r>
              <a:rPr sz="1100" spc="3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28891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17325"/>
            <a:ext cx="3893185" cy="28124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b="1" spc="-45" dirty="0">
                <a:latin typeface="Tahoma"/>
                <a:cs typeface="Tahoma"/>
              </a:rPr>
              <a:t>Stack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class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extends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b="1" spc="-45" dirty="0">
                <a:latin typeface="Tahoma"/>
                <a:cs typeface="Tahoma"/>
              </a:rPr>
              <a:t>Vector</a:t>
            </a:r>
            <a:r>
              <a:rPr sz="900" b="1" spc="50" dirty="0">
                <a:latin typeface="Tahoma"/>
                <a:cs typeface="Tahoma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class.</a:t>
            </a:r>
            <a:endParaRPr sz="900">
              <a:latin typeface="Microsoft Sans Serif"/>
              <a:cs typeface="Microsoft Sans Serif"/>
            </a:endParaRPr>
          </a:p>
          <a:p>
            <a:pPr marL="12700" marR="454025">
              <a:lnSpc>
                <a:spcPct val="101000"/>
              </a:lnSpc>
              <a:spcBef>
                <a:spcPts val="310"/>
              </a:spcBef>
            </a:pPr>
            <a:r>
              <a:rPr sz="900" spc="-10" dirty="0">
                <a:latin typeface="Microsoft Sans Serif"/>
                <a:cs typeface="Microsoft Sans Serif"/>
              </a:rPr>
              <a:t>In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b="1" spc="-35" dirty="0">
                <a:latin typeface="Tahoma"/>
                <a:cs typeface="Tahoma"/>
              </a:rPr>
              <a:t>Stack</a:t>
            </a:r>
            <a:r>
              <a:rPr sz="900" spc="-35" dirty="0">
                <a:latin typeface="Microsoft Sans Serif"/>
                <a:cs typeface="Microsoft Sans Serif"/>
              </a:rPr>
              <a:t>,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elements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stored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75" dirty="0">
                <a:latin typeface="Microsoft Sans Serif"/>
                <a:cs typeface="Microsoft Sans Serif"/>
              </a:rPr>
              <a:t>accessed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b="1" spc="-45" dirty="0">
                <a:latin typeface="Tahoma"/>
                <a:cs typeface="Tahoma"/>
              </a:rPr>
              <a:t>Last</a:t>
            </a:r>
            <a:r>
              <a:rPr sz="900" b="1" spc="60" dirty="0">
                <a:latin typeface="Tahoma"/>
                <a:cs typeface="Tahoma"/>
              </a:rPr>
              <a:t> </a:t>
            </a:r>
            <a:r>
              <a:rPr sz="900" b="1" spc="-110" dirty="0">
                <a:latin typeface="Tahoma"/>
                <a:cs typeface="Tahoma"/>
              </a:rPr>
              <a:t>In</a:t>
            </a:r>
            <a:r>
              <a:rPr sz="900" b="1" spc="-85" dirty="0">
                <a:latin typeface="Tahoma"/>
                <a:cs typeface="Tahoma"/>
              </a:rPr>
              <a:t> </a:t>
            </a:r>
            <a:r>
              <a:rPr sz="900" b="1" spc="-35" dirty="0">
                <a:latin typeface="Tahoma"/>
                <a:cs typeface="Tahoma"/>
              </a:rPr>
              <a:t>First</a:t>
            </a:r>
            <a:r>
              <a:rPr sz="900" b="1" spc="70" dirty="0">
                <a:latin typeface="Tahoma"/>
                <a:cs typeface="Tahoma"/>
              </a:rPr>
              <a:t> </a:t>
            </a:r>
            <a:r>
              <a:rPr sz="900" b="1" spc="-15" dirty="0">
                <a:latin typeface="Tahoma"/>
                <a:cs typeface="Tahoma"/>
              </a:rPr>
              <a:t>Out</a:t>
            </a:r>
            <a:r>
              <a:rPr sz="900" spc="-15" dirty="0">
                <a:latin typeface="Microsoft Sans Serif"/>
                <a:cs typeface="Microsoft Sans Serif"/>
              </a:rPr>
              <a:t>.</a:t>
            </a:r>
            <a:r>
              <a:rPr sz="900" spc="1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i.e.,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elements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added/removed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only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at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top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stack.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b="1" spc="-55" dirty="0">
                <a:latin typeface="Tahoma"/>
                <a:cs typeface="Tahoma"/>
              </a:rPr>
              <a:t>Creating</a:t>
            </a:r>
            <a:r>
              <a:rPr sz="900" b="1" spc="50" dirty="0">
                <a:latin typeface="Tahoma"/>
                <a:cs typeface="Tahoma"/>
              </a:rPr>
              <a:t> </a:t>
            </a:r>
            <a:r>
              <a:rPr sz="900" b="1" spc="-70" dirty="0">
                <a:latin typeface="Tahoma"/>
                <a:cs typeface="Tahoma"/>
              </a:rPr>
              <a:t>a</a:t>
            </a:r>
            <a:r>
              <a:rPr sz="900" b="1" spc="50" dirty="0">
                <a:latin typeface="Tahoma"/>
                <a:cs typeface="Tahoma"/>
              </a:rPr>
              <a:t> </a:t>
            </a:r>
            <a:r>
              <a:rPr sz="900" b="1" spc="-45" dirty="0">
                <a:latin typeface="Tahoma"/>
                <a:cs typeface="Tahoma"/>
              </a:rPr>
              <a:t>Stack</a:t>
            </a:r>
            <a:r>
              <a:rPr sz="900" b="1" spc="30" dirty="0"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490855">
              <a:lnSpc>
                <a:spcPct val="100000"/>
              </a:lnSpc>
              <a:spcBef>
                <a:spcPts val="215"/>
              </a:spcBef>
            </a:pPr>
            <a:r>
              <a:rPr sz="900" b="1" spc="45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900" b="1" spc="20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20" dirty="0">
                <a:solidFill>
                  <a:srgbClr val="0000FF"/>
                </a:solidFill>
                <a:latin typeface="Calibri"/>
                <a:cs typeface="Calibri"/>
              </a:rPr>
              <a:t>java.util.Stack</a:t>
            </a:r>
            <a:endParaRPr sz="900">
              <a:latin typeface="Calibri"/>
              <a:cs typeface="Calibri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Stack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900" spc="20" dirty="0">
                <a:latin typeface="SimSun"/>
                <a:cs typeface="SimSun"/>
              </a:rPr>
              <a:t>Type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&gt;</a:t>
            </a:r>
            <a:r>
              <a:rPr sz="9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stacks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Stack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&lt;&gt;</a:t>
            </a:r>
            <a:r>
              <a:rPr sz="900" spc="20" dirty="0">
                <a:latin typeface="SimSun"/>
                <a:cs typeface="SimSun"/>
              </a:rPr>
              <a:t>();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20" dirty="0">
                <a:solidFill>
                  <a:srgbClr val="A0A000"/>
                </a:solidFill>
                <a:latin typeface="SimSun"/>
                <a:cs typeface="SimSun"/>
              </a:rPr>
              <a:t>Examples:</a:t>
            </a:r>
            <a:endParaRPr sz="900">
              <a:latin typeface="SimSun"/>
              <a:cs typeface="SimSun"/>
            </a:endParaRPr>
          </a:p>
          <a:p>
            <a:pPr marL="490855" marR="1122045">
              <a:lnSpc>
                <a:spcPct val="101000"/>
              </a:lnSpc>
            </a:pPr>
            <a:r>
              <a:rPr sz="900" spc="20" dirty="0">
                <a:latin typeface="SimSun"/>
                <a:cs typeface="SimSun"/>
              </a:rPr>
              <a:t>Stack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900" spc="20" dirty="0">
                <a:latin typeface="SimSun"/>
                <a:cs typeface="SimSun"/>
              </a:rPr>
              <a:t>Integer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&gt;</a:t>
            </a:r>
            <a:r>
              <a:rPr sz="9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stacks</a:t>
            </a:r>
            <a:r>
              <a:rPr sz="900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Stack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&lt;&gt;</a:t>
            </a:r>
            <a:r>
              <a:rPr sz="900" spc="20" dirty="0">
                <a:latin typeface="SimSun"/>
                <a:cs typeface="SimSun"/>
              </a:rPr>
              <a:t>();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Stack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900" spc="20" dirty="0">
                <a:latin typeface="SimSun"/>
                <a:cs typeface="SimSun"/>
              </a:rPr>
              <a:t>String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&gt;</a:t>
            </a:r>
            <a:r>
              <a:rPr sz="9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stacks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spc="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Stack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&lt;&gt;</a:t>
            </a:r>
            <a:r>
              <a:rPr sz="900" spc="20" dirty="0">
                <a:latin typeface="SimSun"/>
                <a:cs typeface="SimSun"/>
              </a:rPr>
              <a:t>();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900" b="1" spc="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b="1" spc="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Stack</a:t>
            </a:r>
            <a:r>
              <a:rPr sz="900" b="1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2700" marR="5080">
              <a:lnSpc>
                <a:spcPts val="1789"/>
              </a:lnSpc>
              <a:spcBef>
                <a:spcPts val="55"/>
              </a:spcBef>
            </a:pPr>
            <a:r>
              <a:rPr sz="800" spc="20" dirty="0">
                <a:latin typeface="SimSun"/>
                <a:cs typeface="SimSun"/>
              </a:rPr>
              <a:t>Since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Stack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extends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Vector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class,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inherits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methods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Vector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Other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Methods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670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push()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add 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 to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top 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stack.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pop()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To remove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 element 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top 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stack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peek()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 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object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stack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search()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To search 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 in the stack.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930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empty()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To check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whether a stack 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empty or not</a:t>
            </a:r>
            <a:endParaRPr sz="8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706691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023048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131377"/>
            <a:ext cx="53644" cy="536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15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784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30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Stack</a:t>
            </a:r>
            <a:r>
              <a:rPr sz="1100" spc="30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444524"/>
            <a:ext cx="2327910" cy="716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9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0" dirty="0">
                <a:solidFill>
                  <a:srgbClr val="0000FF"/>
                </a:solidFill>
                <a:latin typeface="Calibri"/>
                <a:cs typeface="Calibri"/>
              </a:rPr>
              <a:t>java.util.Stack</a:t>
            </a:r>
            <a:r>
              <a:rPr sz="800" spc="10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20" dirty="0">
                <a:solidFill>
                  <a:srgbClr val="0000FF"/>
                </a:solidFill>
                <a:latin typeface="Calibri"/>
                <a:cs typeface="Calibri"/>
              </a:rPr>
              <a:t>JavaSTACK</a:t>
            </a:r>
            <a:r>
              <a:rPr sz="800" b="1" spc="2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61290" algn="ctr">
              <a:lnSpc>
                <a:spcPts val="930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>
              <a:latin typeface="SimSun"/>
              <a:cs typeface="SimSun"/>
            </a:endParaRPr>
          </a:p>
          <a:p>
            <a:pPr marL="222885" algn="ctr">
              <a:lnSpc>
                <a:spcPct val="100000"/>
              </a:lnSpc>
              <a:spcBef>
                <a:spcPts val="830"/>
              </a:spcBef>
            </a:pPr>
            <a:r>
              <a:rPr sz="800" spc="20" dirty="0">
                <a:latin typeface="SimSun"/>
                <a:cs typeface="SimSun"/>
              </a:rPr>
              <a:t>Stack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&gt;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Stack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&lt;&gt;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3041" y="1013890"/>
            <a:ext cx="875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0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Stack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Created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239" y="1241639"/>
            <a:ext cx="2391410" cy="4889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push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"Horse"</a:t>
            </a:r>
            <a:r>
              <a:rPr sz="800" spc="20" dirty="0">
                <a:latin typeface="SimSun"/>
                <a:cs typeface="SimSun"/>
              </a:rPr>
              <a:t>);</a:t>
            </a:r>
            <a:r>
              <a:rPr sz="800" spc="5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push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"Cat"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"Stack: "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animals);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"Zibra"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7568" y="1241639"/>
            <a:ext cx="11010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push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"Dog"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367" y="1697125"/>
            <a:ext cx="3682365" cy="12858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81305" marR="58419">
              <a:lnSpc>
                <a:spcPts val="900"/>
              </a:lnSpc>
              <a:spcBef>
                <a:spcPts val="175"/>
              </a:spcBef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"Stack: "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800" spc="20" dirty="0">
                <a:latin typeface="SimSun"/>
                <a:cs typeface="SimSun"/>
              </a:rPr>
              <a:t>animals);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"Peek Element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peek</a:t>
            </a:r>
            <a:r>
              <a:rPr sz="800" spc="20" dirty="0">
                <a:latin typeface="SimSun"/>
                <a:cs typeface="SimSun"/>
              </a:rPr>
              <a:t>());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"Element Poped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pop</a:t>
            </a:r>
            <a:r>
              <a:rPr sz="800" spc="20" dirty="0">
                <a:latin typeface="SimSun"/>
                <a:cs typeface="SimSun"/>
              </a:rPr>
              <a:t>());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"Search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Dog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search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"Dog"</a:t>
            </a:r>
            <a:r>
              <a:rPr sz="800" spc="20" dirty="0">
                <a:latin typeface="SimSun"/>
                <a:cs typeface="SimSun"/>
              </a:rPr>
              <a:t>));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"Search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Dog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contains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"Dog"</a:t>
            </a:r>
            <a:r>
              <a:rPr sz="800" spc="20" dirty="0">
                <a:latin typeface="SimSun"/>
                <a:cs typeface="SimSun"/>
              </a:rPr>
              <a:t>));</a:t>
            </a:r>
            <a:endParaRPr sz="800">
              <a:latin typeface="SimSun"/>
              <a:cs typeface="SimSun"/>
            </a:endParaRPr>
          </a:p>
          <a:p>
            <a:pPr marL="281305" marR="112395">
              <a:lnSpc>
                <a:spcPts val="900"/>
              </a:lnSpc>
              <a:spcBef>
                <a:spcPts val="880"/>
              </a:spcBef>
              <a:tabLst>
                <a:tab pos="1303020" algn="l"/>
              </a:tabLst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"Is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stack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empty?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empty</a:t>
            </a:r>
            <a:r>
              <a:rPr sz="800" spc="20" dirty="0">
                <a:latin typeface="SimSun"/>
                <a:cs typeface="SimSun"/>
              </a:rPr>
              <a:t>());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clear</a:t>
            </a:r>
            <a:r>
              <a:rPr sz="800" spc="20" dirty="0">
                <a:latin typeface="SimSun"/>
                <a:cs typeface="SimSun"/>
              </a:rPr>
              <a:t>();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Clear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and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Check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for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empty.</a:t>
            </a:r>
            <a:endParaRPr sz="800">
              <a:latin typeface="Cambria"/>
              <a:cs typeface="Cambria"/>
            </a:endParaRPr>
          </a:p>
          <a:p>
            <a:pPr marL="281305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"Is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stack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empty?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animals.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isEmpty</a:t>
            </a:r>
            <a:r>
              <a:rPr sz="800" spc="20" dirty="0">
                <a:latin typeface="SimSun"/>
                <a:cs typeface="SimSun"/>
              </a:rPr>
              <a:t>());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16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82676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30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Stack</a:t>
            </a:r>
            <a:r>
              <a:rPr sz="1100" spc="30" dirty="0">
                <a:solidFill>
                  <a:srgbClr val="FFFFFF"/>
                </a:solidFill>
              </a:rPr>
              <a:t> </a:t>
            </a:r>
            <a:r>
              <a:rPr sz="1100" spc="15" dirty="0">
                <a:solidFill>
                  <a:srgbClr val="FFFFFF"/>
                </a:solidFill>
              </a:rPr>
              <a:t>III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1058543"/>
            <a:ext cx="1320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1620" y="1172424"/>
            <a:ext cx="1673225" cy="944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Stack: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[Horse,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Cat,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Dog]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ts val="900"/>
              </a:lnSpc>
              <a:spcBef>
                <a:spcPts val="50"/>
              </a:spcBef>
            </a:pP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Stack: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[Horse,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Cat,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Dog,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Zibra] </a:t>
            </a:r>
            <a:r>
              <a:rPr sz="800" i="1" spc="-1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Peek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Element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Zibra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40"/>
              </a:lnSpc>
            </a:pP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Element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Cambria"/>
                <a:cs typeface="Cambria"/>
              </a:rPr>
              <a:t>Poped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Zibra</a:t>
            </a:r>
            <a:endParaRPr sz="800">
              <a:latin typeface="Cambria"/>
              <a:cs typeface="Cambria"/>
            </a:endParaRPr>
          </a:p>
          <a:p>
            <a:pPr marL="12700" marR="748665">
              <a:lnSpc>
                <a:spcPts val="900"/>
              </a:lnSpc>
              <a:spcBef>
                <a:spcPts val="45"/>
              </a:spcBef>
            </a:pP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Search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30" dirty="0">
                <a:solidFill>
                  <a:srgbClr val="3F7F7F"/>
                </a:solidFill>
                <a:latin typeface="Cambria"/>
                <a:cs typeface="Cambria"/>
              </a:rPr>
              <a:t>Dog</a:t>
            </a:r>
            <a:r>
              <a:rPr sz="800" i="1" spc="-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: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1 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Search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30" dirty="0">
                <a:solidFill>
                  <a:srgbClr val="3F7F7F"/>
                </a:solidFill>
                <a:latin typeface="Cambria"/>
                <a:cs typeface="Cambria"/>
              </a:rPr>
              <a:t>Dog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true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40"/>
              </a:lnSpc>
            </a:pPr>
            <a:r>
              <a:rPr sz="800" i="1" spc="13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stack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empty?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false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</a:pPr>
            <a:r>
              <a:rPr sz="800" i="1" spc="13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stack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empty?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true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367" y="2083408"/>
            <a:ext cx="1320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17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225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Map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Interface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490905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20504"/>
            <a:ext cx="3668395" cy="932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0" dirty="0">
                <a:latin typeface="Microsoft Sans Serif"/>
                <a:cs typeface="Microsoft Sans Serif"/>
              </a:rPr>
              <a:t>It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collections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framework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provides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functionality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b="1" spc="-80" dirty="0">
                <a:latin typeface="Tahoma"/>
                <a:cs typeface="Tahoma"/>
              </a:rPr>
              <a:t>map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-20" dirty="0">
                <a:latin typeface="Microsoft Sans Serif"/>
                <a:cs typeface="Microsoft Sans Serif"/>
              </a:rPr>
              <a:t>data</a:t>
            </a:r>
            <a:r>
              <a:rPr sz="900" spc="3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structure.</a:t>
            </a:r>
            <a:endParaRPr sz="900">
              <a:latin typeface="Microsoft Sans Serif"/>
              <a:cs typeface="Microsoft Sans Serif"/>
            </a:endParaRPr>
          </a:p>
          <a:p>
            <a:pPr marL="12700" marR="144145">
              <a:lnSpc>
                <a:spcPct val="101000"/>
              </a:lnSpc>
              <a:spcBef>
                <a:spcPts val="305"/>
              </a:spcBef>
            </a:pPr>
            <a:r>
              <a:rPr sz="900" spc="-35" dirty="0">
                <a:latin typeface="Microsoft Sans Serif"/>
                <a:cs typeface="Microsoft Sans Serif"/>
              </a:rPr>
              <a:t>Elements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Map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stored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b="1" spc="-70" dirty="0">
                <a:solidFill>
                  <a:srgbClr val="FF0000"/>
                </a:solidFill>
                <a:latin typeface="Tahoma"/>
                <a:cs typeface="Tahoma"/>
              </a:rPr>
              <a:t>key</a:t>
            </a:r>
            <a:r>
              <a:rPr sz="900" b="1" spc="-70" dirty="0">
                <a:latin typeface="Tahoma"/>
                <a:cs typeface="Tahoma"/>
              </a:rPr>
              <a:t>/</a:t>
            </a:r>
            <a:r>
              <a:rPr sz="900" b="1" spc="-70" dirty="0">
                <a:solidFill>
                  <a:srgbClr val="0000FF"/>
                </a:solidFill>
                <a:latin typeface="Tahoma"/>
                <a:cs typeface="Tahoma"/>
              </a:rPr>
              <a:t>value</a:t>
            </a:r>
            <a:r>
              <a:rPr sz="900" b="1" spc="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pairs.</a:t>
            </a:r>
            <a:r>
              <a:rPr sz="900" spc="170" dirty="0">
                <a:latin typeface="Microsoft Sans Serif"/>
                <a:cs typeface="Microsoft Sans Serif"/>
              </a:rPr>
              <a:t> </a:t>
            </a:r>
            <a:r>
              <a:rPr sz="900" b="1" spc="-50" dirty="0">
                <a:solidFill>
                  <a:srgbClr val="FF0000"/>
                </a:solidFill>
                <a:latin typeface="Tahoma"/>
                <a:cs typeface="Tahoma"/>
              </a:rPr>
              <a:t>Keys</a:t>
            </a:r>
            <a:r>
              <a:rPr sz="9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unique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values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associated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with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individual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Values</a:t>
            </a:r>
            <a:r>
              <a:rPr sz="900" spc="-50" dirty="0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  <a:p>
            <a:pPr marL="12700" marR="5080">
              <a:lnSpc>
                <a:spcPct val="101000"/>
              </a:lnSpc>
              <a:spcBef>
                <a:spcPts val="305"/>
              </a:spcBef>
            </a:pPr>
            <a:r>
              <a:rPr sz="900" spc="40" dirty="0">
                <a:latin typeface="Microsoft Sans Serif"/>
                <a:cs typeface="Microsoft Sans Serif"/>
              </a:rPr>
              <a:t>It </a:t>
            </a:r>
            <a:r>
              <a:rPr sz="900" spc="-25" dirty="0">
                <a:latin typeface="Microsoft Sans Serif"/>
                <a:cs typeface="Microsoft Sans Serif"/>
              </a:rPr>
              <a:t>cannot</a:t>
            </a:r>
            <a:r>
              <a:rPr sz="900" spc="-20" dirty="0">
                <a:latin typeface="Microsoft Sans Serif"/>
                <a:cs typeface="Microsoft Sans Serif"/>
              </a:rPr>
              <a:t> contain </a:t>
            </a:r>
            <a:r>
              <a:rPr sz="900" spc="-25" dirty="0">
                <a:latin typeface="Microsoft Sans Serif"/>
                <a:cs typeface="Microsoft Sans Serif"/>
              </a:rPr>
              <a:t>duplicate</a:t>
            </a:r>
            <a:r>
              <a:rPr sz="900" spc="-20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keys.</a:t>
            </a:r>
            <a:r>
              <a:rPr sz="900" spc="-5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And, </a:t>
            </a:r>
            <a:r>
              <a:rPr sz="900" spc="-60" dirty="0">
                <a:latin typeface="Microsoft Sans Serif"/>
                <a:cs typeface="Microsoft Sans Serif"/>
              </a:rPr>
              <a:t>each</a:t>
            </a:r>
            <a:r>
              <a:rPr sz="900" spc="-55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key</a:t>
            </a:r>
            <a:r>
              <a:rPr sz="900" spc="-45" dirty="0">
                <a:latin typeface="Microsoft Sans Serif"/>
                <a:cs typeface="Microsoft Sans Serif"/>
              </a:rPr>
              <a:t> is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associated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with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-5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single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value.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806577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122248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49526" y="1490129"/>
            <a:ext cx="1146810" cy="7353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3726" y="2326220"/>
            <a:ext cx="2514600" cy="92621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18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268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Map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Interface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491871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03642"/>
            <a:ext cx="3897629" cy="27089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35"/>
              </a:spcBef>
            </a:pP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900" b="1" spc="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b="1" spc="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Tahoma"/>
                <a:cs typeface="Tahoma"/>
              </a:rPr>
              <a:t>Map</a:t>
            </a:r>
            <a:r>
              <a:rPr sz="900" b="1" spc="3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227965" marR="488950" indent="-227965">
              <a:lnSpc>
                <a:spcPts val="900"/>
              </a:lnSpc>
              <a:spcBef>
                <a:spcPts val="200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put(K, V)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Inserts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both</a:t>
            </a:r>
            <a:r>
              <a:rPr sz="800" spc="2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(K,V)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map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Element.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If the key is present, its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value is replaced.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10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putAll()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Inserts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entries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 map.</a:t>
            </a:r>
            <a:endParaRPr sz="800">
              <a:latin typeface="SimSun"/>
              <a:cs typeface="SimSun"/>
            </a:endParaRPr>
          </a:p>
          <a:p>
            <a:pPr marL="227329" marR="758825" indent="-227965" algn="r">
              <a:lnSpc>
                <a:spcPts val="930"/>
              </a:lnSpc>
              <a:spcBef>
                <a:spcPts val="835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putIfAbsent(K,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Inserts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association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9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90" dirty="0">
                <a:solidFill>
                  <a:srgbClr val="BA2121"/>
                </a:solidFill>
                <a:latin typeface="SimSun"/>
                <a:cs typeface="SimSun"/>
              </a:rPr>
              <a:t>K</a:t>
            </a:r>
            <a:r>
              <a:rPr sz="800" spc="9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endParaRPr sz="800">
              <a:latin typeface="Trebuchet MS"/>
              <a:cs typeface="Trebuchet MS"/>
            </a:endParaRPr>
          </a:p>
          <a:p>
            <a:pPr marR="704850" algn="r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is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not already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associated with </a:t>
            </a:r>
            <a:r>
              <a:rPr sz="800" spc="75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75" dirty="0">
                <a:solidFill>
                  <a:srgbClr val="BA2121"/>
                </a:solidFill>
                <a:latin typeface="SimSun"/>
                <a:cs typeface="SimSun"/>
              </a:rPr>
              <a:t>V</a:t>
            </a:r>
            <a:r>
              <a:rPr sz="800" spc="75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75" dirty="0">
                <a:latin typeface="SimSun"/>
                <a:cs typeface="SimSun"/>
              </a:rPr>
              <a:t>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930"/>
              </a:lnSpc>
              <a:spcBef>
                <a:spcPts val="835"/>
              </a:spcBef>
              <a:buClr>
                <a:srgbClr val="666666"/>
              </a:buClr>
              <a:buAutoNum type="arabicPeriod" startAt="4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get(K)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Returns the value associated with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75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75" dirty="0">
                <a:solidFill>
                  <a:srgbClr val="BA2121"/>
                </a:solidFill>
                <a:latin typeface="SimSun"/>
                <a:cs typeface="SimSun"/>
              </a:rPr>
              <a:t>K</a:t>
            </a:r>
            <a:r>
              <a:rPr sz="800" spc="75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75" dirty="0">
                <a:latin typeface="SimSun"/>
                <a:cs typeface="SimSun"/>
              </a:rPr>
              <a:t>.</a:t>
            </a:r>
            <a:endParaRPr sz="800">
              <a:latin typeface="SimSun"/>
              <a:cs typeface="SimSun"/>
            </a:endParaRPr>
          </a:p>
          <a:p>
            <a:pPr marL="71120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If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key is not found, it returns </a:t>
            </a:r>
            <a:r>
              <a:rPr sz="800" b="1" spc="85" dirty="0">
                <a:solidFill>
                  <a:srgbClr val="007F00"/>
                </a:solidFill>
                <a:latin typeface="Calibri"/>
                <a:cs typeface="Calibri"/>
              </a:rPr>
              <a:t>null</a:t>
            </a:r>
            <a:r>
              <a:rPr sz="800" spc="85" dirty="0">
                <a:latin typeface="SimSun"/>
                <a:cs typeface="SimSun"/>
              </a:rPr>
              <a:t>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894"/>
              </a:lnSpc>
              <a:buClr>
                <a:srgbClr val="666666"/>
              </a:buClr>
              <a:buAutoNum type="arabicPeriod" startAt="5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getOrDefault(K,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defaultValue)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value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associated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with</a:t>
            </a:r>
            <a:endParaRPr sz="800">
              <a:latin typeface="SimSun"/>
              <a:cs typeface="SimSun"/>
            </a:endParaRPr>
          </a:p>
          <a:p>
            <a:pPr marL="1356995" marR="5080">
              <a:lnSpc>
                <a:spcPts val="900"/>
              </a:lnSpc>
              <a:spcBef>
                <a:spcPts val="45"/>
              </a:spcBef>
            </a:pPr>
            <a:r>
              <a:rPr sz="800" spc="20" dirty="0">
                <a:latin typeface="SimSun"/>
                <a:cs typeface="SimSun"/>
              </a:rPr>
              <a:t>the specified key </a:t>
            </a:r>
            <a:r>
              <a:rPr sz="800" spc="75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75" dirty="0">
                <a:solidFill>
                  <a:srgbClr val="BA2121"/>
                </a:solidFill>
                <a:latin typeface="SimSun"/>
                <a:cs typeface="SimSun"/>
              </a:rPr>
              <a:t>K</a:t>
            </a:r>
            <a:r>
              <a:rPr sz="800" spc="75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75" dirty="0">
                <a:latin typeface="SimSun"/>
                <a:cs typeface="SimSun"/>
              </a:rPr>
              <a:t>. </a:t>
            </a:r>
            <a:r>
              <a:rPr sz="800" spc="20" dirty="0">
                <a:latin typeface="SimSun"/>
                <a:cs typeface="SimSun"/>
              </a:rPr>
              <a:t>If the key is not found, </a:t>
            </a:r>
            <a:r>
              <a:rPr sz="800" spc="-39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 the defaultValue.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10"/>
              </a:spcBef>
              <a:buClr>
                <a:srgbClr val="666666"/>
              </a:buClr>
              <a:buAutoNum type="arabicPeriod" startAt="6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containsKey(K)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4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Checks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 </a:t>
            </a:r>
            <a:r>
              <a:rPr sz="800" b="1" spc="29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9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90" dirty="0">
                <a:solidFill>
                  <a:srgbClr val="BA2121"/>
                </a:solidFill>
                <a:latin typeface="SimSun"/>
                <a:cs typeface="SimSun"/>
              </a:rPr>
              <a:t>K</a:t>
            </a:r>
            <a:r>
              <a:rPr sz="800" spc="9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180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800" spc="20" dirty="0">
                <a:latin typeface="SimSun"/>
                <a:cs typeface="SimSun"/>
              </a:rPr>
              <a:t>is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present in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map or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not.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 startAt="6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containsValue(V)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Checks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9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90" dirty="0">
                <a:solidFill>
                  <a:srgbClr val="BA2121"/>
                </a:solidFill>
                <a:latin typeface="SimSun"/>
                <a:cs typeface="SimSun"/>
              </a:rPr>
              <a:t>V</a:t>
            </a:r>
            <a:r>
              <a:rPr sz="800" spc="9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190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800" spc="20" dirty="0">
                <a:latin typeface="SimSun"/>
                <a:cs typeface="SimSun"/>
              </a:rPr>
              <a:t>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present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map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not.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 startAt="6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replace(K, V)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Replace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value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9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90" dirty="0">
                <a:solidFill>
                  <a:srgbClr val="BA2121"/>
                </a:solidFill>
                <a:latin typeface="SimSun"/>
                <a:cs typeface="SimSun"/>
              </a:rPr>
              <a:t>K</a:t>
            </a:r>
            <a:r>
              <a:rPr sz="800" spc="9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180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800" spc="20" dirty="0">
                <a:latin typeface="SimSun"/>
                <a:cs typeface="SimSun"/>
              </a:rPr>
              <a:t>with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75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75" dirty="0">
                <a:solidFill>
                  <a:srgbClr val="BA2121"/>
                </a:solidFill>
                <a:latin typeface="SimSun"/>
                <a:cs typeface="SimSun"/>
              </a:rPr>
              <a:t>V</a:t>
            </a:r>
            <a:r>
              <a:rPr sz="800" spc="75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75" dirty="0">
                <a:latin typeface="SimSun"/>
                <a:cs typeface="SimSun"/>
              </a:rPr>
              <a:t>.</a:t>
            </a:r>
            <a:endParaRPr sz="800">
              <a:latin typeface="SimSun"/>
              <a:cs typeface="SimSun"/>
            </a:endParaRPr>
          </a:p>
          <a:p>
            <a:pPr marL="227965" marR="115570" indent="-227965">
              <a:lnSpc>
                <a:spcPts val="900"/>
              </a:lnSpc>
              <a:spcBef>
                <a:spcPts val="910"/>
              </a:spcBef>
              <a:buClr>
                <a:srgbClr val="666666"/>
              </a:buClr>
              <a:buAutoNum type="arabicPeriod" startAt="6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replace(K,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oldValue,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newValue)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4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Replaces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value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9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90" dirty="0">
                <a:solidFill>
                  <a:srgbClr val="BA2121"/>
                </a:solidFill>
                <a:latin typeface="SimSun"/>
                <a:cs typeface="SimSun"/>
              </a:rPr>
              <a:t>K</a:t>
            </a:r>
            <a:r>
              <a:rPr sz="800" spc="90" dirty="0">
                <a:solidFill>
                  <a:srgbClr val="BA2121"/>
                </a:solidFill>
                <a:latin typeface="Trebuchet MS"/>
                <a:cs typeface="Trebuchet MS"/>
              </a:rPr>
              <a:t>’ </a:t>
            </a:r>
            <a:r>
              <a:rPr sz="800" spc="95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800" spc="20" dirty="0">
                <a:latin typeface="SimSun"/>
                <a:cs typeface="SimSun"/>
              </a:rPr>
              <a:t>with 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9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90" dirty="0">
                <a:solidFill>
                  <a:srgbClr val="BA2121"/>
                </a:solidFill>
                <a:latin typeface="SimSun"/>
                <a:cs typeface="SimSun"/>
              </a:rPr>
              <a:t>V</a:t>
            </a:r>
            <a:r>
              <a:rPr sz="800" spc="9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185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800" spc="20" dirty="0">
                <a:latin typeface="SimSun"/>
                <a:cs typeface="SimSun"/>
              </a:rPr>
              <a:t>only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9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90" dirty="0">
                <a:solidFill>
                  <a:srgbClr val="BA2121"/>
                </a:solidFill>
                <a:latin typeface="SimSun"/>
                <a:cs typeface="SimSun"/>
              </a:rPr>
              <a:t>K</a:t>
            </a:r>
            <a:r>
              <a:rPr sz="800" spc="9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185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800" spc="20" dirty="0">
                <a:latin typeface="SimSun"/>
                <a:cs typeface="SimSun"/>
              </a:rPr>
              <a:t>is associated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with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75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75" dirty="0">
                <a:solidFill>
                  <a:srgbClr val="BA2121"/>
                </a:solidFill>
                <a:latin typeface="SimSun"/>
                <a:cs typeface="SimSun"/>
              </a:rPr>
              <a:t>V</a:t>
            </a:r>
            <a:r>
              <a:rPr sz="800" spc="75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75" dirty="0">
                <a:latin typeface="SimSun"/>
                <a:cs typeface="SimSun"/>
              </a:rPr>
              <a:t>.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19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830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35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Collection</a:t>
            </a:r>
            <a:r>
              <a:rPr sz="1100" spc="4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Framework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16237"/>
            <a:ext cx="3853179" cy="3009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-15" dirty="0">
                <a:latin typeface="Microsoft Sans Serif"/>
                <a:cs typeface="Microsoft Sans Serif"/>
              </a:rPr>
              <a:t>The </a:t>
            </a:r>
            <a:r>
              <a:rPr sz="900" b="1" spc="-55" dirty="0">
                <a:latin typeface="Tahoma"/>
                <a:cs typeface="Tahoma"/>
              </a:rPr>
              <a:t>java.util</a:t>
            </a:r>
            <a:r>
              <a:rPr sz="900" b="1" spc="-50" dirty="0">
                <a:latin typeface="Tahoma"/>
                <a:cs typeface="Tahoma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package</a:t>
            </a:r>
            <a:r>
              <a:rPr sz="900" spc="-4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contains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all the </a:t>
            </a:r>
            <a:r>
              <a:rPr sz="900" spc="-70" dirty="0">
                <a:latin typeface="Microsoft Sans Serif"/>
                <a:cs typeface="Microsoft Sans Serif"/>
              </a:rPr>
              <a:t>classes</a:t>
            </a:r>
            <a:r>
              <a:rPr sz="900" spc="-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interfaces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for </a:t>
            </a:r>
            <a:r>
              <a:rPr sz="900" spc="-15" dirty="0">
                <a:latin typeface="Microsoft Sans Serif"/>
                <a:cs typeface="Microsoft Sans Serif"/>
              </a:rPr>
              <a:t>the </a:t>
            </a:r>
            <a:r>
              <a:rPr sz="900" spc="-25" dirty="0">
                <a:latin typeface="Microsoft Sans Serif"/>
                <a:cs typeface="Microsoft Sans Serif"/>
              </a:rPr>
              <a:t>Collection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framework.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818" y="769912"/>
            <a:ext cx="3120390" cy="154952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9193" y="2496616"/>
            <a:ext cx="3989704" cy="679450"/>
            <a:chOff x="309193" y="2496616"/>
            <a:chExt cx="3989704" cy="679450"/>
          </a:xfrm>
        </p:grpSpPr>
        <p:sp>
          <p:nvSpPr>
            <p:cNvPr id="7" name="object 7"/>
            <p:cNvSpPr/>
            <p:nvPr/>
          </p:nvSpPr>
          <p:spPr>
            <a:xfrm>
              <a:off x="309193" y="2496616"/>
              <a:ext cx="3989704" cy="161925"/>
            </a:xfrm>
            <a:custGeom>
              <a:avLst/>
              <a:gdLst/>
              <a:ahLst/>
              <a:cxnLst/>
              <a:rect l="l" t="t" r="r" b="b"/>
              <a:pathLst>
                <a:path w="3989704" h="16192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61464"/>
                  </a:lnTo>
                  <a:lnTo>
                    <a:pt x="3989652" y="16146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645435"/>
              <a:ext cx="398965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2689705"/>
              <a:ext cx="3989704" cy="486409"/>
            </a:xfrm>
            <a:custGeom>
              <a:avLst/>
              <a:gdLst/>
              <a:ahLst/>
              <a:cxnLst/>
              <a:rect l="l" t="t" r="r" b="b"/>
              <a:pathLst>
                <a:path w="3989704" h="486410">
                  <a:moveTo>
                    <a:pt x="3989652" y="0"/>
                  </a:moveTo>
                  <a:lnTo>
                    <a:pt x="0" y="0"/>
                  </a:lnTo>
                  <a:lnTo>
                    <a:pt x="0" y="435206"/>
                  </a:lnTo>
                  <a:lnTo>
                    <a:pt x="4008" y="454930"/>
                  </a:lnTo>
                  <a:lnTo>
                    <a:pt x="14922" y="471083"/>
                  </a:lnTo>
                  <a:lnTo>
                    <a:pt x="31075" y="481997"/>
                  </a:lnTo>
                  <a:lnTo>
                    <a:pt x="50800" y="486006"/>
                  </a:lnTo>
                  <a:lnTo>
                    <a:pt x="3938852" y="486006"/>
                  </a:lnTo>
                  <a:lnTo>
                    <a:pt x="3958576" y="481997"/>
                  </a:lnTo>
                  <a:lnTo>
                    <a:pt x="3974729" y="471083"/>
                  </a:lnTo>
                  <a:lnTo>
                    <a:pt x="3985644" y="454930"/>
                  </a:lnTo>
                  <a:lnTo>
                    <a:pt x="3989652" y="43520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1901" y="2737929"/>
              <a:ext cx="53644" cy="536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901" y="2914421"/>
              <a:ext cx="53644" cy="5364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47294" y="2443572"/>
            <a:ext cx="3900804" cy="7016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JCF</a:t>
            </a:r>
            <a:endParaRPr sz="900">
              <a:latin typeface="Microsoft Sans Serif"/>
              <a:cs typeface="Microsoft Sans Serif"/>
            </a:endParaRPr>
          </a:p>
          <a:p>
            <a:pPr marL="246379">
              <a:lnSpc>
                <a:spcPct val="100000"/>
              </a:lnSpc>
              <a:spcBef>
                <a:spcPts val="340"/>
              </a:spcBef>
            </a:pPr>
            <a:r>
              <a:rPr sz="900" spc="40" dirty="0">
                <a:latin typeface="Microsoft Sans Serif"/>
                <a:cs typeface="Microsoft Sans Serif"/>
              </a:rPr>
              <a:t>It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root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interface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collections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framework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hierarchy.</a:t>
            </a:r>
            <a:endParaRPr sz="900">
              <a:latin typeface="Microsoft Sans Serif"/>
              <a:cs typeface="Microsoft Sans Serif"/>
            </a:endParaRPr>
          </a:p>
          <a:p>
            <a:pPr marL="246379" marR="5080">
              <a:lnSpc>
                <a:spcPct val="101000"/>
              </a:lnSpc>
              <a:spcBef>
                <a:spcPts val="300"/>
              </a:spcBef>
            </a:pP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does</a:t>
            </a:r>
            <a:r>
              <a:rPr sz="900" spc="-60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not </a:t>
            </a:r>
            <a:r>
              <a:rPr sz="900" spc="-30" dirty="0">
                <a:latin typeface="Microsoft Sans Serif"/>
                <a:cs typeface="Microsoft Sans Serif"/>
              </a:rPr>
              <a:t>provide</a:t>
            </a:r>
            <a:r>
              <a:rPr sz="900" spc="17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direct </a:t>
            </a:r>
            <a:r>
              <a:rPr sz="900" spc="-20" dirty="0">
                <a:latin typeface="Microsoft Sans Serif"/>
                <a:cs typeface="Microsoft Sans Serif"/>
              </a:rPr>
              <a:t>implementations</a:t>
            </a:r>
            <a:r>
              <a:rPr sz="900" spc="20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21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Collection</a:t>
            </a:r>
            <a:r>
              <a:rPr sz="900" spc="19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interface </a:t>
            </a:r>
            <a:r>
              <a:rPr sz="900" spc="-15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but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provides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implementations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its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subinterfaces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like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List,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Set,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Queue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4" name="object 14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10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Map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Interface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15" dirty="0">
                <a:solidFill>
                  <a:srgbClr val="FFFFFF"/>
                </a:solidFill>
              </a:rPr>
              <a:t>III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906318" y="910945"/>
            <a:ext cx="53975" cy="114300"/>
            <a:chOff x="2906318" y="910945"/>
            <a:chExt cx="53975" cy="114300"/>
          </a:xfrm>
        </p:grpSpPr>
        <p:sp>
          <p:nvSpPr>
            <p:cNvPr id="5" name="object 5"/>
            <p:cNvSpPr/>
            <p:nvPr/>
          </p:nvSpPr>
          <p:spPr>
            <a:xfrm>
              <a:off x="2906318" y="913472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771" y="0"/>
                  </a:lnTo>
                </a:path>
              </a:pathLst>
            </a:custGeom>
            <a:ln w="50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8858" y="913472"/>
              <a:ext cx="0" cy="109220"/>
            </a:xfrm>
            <a:custGeom>
              <a:avLst/>
              <a:gdLst/>
              <a:ahLst/>
              <a:cxnLst/>
              <a:rect l="l" t="t" r="r" b="b"/>
              <a:pathLst>
                <a:path h="109219">
                  <a:moveTo>
                    <a:pt x="0" y="10881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57563" y="913472"/>
              <a:ext cx="0" cy="109220"/>
            </a:xfrm>
            <a:custGeom>
              <a:avLst/>
              <a:gdLst/>
              <a:ahLst/>
              <a:cxnLst/>
              <a:rect l="l" t="t" r="r" b="b"/>
              <a:pathLst>
                <a:path h="109219">
                  <a:moveTo>
                    <a:pt x="0" y="10881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06318" y="1022286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771" y="0"/>
                  </a:lnTo>
                </a:path>
              </a:pathLst>
            </a:custGeom>
            <a:ln w="50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306" y="421245"/>
            <a:ext cx="4131310" cy="2802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1645" indent="-215900">
              <a:lnSpc>
                <a:spcPct val="100000"/>
              </a:lnSpc>
              <a:spcBef>
                <a:spcPts val="95"/>
              </a:spcBef>
              <a:buClr>
                <a:srgbClr val="666666"/>
              </a:buClr>
              <a:buAutoNum type="arabicPeriod" startAt="10"/>
              <a:tabLst>
                <a:tab pos="462280" algn="l"/>
              </a:tabLst>
            </a:pPr>
            <a:r>
              <a:rPr sz="800" spc="20" dirty="0">
                <a:latin typeface="SimSun"/>
                <a:cs typeface="SimSun"/>
              </a:rPr>
              <a:t>remove(K)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Removes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entry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map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represented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75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75" dirty="0">
                <a:solidFill>
                  <a:srgbClr val="BA2121"/>
                </a:solidFill>
                <a:latin typeface="SimSun"/>
                <a:cs typeface="SimSun"/>
              </a:rPr>
              <a:t>K</a:t>
            </a:r>
            <a:r>
              <a:rPr sz="800" spc="75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75" dirty="0">
                <a:latin typeface="SimSun"/>
                <a:cs typeface="SimSun"/>
              </a:rPr>
              <a:t>.</a:t>
            </a:r>
            <a:endParaRPr sz="800">
              <a:latin typeface="SimSun"/>
              <a:cs typeface="SimSun"/>
            </a:endParaRPr>
          </a:p>
          <a:p>
            <a:pPr marL="461645" indent="-215900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 startAt="10"/>
              <a:tabLst>
                <a:tab pos="462280" algn="l"/>
              </a:tabLst>
            </a:pPr>
            <a:r>
              <a:rPr sz="800" spc="20" dirty="0">
                <a:latin typeface="SimSun"/>
                <a:cs typeface="SimSun"/>
              </a:rPr>
              <a:t>remove(K, V)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Removes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entry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map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that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has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9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90" dirty="0">
                <a:solidFill>
                  <a:srgbClr val="BA2121"/>
                </a:solidFill>
                <a:latin typeface="SimSun"/>
                <a:cs typeface="SimSun"/>
              </a:rPr>
              <a:t>K</a:t>
            </a:r>
            <a:r>
              <a:rPr sz="800" spc="9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185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800" spc="20" dirty="0">
                <a:latin typeface="SimSun"/>
                <a:cs typeface="SimSun"/>
              </a:rPr>
              <a:t>with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75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75" dirty="0">
                <a:solidFill>
                  <a:srgbClr val="BA2121"/>
                </a:solidFill>
                <a:latin typeface="SimSun"/>
                <a:cs typeface="SimSun"/>
              </a:rPr>
              <a:t>V</a:t>
            </a:r>
            <a:r>
              <a:rPr sz="800" spc="75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75" dirty="0">
                <a:latin typeface="SimSun"/>
                <a:cs typeface="SimSun"/>
              </a:rPr>
              <a:t>.</a:t>
            </a:r>
            <a:endParaRPr sz="800">
              <a:latin typeface="SimSun"/>
              <a:cs typeface="SimSun"/>
            </a:endParaRPr>
          </a:p>
          <a:p>
            <a:pPr marL="461645" indent="-215900">
              <a:lnSpc>
                <a:spcPct val="100000"/>
              </a:lnSpc>
              <a:spcBef>
                <a:spcPts val="830"/>
              </a:spcBef>
              <a:buClr>
                <a:srgbClr val="666666"/>
              </a:buClr>
              <a:buAutoNum type="arabicPeriod" startAt="10"/>
              <a:tabLst>
                <a:tab pos="462280" algn="l"/>
              </a:tabLst>
            </a:pPr>
            <a:r>
              <a:rPr sz="800" spc="20" dirty="0">
                <a:latin typeface="SimSun"/>
                <a:cs typeface="SimSun"/>
              </a:rPr>
              <a:t>keySet()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 set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</a:t>
            </a:r>
            <a:r>
              <a:rPr sz="800" spc="40" dirty="0">
                <a:latin typeface="SimSun"/>
                <a:cs typeface="SimSun"/>
              </a:rPr>
              <a:t>Key</a:t>
            </a:r>
            <a:r>
              <a:rPr sz="800" spc="40" dirty="0">
                <a:latin typeface="Trebuchet MS"/>
                <a:cs typeface="Trebuchet MS"/>
              </a:rPr>
              <a:t>’</a:t>
            </a:r>
            <a:r>
              <a:rPr sz="800" spc="40" dirty="0">
                <a:latin typeface="SimSun"/>
                <a:cs typeface="SimSun"/>
              </a:rPr>
              <a:t>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present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 map.</a:t>
            </a:r>
            <a:endParaRPr sz="800">
              <a:latin typeface="SimSun"/>
              <a:cs typeface="SimSun"/>
            </a:endParaRPr>
          </a:p>
          <a:p>
            <a:pPr marL="461645" indent="-215900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 startAt="10"/>
              <a:tabLst>
                <a:tab pos="462280" algn="l"/>
              </a:tabLst>
            </a:pPr>
            <a:r>
              <a:rPr sz="800" spc="20" dirty="0">
                <a:latin typeface="SimSun"/>
                <a:cs typeface="SimSun"/>
              </a:rPr>
              <a:t>values()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 set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Values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present 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map.</a:t>
            </a:r>
            <a:endParaRPr sz="800">
              <a:latin typeface="SimSun"/>
              <a:cs typeface="SimSun"/>
            </a:endParaRPr>
          </a:p>
          <a:p>
            <a:pPr marL="461645" indent="-215900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 startAt="10"/>
              <a:tabLst>
                <a:tab pos="462280" algn="l"/>
              </a:tabLst>
            </a:pPr>
            <a:r>
              <a:rPr sz="800" spc="20" dirty="0">
                <a:latin typeface="SimSun"/>
                <a:cs typeface="SimSun"/>
              </a:rPr>
              <a:t>entrySet()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8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80" dirty="0">
                <a:solidFill>
                  <a:srgbClr val="BA2121"/>
                </a:solidFill>
                <a:latin typeface="SimSun"/>
                <a:cs typeface="SimSun"/>
              </a:rPr>
              <a:t>K</a:t>
            </a:r>
            <a:r>
              <a:rPr sz="800" spc="8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80" dirty="0">
                <a:solidFill>
                  <a:srgbClr val="666666"/>
                </a:solidFill>
                <a:latin typeface="SimSun"/>
                <a:cs typeface="SimSun"/>
              </a:rPr>
              <a:t>/</a:t>
            </a:r>
            <a:r>
              <a:rPr sz="800" spc="8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80" dirty="0">
                <a:solidFill>
                  <a:srgbClr val="BA2121"/>
                </a:solidFill>
                <a:latin typeface="SimSun"/>
                <a:cs typeface="SimSun"/>
              </a:rPr>
              <a:t>V</a:t>
            </a:r>
            <a:r>
              <a:rPr sz="800" spc="8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800" spc="185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800" spc="20" dirty="0">
                <a:latin typeface="SimSun"/>
                <a:cs typeface="SimSun"/>
              </a:rPr>
              <a:t>mapping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map.</a:t>
            </a:r>
            <a:endParaRPr sz="800">
              <a:latin typeface="SimSun"/>
              <a:cs typeface="SimSun"/>
            </a:endParaRPr>
          </a:p>
          <a:p>
            <a:pPr marL="12700" marR="1555750">
              <a:lnSpc>
                <a:spcPct val="186800"/>
              </a:lnSpc>
              <a:spcBef>
                <a:spcPts val="280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0" dirty="0">
                <a:solidFill>
                  <a:srgbClr val="0000FF"/>
                </a:solidFill>
                <a:latin typeface="Calibri"/>
                <a:cs typeface="Calibri"/>
              </a:rPr>
              <a:t>java.util.Map</a:t>
            </a:r>
            <a:r>
              <a:rPr sz="800" spc="70" dirty="0">
                <a:latin typeface="SimSun"/>
                <a:cs typeface="SimSun"/>
              </a:rPr>
              <a:t>;</a:t>
            </a:r>
            <a:r>
              <a:rPr sz="800" spc="465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0000FF"/>
                </a:solidFill>
                <a:latin typeface="Calibri"/>
                <a:cs typeface="Calibri"/>
              </a:rPr>
              <a:t>java.util.HashMap</a:t>
            </a:r>
            <a:r>
              <a:rPr sz="800" spc="55" dirty="0">
                <a:latin typeface="SimSun"/>
                <a:cs typeface="SimSun"/>
              </a:rPr>
              <a:t>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-50" dirty="0">
                <a:solidFill>
                  <a:srgbClr val="0000FF"/>
                </a:solidFill>
                <a:latin typeface="Calibri"/>
                <a:cs typeface="Calibri"/>
              </a:rPr>
              <a:t>HashMAP</a:t>
            </a:r>
            <a:r>
              <a:rPr sz="8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65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Creating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80" dirty="0">
                <a:solidFill>
                  <a:srgbClr val="3F7F7F"/>
                </a:solidFill>
                <a:latin typeface="Cambria"/>
                <a:cs typeface="Cambria"/>
              </a:rPr>
              <a:t>map</a:t>
            </a:r>
            <a:r>
              <a:rPr sz="800" i="1" spc="1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35" dirty="0">
                <a:solidFill>
                  <a:srgbClr val="3F7F7F"/>
                </a:solidFill>
                <a:latin typeface="Cambria"/>
                <a:cs typeface="Cambria"/>
              </a:rPr>
              <a:t>HashMap</a:t>
            </a:r>
            <a:endParaRPr sz="800">
              <a:latin typeface="Cambria"/>
              <a:cs typeface="Cambria"/>
            </a:endParaRPr>
          </a:p>
          <a:p>
            <a:pPr marL="281305" marR="1314450">
              <a:lnSpc>
                <a:spcPts val="900"/>
              </a:lnSpc>
              <a:spcBef>
                <a:spcPts val="50"/>
              </a:spcBef>
              <a:tabLst>
                <a:tab pos="1625600" algn="l"/>
              </a:tabLst>
            </a:pPr>
            <a:r>
              <a:rPr sz="800" spc="20" dirty="0">
                <a:latin typeface="SimSun"/>
                <a:cs typeface="SimSun"/>
              </a:rPr>
              <a:t>Map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800" spc="20" dirty="0">
                <a:latin typeface="SimSun"/>
                <a:cs typeface="SimSun"/>
              </a:rPr>
              <a:t>String, Integer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&gt; </a:t>
            </a:r>
            <a:r>
              <a:rPr sz="800" spc="20" dirty="0">
                <a:latin typeface="SimSun"/>
                <a:cs typeface="SimSun"/>
              </a:rPr>
              <a:t>numbers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HashMap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&lt;&gt;</a:t>
            </a:r>
            <a:r>
              <a:rPr sz="800" spc="20" dirty="0">
                <a:latin typeface="SimSun"/>
                <a:cs typeface="SimSun"/>
              </a:rPr>
              <a:t>();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put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"One"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</a:t>
            </a:r>
            <a:r>
              <a:rPr sz="800" spc="20" dirty="0">
                <a:latin typeface="SimSun"/>
                <a:cs typeface="SimSun"/>
              </a:rPr>
              <a:t>);	numbers.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put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"Two"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-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numbers.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putIfAbsent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"Three"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281305" marR="991869">
              <a:lnSpc>
                <a:spcPts val="900"/>
              </a:lnSpc>
              <a:spcBef>
                <a:spcPts val="45"/>
              </a:spcBef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"Map: "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800" spc="20" dirty="0">
                <a:latin typeface="SimSun"/>
                <a:cs typeface="SimSun"/>
              </a:rPr>
              <a:t>numbers);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"Keys: 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keySet</a:t>
            </a:r>
            <a:r>
              <a:rPr sz="800" spc="20" dirty="0">
                <a:latin typeface="SimSun"/>
                <a:cs typeface="SimSun"/>
              </a:rPr>
              <a:t>());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"Values: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values</a:t>
            </a:r>
            <a:r>
              <a:rPr sz="800" spc="20" dirty="0">
                <a:latin typeface="SimSun"/>
                <a:cs typeface="SimSun"/>
              </a:rPr>
              <a:t>());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"Entries: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entrySet</a:t>
            </a:r>
            <a:r>
              <a:rPr sz="800" spc="20" dirty="0">
                <a:latin typeface="SimSun"/>
                <a:cs typeface="SimSun"/>
              </a:rPr>
              <a:t>());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35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"Get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Value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at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K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"Two"</a:t>
            </a:r>
            <a:r>
              <a:rPr sz="800" spc="20" dirty="0">
                <a:latin typeface="SimSun"/>
                <a:cs typeface="SimSun"/>
              </a:rPr>
              <a:t>));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"Contains</a:t>
            </a:r>
            <a:r>
              <a:rPr sz="800" spc="4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K</a:t>
            </a:r>
            <a:r>
              <a:rPr sz="800" spc="4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:"</a:t>
            </a:r>
            <a:r>
              <a:rPr sz="800" spc="4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4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containsKey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"Two"</a:t>
            </a:r>
            <a:r>
              <a:rPr sz="800" spc="20" dirty="0">
                <a:latin typeface="SimSun"/>
                <a:cs typeface="SimSun"/>
              </a:rPr>
              <a:t>));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20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18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Map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Interface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IV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607274"/>
            <a:ext cx="3851910" cy="231076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81305" marR="227965">
              <a:lnSpc>
                <a:spcPts val="900"/>
              </a:lnSpc>
              <a:spcBef>
                <a:spcPts val="175"/>
              </a:spcBef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"Contains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K</a:t>
            </a:r>
            <a:r>
              <a:rPr sz="800" spc="4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:"</a:t>
            </a:r>
            <a:r>
              <a:rPr sz="800" spc="4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containsValue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4</a:t>
            </a:r>
            <a:r>
              <a:rPr sz="800" spc="20" dirty="0">
                <a:latin typeface="SimSun"/>
                <a:cs typeface="SimSun"/>
              </a:rPr>
              <a:t>));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replace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"Two"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20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"After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Replace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Map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Entries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are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numbers);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numbers.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replace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"Two"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20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281305" marR="66675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"After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Replace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Map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Entries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are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numbers);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"Removed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Value: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remove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"Two"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94"/>
              </a:lnSpc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</a:t>
            </a:r>
            <a:endParaRPr sz="800">
              <a:latin typeface="Cambria"/>
              <a:cs typeface="Cambria"/>
            </a:endParaRPr>
          </a:p>
          <a:p>
            <a:pPr marL="862330" marR="1492885">
              <a:lnSpc>
                <a:spcPts val="900"/>
              </a:lnSpc>
              <a:spcBef>
                <a:spcPts val="45"/>
              </a:spcBef>
            </a:pP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Map: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{One=1,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Cambria"/>
                <a:cs typeface="Cambria"/>
              </a:rPr>
              <a:t>Two=2,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Three=3}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Keys: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[One,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Two,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Three]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Values: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30" dirty="0">
                <a:solidFill>
                  <a:srgbClr val="3F7F7F"/>
                </a:solidFill>
                <a:latin typeface="Cambria"/>
                <a:cs typeface="Cambria"/>
              </a:rPr>
              <a:t>[1,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Cambria"/>
                <a:cs typeface="Cambria"/>
              </a:rPr>
              <a:t>2,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3]</a:t>
            </a:r>
            <a:endParaRPr sz="800">
              <a:latin typeface="Cambria"/>
              <a:cs typeface="Cambria"/>
            </a:endParaRPr>
          </a:p>
          <a:p>
            <a:pPr marL="862330">
              <a:lnSpc>
                <a:spcPts val="840"/>
              </a:lnSpc>
            </a:pP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Entries: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[One=1,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Cambria"/>
                <a:cs typeface="Cambria"/>
              </a:rPr>
              <a:t>Two=2,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Three=3]</a:t>
            </a:r>
            <a:endParaRPr sz="800">
              <a:latin typeface="Cambria"/>
              <a:cs typeface="Cambria"/>
            </a:endParaRPr>
          </a:p>
          <a:p>
            <a:pPr marL="862330" marR="1864995">
              <a:lnSpc>
                <a:spcPts val="900"/>
              </a:lnSpc>
              <a:spcBef>
                <a:spcPts val="5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Get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Value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at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65" dirty="0">
                <a:solidFill>
                  <a:srgbClr val="3F7F7F"/>
                </a:solidFill>
                <a:latin typeface="Cambria"/>
                <a:cs typeface="Cambria"/>
              </a:rPr>
              <a:t>K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:2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Contains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65" dirty="0">
                <a:solidFill>
                  <a:srgbClr val="3F7F7F"/>
                </a:solidFill>
                <a:latin typeface="Cambria"/>
                <a:cs typeface="Cambria"/>
              </a:rPr>
              <a:t>K</a:t>
            </a:r>
            <a:r>
              <a:rPr sz="800" i="1" spc="-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:true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Contains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65" dirty="0">
                <a:solidFill>
                  <a:srgbClr val="3F7F7F"/>
                </a:solidFill>
                <a:latin typeface="Cambria"/>
                <a:cs typeface="Cambria"/>
              </a:rPr>
              <a:t>K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Cambria"/>
                <a:cs typeface="Cambria"/>
              </a:rPr>
              <a:t>:false</a:t>
            </a:r>
            <a:endParaRPr sz="800">
              <a:latin typeface="Cambria"/>
              <a:cs typeface="Cambria"/>
            </a:endParaRPr>
          </a:p>
          <a:p>
            <a:pPr marL="862330">
              <a:lnSpc>
                <a:spcPts val="840"/>
              </a:lnSpc>
            </a:pP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After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Replace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75" dirty="0">
                <a:solidFill>
                  <a:srgbClr val="3F7F7F"/>
                </a:solidFill>
                <a:latin typeface="Cambria"/>
                <a:cs typeface="Cambria"/>
              </a:rPr>
              <a:t>Map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Entries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are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{One=1,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Cambria"/>
                <a:cs typeface="Cambria"/>
              </a:rPr>
              <a:t>Two=20,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Three=3}</a:t>
            </a:r>
            <a:endParaRPr sz="800">
              <a:latin typeface="Cambria"/>
              <a:cs typeface="Cambria"/>
            </a:endParaRPr>
          </a:p>
          <a:p>
            <a:pPr marL="862330" marR="57785">
              <a:lnSpc>
                <a:spcPts val="900"/>
              </a:lnSpc>
              <a:spcBef>
                <a:spcPts val="50"/>
              </a:spcBef>
            </a:pP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After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Replace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75" dirty="0">
                <a:solidFill>
                  <a:srgbClr val="3F7F7F"/>
                </a:solidFill>
                <a:latin typeface="Cambria"/>
                <a:cs typeface="Cambria"/>
              </a:rPr>
              <a:t>Map</a:t>
            </a:r>
            <a:r>
              <a:rPr sz="800" i="1" spc="-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Entries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are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{One=1,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Cambria"/>
                <a:cs typeface="Cambria"/>
              </a:rPr>
              <a:t>Two=2,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Three=3}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20" dirty="0">
                <a:solidFill>
                  <a:srgbClr val="3F7F7F"/>
                </a:solidFill>
                <a:latin typeface="Cambria"/>
                <a:cs typeface="Cambria"/>
              </a:rPr>
              <a:t>Removed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Value: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2</a:t>
            </a:r>
            <a:endParaRPr sz="800">
              <a:latin typeface="Cambria"/>
              <a:cs typeface="Cambria"/>
            </a:endParaRPr>
          </a:p>
          <a:p>
            <a:pPr marL="278130">
              <a:lnSpc>
                <a:spcPts val="875"/>
              </a:lnSpc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21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757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</a:rPr>
              <a:t>Practice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the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Following...!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47586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724090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900595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077099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253604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430108"/>
            <a:ext cx="53644" cy="536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606613"/>
            <a:ext cx="53644" cy="536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783105"/>
            <a:ext cx="53644" cy="536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7294" y="437353"/>
            <a:ext cx="3732529" cy="18034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marR="2435225">
              <a:lnSpc>
                <a:spcPct val="128699"/>
              </a:lnSpc>
              <a:spcBef>
                <a:spcPts val="100"/>
              </a:spcBef>
            </a:pP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3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LinkedHashMap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WeakHashMap 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EnumMap</a:t>
            </a:r>
            <a:endParaRPr sz="900" dirty="0">
              <a:latin typeface="Microsoft Sans Serif"/>
              <a:cs typeface="Microsoft Sans Serif"/>
            </a:endParaRPr>
          </a:p>
          <a:p>
            <a:pPr marL="246379" marR="2059939">
              <a:lnSpc>
                <a:spcPct val="128699"/>
              </a:lnSpc>
            </a:pP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SortedMap </a:t>
            </a:r>
            <a:r>
              <a:rPr sz="900" spc="-20" dirty="0">
                <a:latin typeface="Microsoft Sans Serif"/>
                <a:cs typeface="Microsoft Sans Serif"/>
              </a:rPr>
              <a:t>Interface </a:t>
            </a:r>
            <a:r>
              <a:rPr sz="900" spc="-1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3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NavigableMap</a:t>
            </a:r>
            <a:r>
              <a:rPr sz="900" spc="3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Interface </a:t>
            </a:r>
            <a:r>
              <a:rPr sz="900" spc="-22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TreeMap</a:t>
            </a:r>
            <a:endParaRPr sz="900" dirty="0">
              <a:latin typeface="Microsoft Sans Serif"/>
              <a:cs typeface="Microsoft Sans Serif"/>
            </a:endParaRPr>
          </a:p>
          <a:p>
            <a:pPr marL="246379" marR="1995170">
              <a:lnSpc>
                <a:spcPct val="128699"/>
              </a:lnSpc>
            </a:pP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ConcurrentMap </a:t>
            </a:r>
            <a:r>
              <a:rPr sz="900" spc="-20" dirty="0">
                <a:latin typeface="Microsoft Sans Serif"/>
                <a:cs typeface="Microsoft Sans Serif"/>
              </a:rPr>
              <a:t>Interface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ConcurrentHashMap</a:t>
            </a:r>
            <a:endParaRPr sz="9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1000"/>
              </a:lnSpc>
            </a:pP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Above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Data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Structure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have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some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additional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Methods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other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than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MAP</a:t>
            </a:r>
            <a:endParaRPr sz="900" dirty="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4" name="object 14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22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46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Set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Interface...</a:t>
            </a:r>
            <a:r>
              <a:rPr sz="1100" spc="64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360603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290215"/>
            <a:ext cx="3241675" cy="617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40" dirty="0">
                <a:latin typeface="Microsoft Sans Serif"/>
                <a:cs typeface="Microsoft Sans Serif"/>
              </a:rPr>
              <a:t>It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 </a:t>
            </a: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Collections</a:t>
            </a:r>
            <a:r>
              <a:rPr sz="900" spc="-25" dirty="0">
                <a:latin typeface="Microsoft Sans Serif"/>
                <a:cs typeface="Microsoft Sans Serif"/>
              </a:rPr>
              <a:t> framework </a:t>
            </a:r>
            <a:r>
              <a:rPr sz="900" spc="-40" dirty="0">
                <a:latin typeface="Microsoft Sans Serif"/>
                <a:cs typeface="Microsoft Sans Serif"/>
              </a:rPr>
              <a:t>provides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 </a:t>
            </a:r>
            <a:r>
              <a:rPr sz="900" spc="-30" dirty="0">
                <a:latin typeface="Microsoft Sans Serif"/>
                <a:cs typeface="Microsoft Sans Serif"/>
              </a:rPr>
              <a:t>features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 </a:t>
            </a:r>
            <a:r>
              <a:rPr sz="900" spc="-15" dirty="0">
                <a:latin typeface="Microsoft Sans Serif"/>
                <a:cs typeface="Microsoft Sans Serif"/>
              </a:rPr>
              <a:t>the 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mathematical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set</a:t>
            </a:r>
            <a:r>
              <a:rPr sz="900" spc="-3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in </a:t>
            </a:r>
            <a:r>
              <a:rPr sz="900" spc="-30" dirty="0">
                <a:latin typeface="Microsoft Sans Serif"/>
                <a:cs typeface="Microsoft Sans Serif"/>
              </a:rPr>
              <a:t>Java.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And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extends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 </a:t>
            </a:r>
            <a:r>
              <a:rPr sz="900" b="1" spc="-50" dirty="0">
                <a:latin typeface="Tahoma"/>
                <a:cs typeface="Tahoma"/>
              </a:rPr>
              <a:t>Collection</a:t>
            </a:r>
            <a:r>
              <a:rPr sz="900" b="1" spc="-45" dirty="0">
                <a:latin typeface="Tahoma"/>
                <a:cs typeface="Tahoma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interface.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Unlike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b="1" spc="-40" dirty="0">
                <a:latin typeface="Tahoma"/>
                <a:cs typeface="Tahoma"/>
              </a:rPr>
              <a:t>List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interface,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b="1" spc="-50" dirty="0">
                <a:latin typeface="Tahoma"/>
                <a:cs typeface="Tahoma"/>
              </a:rPr>
              <a:t>Sets</a:t>
            </a:r>
            <a:r>
              <a:rPr sz="900" b="1" spc="50" dirty="0">
                <a:latin typeface="Tahoma"/>
                <a:cs typeface="Tahoma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cannot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contain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duplicate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elements.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Following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75" dirty="0">
                <a:latin typeface="Microsoft Sans Serif"/>
                <a:cs typeface="Microsoft Sans Serif"/>
              </a:rPr>
              <a:t>Classes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85" dirty="0">
                <a:latin typeface="Microsoft Sans Serif"/>
                <a:cs typeface="Microsoft Sans Serif"/>
              </a:rPr>
              <a:t>uses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functionalities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Set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Interface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815771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3251" y="946258"/>
            <a:ext cx="2776537" cy="78819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831682"/>
            <a:ext cx="53644" cy="53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1367" y="1743313"/>
            <a:ext cx="3467100" cy="14566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900" b="1" spc="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b="1" spc="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40" dirty="0">
                <a:solidFill>
                  <a:srgbClr val="0000FF"/>
                </a:solidFill>
                <a:latin typeface="Tahoma"/>
                <a:cs typeface="Tahoma"/>
              </a:rPr>
              <a:t>Set</a:t>
            </a:r>
            <a:r>
              <a:rPr sz="900" b="1" spc="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65" dirty="0">
                <a:solidFill>
                  <a:srgbClr val="0000FF"/>
                </a:solidFill>
                <a:latin typeface="Tahoma"/>
                <a:cs typeface="Tahoma"/>
              </a:rPr>
              <a:t>Interface</a:t>
            </a:r>
            <a:r>
              <a:rPr sz="900" b="1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227329" indent="-215265">
              <a:lnSpc>
                <a:spcPct val="100000"/>
              </a:lnSpc>
              <a:spcBef>
                <a:spcPts val="125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add()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adds the specified element to the set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6666"/>
              </a:buClr>
              <a:buFont typeface="SimSun"/>
              <a:buAutoNum type="arabicPeriod"/>
            </a:pPr>
            <a:endParaRPr sz="700">
              <a:latin typeface="SimSun"/>
              <a:cs typeface="SimSun"/>
            </a:endParaRPr>
          </a:p>
          <a:p>
            <a:pPr marL="227965" marR="5080" indent="-227965">
              <a:lnSpc>
                <a:spcPts val="900"/>
              </a:lnSpc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addAll()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adds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set</a:t>
            </a:r>
            <a:endParaRPr sz="800">
              <a:latin typeface="SimSun"/>
              <a:cs typeface="SimSun"/>
            </a:endParaRPr>
          </a:p>
          <a:p>
            <a:pPr marL="227965" marR="58419" indent="-227965">
              <a:lnSpc>
                <a:spcPts val="900"/>
              </a:lnSpc>
              <a:spcBef>
                <a:spcPts val="890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iterator()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iterator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that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used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access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 the set sequentially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10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remove()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removes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removeAll()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removes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set.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23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89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Set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Interface...</a:t>
            </a:r>
            <a:r>
              <a:rPr sz="1100" spc="640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930807"/>
            <a:ext cx="3843654" cy="18554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27965" marR="219710" indent="-227965">
              <a:lnSpc>
                <a:spcPts val="900"/>
              </a:lnSpc>
              <a:spcBef>
                <a:spcPts val="175"/>
              </a:spcBef>
              <a:buClr>
                <a:srgbClr val="666666"/>
              </a:buClr>
              <a:buAutoNum type="arabicPeriod" startAt="6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retainAll()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retains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that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also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present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 another specified set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10"/>
              </a:spcBef>
              <a:buClr>
                <a:srgbClr val="666666"/>
              </a:buClr>
              <a:buAutoNum type="arabicPeriod" startAt="6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clear()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removes all the elements from the set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 startAt="6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size()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length</a:t>
            </a:r>
            <a:r>
              <a:rPr sz="800" spc="2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(number 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elements) 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0"/>
              </a:spcBef>
              <a:buClr>
                <a:srgbClr val="666666"/>
              </a:buClr>
              <a:buAutoNum type="arabicPeriod" startAt="6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toArray()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containing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 startAt="6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contains()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b="1" spc="70" dirty="0">
                <a:solidFill>
                  <a:srgbClr val="007F00"/>
                </a:solidFill>
                <a:latin typeface="Calibri"/>
                <a:cs typeface="Calibri"/>
              </a:rPr>
              <a:t>true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contains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endParaRPr sz="800">
              <a:latin typeface="SimSun"/>
              <a:cs typeface="SimSun"/>
            </a:endParaRPr>
          </a:p>
          <a:p>
            <a:pPr marL="227965" marR="116205" indent="-227965">
              <a:lnSpc>
                <a:spcPts val="900"/>
              </a:lnSpc>
              <a:spcBef>
                <a:spcPts val="915"/>
              </a:spcBef>
              <a:buClr>
                <a:srgbClr val="666666"/>
              </a:buClr>
              <a:buAutoNum type="arabicPeriod" startAt="6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containsAll()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70" dirty="0">
                <a:solidFill>
                  <a:srgbClr val="007F00"/>
                </a:solidFill>
                <a:latin typeface="Calibri"/>
                <a:cs typeface="Calibri"/>
              </a:rPr>
              <a:t>true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contains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specified collection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930"/>
              </a:lnSpc>
              <a:spcBef>
                <a:spcPts val="810"/>
              </a:spcBef>
              <a:buClr>
                <a:srgbClr val="666666"/>
              </a:buClr>
              <a:buAutoNum type="arabicPeriod" startAt="6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hashCode()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returns a hash code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value</a:t>
            </a:r>
            <a:endParaRPr sz="800">
              <a:latin typeface="SimSun"/>
              <a:cs typeface="SimSun"/>
            </a:endParaRPr>
          </a:p>
          <a:p>
            <a:pPr marL="92646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(address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 the element in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set)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24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319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Set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Interface...</a:t>
            </a:r>
            <a:r>
              <a:rPr sz="1100" spc="640" dirty="0">
                <a:solidFill>
                  <a:srgbClr val="FFFFFF"/>
                </a:solidFill>
              </a:rPr>
              <a:t> </a:t>
            </a:r>
            <a:r>
              <a:rPr sz="1100" spc="15" dirty="0">
                <a:solidFill>
                  <a:srgbClr val="FFFFFF"/>
                </a:solidFill>
              </a:rPr>
              <a:t>III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487883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399697"/>
            <a:ext cx="3359785" cy="271907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b="1" spc="-40" dirty="0">
                <a:solidFill>
                  <a:srgbClr val="0000FF"/>
                </a:solidFill>
                <a:latin typeface="Tahoma"/>
                <a:cs typeface="Tahoma"/>
              </a:rPr>
              <a:t>Set</a:t>
            </a:r>
            <a:r>
              <a:rPr sz="900" b="1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Operations</a:t>
            </a:r>
            <a:r>
              <a:rPr sz="900" b="1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74625" marR="757555" indent="-174625">
              <a:lnSpc>
                <a:spcPts val="900"/>
              </a:lnSpc>
              <a:spcBef>
                <a:spcPts val="200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Union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to get the union of two sets x and y,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can use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x.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addAll</a:t>
            </a:r>
            <a:r>
              <a:rPr sz="800" spc="20" dirty="0">
                <a:latin typeface="SimSun"/>
                <a:cs typeface="SimSun"/>
              </a:rPr>
              <a:t>(y)</a:t>
            </a:r>
            <a:endParaRPr sz="800">
              <a:latin typeface="SimSun"/>
              <a:cs typeface="SimSun"/>
            </a:endParaRPr>
          </a:p>
          <a:p>
            <a:pPr marL="174625" marR="5080" indent="-174625">
              <a:lnSpc>
                <a:spcPts val="900"/>
              </a:lnSpc>
              <a:spcBef>
                <a:spcPts val="890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Intersection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get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intersection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two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sets x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y,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can use x.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retainAll</a:t>
            </a:r>
            <a:r>
              <a:rPr sz="800" spc="20" dirty="0">
                <a:latin typeface="SimSun"/>
                <a:cs typeface="SimSun"/>
              </a:rPr>
              <a:t>(y)</a:t>
            </a:r>
            <a:endParaRPr sz="800">
              <a:latin typeface="SimSun"/>
              <a:cs typeface="SimSun"/>
            </a:endParaRPr>
          </a:p>
          <a:p>
            <a:pPr marL="174625" marR="1027430" indent="-174625">
              <a:lnSpc>
                <a:spcPts val="900"/>
              </a:lnSpc>
              <a:spcBef>
                <a:spcPts val="890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Subset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to check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x is a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subset of y,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can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use y.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containsAll</a:t>
            </a:r>
            <a:r>
              <a:rPr sz="800" spc="20" dirty="0">
                <a:latin typeface="SimSun"/>
                <a:cs typeface="SimSun"/>
              </a:rPr>
              <a:t>(x)</a:t>
            </a:r>
            <a:endParaRPr sz="800">
              <a:latin typeface="SimSun"/>
              <a:cs typeface="SimSun"/>
            </a:endParaRPr>
          </a:p>
          <a:p>
            <a:pPr marL="12700" marR="838200">
              <a:lnSpc>
                <a:spcPct val="186800"/>
              </a:lnSpc>
              <a:spcBef>
                <a:spcPts val="55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00FF"/>
                </a:solidFill>
                <a:latin typeface="Calibri"/>
                <a:cs typeface="Calibri"/>
              </a:rPr>
              <a:t>java.util.Set</a:t>
            </a:r>
            <a:r>
              <a:rPr sz="800" spc="105" dirty="0">
                <a:latin typeface="SimSun"/>
                <a:cs typeface="SimSun"/>
              </a:rPr>
              <a:t>;</a:t>
            </a:r>
            <a:r>
              <a:rPr sz="800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5" dirty="0">
                <a:solidFill>
                  <a:srgbClr val="0000FF"/>
                </a:solidFill>
                <a:latin typeface="Calibri"/>
                <a:cs typeface="Calibri"/>
              </a:rPr>
              <a:t>java.util.HashSet</a:t>
            </a:r>
            <a:r>
              <a:rPr sz="800" spc="85" dirty="0">
                <a:latin typeface="SimSun"/>
                <a:cs typeface="SimSun"/>
              </a:rPr>
              <a:t>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5" dirty="0">
                <a:solidFill>
                  <a:srgbClr val="0000FF"/>
                </a:solidFill>
                <a:latin typeface="Calibri"/>
                <a:cs typeface="Calibri"/>
              </a:rPr>
              <a:t>HashSET</a:t>
            </a:r>
            <a:r>
              <a:rPr sz="800" b="1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R="982980" algn="r">
              <a:lnSpc>
                <a:spcPts val="865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Creating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set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HashSet 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class</a:t>
            </a:r>
            <a:endParaRPr sz="800">
              <a:latin typeface="Cambria"/>
              <a:cs typeface="Cambria"/>
            </a:endParaRPr>
          </a:p>
          <a:p>
            <a:pPr marR="974725" algn="r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Set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800" spc="20" dirty="0">
                <a:latin typeface="SimSun"/>
                <a:cs typeface="SimSun"/>
              </a:rPr>
              <a:t>Integer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&gt;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set1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HashSet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&lt;&gt;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442595" marR="972819">
              <a:lnSpc>
                <a:spcPts val="900"/>
              </a:lnSpc>
              <a:spcBef>
                <a:spcPts val="915"/>
              </a:spcBef>
              <a:tabLst>
                <a:tab pos="1303020" algn="l"/>
              </a:tabLst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20" dirty="0">
                <a:solidFill>
                  <a:srgbClr val="3F7F7F"/>
                </a:solidFill>
                <a:latin typeface="Cambria"/>
                <a:cs typeface="Cambria"/>
              </a:rPr>
              <a:t>Add</a:t>
            </a:r>
            <a:r>
              <a:rPr sz="800" i="1" spc="-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elements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set1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set1.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sz="800" spc="20" dirty="0">
                <a:latin typeface="SimSun"/>
                <a:cs typeface="SimSun"/>
              </a:rPr>
              <a:t>);	set1.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"Set1: "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800" spc="20" dirty="0">
                <a:latin typeface="SimSun"/>
                <a:cs typeface="SimSun"/>
              </a:rPr>
              <a:t>set1);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  <a:spcBef>
                <a:spcPts val="80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Creating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another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set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HashSet 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class</a:t>
            </a:r>
            <a:endParaRPr sz="800">
              <a:latin typeface="Cambria"/>
              <a:cs typeface="Cambria"/>
            </a:endParaRPr>
          </a:p>
          <a:p>
            <a:pPr marL="44259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Set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800" spc="20" dirty="0">
                <a:latin typeface="SimSun"/>
                <a:cs typeface="SimSun"/>
              </a:rPr>
              <a:t>Integer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&gt;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set2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HashSet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&lt;&gt;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25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395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Set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Interface...</a:t>
            </a:r>
            <a:r>
              <a:rPr sz="1100" spc="64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IV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425499"/>
            <a:ext cx="3575050" cy="276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2595">
              <a:lnSpc>
                <a:spcPts val="930"/>
              </a:lnSpc>
              <a:spcBef>
                <a:spcPts val="9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20" dirty="0">
                <a:solidFill>
                  <a:srgbClr val="3F7F7F"/>
                </a:solidFill>
                <a:latin typeface="Cambria"/>
                <a:cs typeface="Cambria"/>
              </a:rPr>
              <a:t>Add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elements</a:t>
            </a:r>
            <a:endParaRPr sz="800">
              <a:latin typeface="Cambria"/>
              <a:cs typeface="Cambria"/>
            </a:endParaRPr>
          </a:p>
          <a:p>
            <a:pPr marL="442595" marR="1188085">
              <a:lnSpc>
                <a:spcPts val="900"/>
              </a:lnSpc>
              <a:spcBef>
                <a:spcPts val="50"/>
              </a:spcBef>
              <a:tabLst>
                <a:tab pos="1249045" algn="l"/>
              </a:tabLst>
            </a:pPr>
            <a:r>
              <a:rPr sz="800" spc="20" dirty="0">
                <a:latin typeface="SimSun"/>
                <a:cs typeface="SimSun"/>
              </a:rPr>
              <a:t>set2.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</a:t>
            </a:r>
            <a:r>
              <a:rPr sz="800" spc="20" dirty="0">
                <a:latin typeface="SimSun"/>
                <a:cs typeface="SimSun"/>
              </a:rPr>
              <a:t>);	set2.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"Set2: "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800" spc="20" dirty="0">
                <a:latin typeface="SimSun"/>
                <a:cs typeface="SimSun"/>
              </a:rPr>
              <a:t>set2);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  <a:spcBef>
                <a:spcPts val="81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Set2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Intersection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Set1</a:t>
            </a:r>
            <a:endParaRPr sz="800">
              <a:latin typeface="Cambria"/>
              <a:cs typeface="Cambria"/>
            </a:endParaRPr>
          </a:p>
          <a:p>
            <a:pPr marL="442595" marR="542290">
              <a:lnSpc>
                <a:spcPts val="900"/>
              </a:lnSpc>
              <a:spcBef>
                <a:spcPts val="45"/>
              </a:spcBef>
            </a:pPr>
            <a:r>
              <a:rPr sz="800" spc="20" dirty="0">
                <a:latin typeface="SimSun"/>
                <a:cs typeface="SimSun"/>
              </a:rPr>
              <a:t>set2.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retainAll</a:t>
            </a:r>
            <a:r>
              <a:rPr sz="800" spc="20" dirty="0">
                <a:latin typeface="SimSun"/>
                <a:cs typeface="SimSun"/>
              </a:rPr>
              <a:t>(set1);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"Intersection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set2);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  <a:spcBef>
                <a:spcPts val="81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Set2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Union 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Set1</a:t>
            </a:r>
            <a:endParaRPr sz="800">
              <a:latin typeface="Cambria"/>
              <a:cs typeface="Cambria"/>
            </a:endParaRPr>
          </a:p>
          <a:p>
            <a:pPr marL="442595" marR="972819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set2.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addAll</a:t>
            </a:r>
            <a:r>
              <a:rPr sz="800" spc="20" dirty="0">
                <a:latin typeface="SimSun"/>
                <a:cs typeface="SimSun"/>
              </a:rPr>
              <a:t>(set1);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"Union is: "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set2);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  <a:spcBef>
                <a:spcPts val="810"/>
              </a:spcBef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"Subset</a:t>
            </a:r>
            <a:r>
              <a:rPr sz="800" spc="4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800" spc="4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4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containsAll</a:t>
            </a:r>
            <a:r>
              <a:rPr sz="800" spc="20" dirty="0">
                <a:latin typeface="SimSun"/>
                <a:cs typeface="SimSun"/>
              </a:rPr>
              <a:t>(set2));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</a:t>
            </a:r>
            <a:endParaRPr sz="800">
              <a:latin typeface="Cambria"/>
              <a:cs typeface="Cambria"/>
            </a:endParaRPr>
          </a:p>
          <a:p>
            <a:pPr marL="862330">
              <a:lnSpc>
                <a:spcPts val="930"/>
              </a:lnSpc>
              <a:spcBef>
                <a:spcPts val="835"/>
              </a:spcBef>
            </a:pP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Set1:</a:t>
            </a:r>
            <a:r>
              <a:rPr sz="800" i="1" spc="20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30" dirty="0">
                <a:solidFill>
                  <a:srgbClr val="3F7F7F"/>
                </a:solidFill>
                <a:latin typeface="Cambria"/>
                <a:cs typeface="Cambria"/>
              </a:rPr>
              <a:t>[2,</a:t>
            </a:r>
            <a:r>
              <a:rPr sz="800" i="1" spc="20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3]</a:t>
            </a:r>
            <a:endParaRPr sz="800">
              <a:latin typeface="Cambria"/>
              <a:cs typeface="Cambria"/>
            </a:endParaRPr>
          </a:p>
          <a:p>
            <a:pPr marL="862330">
              <a:lnSpc>
                <a:spcPts val="894"/>
              </a:lnSpc>
            </a:pP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Set2:</a:t>
            </a:r>
            <a:r>
              <a:rPr sz="800" i="1" spc="20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30" dirty="0">
                <a:solidFill>
                  <a:srgbClr val="3F7F7F"/>
                </a:solidFill>
                <a:latin typeface="Cambria"/>
                <a:cs typeface="Cambria"/>
              </a:rPr>
              <a:t>[1,</a:t>
            </a:r>
            <a:r>
              <a:rPr sz="800" i="1" spc="20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2]</a:t>
            </a:r>
            <a:endParaRPr sz="800">
              <a:latin typeface="Cambria"/>
              <a:cs typeface="Cambria"/>
            </a:endParaRPr>
          </a:p>
          <a:p>
            <a:pPr marL="862330" marR="1587500">
              <a:lnSpc>
                <a:spcPts val="900"/>
              </a:lnSpc>
              <a:spcBef>
                <a:spcPts val="45"/>
              </a:spcBef>
            </a:pP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Intersection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[2] </a:t>
            </a:r>
            <a:r>
              <a:rPr sz="800" i="1" spc="-1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Union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75" dirty="0">
                <a:solidFill>
                  <a:srgbClr val="3F7F7F"/>
                </a:solidFill>
                <a:latin typeface="Cambria"/>
                <a:cs typeface="Cambria"/>
              </a:rPr>
              <a:t>is: </a:t>
            </a:r>
            <a:r>
              <a:rPr sz="800" i="1" spc="130" dirty="0">
                <a:solidFill>
                  <a:srgbClr val="3F7F7F"/>
                </a:solidFill>
                <a:latin typeface="Cambria"/>
                <a:cs typeface="Cambria"/>
              </a:rPr>
              <a:t>[2, 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3]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Subset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:true</a:t>
            </a:r>
            <a:endParaRPr sz="800">
              <a:latin typeface="Cambria"/>
              <a:cs typeface="Cambria"/>
            </a:endParaRPr>
          </a:p>
          <a:p>
            <a:pPr marL="437515">
              <a:lnSpc>
                <a:spcPct val="100000"/>
              </a:lnSpc>
              <a:spcBef>
                <a:spcPts val="810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26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959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15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Algorithms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638708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568307"/>
            <a:ext cx="3949065" cy="23431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26720">
              <a:lnSpc>
                <a:spcPct val="101000"/>
              </a:lnSpc>
              <a:spcBef>
                <a:spcPts val="85"/>
              </a:spcBef>
            </a:pP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collections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framework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provides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various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algorithms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that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can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be </a:t>
            </a:r>
            <a:r>
              <a:rPr sz="900" spc="-22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used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manipulate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elements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stored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data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structures.</a:t>
            </a:r>
            <a:endParaRPr sz="900">
              <a:latin typeface="Microsoft Sans Serif"/>
              <a:cs typeface="Microsoft Sans Serif"/>
            </a:endParaRPr>
          </a:p>
          <a:p>
            <a:pPr marL="12700" marR="274320">
              <a:lnSpc>
                <a:spcPct val="101000"/>
              </a:lnSpc>
              <a:spcBef>
                <a:spcPts val="300"/>
              </a:spcBef>
            </a:pPr>
            <a:r>
              <a:rPr sz="900" spc="-15" dirty="0">
                <a:latin typeface="Microsoft Sans Serif"/>
                <a:cs typeface="Microsoft Sans Serif"/>
              </a:rPr>
              <a:t>Algorithms </a:t>
            </a:r>
            <a:r>
              <a:rPr sz="900" spc="-5" dirty="0">
                <a:latin typeface="Microsoft Sans Serif"/>
                <a:cs typeface="Microsoft Sans Serif"/>
              </a:rPr>
              <a:t>in </a:t>
            </a: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-5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static </a:t>
            </a:r>
            <a:r>
              <a:rPr sz="900" spc="-30" dirty="0">
                <a:latin typeface="Microsoft Sans Serif"/>
                <a:cs typeface="Microsoft Sans Serif"/>
              </a:rPr>
              <a:t>methods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that </a:t>
            </a:r>
            <a:r>
              <a:rPr sz="900" spc="-45" dirty="0">
                <a:latin typeface="Microsoft Sans Serif"/>
                <a:cs typeface="Microsoft Sans Serif"/>
              </a:rPr>
              <a:t>can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-45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used</a:t>
            </a:r>
            <a:r>
              <a:rPr sz="900" spc="-6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 </a:t>
            </a:r>
            <a:r>
              <a:rPr sz="900" spc="-20" dirty="0">
                <a:latin typeface="Microsoft Sans Serif"/>
                <a:cs typeface="Microsoft Sans Serif"/>
              </a:rPr>
              <a:t>perform </a:t>
            </a:r>
            <a:r>
              <a:rPr sz="900" spc="-40" dirty="0">
                <a:latin typeface="Microsoft Sans Serif"/>
                <a:cs typeface="Microsoft Sans Serif"/>
              </a:rPr>
              <a:t>various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operations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on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collections.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5" dirty="0">
                <a:latin typeface="Microsoft Sans Serif"/>
                <a:cs typeface="Microsoft Sans Serif"/>
              </a:rPr>
              <a:t>Algorithms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generic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nature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(i.e.,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Can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apply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on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any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Collections).</a:t>
            </a:r>
            <a:endParaRPr sz="900">
              <a:latin typeface="Microsoft Sans Serif"/>
              <a:cs typeface="Microsoft Sans Serif"/>
            </a:endParaRPr>
          </a:p>
          <a:p>
            <a:pPr marL="227329" indent="-215265">
              <a:lnSpc>
                <a:spcPts val="930"/>
              </a:lnSpc>
              <a:spcBef>
                <a:spcPts val="680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sort()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 is used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sort elements.</a:t>
            </a:r>
            <a:endParaRPr sz="800">
              <a:latin typeface="SimSun"/>
              <a:cs typeface="SimSun"/>
            </a:endParaRPr>
          </a:p>
          <a:p>
            <a:pPr marL="227965" marR="56515" indent="-227965">
              <a:lnSpc>
                <a:spcPts val="900"/>
              </a:lnSpc>
              <a:spcBef>
                <a:spcPts val="50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shuffle()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used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destroy,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order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present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Strucutre.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 does just the opposite of the sorting.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840"/>
              </a:lnSpc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reverse() : reverses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order of elements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fill()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replace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every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with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value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copy()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creates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copy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source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destination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swap()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swaps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position 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two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 collection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addAll()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adds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other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binarySearch()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searches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b="1" spc="95" dirty="0">
                <a:solidFill>
                  <a:srgbClr val="007F00"/>
                </a:solidFill>
                <a:latin typeface="Calibri"/>
                <a:cs typeface="Calibri"/>
              </a:rPr>
              <a:t>for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position.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frequency()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count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present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disjoint()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checks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two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contain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some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common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min() : are used to find the minimum element.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930"/>
              </a:lnSpc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max() : are used to find the maximum element.</a:t>
            </a:r>
            <a:endParaRPr sz="8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953757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244130"/>
            <a:ext cx="53644" cy="536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27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784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</a:rPr>
              <a:t>Methods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of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Iterator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interface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39915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69526"/>
            <a:ext cx="3680460" cy="617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-5" dirty="0">
                <a:latin typeface="Microsoft Sans Serif"/>
                <a:cs typeface="Microsoft Sans Serif"/>
              </a:rPr>
              <a:t>Iterator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interface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provides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facility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iterating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elements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in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forward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direction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only.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spc="40" dirty="0">
                <a:latin typeface="Microsoft Sans Serif"/>
                <a:cs typeface="Microsoft Sans Serif"/>
              </a:rPr>
              <a:t>It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allows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75" dirty="0">
                <a:latin typeface="Microsoft Sans Serif"/>
                <a:cs typeface="Microsoft Sans Serif"/>
              </a:rPr>
              <a:t>access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elements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collection.</a:t>
            </a:r>
            <a:r>
              <a:rPr sz="900" spc="175" dirty="0">
                <a:latin typeface="Microsoft Sans Serif"/>
                <a:cs typeface="Microsoft Sans Serif"/>
              </a:rPr>
              <a:t> </a:t>
            </a:r>
            <a:r>
              <a:rPr sz="900" spc="40" dirty="0">
                <a:latin typeface="Microsoft Sans Serif"/>
                <a:cs typeface="Microsoft Sans Serif"/>
              </a:rPr>
              <a:t>It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has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subinterface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-55" dirty="0">
                <a:latin typeface="Tahoma"/>
                <a:cs typeface="Tahoma"/>
              </a:rPr>
              <a:t>ListIterator</a:t>
            </a:r>
            <a:r>
              <a:rPr sz="900" spc="-55" dirty="0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856475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739" y="1225207"/>
            <a:ext cx="741680" cy="800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2261425"/>
            <a:ext cx="53644" cy="53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1367" y="2173111"/>
            <a:ext cx="3949065" cy="10007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60" dirty="0">
                <a:solidFill>
                  <a:srgbClr val="0000FF"/>
                </a:solidFill>
                <a:latin typeface="Tahoma"/>
                <a:cs typeface="Tahoma"/>
              </a:rPr>
              <a:t>Iterator</a:t>
            </a:r>
            <a:r>
              <a:rPr sz="900" spc="-60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227965" marR="598170" indent="-227965">
              <a:lnSpc>
                <a:spcPts val="900"/>
              </a:lnSpc>
              <a:spcBef>
                <a:spcPts val="204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hasNext()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 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70" dirty="0">
                <a:solidFill>
                  <a:srgbClr val="007F00"/>
                </a:solidFill>
                <a:latin typeface="Calibri"/>
                <a:cs typeface="Calibri"/>
              </a:rPr>
              <a:t>true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iterator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has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more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otherwise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 returns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b="1" spc="90" dirty="0">
                <a:solidFill>
                  <a:srgbClr val="007F00"/>
                </a:solidFill>
                <a:latin typeface="Calibri"/>
                <a:cs typeface="Calibri"/>
              </a:rPr>
              <a:t>false</a:t>
            </a:r>
            <a:r>
              <a:rPr sz="800" spc="90" dirty="0">
                <a:latin typeface="SimSun"/>
                <a:cs typeface="SimSun"/>
              </a:rPr>
              <a:t>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840"/>
              </a:lnSpc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next()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 and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moves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cursor pointer</a:t>
            </a:r>
            <a:endParaRPr sz="800">
              <a:latin typeface="SimSun"/>
              <a:cs typeface="SimSun"/>
            </a:endParaRPr>
          </a:p>
          <a:p>
            <a:pPr marL="71120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next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894"/>
              </a:lnSpc>
              <a:buClr>
                <a:srgbClr val="666666"/>
              </a:buClr>
              <a:buAutoNum type="arabicPeriod" startAt="3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remove()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removes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last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iterator.</a:t>
            </a:r>
            <a:endParaRPr sz="800">
              <a:latin typeface="SimSun"/>
              <a:cs typeface="SimSun"/>
            </a:endParaRPr>
          </a:p>
          <a:p>
            <a:pPr marL="227965" marR="5080" indent="-227965">
              <a:lnSpc>
                <a:spcPts val="900"/>
              </a:lnSpc>
              <a:spcBef>
                <a:spcPts val="45"/>
              </a:spcBef>
              <a:buClr>
                <a:srgbClr val="666666"/>
              </a:buClr>
              <a:buAutoNum type="arabicPeriod" startAt="3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forEachRemaining()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performs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action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b="1" spc="95" dirty="0">
                <a:solidFill>
                  <a:srgbClr val="007F00"/>
                </a:solidFill>
                <a:latin typeface="Calibri"/>
                <a:cs typeface="Calibri"/>
              </a:rPr>
              <a:t>for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each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remaining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 the collection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28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08610"/>
            <a:chOff x="0" y="0"/>
            <a:chExt cx="4608195" cy="3086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6182" y="0"/>
              <a:ext cx="961821" cy="3082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901" y="159893"/>
              <a:ext cx="53644" cy="536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64819"/>
            <a:ext cx="3928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-97" baseline="2525" dirty="0">
                <a:solidFill>
                  <a:srgbClr val="FFFFFF"/>
                </a:solidFill>
              </a:rPr>
              <a:t>Java</a:t>
            </a:r>
            <a:r>
              <a:rPr sz="1650" spc="120" baseline="2525" dirty="0">
                <a:solidFill>
                  <a:srgbClr val="FFFFFF"/>
                </a:solidFill>
              </a:rPr>
              <a:t> </a:t>
            </a:r>
            <a:r>
              <a:rPr sz="1650" spc="-247" baseline="2525" dirty="0">
                <a:solidFill>
                  <a:srgbClr val="FFFFFF"/>
                </a:solidFill>
              </a:rPr>
              <a:t>List</a:t>
            </a:r>
            <a:r>
              <a:rPr sz="900" spc="-165" dirty="0"/>
              <a:t>It</a:t>
            </a:r>
            <a:r>
              <a:rPr sz="1650" spc="-247" baseline="2525" dirty="0">
                <a:solidFill>
                  <a:srgbClr val="FFFFFF"/>
                </a:solidFill>
              </a:rPr>
              <a:t>It</a:t>
            </a:r>
            <a:r>
              <a:rPr sz="900" spc="-165" dirty="0"/>
              <a:t>p</a:t>
            </a:r>
            <a:r>
              <a:rPr sz="1650" spc="-247" baseline="2525" dirty="0">
                <a:solidFill>
                  <a:srgbClr val="FFFFFF"/>
                </a:solidFill>
              </a:rPr>
              <a:t>e</a:t>
            </a:r>
            <a:r>
              <a:rPr sz="900" spc="-165" dirty="0"/>
              <a:t>r</a:t>
            </a:r>
            <a:r>
              <a:rPr sz="1650" spc="-247" baseline="2525" dirty="0">
                <a:solidFill>
                  <a:srgbClr val="FFFFFF"/>
                </a:solidFill>
              </a:rPr>
              <a:t>r</a:t>
            </a:r>
            <a:r>
              <a:rPr sz="900" spc="-165" dirty="0"/>
              <a:t>o</a:t>
            </a:r>
            <a:r>
              <a:rPr sz="1650" spc="-247" baseline="2525" dirty="0">
                <a:solidFill>
                  <a:srgbClr val="FFFFFF"/>
                </a:solidFill>
              </a:rPr>
              <a:t>a</a:t>
            </a:r>
            <a:r>
              <a:rPr sz="900" spc="-165" dirty="0"/>
              <a:t>v</a:t>
            </a:r>
            <a:r>
              <a:rPr sz="1650" spc="-247" baseline="2525" dirty="0">
                <a:solidFill>
                  <a:srgbClr val="FFFFFF"/>
                </a:solidFill>
              </a:rPr>
              <a:t>t</a:t>
            </a:r>
            <a:r>
              <a:rPr sz="900" spc="-165" dirty="0"/>
              <a:t>i</a:t>
            </a:r>
            <a:r>
              <a:rPr sz="1650" spc="-247" baseline="2525" dirty="0">
                <a:solidFill>
                  <a:srgbClr val="FFFFFF"/>
                </a:solidFill>
              </a:rPr>
              <a:t>o</a:t>
            </a:r>
            <a:r>
              <a:rPr sz="900" spc="-165" dirty="0"/>
              <a:t>de</a:t>
            </a:r>
            <a:r>
              <a:rPr sz="1650" spc="-247" baseline="2525" dirty="0">
                <a:solidFill>
                  <a:srgbClr val="FFFFFF"/>
                </a:solidFill>
              </a:rPr>
              <a:t>r</a:t>
            </a:r>
            <a:r>
              <a:rPr sz="900" spc="-165" dirty="0"/>
              <a:t>s</a:t>
            </a:r>
            <a:r>
              <a:rPr sz="1650" spc="-247" baseline="2525" dirty="0">
                <a:solidFill>
                  <a:srgbClr val="FFFFFF"/>
                </a:solidFill>
              </a:rPr>
              <a:t>In</a:t>
            </a:r>
            <a:r>
              <a:rPr sz="900" spc="-165" dirty="0"/>
              <a:t>th</a:t>
            </a:r>
            <a:r>
              <a:rPr sz="1650" spc="-247" baseline="2525" dirty="0">
                <a:solidFill>
                  <a:srgbClr val="FFFFFF"/>
                </a:solidFill>
              </a:rPr>
              <a:t>t</a:t>
            </a:r>
            <a:r>
              <a:rPr sz="900" spc="-165" dirty="0"/>
              <a:t>e</a:t>
            </a:r>
            <a:r>
              <a:rPr sz="1650" spc="-247" baseline="2525" dirty="0">
                <a:solidFill>
                  <a:srgbClr val="FFFFFF"/>
                </a:solidFill>
              </a:rPr>
              <a:t>er</a:t>
            </a:r>
            <a:r>
              <a:rPr sz="900" spc="-165" dirty="0"/>
              <a:t>f</a:t>
            </a:r>
            <a:r>
              <a:rPr sz="1650" spc="-247" baseline="2525" dirty="0">
                <a:solidFill>
                  <a:srgbClr val="FFFFFF"/>
                </a:solidFill>
              </a:rPr>
              <a:t>f</a:t>
            </a:r>
            <a:r>
              <a:rPr sz="900" spc="-165" dirty="0"/>
              <a:t>u</a:t>
            </a:r>
            <a:r>
              <a:rPr sz="1650" spc="-247" baseline="2525" dirty="0">
                <a:solidFill>
                  <a:srgbClr val="FFFFFF"/>
                </a:solidFill>
              </a:rPr>
              <a:t>a</a:t>
            </a:r>
            <a:r>
              <a:rPr sz="900" spc="-165" dirty="0"/>
              <a:t>n</a:t>
            </a:r>
            <a:r>
              <a:rPr sz="1650" spc="-247" baseline="2525" dirty="0">
                <a:solidFill>
                  <a:srgbClr val="FFFFFF"/>
                </a:solidFill>
              </a:rPr>
              <a:t>c</a:t>
            </a:r>
            <a:r>
              <a:rPr sz="900" spc="-165" dirty="0"/>
              <a:t>c</a:t>
            </a:r>
            <a:r>
              <a:rPr sz="1650" spc="-247" baseline="2525" dirty="0">
                <a:solidFill>
                  <a:srgbClr val="FFFFFF"/>
                </a:solidFill>
              </a:rPr>
              <a:t>e</a:t>
            </a:r>
            <a:r>
              <a:rPr sz="900" spc="-165" dirty="0"/>
              <a:t>tio</a:t>
            </a:r>
            <a:r>
              <a:rPr sz="1650" spc="-247" baseline="2525" dirty="0">
                <a:solidFill>
                  <a:srgbClr val="FFFFFF"/>
                </a:solidFill>
              </a:rPr>
              <a:t>I</a:t>
            </a:r>
            <a:r>
              <a:rPr sz="900" spc="-165" dirty="0"/>
              <a:t>nality</a:t>
            </a:r>
            <a:r>
              <a:rPr sz="900" spc="-140" dirty="0"/>
              <a:t> </a:t>
            </a:r>
            <a:r>
              <a:rPr sz="900" spc="20" dirty="0"/>
              <a:t>to</a:t>
            </a:r>
            <a:r>
              <a:rPr sz="900" spc="75" dirty="0"/>
              <a:t> </a:t>
            </a:r>
            <a:r>
              <a:rPr sz="900" spc="-30" dirty="0"/>
              <a:t>access(bidirectional)</a:t>
            </a:r>
            <a:r>
              <a:rPr sz="900" spc="80" dirty="0"/>
              <a:t> </a:t>
            </a:r>
            <a:r>
              <a:rPr sz="900" spc="-45" dirty="0"/>
              <a:t>elements</a:t>
            </a:r>
            <a:r>
              <a:rPr sz="900" spc="75" dirty="0"/>
              <a:t> </a:t>
            </a:r>
            <a:r>
              <a:rPr sz="900" spc="-10" dirty="0"/>
              <a:t>of</a:t>
            </a:r>
            <a:r>
              <a:rPr sz="900" spc="75" dirty="0"/>
              <a:t> </a:t>
            </a:r>
            <a:r>
              <a:rPr sz="900" spc="-60" dirty="0"/>
              <a:t>a</a:t>
            </a:r>
            <a:r>
              <a:rPr sz="900" spc="75" dirty="0"/>
              <a:t> </a:t>
            </a:r>
            <a:r>
              <a:rPr sz="900" dirty="0"/>
              <a:t>list.</a:t>
            </a:r>
            <a:endParaRPr sz="9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384860"/>
            <a:ext cx="53644" cy="536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1367" y="296734"/>
            <a:ext cx="3897629" cy="28321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900" b="1" spc="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b="1" spc="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ListIterator</a:t>
            </a:r>
            <a:r>
              <a:rPr sz="900" spc="-5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227329" indent="-215265">
              <a:lnSpc>
                <a:spcPts val="930"/>
              </a:lnSpc>
              <a:spcBef>
                <a:spcPts val="120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hasNext()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70" dirty="0">
                <a:solidFill>
                  <a:srgbClr val="007F00"/>
                </a:solidFill>
                <a:latin typeface="Calibri"/>
                <a:cs typeface="Calibri"/>
              </a:rPr>
              <a:t>true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there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exists 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list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next()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 returns the next element of the list</a:t>
            </a:r>
            <a:endParaRPr sz="800">
              <a:latin typeface="SimSun"/>
              <a:cs typeface="SimSun"/>
            </a:endParaRPr>
          </a:p>
          <a:p>
            <a:pPr marL="227965" marR="703580" indent="-227965">
              <a:lnSpc>
                <a:spcPts val="900"/>
              </a:lnSpc>
              <a:spcBef>
                <a:spcPts val="50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nextIndex()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index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that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next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method will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b="1" spc="65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endParaRPr sz="800">
              <a:latin typeface="Calibri"/>
              <a:cs typeface="Calibri"/>
            </a:endParaRPr>
          </a:p>
          <a:p>
            <a:pPr marL="227329" indent="-215265">
              <a:lnSpc>
                <a:spcPts val="840"/>
              </a:lnSpc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previous()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previous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list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previousIndex()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index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that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endParaRPr sz="800">
              <a:latin typeface="SimSun"/>
              <a:cs typeface="SimSun"/>
            </a:endParaRPr>
          </a:p>
          <a:p>
            <a:pPr marL="1195705">
              <a:lnSpc>
                <a:spcPts val="894"/>
              </a:lnSpc>
            </a:pP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previous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method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will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b="1" spc="65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endParaRPr sz="800">
              <a:latin typeface="Calibri"/>
              <a:cs typeface="Calibri"/>
            </a:endParaRPr>
          </a:p>
          <a:p>
            <a:pPr marL="227965" marR="1026794" indent="-227965">
              <a:lnSpc>
                <a:spcPts val="900"/>
              </a:lnSpc>
              <a:spcBef>
                <a:spcPts val="45"/>
              </a:spcBef>
              <a:buClr>
                <a:srgbClr val="666666"/>
              </a:buClr>
              <a:buAutoNum type="arabicPeriod" startAt="6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remove()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removes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element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 either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next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or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previous</a:t>
            </a:r>
            <a:r>
              <a:rPr sz="800" spc="20" dirty="0">
                <a:latin typeface="SimSun"/>
                <a:cs typeface="SimSun"/>
              </a:rPr>
              <a:t>()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840"/>
              </a:lnSpc>
              <a:buClr>
                <a:srgbClr val="666666"/>
              </a:buClr>
              <a:buAutoNum type="arabicPeriod" startAt="6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set()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replaces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returned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either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next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previous</a:t>
            </a:r>
            <a:r>
              <a:rPr sz="800" spc="20" dirty="0">
                <a:latin typeface="SimSun"/>
                <a:cs typeface="SimSun"/>
              </a:rPr>
              <a:t>()</a:t>
            </a:r>
            <a:endParaRPr sz="800">
              <a:latin typeface="SimSun"/>
              <a:cs typeface="SimSun"/>
            </a:endParaRPr>
          </a:p>
          <a:p>
            <a:pPr marL="65786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with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endParaRPr sz="800">
              <a:latin typeface="SimSun"/>
              <a:cs typeface="SimSun"/>
            </a:endParaRPr>
          </a:p>
          <a:p>
            <a:pPr marL="12700" marR="737235">
              <a:lnSpc>
                <a:spcPct val="186800"/>
              </a:lnSpc>
              <a:spcBef>
                <a:spcPts val="80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00FF"/>
                </a:solidFill>
                <a:latin typeface="Calibri"/>
                <a:cs typeface="Calibri"/>
              </a:rPr>
              <a:t>java.util.ArrayList</a:t>
            </a:r>
            <a:r>
              <a:rPr sz="800" spc="105" dirty="0">
                <a:latin typeface="SimSun"/>
                <a:cs typeface="SimSun"/>
              </a:rPr>
              <a:t>;</a:t>
            </a:r>
            <a:r>
              <a:rPr sz="800" spc="455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0" dirty="0">
                <a:solidFill>
                  <a:srgbClr val="0000FF"/>
                </a:solidFill>
                <a:latin typeface="Calibri"/>
                <a:cs typeface="Calibri"/>
              </a:rPr>
              <a:t>java.util.ListIterator</a:t>
            </a:r>
            <a:r>
              <a:rPr sz="800" spc="110" dirty="0">
                <a:latin typeface="SimSun"/>
                <a:cs typeface="SimSun"/>
              </a:rPr>
              <a:t>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0" dirty="0">
                <a:solidFill>
                  <a:srgbClr val="0000FF"/>
                </a:solidFill>
                <a:latin typeface="Calibri"/>
                <a:cs typeface="Calibri"/>
              </a:rPr>
              <a:t>LISTIterator</a:t>
            </a:r>
            <a:r>
              <a:rPr sz="800" b="1" spc="2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65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Creating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ArrayList</a:t>
            </a:r>
            <a:endParaRPr sz="800">
              <a:latin typeface="Cambria"/>
              <a:cs typeface="Cambria"/>
            </a:endParaRPr>
          </a:p>
          <a:p>
            <a:pPr marL="227329" marR="972819">
              <a:lnSpc>
                <a:spcPts val="900"/>
              </a:lnSpc>
              <a:spcBef>
                <a:spcPts val="50"/>
              </a:spcBef>
              <a:tabLst>
                <a:tab pos="1195070" algn="l"/>
              </a:tabLst>
            </a:pPr>
            <a:r>
              <a:rPr sz="800" spc="20" dirty="0">
                <a:latin typeface="SimSun"/>
                <a:cs typeface="SimSun"/>
              </a:rPr>
              <a:t>ArrayList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800" spc="20" dirty="0">
                <a:latin typeface="SimSun"/>
                <a:cs typeface="SimSun"/>
              </a:rPr>
              <a:t>Integer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&gt; </a:t>
            </a:r>
            <a:r>
              <a:rPr sz="800" spc="20" dirty="0">
                <a:latin typeface="SimSun"/>
                <a:cs typeface="SimSun"/>
              </a:rPr>
              <a:t>numbers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ArrayList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&lt;&gt;</a:t>
            </a:r>
            <a:r>
              <a:rPr sz="800" spc="20" dirty="0">
                <a:latin typeface="SimSun"/>
                <a:cs typeface="SimSun"/>
              </a:rPr>
              <a:t>();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</a:t>
            </a:r>
            <a:r>
              <a:rPr sz="800" spc="20" dirty="0">
                <a:latin typeface="SimSun"/>
                <a:cs typeface="SimSun"/>
              </a:rPr>
              <a:t>);	numbers.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</a:t>
            </a:r>
            <a:r>
              <a:rPr sz="800" spc="20" dirty="0">
                <a:latin typeface="SimSun"/>
                <a:cs typeface="SimSun"/>
              </a:rPr>
              <a:t>);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"ArrayList: 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800" spc="20" dirty="0">
                <a:latin typeface="SimSun"/>
                <a:cs typeface="SimSun"/>
              </a:rPr>
              <a:t>numbers);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  <a:spcBef>
                <a:spcPts val="80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Creating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instance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ListIterator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ListIterator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800" spc="20" dirty="0">
                <a:latin typeface="SimSun"/>
                <a:cs typeface="SimSun"/>
              </a:rPr>
              <a:t>Integer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&gt;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iterate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listIterator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29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7336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FFFFFF"/>
                </a:solidFill>
              </a:rPr>
              <a:t>Collections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Framework</a:t>
            </a:r>
            <a:r>
              <a:rPr sz="1100" spc="70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Vs.</a:t>
            </a:r>
            <a:r>
              <a:rPr sz="1100" spc="180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Collection</a:t>
            </a:r>
            <a:r>
              <a:rPr sz="1100" spc="70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Interface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676148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852652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197025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401" y="1346631"/>
            <a:ext cx="43218" cy="432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1610372"/>
            <a:ext cx="43218" cy="432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401" y="1874126"/>
            <a:ext cx="43218" cy="4321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1367" y="565890"/>
            <a:ext cx="3680460" cy="240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699"/>
              </a:lnSpc>
              <a:spcBef>
                <a:spcPts val="100"/>
              </a:spcBef>
            </a:pP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50" dirty="0">
                <a:latin typeface="Microsoft Sans Serif"/>
                <a:cs typeface="Microsoft Sans Serif"/>
              </a:rPr>
              <a:t> </a:t>
            </a:r>
            <a:r>
              <a:rPr sz="900" b="1" spc="-50" dirty="0">
                <a:solidFill>
                  <a:srgbClr val="FF0000"/>
                </a:solidFill>
                <a:latin typeface="Tahoma"/>
                <a:cs typeface="Tahoma"/>
              </a:rPr>
              <a:t>Collection</a:t>
            </a:r>
            <a:r>
              <a:rPr sz="900" b="1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interface</a:t>
            </a:r>
            <a:r>
              <a:rPr sz="900" spc="5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4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50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root</a:t>
            </a:r>
            <a:r>
              <a:rPr sz="900" spc="5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interface</a:t>
            </a:r>
            <a:r>
              <a:rPr sz="900" spc="5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5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5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collections</a:t>
            </a:r>
            <a:r>
              <a:rPr sz="900" spc="5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framework. </a:t>
            </a:r>
            <a:r>
              <a:rPr sz="900" spc="-22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Collection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framework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includes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other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interfaces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80" dirty="0">
                <a:latin typeface="Microsoft Sans Serif"/>
                <a:cs typeface="Microsoft Sans Serif"/>
              </a:rPr>
              <a:t>as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well:</a:t>
            </a:r>
            <a:r>
              <a:rPr sz="900" spc="170" dirty="0">
                <a:latin typeface="Microsoft Sans Serif"/>
                <a:cs typeface="Microsoft Sans Serif"/>
              </a:rPr>
              <a:t> </a:t>
            </a:r>
            <a:r>
              <a:rPr sz="900" b="1" spc="-25" dirty="0">
                <a:latin typeface="Tahoma"/>
                <a:cs typeface="Tahoma"/>
              </a:rPr>
              <a:t>Map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and</a:t>
            </a:r>
            <a:endParaRPr sz="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-60" dirty="0">
                <a:latin typeface="Tahoma"/>
                <a:cs typeface="Tahoma"/>
              </a:rPr>
              <a:t>Iterator</a:t>
            </a:r>
            <a:r>
              <a:rPr sz="900" spc="-60" dirty="0">
                <a:latin typeface="Microsoft Sans Serif"/>
                <a:cs typeface="Microsoft Sans Serif"/>
              </a:rPr>
              <a:t>.</a:t>
            </a:r>
            <a:r>
              <a:rPr sz="900" spc="-15" dirty="0">
                <a:latin typeface="Microsoft Sans Serif"/>
                <a:cs typeface="Microsoft Sans Serif"/>
              </a:rPr>
              <a:t> And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may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also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have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subinterfaces.</a:t>
            </a:r>
            <a:endParaRPr sz="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900" b="1" spc="-60" dirty="0">
                <a:latin typeface="Tahoma"/>
                <a:cs typeface="Tahoma"/>
              </a:rPr>
              <a:t>Subinterfaces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Collection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Interface:</a:t>
            </a:r>
            <a:endParaRPr sz="900" dirty="0">
              <a:latin typeface="Microsoft Sans Serif"/>
              <a:cs typeface="Microsoft Sans Serif"/>
            </a:endParaRPr>
          </a:p>
          <a:p>
            <a:pPr marL="246379" marR="144145">
              <a:lnSpc>
                <a:spcPts val="900"/>
              </a:lnSpc>
              <a:spcBef>
                <a:spcPts val="195"/>
              </a:spcBef>
            </a:pPr>
            <a:r>
              <a:rPr sz="800" b="1" spc="-35" dirty="0">
                <a:solidFill>
                  <a:srgbClr val="0000FF"/>
                </a:solidFill>
                <a:latin typeface="Tahoma"/>
                <a:cs typeface="Tahoma"/>
              </a:rPr>
              <a:t>List</a:t>
            </a:r>
            <a:r>
              <a:rPr sz="800" b="1" spc="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Interface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ordered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collection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allows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us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add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remove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elements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like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array.</a:t>
            </a:r>
            <a:endParaRPr sz="800" dirty="0">
              <a:latin typeface="Microsoft Sans Serif"/>
              <a:cs typeface="Microsoft Sans Serif"/>
            </a:endParaRPr>
          </a:p>
          <a:p>
            <a:pPr marL="246379" marR="5715">
              <a:lnSpc>
                <a:spcPts val="900"/>
              </a:lnSpc>
              <a:spcBef>
                <a:spcPts val="280"/>
              </a:spcBef>
            </a:pPr>
            <a:r>
              <a:rPr sz="800" b="1" spc="-35" dirty="0">
                <a:solidFill>
                  <a:srgbClr val="0000FF"/>
                </a:solidFill>
                <a:latin typeface="Tahoma"/>
                <a:cs typeface="Tahoma"/>
              </a:rPr>
              <a:t>Set</a:t>
            </a:r>
            <a:r>
              <a:rPr sz="800" b="1" spc="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Interface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allows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us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store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elements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different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sets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similar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mathematics.</a:t>
            </a:r>
            <a:r>
              <a:rPr sz="800" spc="160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It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cannot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duplicate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elements.</a:t>
            </a:r>
            <a:endParaRPr sz="800" dirty="0">
              <a:latin typeface="Microsoft Sans Serif"/>
              <a:cs typeface="Microsoft Sans Serif"/>
            </a:endParaRPr>
          </a:p>
          <a:p>
            <a:pPr marL="246379" marR="177165">
              <a:lnSpc>
                <a:spcPts val="900"/>
              </a:lnSpc>
              <a:spcBef>
                <a:spcPts val="275"/>
              </a:spcBef>
            </a:pPr>
            <a:r>
              <a:rPr sz="800" b="1" spc="-50" dirty="0">
                <a:solidFill>
                  <a:srgbClr val="0000FF"/>
                </a:solidFill>
                <a:latin typeface="Tahoma"/>
                <a:cs typeface="Tahoma"/>
              </a:rPr>
              <a:t>Queue</a:t>
            </a:r>
            <a:r>
              <a:rPr sz="800" b="1" spc="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Interface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used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we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want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store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5" dirty="0">
                <a:latin typeface="Microsoft Sans Serif"/>
                <a:cs typeface="Microsoft Sans Serif"/>
              </a:rPr>
              <a:t>access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elements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First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First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Out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manner</a:t>
            </a:r>
            <a:endParaRPr sz="800" dirty="0">
              <a:latin typeface="Microsoft Sans Serif"/>
              <a:cs typeface="Microsoft Sans Serif"/>
            </a:endParaRPr>
          </a:p>
          <a:p>
            <a:pPr marL="12700" marR="59690">
              <a:lnSpc>
                <a:spcPct val="101000"/>
              </a:lnSpc>
              <a:spcBef>
                <a:spcPts val="919"/>
              </a:spcBef>
            </a:pP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b="1" spc="-25" dirty="0">
                <a:solidFill>
                  <a:srgbClr val="FF0000"/>
                </a:solidFill>
                <a:latin typeface="Tahoma"/>
                <a:cs typeface="Tahoma"/>
              </a:rPr>
              <a:t>Map </a:t>
            </a:r>
            <a:r>
              <a:rPr sz="900" spc="-20" dirty="0">
                <a:latin typeface="Microsoft Sans Serif"/>
                <a:cs typeface="Microsoft Sans Serif"/>
              </a:rPr>
              <a:t>Interface </a:t>
            </a:r>
            <a:r>
              <a:rPr sz="900" spc="5" dirty="0">
                <a:latin typeface="Microsoft Sans Serif"/>
                <a:cs typeface="Microsoft Sans Serif"/>
              </a:rPr>
              <a:t>:  </a:t>
            </a:r>
            <a:r>
              <a:rPr sz="900" spc="-40" dirty="0">
                <a:latin typeface="Microsoft Sans Serif"/>
                <a:cs typeface="Microsoft Sans Serif"/>
              </a:rPr>
              <a:t>allows</a:t>
            </a:r>
            <a:r>
              <a:rPr sz="900" spc="15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elements</a:t>
            </a:r>
            <a:r>
              <a:rPr sz="900" spc="15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14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stored </a:t>
            </a:r>
            <a:r>
              <a:rPr sz="900" spc="-5" dirty="0">
                <a:latin typeface="Microsoft Sans Serif"/>
                <a:cs typeface="Microsoft Sans Serif"/>
              </a:rPr>
              <a:t>in </a:t>
            </a:r>
            <a:r>
              <a:rPr sz="900" b="1" spc="-70" dirty="0">
                <a:solidFill>
                  <a:srgbClr val="FF0000"/>
                </a:solidFill>
                <a:latin typeface="Tahoma"/>
                <a:cs typeface="Tahoma"/>
              </a:rPr>
              <a:t>key</a:t>
            </a:r>
            <a:r>
              <a:rPr sz="900" b="1" spc="-70" dirty="0">
                <a:latin typeface="Tahoma"/>
                <a:cs typeface="Tahoma"/>
              </a:rPr>
              <a:t>/</a:t>
            </a:r>
            <a:r>
              <a:rPr sz="900" b="1" spc="-70" dirty="0">
                <a:solidFill>
                  <a:srgbClr val="0000FF"/>
                </a:solidFill>
                <a:latin typeface="Tahoma"/>
                <a:cs typeface="Tahoma"/>
              </a:rPr>
              <a:t>value</a:t>
            </a:r>
            <a:r>
              <a:rPr sz="900" b="1" spc="1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pairs. 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solidFill>
                  <a:srgbClr val="FF0000"/>
                </a:solidFill>
                <a:latin typeface="Microsoft Sans Serif"/>
                <a:cs typeface="Microsoft Sans Serif"/>
              </a:rPr>
              <a:t>Keys</a:t>
            </a:r>
            <a:r>
              <a:rPr sz="900" spc="6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unique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names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that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can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used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75" dirty="0">
                <a:latin typeface="Microsoft Sans Serif"/>
                <a:cs typeface="Microsoft Sans Serif"/>
              </a:rPr>
              <a:t>access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particular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element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in </a:t>
            </a:r>
            <a:r>
              <a:rPr sz="900" spc="-220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map.</a:t>
            </a:r>
            <a:r>
              <a:rPr sz="900" spc="1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And,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each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Key</a:t>
            </a:r>
            <a:r>
              <a:rPr sz="900" spc="6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has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single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Microsoft Sans Serif"/>
                <a:cs typeface="Microsoft Sans Serif"/>
              </a:rPr>
              <a:t>Value</a:t>
            </a:r>
            <a:r>
              <a:rPr sz="900" spc="6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associated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with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30" dirty="0">
                <a:latin typeface="Microsoft Sans Serif"/>
                <a:cs typeface="Microsoft Sans Serif"/>
              </a:rPr>
              <a:t>it.</a:t>
            </a:r>
            <a:endParaRPr sz="900" dirty="0">
              <a:latin typeface="Microsoft Sans Serif"/>
              <a:cs typeface="Microsoft Sans Serif"/>
            </a:endParaRPr>
          </a:p>
          <a:p>
            <a:pPr marL="12700" marR="230504">
              <a:lnSpc>
                <a:spcPct val="101000"/>
              </a:lnSpc>
              <a:spcBef>
                <a:spcPts val="725"/>
              </a:spcBef>
            </a:pP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b="1" spc="-70" dirty="0">
                <a:solidFill>
                  <a:srgbClr val="FF0000"/>
                </a:solidFill>
                <a:latin typeface="Tahoma"/>
                <a:cs typeface="Tahoma"/>
              </a:rPr>
              <a:t>Iterator</a:t>
            </a:r>
            <a:r>
              <a:rPr sz="900" b="1" spc="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Interface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r>
              <a:rPr sz="900" spc="1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provides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methods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that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can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used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80" dirty="0">
                <a:latin typeface="Microsoft Sans Serif"/>
                <a:cs typeface="Microsoft Sans Serif"/>
              </a:rPr>
              <a:t>access </a:t>
            </a:r>
            <a:r>
              <a:rPr sz="900" spc="-7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elements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collections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2233371"/>
            <a:ext cx="53644" cy="536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740964"/>
            <a:ext cx="53644" cy="536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4" name="object 14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6465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ListIterator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Interface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470724"/>
            <a:ext cx="4058920" cy="265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>
              <a:lnSpc>
                <a:spcPts val="930"/>
              </a:lnSpc>
              <a:spcBef>
                <a:spcPts val="9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next()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method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"Next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Element: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iterate.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next</a:t>
            </a:r>
            <a:r>
              <a:rPr sz="800" spc="20" dirty="0">
                <a:latin typeface="SimSun"/>
                <a:cs typeface="SimSun"/>
              </a:rPr>
              <a:t>());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  <a:spcBef>
                <a:spcPts val="83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nextIndex()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"Position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Next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Element: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iterate.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nextIndex</a:t>
            </a:r>
            <a:r>
              <a:rPr sz="800" spc="20" dirty="0">
                <a:latin typeface="SimSun"/>
                <a:cs typeface="SimSun"/>
              </a:rPr>
              <a:t>());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  <a:spcBef>
                <a:spcPts val="83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hasNext()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method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"Is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there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any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next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element?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iterate.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hasNext</a:t>
            </a:r>
            <a:r>
              <a:rPr sz="800" spc="20" dirty="0">
                <a:latin typeface="SimSun"/>
                <a:cs typeface="SimSun"/>
              </a:rPr>
              <a:t>());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ct val="100000"/>
              </a:lnSpc>
              <a:spcBef>
                <a:spcPts val="835"/>
              </a:spcBef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"Previous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Element: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iterate.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previous</a:t>
            </a:r>
            <a:r>
              <a:rPr sz="800" spc="20" dirty="0">
                <a:latin typeface="SimSun"/>
                <a:cs typeface="SimSun"/>
              </a:rPr>
              <a:t>());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  <a:spcBef>
                <a:spcPts val="83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previousIndex()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"Position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Previous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element: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iterate.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previ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</a:t>
            </a:r>
            <a:endParaRPr sz="800">
              <a:latin typeface="Cambria"/>
              <a:cs typeface="Cambria"/>
            </a:endParaRPr>
          </a:p>
          <a:p>
            <a:pPr marL="862330">
              <a:lnSpc>
                <a:spcPts val="894"/>
              </a:lnSpc>
            </a:pP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ArrayList: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30" dirty="0">
                <a:solidFill>
                  <a:srgbClr val="3F7F7F"/>
                </a:solidFill>
                <a:latin typeface="Cambria"/>
                <a:cs typeface="Cambria"/>
              </a:rPr>
              <a:t>[1,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Cambria"/>
                <a:cs typeface="Cambria"/>
              </a:rPr>
              <a:t>3,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2]</a:t>
            </a:r>
            <a:endParaRPr sz="800">
              <a:latin typeface="Cambria"/>
              <a:cs typeface="Cambria"/>
            </a:endParaRPr>
          </a:p>
          <a:p>
            <a:pPr marL="862330">
              <a:lnSpc>
                <a:spcPts val="894"/>
              </a:lnSpc>
            </a:pP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Next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Element: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  <a:p>
            <a:pPr marL="862330">
              <a:lnSpc>
                <a:spcPts val="894"/>
              </a:lnSpc>
            </a:pP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Position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Next 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Element: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  <a:p>
            <a:pPr marL="862330" marR="1539875">
              <a:lnSpc>
                <a:spcPts val="900"/>
              </a:lnSpc>
              <a:spcBef>
                <a:spcPts val="45"/>
              </a:spcBef>
            </a:pPr>
            <a:r>
              <a:rPr sz="800" i="1" spc="13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there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any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next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element?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true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Previous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Element: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  <a:p>
            <a:pPr marL="862330">
              <a:lnSpc>
                <a:spcPts val="840"/>
              </a:lnSpc>
            </a:pP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Position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Previous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element: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-1</a:t>
            </a:r>
            <a:endParaRPr sz="800">
              <a:latin typeface="Cambria"/>
              <a:cs typeface="Cambria"/>
            </a:endParaRPr>
          </a:p>
          <a:p>
            <a:pPr marL="437515">
              <a:lnSpc>
                <a:spcPts val="930"/>
              </a:lnSpc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30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203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70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Serialization</a:t>
            </a:r>
            <a:r>
              <a:rPr sz="1100" spc="7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and</a:t>
            </a:r>
            <a:r>
              <a:rPr sz="1100" spc="70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DeSerialization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452297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381896"/>
            <a:ext cx="3634104" cy="29235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53390">
              <a:lnSpc>
                <a:spcPct val="101000"/>
              </a:lnSpc>
              <a:spcBef>
                <a:spcPts val="85"/>
              </a:spcBef>
            </a:pPr>
            <a:r>
              <a:rPr sz="900" b="1" spc="-55" dirty="0">
                <a:latin typeface="Tahoma"/>
                <a:cs typeface="Tahoma"/>
              </a:rPr>
              <a:t>Serialization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process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writing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state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an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object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into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byte-stream.</a:t>
            </a:r>
            <a:endParaRPr sz="900">
              <a:latin typeface="Microsoft Sans Serif"/>
              <a:cs typeface="Microsoft Sans Serif"/>
            </a:endParaRPr>
          </a:p>
          <a:p>
            <a:pPr marL="12700" marR="130175">
              <a:lnSpc>
                <a:spcPct val="101000"/>
              </a:lnSpc>
              <a:spcBef>
                <a:spcPts val="260"/>
              </a:spcBef>
            </a:pPr>
            <a:r>
              <a:rPr sz="900" spc="40" dirty="0">
                <a:latin typeface="Microsoft Sans Serif"/>
                <a:cs typeface="Microsoft Sans Serif"/>
              </a:rPr>
              <a:t>It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mainly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used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in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b="1" spc="-45" dirty="0">
                <a:latin typeface="Tahoma"/>
                <a:cs typeface="Tahoma"/>
              </a:rPr>
              <a:t>Hibernate</a:t>
            </a:r>
            <a:r>
              <a:rPr sz="900" spc="-45" dirty="0">
                <a:latin typeface="Microsoft Sans Serif"/>
                <a:cs typeface="Microsoft Sans Serif"/>
              </a:rPr>
              <a:t>,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b="1" spc="-25" dirty="0">
                <a:latin typeface="Tahoma"/>
                <a:cs typeface="Tahoma"/>
              </a:rPr>
              <a:t>RMI</a:t>
            </a:r>
            <a:r>
              <a:rPr sz="900" spc="-25" dirty="0">
                <a:latin typeface="Microsoft Sans Serif"/>
                <a:cs typeface="Microsoft Sans Serif"/>
              </a:rPr>
              <a:t>,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b="1" dirty="0">
                <a:latin typeface="Tahoma"/>
                <a:cs typeface="Tahoma"/>
              </a:rPr>
              <a:t>JPA</a:t>
            </a:r>
            <a:r>
              <a:rPr sz="900" dirty="0">
                <a:latin typeface="Microsoft Sans Serif"/>
                <a:cs typeface="Microsoft Sans Serif"/>
              </a:rPr>
              <a:t>,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b="1" spc="20" dirty="0">
                <a:latin typeface="Tahoma"/>
                <a:cs typeface="Tahoma"/>
              </a:rPr>
              <a:t>EJB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For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serializing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object,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75" dirty="0">
                <a:latin typeface="Microsoft Sans Serif"/>
                <a:cs typeface="Microsoft Sans Serif"/>
              </a:rPr>
              <a:t>we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call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writeObject()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method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ObjectOutputStream,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for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deserialization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-75" dirty="0">
                <a:latin typeface="Microsoft Sans Serif"/>
                <a:cs typeface="Microsoft Sans Serif"/>
              </a:rPr>
              <a:t>we</a:t>
            </a:r>
            <a:r>
              <a:rPr sz="900" spc="-7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call</a:t>
            </a:r>
            <a:r>
              <a:rPr sz="900" spc="-2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-10" dirty="0">
                <a:latin typeface="Microsoft Sans Serif"/>
                <a:cs typeface="Microsoft Sans Serif"/>
              </a:rPr>
              <a:t> readObject() </a:t>
            </a:r>
            <a:r>
              <a:rPr sz="900" spc="-15" dirty="0">
                <a:latin typeface="Microsoft Sans Serif"/>
                <a:cs typeface="Microsoft Sans Serif"/>
              </a:rPr>
              <a:t>method</a:t>
            </a:r>
            <a:r>
              <a:rPr sz="900" spc="-10" dirty="0">
                <a:latin typeface="Microsoft Sans Serif"/>
                <a:cs typeface="Microsoft Sans Serif"/>
              </a:rPr>
              <a:t> of </a:t>
            </a:r>
            <a:r>
              <a:rPr sz="900" spc="-15" dirty="0">
                <a:latin typeface="Microsoft Sans Serif"/>
                <a:cs typeface="Microsoft Sans Serif"/>
              </a:rPr>
              <a:t>ObjectInputStream 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class.</a:t>
            </a:r>
            <a:r>
              <a:rPr sz="900" spc="-2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technologies.</a:t>
            </a:r>
            <a:endParaRPr sz="900">
              <a:latin typeface="Microsoft Sans Serif"/>
              <a:cs typeface="Microsoft Sans Serif"/>
            </a:endParaRPr>
          </a:p>
          <a:p>
            <a:pPr marL="12700" marR="5080">
              <a:lnSpc>
                <a:spcPct val="101000"/>
              </a:lnSpc>
              <a:spcBef>
                <a:spcPts val="260"/>
              </a:spcBef>
            </a:pPr>
            <a:r>
              <a:rPr sz="900" spc="40" dirty="0">
                <a:latin typeface="Microsoft Sans Serif"/>
                <a:cs typeface="Microsoft Sans Serif"/>
              </a:rPr>
              <a:t>It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-5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mechanism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 </a:t>
            </a:r>
            <a:r>
              <a:rPr sz="900" spc="-25" dirty="0">
                <a:latin typeface="Microsoft Sans Serif"/>
                <a:cs typeface="Microsoft Sans Serif"/>
              </a:rPr>
              <a:t>convert </a:t>
            </a:r>
            <a:r>
              <a:rPr sz="900" spc="-45" dirty="0">
                <a:latin typeface="Microsoft Sans Serif"/>
                <a:cs typeface="Microsoft Sans Serif"/>
              </a:rPr>
              <a:t>an</a:t>
            </a:r>
            <a:r>
              <a:rPr sz="900" spc="14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object </a:t>
            </a:r>
            <a:r>
              <a:rPr sz="900" spc="5" dirty="0">
                <a:latin typeface="Microsoft Sans Serif"/>
                <a:cs typeface="Microsoft Sans Serif"/>
              </a:rPr>
              <a:t>into </a:t>
            </a:r>
            <a:r>
              <a:rPr sz="900" spc="-30" dirty="0">
                <a:latin typeface="Microsoft Sans Serif"/>
                <a:cs typeface="Microsoft Sans Serif"/>
              </a:rPr>
              <a:t>stream</a:t>
            </a:r>
            <a:r>
              <a:rPr sz="900" spc="18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 </a:t>
            </a:r>
            <a:r>
              <a:rPr sz="900" spc="-40" dirty="0">
                <a:latin typeface="Microsoft Sans Serif"/>
                <a:cs typeface="Microsoft Sans Serif"/>
              </a:rPr>
              <a:t>bytes</a:t>
            </a:r>
            <a:r>
              <a:rPr sz="900" spc="160" dirty="0">
                <a:latin typeface="Microsoft Sans Serif"/>
                <a:cs typeface="Microsoft Sans Serif"/>
              </a:rPr>
              <a:t> </a:t>
            </a:r>
            <a:r>
              <a:rPr sz="900" spc="-70" dirty="0">
                <a:latin typeface="Microsoft Sans Serif"/>
                <a:cs typeface="Microsoft Sans Serif"/>
              </a:rPr>
              <a:t>so</a:t>
            </a:r>
            <a:r>
              <a:rPr sz="900" spc="10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that </a:t>
            </a:r>
            <a:r>
              <a:rPr sz="900" spc="45" dirty="0">
                <a:latin typeface="Microsoft Sans Serif"/>
                <a:cs typeface="Microsoft Sans Serif"/>
              </a:rPr>
              <a:t>it </a:t>
            </a:r>
            <a:r>
              <a:rPr sz="900" spc="-50" dirty="0">
                <a:latin typeface="Microsoft Sans Serif"/>
                <a:cs typeface="Microsoft Sans Serif"/>
              </a:rPr>
              <a:t>can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-45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written into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-5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file, </a:t>
            </a:r>
            <a:r>
              <a:rPr sz="900" spc="-20" dirty="0">
                <a:latin typeface="Microsoft Sans Serif"/>
                <a:cs typeface="Microsoft Sans Serif"/>
              </a:rPr>
              <a:t>transported </a:t>
            </a:r>
            <a:r>
              <a:rPr sz="900" spc="-10" dirty="0">
                <a:latin typeface="Microsoft Sans Serif"/>
                <a:cs typeface="Microsoft Sans Serif"/>
              </a:rPr>
              <a:t>through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-5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network</a:t>
            </a:r>
            <a:r>
              <a:rPr sz="900" spc="-2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or</a:t>
            </a:r>
            <a:r>
              <a:rPr sz="900" spc="17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stored</a:t>
            </a:r>
            <a:r>
              <a:rPr sz="900" spc="170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into 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database.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b="1" spc="-55" dirty="0">
                <a:latin typeface="Tahoma"/>
                <a:cs typeface="Tahoma"/>
              </a:rPr>
              <a:t>De-serialization</a:t>
            </a:r>
            <a:r>
              <a:rPr sz="900" b="1" spc="35" dirty="0">
                <a:latin typeface="Tahoma"/>
                <a:cs typeface="Tahoma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just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vice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versa.</a:t>
            </a:r>
            <a:endParaRPr sz="900">
              <a:latin typeface="Microsoft Sans Serif"/>
              <a:cs typeface="Microsoft Sans Serif"/>
            </a:endParaRPr>
          </a:p>
          <a:p>
            <a:pPr marL="45720" algn="ctr">
              <a:lnSpc>
                <a:spcPct val="100000"/>
              </a:lnSpc>
              <a:spcBef>
                <a:spcPts val="280"/>
              </a:spcBef>
            </a:pPr>
            <a:r>
              <a:rPr sz="900" spc="-5" dirty="0">
                <a:latin typeface="Microsoft Sans Serif"/>
                <a:cs typeface="Microsoft Sans Serif"/>
              </a:rPr>
              <a:t>Or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b="1" spc="-55" dirty="0">
                <a:latin typeface="Tahoma"/>
                <a:cs typeface="Tahoma"/>
              </a:rPr>
              <a:t>Serialization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converting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an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object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stream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bytes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and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55" dirty="0">
                <a:latin typeface="Tahoma"/>
                <a:cs typeface="Tahoma"/>
              </a:rPr>
              <a:t>De-serialization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rebuilding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object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from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stream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bytes.</a:t>
            </a:r>
            <a:endParaRPr sz="900">
              <a:latin typeface="Microsoft Sans Serif"/>
              <a:cs typeface="Microsoft Sans Serif"/>
            </a:endParaRPr>
          </a:p>
          <a:p>
            <a:pPr marL="12700" marR="154305">
              <a:lnSpc>
                <a:spcPct val="101000"/>
              </a:lnSpc>
              <a:spcBef>
                <a:spcPts val="260"/>
              </a:spcBef>
            </a:pPr>
            <a:r>
              <a:rPr sz="900" spc="15" dirty="0">
                <a:latin typeface="Microsoft Sans Serif"/>
                <a:cs typeface="Microsoft Sans Serif"/>
              </a:rPr>
              <a:t>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class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must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implement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b="1" spc="-55" dirty="0">
                <a:latin typeface="Tahoma"/>
                <a:cs typeface="Tahoma"/>
              </a:rPr>
              <a:t>java.io.Serializable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interface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eligible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for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serialization.</a:t>
            </a:r>
            <a:endParaRPr sz="900">
              <a:latin typeface="Microsoft Sans Serif"/>
              <a:cs typeface="Microsoft Sans Serif"/>
            </a:endParaRPr>
          </a:p>
          <a:p>
            <a:pPr marL="12700" marR="637540">
              <a:lnSpc>
                <a:spcPct val="101000"/>
              </a:lnSpc>
              <a:spcBef>
                <a:spcPts val="260"/>
              </a:spcBef>
            </a:pPr>
            <a:r>
              <a:rPr sz="900" spc="-30" dirty="0">
                <a:latin typeface="Microsoft Sans Serif"/>
                <a:cs typeface="Microsoft Sans Serif"/>
              </a:rPr>
              <a:t>Serializing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object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done,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by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calling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b="1" spc="-35" dirty="0">
                <a:latin typeface="Tahoma"/>
                <a:cs typeface="Tahoma"/>
              </a:rPr>
              <a:t>writeObject</a:t>
            </a:r>
            <a:r>
              <a:rPr sz="900" spc="-35" dirty="0">
                <a:latin typeface="Microsoft Sans Serif"/>
                <a:cs typeface="Microsoft Sans Serif"/>
              </a:rPr>
              <a:t>()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method </a:t>
            </a:r>
            <a:r>
              <a:rPr sz="900" spc="-22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ObjectOutputStream,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and</a:t>
            </a:r>
            <a:endParaRPr sz="900">
              <a:latin typeface="Microsoft Sans Serif"/>
              <a:cs typeface="Microsoft Sans Serif"/>
            </a:endParaRPr>
          </a:p>
          <a:p>
            <a:pPr marL="12700" marR="127000">
              <a:lnSpc>
                <a:spcPct val="101000"/>
              </a:lnSpc>
              <a:spcBef>
                <a:spcPts val="260"/>
              </a:spcBef>
            </a:pPr>
            <a:r>
              <a:rPr sz="900" spc="-25" dirty="0">
                <a:latin typeface="Microsoft Sans Serif"/>
                <a:cs typeface="Microsoft Sans Serif"/>
              </a:rPr>
              <a:t>Deserialization</a:t>
            </a:r>
            <a:r>
              <a:rPr sz="900" spc="-20" dirty="0">
                <a:latin typeface="Microsoft Sans Serif"/>
                <a:cs typeface="Microsoft Sans Serif"/>
              </a:rPr>
              <a:t> </a:t>
            </a:r>
            <a:r>
              <a:rPr sz="900" spc="-75" dirty="0">
                <a:latin typeface="Microsoft Sans Serif"/>
                <a:cs typeface="Microsoft Sans Serif"/>
              </a:rPr>
              <a:t>we</a:t>
            </a:r>
            <a:r>
              <a:rPr sz="900" spc="-7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call</a:t>
            </a:r>
            <a:r>
              <a:rPr sz="900" spc="-2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 </a:t>
            </a:r>
            <a:r>
              <a:rPr sz="900" b="1" spc="-35" dirty="0">
                <a:latin typeface="Tahoma"/>
                <a:cs typeface="Tahoma"/>
              </a:rPr>
              <a:t>readObject</a:t>
            </a:r>
            <a:r>
              <a:rPr sz="900" spc="-35" dirty="0">
                <a:latin typeface="Microsoft Sans Serif"/>
                <a:cs typeface="Microsoft Sans Serif"/>
              </a:rPr>
              <a:t>()</a:t>
            </a:r>
            <a:r>
              <a:rPr sz="900" spc="-3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method </a:t>
            </a:r>
            <a:r>
              <a:rPr sz="900" spc="-10" dirty="0">
                <a:latin typeface="Microsoft Sans Serif"/>
                <a:cs typeface="Microsoft Sans Serif"/>
              </a:rPr>
              <a:t>of </a:t>
            </a:r>
            <a:r>
              <a:rPr sz="900" spc="-15" dirty="0">
                <a:latin typeface="Microsoft Sans Serif"/>
                <a:cs typeface="Microsoft Sans Serif"/>
              </a:rPr>
              <a:t>ObjectInputStream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class.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762584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349971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798802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143887"/>
            <a:ext cx="53644" cy="536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2454173"/>
            <a:ext cx="53644" cy="536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2764459"/>
            <a:ext cx="53644" cy="536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3074759"/>
            <a:ext cx="53644" cy="536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4" name="object 14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31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607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Example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-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Serialization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and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DeSerialization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44105"/>
            <a:ext cx="4156710" cy="276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0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Student.java;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800" b="1" spc="2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20" dirty="0">
                <a:solidFill>
                  <a:srgbClr val="007F00"/>
                </a:solidFill>
                <a:latin typeface="Calibri"/>
                <a:cs typeface="Calibri"/>
              </a:rPr>
              <a:t>implements </a:t>
            </a:r>
            <a:r>
              <a:rPr sz="800" b="1" spc="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java.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io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Serializable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private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stuRollNum,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stuAge;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private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stuName;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private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transient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stuAddress;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930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private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transient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stuHeight;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930"/>
              </a:lnSpc>
              <a:spcBef>
                <a:spcPts val="83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45" dirty="0">
                <a:solidFill>
                  <a:srgbClr val="0000FF"/>
                </a:solidFill>
                <a:latin typeface="SimSun"/>
                <a:cs typeface="SimSun"/>
              </a:rPr>
              <a:t>Student</a:t>
            </a:r>
            <a:r>
              <a:rPr sz="800" spc="45" dirty="0">
                <a:latin typeface="SimSun"/>
                <a:cs typeface="SimSun"/>
              </a:rPr>
              <a:t>(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roll,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age,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name,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address,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height){</a:t>
            </a:r>
            <a:endParaRPr sz="800">
              <a:latin typeface="SimSun"/>
              <a:cs typeface="SimSun"/>
            </a:endParaRPr>
          </a:p>
          <a:p>
            <a:pPr marL="388620" marR="860425">
              <a:lnSpc>
                <a:spcPts val="900"/>
              </a:lnSpc>
              <a:spcBef>
                <a:spcPts val="50"/>
              </a:spcBef>
              <a:tabLst>
                <a:tab pos="1891664" algn="l"/>
              </a:tabLst>
            </a:pPr>
            <a:r>
              <a:rPr sz="800" b="1" spc="45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45" dirty="0">
                <a:latin typeface="SimSun"/>
                <a:cs typeface="SimSun"/>
              </a:rPr>
              <a:t>.</a:t>
            </a:r>
            <a:r>
              <a:rPr sz="800" spc="45" dirty="0">
                <a:solidFill>
                  <a:srgbClr val="7C8E28"/>
                </a:solidFill>
                <a:latin typeface="SimSun"/>
                <a:cs typeface="SimSun"/>
              </a:rPr>
              <a:t>stuRollNum</a:t>
            </a:r>
            <a:r>
              <a:rPr sz="800" spc="30" dirty="0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roll;	</a:t>
            </a:r>
            <a:r>
              <a:rPr sz="800" b="1" spc="55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55" dirty="0">
                <a:latin typeface="SimSun"/>
                <a:cs typeface="SimSun"/>
              </a:rPr>
              <a:t>.</a:t>
            </a:r>
            <a:r>
              <a:rPr sz="800" spc="55" dirty="0">
                <a:solidFill>
                  <a:srgbClr val="7C8E28"/>
                </a:solidFill>
                <a:latin typeface="SimSun"/>
                <a:cs typeface="SimSun"/>
              </a:rPr>
              <a:t>stuAge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spc="20" dirty="0">
                <a:latin typeface="SimSun"/>
                <a:cs typeface="SimSun"/>
              </a:rPr>
              <a:t>age;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5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50" dirty="0">
                <a:latin typeface="SimSun"/>
                <a:cs typeface="SimSun"/>
              </a:rPr>
              <a:t>.</a:t>
            </a:r>
            <a:r>
              <a:rPr sz="800" spc="50" dirty="0">
                <a:solidFill>
                  <a:srgbClr val="7C8E28"/>
                </a:solidFill>
                <a:latin typeface="SimSun"/>
                <a:cs typeface="SimSun"/>
              </a:rPr>
              <a:t>stuName</a:t>
            </a:r>
            <a:r>
              <a:rPr sz="800" spc="35" dirty="0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name;	</a:t>
            </a:r>
            <a:r>
              <a:rPr sz="800" b="1" spc="45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45" dirty="0">
                <a:latin typeface="SimSun"/>
                <a:cs typeface="SimSun"/>
              </a:rPr>
              <a:t>.</a:t>
            </a:r>
            <a:r>
              <a:rPr sz="800" spc="45" dirty="0">
                <a:solidFill>
                  <a:srgbClr val="7C8E28"/>
                </a:solidFill>
                <a:latin typeface="SimSun"/>
                <a:cs typeface="SimSun"/>
              </a:rPr>
              <a:t>stuAddress</a:t>
            </a:r>
            <a:r>
              <a:rPr sz="800" dirty="0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address;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45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45" dirty="0">
                <a:latin typeface="SimSun"/>
                <a:cs typeface="SimSun"/>
              </a:rPr>
              <a:t>.</a:t>
            </a:r>
            <a:r>
              <a:rPr sz="800" spc="45" dirty="0">
                <a:solidFill>
                  <a:srgbClr val="7C8E28"/>
                </a:solidFill>
                <a:latin typeface="SimSun"/>
                <a:cs typeface="SimSun"/>
              </a:rPr>
              <a:t>stuHeight</a:t>
            </a:r>
            <a:r>
              <a:rPr sz="800" spc="15" dirty="0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spc="20" dirty="0">
                <a:latin typeface="SimSun"/>
                <a:cs typeface="SimSun"/>
              </a:rPr>
              <a:t>height;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getStuRollNum</a:t>
            </a:r>
            <a:r>
              <a:rPr sz="800" spc="20" dirty="0">
                <a:latin typeface="SimSun"/>
                <a:cs typeface="SimSun"/>
              </a:rPr>
              <a:t>() { 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b="1" spc="65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stuRollNum; 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getStuAge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65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stuAge;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0014" marR="1186180">
              <a:lnSpc>
                <a:spcPts val="900"/>
              </a:lnSpc>
              <a:spcBef>
                <a:spcPts val="50"/>
              </a:spcBef>
              <a:tabLst>
                <a:tab pos="2693670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getStuName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 </a:t>
            </a:r>
            <a:r>
              <a:rPr sz="800" spc="55" dirty="0">
                <a:latin typeface="SimSun"/>
                <a:cs typeface="SimSun"/>
              </a:rPr>
              <a:t> </a:t>
            </a:r>
            <a:r>
              <a:rPr sz="800" b="1" spc="65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stuName;	}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getStuAddress</a:t>
            </a:r>
            <a:r>
              <a:rPr sz="800" spc="20" dirty="0">
                <a:latin typeface="SimSun"/>
                <a:cs typeface="SimSun"/>
              </a:rPr>
              <a:t>() {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b="1" spc="65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stuAddress;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}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getStuHeight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b="1" spc="65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stuHeight; 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69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StudentSerialization.java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Cambria"/>
              <a:cs typeface="Cambria"/>
            </a:endParaRPr>
          </a:p>
          <a:p>
            <a:pPr marL="12700" marR="518795">
              <a:lnSpc>
                <a:spcPts val="900"/>
              </a:lnSpc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java.io.FileOutputStream</a:t>
            </a:r>
            <a:r>
              <a:rPr sz="800" spc="65" dirty="0">
                <a:latin typeface="SimSun"/>
                <a:cs typeface="SimSun"/>
              </a:rPr>
              <a:t>;</a:t>
            </a:r>
            <a:r>
              <a:rPr sz="800" spc="455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0000FF"/>
                </a:solidFill>
                <a:latin typeface="Calibri"/>
                <a:cs typeface="Calibri"/>
              </a:rPr>
              <a:t>java.io.ObjectOutputStream</a:t>
            </a:r>
            <a:r>
              <a:rPr sz="800" spc="55" dirty="0">
                <a:latin typeface="SimSun"/>
                <a:cs typeface="SimSun"/>
              </a:rPr>
              <a:t>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5" dirty="0">
                <a:solidFill>
                  <a:srgbClr val="0000FF"/>
                </a:solidFill>
                <a:latin typeface="Calibri"/>
                <a:cs typeface="Calibri"/>
              </a:rPr>
              <a:t>java.io.IOException</a:t>
            </a:r>
            <a:r>
              <a:rPr sz="800" spc="75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32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6498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Example</a:t>
            </a:r>
            <a:r>
              <a:rPr sz="1100" spc="7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-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Serialization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and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DeSerialization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58392"/>
            <a:ext cx="3787775" cy="253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0" dirty="0">
                <a:solidFill>
                  <a:srgbClr val="0000FF"/>
                </a:solidFill>
                <a:latin typeface="Calibri"/>
                <a:cs typeface="Calibri"/>
              </a:rPr>
              <a:t>StudentSerialization</a:t>
            </a:r>
            <a:r>
              <a:rPr sz="800" b="1" spc="22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 {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Student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50396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31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"Pradeep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K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V"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"Chennai"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6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spc="8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335280" marR="273685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FileOutputStream fos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FileOutputStream(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"Student.ser"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ObjectOutputStream oos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ObjectOutputStream(fos);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oos.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writeObject</a:t>
            </a:r>
            <a:r>
              <a:rPr sz="800" spc="20" dirty="0">
                <a:latin typeface="SimSun"/>
                <a:cs typeface="SimSun"/>
              </a:rPr>
              <a:t>(obj);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40"/>
              </a:lnSpc>
              <a:tabLst>
                <a:tab pos="1195070" algn="l"/>
              </a:tabLst>
            </a:pPr>
            <a:r>
              <a:rPr sz="800" spc="20" dirty="0">
                <a:latin typeface="SimSun"/>
                <a:cs typeface="SimSun"/>
              </a:rPr>
              <a:t>oos.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	fos.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"Serialization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Done!!"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spc="30" dirty="0">
                <a:latin typeface="SimSun"/>
                <a:cs typeface="SimSun"/>
              </a:rPr>
              <a:t>}</a:t>
            </a:r>
            <a:r>
              <a:rPr sz="800" b="1" spc="30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spc="30" dirty="0">
                <a:latin typeface="SimSun"/>
                <a:cs typeface="SimSun"/>
              </a:rPr>
              <a:t>(IOException </a:t>
            </a:r>
            <a:r>
              <a:rPr sz="800" spc="20" dirty="0">
                <a:latin typeface="SimSun"/>
                <a:cs typeface="SimSun"/>
              </a:rPr>
              <a:t>ioe){ </a:t>
            </a:r>
            <a:r>
              <a:rPr sz="800" spc="5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(ioe);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ct val="100000"/>
              </a:lnSpc>
              <a:spcBef>
                <a:spcPts val="830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  </a:t>
            </a:r>
            <a:r>
              <a:rPr sz="800" i="1" spc="17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Serialization</a:t>
            </a:r>
            <a:r>
              <a:rPr sz="800" i="1" spc="27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Done!!  </a:t>
            </a:r>
            <a:r>
              <a:rPr sz="800" i="1" spc="20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StudentDeSerialization.java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Cambria"/>
              <a:cs typeface="Cambria"/>
            </a:endParaRPr>
          </a:p>
          <a:p>
            <a:pPr marL="12700" marR="201930">
              <a:lnSpc>
                <a:spcPts val="900"/>
              </a:lnSpc>
              <a:tabLst>
                <a:tab pos="1822450" algn="l"/>
              </a:tabLst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 </a:t>
            </a:r>
            <a:r>
              <a:rPr sz="800" b="1" spc="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5" dirty="0">
                <a:solidFill>
                  <a:srgbClr val="0000FF"/>
                </a:solidFill>
                <a:latin typeface="Calibri"/>
                <a:cs typeface="Calibri"/>
              </a:rPr>
              <a:t>java.io.FileInputStream</a:t>
            </a:r>
            <a:r>
              <a:rPr sz="800" spc="75" dirty="0">
                <a:latin typeface="SimSun"/>
                <a:cs typeface="SimSun"/>
              </a:rPr>
              <a:t>;	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6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java.io.ObjectInputStream</a:t>
            </a:r>
            <a:r>
              <a:rPr sz="800" spc="65" dirty="0">
                <a:latin typeface="SimSun"/>
                <a:cs typeface="SimSun"/>
              </a:rPr>
              <a:t>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5" dirty="0">
                <a:solidFill>
                  <a:srgbClr val="0000FF"/>
                </a:solidFill>
                <a:latin typeface="Calibri"/>
                <a:cs typeface="Calibri"/>
              </a:rPr>
              <a:t>java.io.IOException</a:t>
            </a:r>
            <a:r>
              <a:rPr sz="800" spc="75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40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0" dirty="0">
                <a:solidFill>
                  <a:srgbClr val="0000FF"/>
                </a:solidFill>
                <a:latin typeface="Calibri"/>
                <a:cs typeface="Calibri"/>
              </a:rPr>
              <a:t>StudentDeSerialization</a:t>
            </a:r>
            <a:r>
              <a:rPr sz="800" b="1" spc="22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227329" marR="1572260" indent="-161925">
              <a:lnSpc>
                <a:spcPts val="900"/>
              </a:lnSpc>
              <a:spcBef>
                <a:spcPts val="5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 {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70" dirty="0">
                <a:latin typeface="SimSun"/>
                <a:cs typeface="SimSun"/>
              </a:rPr>
              <a:t>o</a:t>
            </a:r>
            <a:r>
              <a:rPr sz="800" spc="7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70" dirty="0">
                <a:solidFill>
                  <a:srgbClr val="007F00"/>
                </a:solidFill>
                <a:latin typeface="Calibri"/>
                <a:cs typeface="Calibri"/>
              </a:rPr>
              <a:t>null</a:t>
            </a:r>
            <a:r>
              <a:rPr sz="800" spc="7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33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691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Example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-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Serialization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and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DeSerialization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15" dirty="0">
                <a:solidFill>
                  <a:srgbClr val="FFFFFF"/>
                </a:solidFill>
              </a:rPr>
              <a:t>III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25740"/>
            <a:ext cx="3574415" cy="276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>
              <a:lnSpc>
                <a:spcPts val="930"/>
              </a:lnSpc>
              <a:spcBef>
                <a:spcPts val="9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spc="8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335280" marR="167640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FileInputStream fis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FileInputStream(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"Student.ser"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ObjectInputStream ois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ObjectInputStream(fis);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40"/>
              </a:lnSpc>
              <a:tabLst>
                <a:tab pos="2109470" algn="l"/>
                <a:tab pos="2915920" algn="l"/>
              </a:tabLst>
            </a:pPr>
            <a:r>
              <a:rPr sz="800" spc="20" dirty="0">
                <a:latin typeface="SimSun"/>
                <a:cs typeface="SimSun"/>
              </a:rPr>
              <a:t>o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4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(Student)ois.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readObject</a:t>
            </a:r>
            <a:r>
              <a:rPr sz="800" spc="20" dirty="0">
                <a:latin typeface="SimSun"/>
                <a:cs typeface="SimSun"/>
              </a:rPr>
              <a:t>();	ois.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	fis.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b="1" spc="35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spc="35" dirty="0">
                <a:latin typeface="SimSun"/>
                <a:cs typeface="SimSun"/>
              </a:rPr>
              <a:t>(IOException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ioe) 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ioe.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printStackTrace</a:t>
            </a:r>
            <a:r>
              <a:rPr sz="800" spc="20" dirty="0">
                <a:latin typeface="SimSun"/>
                <a:cs typeface="SimSun"/>
              </a:rPr>
              <a:t>();  </a:t>
            </a:r>
            <a:r>
              <a:rPr sz="800" b="1" spc="60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spc="60" dirty="0">
                <a:latin typeface="SimSun"/>
                <a:cs typeface="SimSun"/>
              </a:rPr>
              <a:t>;</a:t>
            </a:r>
            <a:r>
              <a:rPr sz="800" spc="4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388620" marR="488315" indent="-161925">
              <a:lnSpc>
                <a:spcPts val="900"/>
              </a:lnSpc>
              <a:spcBef>
                <a:spcPts val="45"/>
              </a:spcBef>
              <a:tabLst>
                <a:tab pos="1840864" algn="l"/>
              </a:tabLst>
            </a:pPr>
            <a:r>
              <a:rPr sz="800" b="1" spc="30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spc="30" dirty="0">
                <a:latin typeface="SimSun"/>
                <a:cs typeface="SimSun"/>
              </a:rPr>
              <a:t>(ClassNotFoundException </a:t>
            </a:r>
            <a:r>
              <a:rPr sz="800" spc="20" dirty="0">
                <a:latin typeface="SimSun"/>
                <a:cs typeface="SimSun"/>
              </a:rPr>
              <a:t>cnfe) 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"Student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Class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not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found."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cnfe.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printStackTrace</a:t>
            </a:r>
            <a:r>
              <a:rPr sz="800" spc="20" dirty="0">
                <a:latin typeface="SimSun"/>
                <a:cs typeface="SimSun"/>
              </a:rPr>
              <a:t>();	</a:t>
            </a:r>
            <a:r>
              <a:rPr sz="800" b="1" spc="60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spc="6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27329" marR="273685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"Student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Name:"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o.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getStuName</a:t>
            </a:r>
            <a:r>
              <a:rPr sz="800" spc="20" dirty="0">
                <a:latin typeface="SimSun"/>
                <a:cs typeface="SimSun"/>
              </a:rPr>
              <a:t>());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"Student Age:"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o.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getStuAge</a:t>
            </a:r>
            <a:r>
              <a:rPr sz="800" spc="20" dirty="0">
                <a:latin typeface="SimSun"/>
                <a:cs typeface="SimSun"/>
              </a:rPr>
              <a:t>());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"Student</a:t>
            </a:r>
            <a:r>
              <a:rPr sz="800" spc="5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Roll</a:t>
            </a:r>
            <a:r>
              <a:rPr sz="800" spc="5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No:"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o.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getStuRollNum</a:t>
            </a:r>
            <a:r>
              <a:rPr sz="800" spc="20" dirty="0">
                <a:latin typeface="SimSun"/>
                <a:cs typeface="SimSun"/>
              </a:rPr>
              <a:t>());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"Student</a:t>
            </a:r>
            <a:r>
              <a:rPr sz="800" spc="8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Address:"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o.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getStuAddress</a:t>
            </a:r>
            <a:r>
              <a:rPr sz="800" spc="20" dirty="0">
                <a:latin typeface="SimSun"/>
                <a:cs typeface="SimSun"/>
              </a:rPr>
              <a:t>());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"Student</a:t>
            </a:r>
            <a:r>
              <a:rPr sz="800" spc="4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Height:"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o.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getStuHeight</a:t>
            </a:r>
            <a:r>
              <a:rPr sz="800" spc="20" dirty="0">
                <a:latin typeface="SimSun"/>
                <a:cs typeface="SimSun"/>
              </a:rPr>
              <a:t>());</a:t>
            </a:r>
            <a:endParaRPr sz="800">
              <a:latin typeface="SimSun"/>
              <a:cs typeface="SimSun"/>
            </a:endParaRPr>
          </a:p>
          <a:p>
            <a:pPr marL="66040">
              <a:lnSpc>
                <a:spcPts val="8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</a:t>
            </a:r>
            <a:endParaRPr sz="800">
              <a:latin typeface="Cambria"/>
              <a:cs typeface="Cambria"/>
            </a:endParaRPr>
          </a:p>
          <a:p>
            <a:pPr marL="862330" marR="1428115">
              <a:lnSpc>
                <a:spcPts val="900"/>
              </a:lnSpc>
              <a:spcBef>
                <a:spcPts val="50"/>
              </a:spcBef>
            </a:pP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Student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Cambria"/>
                <a:cs typeface="Cambria"/>
              </a:rPr>
              <a:t>Name:Pradeep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65" dirty="0">
                <a:solidFill>
                  <a:srgbClr val="3F7F7F"/>
                </a:solidFill>
                <a:latin typeface="Cambria"/>
                <a:cs typeface="Cambria"/>
              </a:rPr>
              <a:t>K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45" dirty="0">
                <a:solidFill>
                  <a:srgbClr val="3F7F7F"/>
                </a:solidFill>
                <a:latin typeface="Cambria"/>
                <a:cs typeface="Cambria"/>
              </a:rPr>
              <a:t>V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Student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Age:31</a:t>
            </a:r>
            <a:endParaRPr sz="800">
              <a:latin typeface="Cambria"/>
              <a:cs typeface="Cambria"/>
            </a:endParaRPr>
          </a:p>
          <a:p>
            <a:pPr marL="862330">
              <a:lnSpc>
                <a:spcPts val="840"/>
              </a:lnSpc>
            </a:pP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Student</a:t>
            </a:r>
            <a:r>
              <a:rPr sz="800" i="1" spc="20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Roll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No:50396</a:t>
            </a:r>
            <a:endParaRPr sz="800">
              <a:latin typeface="Cambria"/>
              <a:cs typeface="Cambria"/>
            </a:endParaRPr>
          </a:p>
          <a:p>
            <a:pPr marL="862330" marR="1640839">
              <a:lnSpc>
                <a:spcPts val="900"/>
              </a:lnSpc>
              <a:spcBef>
                <a:spcPts val="45"/>
              </a:spcBef>
            </a:pP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Student</a:t>
            </a:r>
            <a:r>
              <a:rPr sz="800" i="1" spc="1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Address:null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Student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Height:0</a:t>
            </a:r>
            <a:endParaRPr sz="800">
              <a:latin typeface="Cambria"/>
              <a:cs typeface="Cambria"/>
            </a:endParaRPr>
          </a:p>
          <a:p>
            <a:pPr marL="437515">
              <a:lnSpc>
                <a:spcPts val="875"/>
              </a:lnSpc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34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99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45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Transient</a:t>
            </a:r>
            <a:r>
              <a:rPr sz="1100" spc="45" dirty="0">
                <a:solidFill>
                  <a:srgbClr val="FFFFFF"/>
                </a:solidFill>
              </a:rPr>
              <a:t> </a:t>
            </a:r>
            <a:r>
              <a:rPr sz="1100" spc="-55" dirty="0">
                <a:solidFill>
                  <a:srgbClr val="FFFFFF"/>
                </a:solidFill>
              </a:rPr>
              <a:t>Keyword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52170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81769"/>
            <a:ext cx="3638550" cy="6819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38760">
              <a:lnSpc>
                <a:spcPct val="101000"/>
              </a:lnSpc>
              <a:spcBef>
                <a:spcPts val="85"/>
              </a:spcBef>
            </a:pP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transient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keyword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used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serialization.</a:t>
            </a:r>
            <a:r>
              <a:rPr sz="900" spc="170" dirty="0">
                <a:latin typeface="Microsoft Sans Serif"/>
                <a:cs typeface="Microsoft Sans Serif"/>
              </a:rPr>
              <a:t> </a:t>
            </a:r>
            <a:r>
              <a:rPr sz="900" spc="15" dirty="0">
                <a:latin typeface="Microsoft Sans Serif"/>
                <a:cs typeface="Microsoft Sans Serif"/>
              </a:rPr>
              <a:t>If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you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define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any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data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member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80" dirty="0">
                <a:latin typeface="Microsoft Sans Serif"/>
                <a:cs typeface="Microsoft Sans Serif"/>
              </a:rPr>
              <a:t>as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transient,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45" dirty="0">
                <a:latin typeface="Microsoft Sans Serif"/>
                <a:cs typeface="Microsoft Sans Serif"/>
              </a:rPr>
              <a:t>it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will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not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serialized.</a:t>
            </a:r>
            <a:endParaRPr sz="900">
              <a:latin typeface="Microsoft Sans Serif"/>
              <a:cs typeface="Microsoft Sans Serif"/>
            </a:endParaRPr>
          </a:p>
          <a:p>
            <a:pPr marL="12700" marR="5080">
              <a:lnSpc>
                <a:spcPts val="900"/>
              </a:lnSpc>
              <a:spcBef>
                <a:spcPts val="309"/>
              </a:spcBef>
            </a:pPr>
            <a:r>
              <a:rPr sz="900" spc="-40" dirty="0">
                <a:latin typeface="Microsoft Sans Serif"/>
                <a:cs typeface="Microsoft Sans Serif"/>
              </a:rPr>
              <a:t>Example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In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-55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class</a:t>
            </a:r>
            <a:r>
              <a:rPr sz="900" spc="-55" dirty="0">
                <a:latin typeface="Microsoft Sans Serif"/>
                <a:cs typeface="Microsoft Sans Serif"/>
              </a:rPr>
              <a:t> </a:t>
            </a:r>
            <a:r>
              <a:rPr sz="900" spc="-80" dirty="0">
                <a:latin typeface="Microsoft Sans Serif"/>
                <a:cs typeface="Microsoft Sans Serif"/>
              </a:rPr>
              <a:t>as</a:t>
            </a:r>
            <a:r>
              <a:rPr sz="900" spc="-7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Student, </a:t>
            </a:r>
            <a:r>
              <a:rPr sz="900" spc="45" dirty="0">
                <a:latin typeface="Microsoft Sans Serif"/>
                <a:cs typeface="Microsoft Sans Serif"/>
              </a:rPr>
              <a:t>it </a:t>
            </a:r>
            <a:r>
              <a:rPr sz="900" spc="-65" dirty="0">
                <a:latin typeface="Microsoft Sans Serif"/>
                <a:cs typeface="Microsoft Sans Serif"/>
              </a:rPr>
              <a:t>has</a:t>
            </a:r>
            <a:r>
              <a:rPr sz="900" spc="-6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three </a:t>
            </a:r>
            <a:r>
              <a:rPr sz="900" spc="-20" dirty="0">
                <a:latin typeface="Microsoft Sans Serif"/>
                <a:cs typeface="Microsoft Sans Serif"/>
              </a:rPr>
              <a:t>data </a:t>
            </a:r>
            <a:r>
              <a:rPr sz="900" spc="-45" dirty="0">
                <a:latin typeface="Microsoft Sans Serif"/>
                <a:cs typeface="Microsoft Sans Serif"/>
              </a:rPr>
              <a:t>members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b="1" spc="-35" dirty="0">
                <a:latin typeface="Tahoma"/>
                <a:cs typeface="Tahoma"/>
              </a:rPr>
              <a:t>id</a:t>
            </a:r>
            <a:r>
              <a:rPr sz="900" spc="-35" dirty="0">
                <a:latin typeface="Microsoft Sans Serif"/>
                <a:cs typeface="Microsoft Sans Serif"/>
              </a:rPr>
              <a:t>, </a:t>
            </a:r>
            <a:r>
              <a:rPr sz="900" b="1" spc="-75" dirty="0">
                <a:latin typeface="Tahoma"/>
                <a:cs typeface="Tahoma"/>
              </a:rPr>
              <a:t>name</a:t>
            </a:r>
            <a:r>
              <a:rPr sz="900" b="1" spc="110" dirty="0">
                <a:latin typeface="Tahoma"/>
                <a:cs typeface="Tahoma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and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b="1" spc="-55" dirty="0">
                <a:latin typeface="Tahoma"/>
                <a:cs typeface="Tahoma"/>
              </a:rPr>
              <a:t>age</a:t>
            </a:r>
            <a:r>
              <a:rPr sz="900" spc="-55" dirty="0">
                <a:latin typeface="Microsoft Sans Serif"/>
                <a:cs typeface="Microsoft Sans Serif"/>
              </a:rPr>
              <a:t>.</a:t>
            </a:r>
            <a:r>
              <a:rPr sz="900" spc="-50" dirty="0">
                <a:latin typeface="Microsoft Sans Serif"/>
                <a:cs typeface="Microsoft Sans Serif"/>
              </a:rPr>
              <a:t> </a:t>
            </a:r>
            <a:r>
              <a:rPr sz="900" spc="15" dirty="0">
                <a:latin typeface="Microsoft Sans Serif"/>
                <a:cs typeface="Microsoft Sans Serif"/>
              </a:rPr>
              <a:t>If </a:t>
            </a:r>
            <a:r>
              <a:rPr sz="900" spc="-45" dirty="0">
                <a:latin typeface="Microsoft Sans Serif"/>
                <a:cs typeface="Microsoft Sans Serif"/>
              </a:rPr>
              <a:t>you</a:t>
            </a:r>
            <a:r>
              <a:rPr sz="900" spc="-40" dirty="0">
                <a:latin typeface="Microsoft Sans Serif"/>
                <a:cs typeface="Microsoft Sans Serif"/>
              </a:rPr>
              <a:t> serialize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object,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all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values</a:t>
            </a:r>
            <a:r>
              <a:rPr sz="900" spc="-50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will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13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serialized</a:t>
            </a:r>
            <a:r>
              <a:rPr sz="900" spc="160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but don’t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want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serialize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one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value,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e.g.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Age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70" dirty="0">
                <a:latin typeface="Microsoft Sans Serif"/>
                <a:cs typeface="Microsoft Sans Serif"/>
              </a:rPr>
              <a:t>we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can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declare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70" dirty="0">
                <a:latin typeface="Microsoft Sans Serif"/>
                <a:cs typeface="Microsoft Sans Serif"/>
              </a:rPr>
              <a:t>age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data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844270"/>
            <a:ext cx="53644" cy="536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member</a:t>
            </a:r>
            <a:r>
              <a:rPr spc="30" dirty="0"/>
              <a:t> </a:t>
            </a:r>
            <a:r>
              <a:rPr spc="-80" dirty="0"/>
              <a:t>as</a:t>
            </a:r>
            <a:r>
              <a:rPr spc="40" dirty="0"/>
              <a:t> </a:t>
            </a:r>
            <a:r>
              <a:rPr b="1" spc="-50" dirty="0">
                <a:latin typeface="Tahoma"/>
                <a:cs typeface="Tahoma"/>
              </a:rPr>
              <a:t>transient</a:t>
            </a:r>
            <a:r>
              <a:rPr spc="-50" dirty="0"/>
              <a:t>.</a:t>
            </a: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5" dirty="0">
                <a:solidFill>
                  <a:srgbClr val="0000FF"/>
                </a:solidFill>
                <a:latin typeface="Calibri"/>
                <a:cs typeface="Calibri"/>
              </a:rPr>
              <a:t>java.io.*</a:t>
            </a:r>
            <a:r>
              <a:rPr sz="800" spc="95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-75" dirty="0">
                <a:solidFill>
                  <a:srgbClr val="0000FF"/>
                </a:solidFill>
                <a:latin typeface="Calibri"/>
                <a:cs typeface="Calibri"/>
              </a:rPr>
              <a:t>Emp</a:t>
            </a:r>
            <a:r>
              <a:rPr sz="800" b="1" spc="1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20" dirty="0">
                <a:solidFill>
                  <a:srgbClr val="007F00"/>
                </a:solidFill>
                <a:latin typeface="Calibri"/>
                <a:cs typeface="Calibri"/>
              </a:rPr>
              <a:t>implements </a:t>
            </a:r>
            <a:r>
              <a:rPr sz="800" b="1" spc="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Serializable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private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20" dirty="0">
                <a:solidFill>
                  <a:srgbClr val="007F00"/>
                </a:solidFill>
                <a:latin typeface="Calibri"/>
                <a:cs typeface="Calibri"/>
              </a:rPr>
              <a:t>final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long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serialversionUID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50396L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73990" marR="1994535">
              <a:lnSpc>
                <a:spcPts val="900"/>
              </a:lnSpc>
              <a:spcBef>
                <a:spcPts val="4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transient</a:t>
            </a:r>
            <a:r>
              <a:rPr sz="800" b="1" spc="2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1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1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 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age;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930"/>
              </a:lnSpc>
              <a:spcBef>
                <a:spcPts val="80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Default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constructor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Emp</a:t>
            </a:r>
            <a:r>
              <a:rPr sz="800" spc="20" dirty="0">
                <a:latin typeface="SimSun"/>
                <a:cs typeface="SimSun"/>
              </a:rPr>
              <a:t>(String name,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age,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a,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  <a:tabLst>
                <a:tab pos="1461770" algn="l"/>
                <a:tab pos="2426970" algn="l"/>
              </a:tabLst>
            </a:pPr>
            <a:r>
              <a:rPr sz="800" b="1" spc="6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60" dirty="0">
                <a:latin typeface="SimSun"/>
                <a:cs typeface="SimSun"/>
              </a:rPr>
              <a:t>.</a:t>
            </a:r>
            <a:r>
              <a:rPr sz="800" spc="60" dirty="0">
                <a:solidFill>
                  <a:srgbClr val="7C8E28"/>
                </a:solidFill>
                <a:latin typeface="SimSun"/>
                <a:cs typeface="SimSun"/>
              </a:rPr>
              <a:t>name</a:t>
            </a:r>
            <a:r>
              <a:rPr sz="800" spc="30" dirty="0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name;	</a:t>
            </a:r>
            <a:r>
              <a:rPr sz="800" b="1" spc="65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65" dirty="0">
                <a:latin typeface="SimSun"/>
                <a:cs typeface="SimSun"/>
              </a:rPr>
              <a:t>.</a:t>
            </a:r>
            <a:r>
              <a:rPr sz="800" spc="65" dirty="0">
                <a:solidFill>
                  <a:srgbClr val="7C8E28"/>
                </a:solidFill>
                <a:latin typeface="SimSun"/>
                <a:cs typeface="SimSun"/>
              </a:rPr>
              <a:t>age</a:t>
            </a:r>
            <a:r>
              <a:rPr sz="800" spc="35" dirty="0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age;	</a:t>
            </a: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80" dirty="0">
                <a:latin typeface="SimSun"/>
                <a:cs typeface="SimSun"/>
              </a:rPr>
              <a:t>.</a:t>
            </a:r>
            <a:r>
              <a:rPr sz="800" spc="80" dirty="0">
                <a:solidFill>
                  <a:srgbClr val="7C8E28"/>
                </a:solidFill>
                <a:latin typeface="SimSun"/>
                <a:cs typeface="SimSun"/>
              </a:rPr>
              <a:t>a</a:t>
            </a:r>
            <a:r>
              <a:rPr sz="800" spc="-10" dirty="0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-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2626" y="2592780"/>
            <a:ext cx="6146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80" dirty="0">
                <a:latin typeface="SimSun"/>
                <a:cs typeface="SimSun"/>
              </a:rPr>
              <a:t>.</a:t>
            </a:r>
            <a:r>
              <a:rPr sz="800" spc="80" dirty="0">
                <a:solidFill>
                  <a:srgbClr val="7C8E28"/>
                </a:solidFill>
                <a:latin typeface="SimSun"/>
                <a:cs typeface="SimSun"/>
              </a:rPr>
              <a:t>b</a:t>
            </a:r>
            <a:r>
              <a:rPr sz="800" spc="-15" dirty="0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-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b;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35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4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45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Transient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55" dirty="0">
                <a:solidFill>
                  <a:srgbClr val="FFFFFF"/>
                </a:solidFill>
              </a:rPr>
              <a:t>Keyword</a:t>
            </a:r>
            <a:r>
              <a:rPr sz="1100" spc="45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444524"/>
            <a:ext cx="4001770" cy="265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5" dirty="0">
                <a:solidFill>
                  <a:srgbClr val="0000FF"/>
                </a:solidFill>
                <a:latin typeface="Calibri"/>
                <a:cs typeface="Calibri"/>
              </a:rPr>
              <a:t>Serial_DeSerial_Test</a:t>
            </a:r>
            <a:r>
              <a:rPr sz="800" b="1" spc="2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335280" marR="1238250" indent="-161925">
              <a:lnSpc>
                <a:spcPts val="900"/>
              </a:lnSpc>
              <a:spcBef>
                <a:spcPts val="5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printdata</a:t>
            </a:r>
            <a:r>
              <a:rPr sz="800" spc="20" dirty="0">
                <a:latin typeface="SimSun"/>
                <a:cs typeface="SimSun"/>
              </a:rPr>
              <a:t>(Emp object1) 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"name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object1.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name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"age =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object1.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age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 = "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800" spc="20" dirty="0">
                <a:latin typeface="SimSun"/>
                <a:cs typeface="SimSun"/>
              </a:rPr>
              <a:t>object1.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"b = "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800" spc="20" dirty="0">
                <a:latin typeface="SimSun"/>
                <a:cs typeface="SimSun"/>
              </a:rPr>
              <a:t>object1.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b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>
              <a:latin typeface="SimSun"/>
              <a:cs typeface="SimSun"/>
            </a:endParaRPr>
          </a:p>
          <a:p>
            <a:pPr marL="227329" marR="1132840">
              <a:lnSpc>
                <a:spcPts val="900"/>
              </a:lnSpc>
              <a:spcBef>
                <a:spcPts val="45"/>
              </a:spcBef>
            </a:pPr>
            <a:r>
              <a:rPr sz="800" spc="20" dirty="0">
                <a:latin typeface="SimSun"/>
                <a:cs typeface="SimSun"/>
              </a:rPr>
              <a:t>Emp object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Emp(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"Pradeep K V"</a:t>
            </a:r>
            <a:r>
              <a:rPr sz="800" spc="20" dirty="0">
                <a:latin typeface="SimSun"/>
                <a:cs typeface="SimSun"/>
              </a:rPr>
              <a:t>,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30</a:t>
            </a:r>
            <a:r>
              <a:rPr sz="800" spc="20" dirty="0">
                <a:latin typeface="SimSun"/>
                <a:cs typeface="SimSun"/>
              </a:rPr>
              <a:t>,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sz="800" spc="20" dirty="0">
                <a:latin typeface="SimSun"/>
                <a:cs typeface="SimSun"/>
              </a:rPr>
              <a:t>,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1000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filename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"KVP.txt"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40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19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Serialization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894"/>
              </a:lnSpc>
              <a:tabLst>
                <a:tab pos="709295" algn="l"/>
              </a:tabLst>
            </a:pP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Saving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object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in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60" dirty="0">
                <a:solidFill>
                  <a:srgbClr val="3F7F7F"/>
                </a:solidFill>
                <a:latin typeface="Cambria"/>
                <a:cs typeface="Cambria"/>
              </a:rPr>
              <a:t>file</a:t>
            </a:r>
            <a:endParaRPr sz="800">
              <a:latin typeface="Cambria"/>
              <a:cs typeface="Cambria"/>
            </a:endParaRPr>
          </a:p>
          <a:p>
            <a:pPr marL="335280" marR="702310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FileOutputStream file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FileOutputStream(filename);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ObjectOutputStream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ObjectOutputStream(file);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40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Method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for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serialization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object</a:t>
            </a:r>
            <a:endParaRPr sz="800">
              <a:latin typeface="Cambria"/>
              <a:cs typeface="Cambria"/>
            </a:endParaRPr>
          </a:p>
          <a:p>
            <a:pPr marL="335280" marR="2205990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out.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writeObject</a:t>
            </a:r>
            <a:r>
              <a:rPr sz="800" spc="20" dirty="0">
                <a:latin typeface="SimSun"/>
                <a:cs typeface="SimSun"/>
              </a:rPr>
              <a:t>(object);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r>
              <a:rPr sz="800" spc="4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"Object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has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been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serialized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Data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\n"</a:t>
            </a:r>
            <a:endParaRPr sz="800">
              <a:latin typeface="SimSun"/>
              <a:cs typeface="SimSun"/>
            </a:endParaRPr>
          </a:p>
          <a:p>
            <a:pPr marL="1410335">
              <a:lnSpc>
                <a:spcPts val="894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"before</a:t>
            </a:r>
            <a:r>
              <a:rPr sz="800" spc="1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Deserialization."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printdata(object);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object.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b</a:t>
            </a:r>
            <a:r>
              <a:rPr sz="800" spc="15" dirty="0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2000</a:t>
            </a:r>
            <a:r>
              <a:rPr sz="800" spc="20" dirty="0">
                <a:latin typeface="SimSun"/>
                <a:cs typeface="SimSun"/>
              </a:rPr>
              <a:t>; 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value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static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variable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changed</a:t>
            </a:r>
            <a:endParaRPr sz="800">
              <a:latin typeface="Cambria"/>
              <a:cs typeface="Cambria"/>
            </a:endParaRPr>
          </a:p>
          <a:p>
            <a:pPr marL="28130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930"/>
              </a:lnSpc>
            </a:pPr>
            <a:r>
              <a:rPr sz="800" b="1" spc="60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(IOException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ex)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"IOException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caught"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36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84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45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Transient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55" dirty="0">
                <a:solidFill>
                  <a:srgbClr val="FFFFFF"/>
                </a:solidFill>
              </a:rPr>
              <a:t>Keyword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15" dirty="0">
                <a:solidFill>
                  <a:srgbClr val="FFFFFF"/>
                </a:solidFill>
              </a:rPr>
              <a:t>III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911" y="425499"/>
            <a:ext cx="3894454" cy="196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>
              <a:lnSpc>
                <a:spcPts val="930"/>
              </a:lnSpc>
              <a:spcBef>
                <a:spcPts val="95"/>
              </a:spcBef>
            </a:pPr>
            <a:r>
              <a:rPr sz="800" spc="20" dirty="0">
                <a:latin typeface="SimSun"/>
                <a:cs typeface="SimSun"/>
              </a:rPr>
              <a:t>object</a:t>
            </a:r>
            <a:r>
              <a:rPr sz="800" spc="-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85" dirty="0">
                <a:solidFill>
                  <a:srgbClr val="007F00"/>
                </a:solidFill>
                <a:latin typeface="Calibri"/>
                <a:cs typeface="Calibri"/>
              </a:rPr>
              <a:t>null</a:t>
            </a:r>
            <a:r>
              <a:rPr sz="800" spc="85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19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Deserialization</a:t>
            </a:r>
            <a:endParaRPr sz="800">
              <a:latin typeface="Cambria"/>
              <a:cs typeface="Cambria"/>
            </a:endParaRPr>
          </a:p>
          <a:p>
            <a:pPr marL="335280" marR="702310" indent="-161925">
              <a:lnSpc>
                <a:spcPts val="900"/>
              </a:lnSpc>
              <a:spcBef>
                <a:spcPts val="50"/>
              </a:spcBef>
              <a:tabLst>
                <a:tab pos="870585" algn="l"/>
              </a:tabLst>
            </a:pP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Reading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object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from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60" dirty="0">
                <a:solidFill>
                  <a:srgbClr val="3F7F7F"/>
                </a:solidFill>
                <a:latin typeface="Cambria"/>
                <a:cs typeface="Cambria"/>
              </a:rPr>
              <a:t>file </a:t>
            </a:r>
            <a:r>
              <a:rPr sz="800" i="1" spc="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FileInputStream file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FileInputStream(filename);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ObjectInputStream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ObjectInputStream(file);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40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Method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for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deserialization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object</a:t>
            </a:r>
            <a:endParaRPr sz="800">
              <a:latin typeface="Cambria"/>
              <a:cs typeface="Cambria"/>
            </a:endParaRPr>
          </a:p>
          <a:p>
            <a:pPr marL="335280" marR="1937385">
              <a:lnSpc>
                <a:spcPts val="900"/>
              </a:lnSpc>
              <a:spcBef>
                <a:spcPts val="45"/>
              </a:spcBef>
            </a:pPr>
            <a:r>
              <a:rPr sz="800" spc="20" dirty="0">
                <a:latin typeface="SimSun"/>
                <a:cs typeface="SimSun"/>
              </a:rPr>
              <a:t>object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spc="20" dirty="0">
                <a:latin typeface="SimSun"/>
                <a:cs typeface="SimSun"/>
              </a:rPr>
              <a:t>(Emp)in.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readObject</a:t>
            </a:r>
            <a:r>
              <a:rPr sz="800" spc="20" dirty="0">
                <a:latin typeface="SimSun"/>
                <a:cs typeface="SimSun"/>
              </a:rPr>
              <a:t>();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"Object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has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been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deserialized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Data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\n"</a:t>
            </a:r>
            <a:endParaRPr sz="800">
              <a:latin typeface="SimSun"/>
              <a:cs typeface="SimSun"/>
            </a:endParaRPr>
          </a:p>
          <a:p>
            <a:pPr marL="1410335">
              <a:lnSpc>
                <a:spcPts val="894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1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after</a:t>
            </a:r>
            <a:r>
              <a:rPr sz="800" spc="1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Deserialization."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printdata(object);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b="1" spc="60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(IOException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ex)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"IOException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caught"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388620" marR="539115" indent="-215265">
              <a:lnSpc>
                <a:spcPts val="900"/>
              </a:lnSpc>
              <a:spcBef>
                <a:spcPts val="50"/>
              </a:spcBef>
            </a:pPr>
            <a:r>
              <a:rPr sz="800" b="1" spc="60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b="1" spc="6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(ClassNotFoundException ex) 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"ClassNotFoundException</a:t>
            </a:r>
            <a:r>
              <a:rPr sz="800" spc="4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5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caught"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tabLst>
                <a:tab pos="281305" algn="l"/>
              </a:tabLst>
            </a:pPr>
            <a:r>
              <a:rPr sz="800" spc="20" dirty="0">
                <a:latin typeface="SimSun"/>
                <a:cs typeface="SimSun"/>
              </a:rPr>
              <a:t>}	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367" y="2361347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14" dirty="0">
                <a:solidFill>
                  <a:srgbClr val="3F7F7F"/>
                </a:solidFill>
                <a:latin typeface="Cambria"/>
                <a:cs typeface="Cambria"/>
              </a:rPr>
              <a:t>}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1620" y="2361347"/>
            <a:ext cx="3054985" cy="71628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106045">
              <a:lnSpc>
                <a:spcPts val="900"/>
              </a:lnSpc>
              <a:spcBef>
                <a:spcPts val="175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Object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has 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been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serialized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Cambria"/>
                <a:cs typeface="Cambria"/>
              </a:rPr>
              <a:t>Data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before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Deserialization.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45" dirty="0">
                <a:solidFill>
                  <a:srgbClr val="3F7F7F"/>
                </a:solidFill>
                <a:latin typeface="Cambria"/>
                <a:cs typeface="Cambria"/>
              </a:rPr>
              <a:t>name</a:t>
            </a:r>
            <a:r>
              <a:rPr sz="800" i="1" spc="-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=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Pradeep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65" dirty="0">
                <a:solidFill>
                  <a:srgbClr val="3F7F7F"/>
                </a:solidFill>
                <a:latin typeface="Cambria"/>
                <a:cs typeface="Cambria"/>
              </a:rPr>
              <a:t>K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45" dirty="0">
                <a:solidFill>
                  <a:srgbClr val="3F7F7F"/>
                </a:solidFill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40"/>
              </a:lnSpc>
            </a:pP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age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=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30,  </a:t>
            </a:r>
            <a:r>
              <a:rPr sz="800" i="1" spc="1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=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Cambria"/>
                <a:cs typeface="Cambria"/>
              </a:rPr>
              <a:t>2, </a:t>
            </a:r>
            <a:r>
              <a:rPr sz="800" i="1" spc="3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b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=</a:t>
            </a:r>
            <a:r>
              <a:rPr sz="800" i="1" spc="20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1000</a:t>
            </a:r>
            <a:endParaRPr sz="800">
              <a:latin typeface="Cambria"/>
              <a:cs typeface="Cambria"/>
            </a:endParaRPr>
          </a:p>
          <a:p>
            <a:pPr marL="12700" marR="57785">
              <a:lnSpc>
                <a:spcPts val="900"/>
              </a:lnSpc>
              <a:spcBef>
                <a:spcPts val="50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Object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has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been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deserialized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Cambria"/>
                <a:cs typeface="Cambria"/>
              </a:rPr>
              <a:t>Data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after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Deserialization.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45" dirty="0">
                <a:solidFill>
                  <a:srgbClr val="3F7F7F"/>
                </a:solidFill>
                <a:latin typeface="Cambria"/>
                <a:cs typeface="Cambria"/>
              </a:rPr>
              <a:t>name</a:t>
            </a:r>
            <a:r>
              <a:rPr sz="800" i="1" spc="-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=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Pradeep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65" dirty="0">
                <a:solidFill>
                  <a:srgbClr val="3F7F7F"/>
                </a:solidFill>
                <a:latin typeface="Cambria"/>
                <a:cs typeface="Cambria"/>
              </a:rPr>
              <a:t>K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45" dirty="0">
                <a:solidFill>
                  <a:srgbClr val="3F7F7F"/>
                </a:solidFill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75"/>
              </a:lnSpc>
            </a:pP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age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=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30,  </a:t>
            </a:r>
            <a:r>
              <a:rPr sz="800" i="1" spc="1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=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Cambria"/>
                <a:cs typeface="Cambria"/>
              </a:rPr>
              <a:t>0, </a:t>
            </a:r>
            <a:r>
              <a:rPr sz="800" i="1" spc="3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b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=</a:t>
            </a:r>
            <a:r>
              <a:rPr sz="800" i="1" spc="20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2000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6500" y="3044582"/>
            <a:ext cx="1320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37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450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796" y="1026287"/>
            <a:ext cx="1463675" cy="12922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38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522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40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Collection</a:t>
            </a:r>
            <a:r>
              <a:rPr sz="1100" spc="45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Interface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29343"/>
            <a:ext cx="39147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50" dirty="0">
                <a:latin typeface="Microsoft Sans Serif"/>
                <a:cs typeface="Microsoft Sans Serif"/>
              </a:rPr>
              <a:t> </a:t>
            </a:r>
            <a:r>
              <a:rPr sz="900" b="1" spc="-50" dirty="0">
                <a:solidFill>
                  <a:srgbClr val="FF0000"/>
                </a:solidFill>
                <a:latin typeface="Tahoma"/>
                <a:cs typeface="Tahoma"/>
              </a:rPr>
              <a:t>Collection</a:t>
            </a:r>
            <a:r>
              <a:rPr sz="900" b="1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interface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root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interface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collections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framework.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8650" y="735939"/>
            <a:ext cx="1714499" cy="9829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294" y="1831652"/>
            <a:ext cx="38639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Methods</a:t>
            </a:r>
            <a:r>
              <a:rPr sz="900" spc="6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of</a:t>
            </a:r>
            <a:r>
              <a:rPr sz="9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Collection</a:t>
            </a:r>
            <a:r>
              <a:rPr sz="9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r>
              <a:rPr sz="900" spc="17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includes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various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methods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that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can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used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perform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914220"/>
            <a:ext cx="4058920" cy="12541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900" spc="-15" dirty="0">
                <a:latin typeface="Microsoft Sans Serif"/>
                <a:cs typeface="Microsoft Sans Serif"/>
              </a:rPr>
              <a:t>different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operations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on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objects.</a:t>
            </a:r>
            <a:endParaRPr sz="900" dirty="0">
              <a:latin typeface="Microsoft Sans Serif"/>
              <a:cs typeface="Microsoft Sans Serif"/>
            </a:endParaRPr>
          </a:p>
          <a:p>
            <a:pPr marL="335280" indent="-161925">
              <a:lnSpc>
                <a:spcPts val="930"/>
              </a:lnSpc>
              <a:spcBef>
                <a:spcPts val="215"/>
              </a:spcBef>
              <a:buClr>
                <a:srgbClr val="666666"/>
              </a:buClr>
              <a:buAutoNum type="arabicPeriod"/>
              <a:tabLst>
                <a:tab pos="335915" algn="l"/>
              </a:tabLst>
            </a:pPr>
            <a:r>
              <a:rPr sz="800" spc="20" dirty="0">
                <a:latin typeface="SimSun"/>
                <a:cs typeface="SimSun"/>
              </a:rPr>
              <a:t>add()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inserts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</a:t>
            </a:r>
            <a:endParaRPr sz="800" dirty="0">
              <a:latin typeface="SimSun"/>
              <a:cs typeface="SimSun"/>
            </a:endParaRPr>
          </a:p>
          <a:p>
            <a:pPr marL="33528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335915" algn="l"/>
              </a:tabLst>
            </a:pPr>
            <a:r>
              <a:rPr sz="800" spc="20" dirty="0">
                <a:latin typeface="SimSun"/>
                <a:cs typeface="SimSun"/>
              </a:rPr>
              <a:t>size()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returns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size of the collection</a:t>
            </a:r>
            <a:endParaRPr sz="800" dirty="0">
              <a:latin typeface="SimSun"/>
              <a:cs typeface="SimSun"/>
            </a:endParaRPr>
          </a:p>
          <a:p>
            <a:pPr marL="33528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335915" algn="l"/>
              </a:tabLst>
            </a:pPr>
            <a:r>
              <a:rPr sz="800" spc="20" dirty="0">
                <a:latin typeface="SimSun"/>
                <a:cs typeface="SimSun"/>
              </a:rPr>
              <a:t>remove()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removes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</a:t>
            </a:r>
            <a:endParaRPr sz="800" dirty="0">
              <a:latin typeface="SimSun"/>
              <a:cs typeface="SimSun"/>
            </a:endParaRPr>
          </a:p>
          <a:p>
            <a:pPr marL="33528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335915" algn="l"/>
              </a:tabLst>
            </a:pPr>
            <a:r>
              <a:rPr sz="800" spc="20" dirty="0">
                <a:latin typeface="SimSun"/>
                <a:cs typeface="SimSun"/>
              </a:rPr>
              <a:t>iterator()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iterator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access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</a:t>
            </a:r>
            <a:endParaRPr sz="800" dirty="0">
              <a:latin typeface="SimSun"/>
              <a:cs typeface="SimSun"/>
            </a:endParaRPr>
          </a:p>
          <a:p>
            <a:pPr marL="335915" marR="434975" indent="-335915">
              <a:lnSpc>
                <a:spcPts val="900"/>
              </a:lnSpc>
              <a:spcBef>
                <a:spcPts val="50"/>
              </a:spcBef>
              <a:buClr>
                <a:srgbClr val="666666"/>
              </a:buClr>
              <a:buAutoNum type="arabicPeriod"/>
              <a:tabLst>
                <a:tab pos="335915" algn="l"/>
              </a:tabLst>
            </a:pPr>
            <a:r>
              <a:rPr sz="800" spc="20" dirty="0">
                <a:latin typeface="SimSun"/>
                <a:cs typeface="SimSun"/>
              </a:rPr>
              <a:t>addAll()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adds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</a:t>
            </a:r>
            <a:endParaRPr sz="800" dirty="0">
              <a:latin typeface="SimSun"/>
              <a:cs typeface="SimSun"/>
            </a:endParaRPr>
          </a:p>
          <a:p>
            <a:pPr marL="334645" indent="-161290">
              <a:lnSpc>
                <a:spcPts val="840"/>
              </a:lnSpc>
              <a:buClr>
                <a:srgbClr val="666666"/>
              </a:buClr>
              <a:buAutoNum type="arabicPeriod"/>
              <a:tabLst>
                <a:tab pos="335280" algn="l"/>
              </a:tabLst>
            </a:pPr>
            <a:r>
              <a:rPr sz="800" spc="20" dirty="0">
                <a:latin typeface="SimSun"/>
                <a:cs typeface="SimSun"/>
              </a:rPr>
              <a:t>removeAll()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removes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</a:t>
            </a:r>
            <a:endParaRPr sz="800" dirty="0">
              <a:latin typeface="SimSun"/>
              <a:cs typeface="SimSun"/>
            </a:endParaRPr>
          </a:p>
          <a:p>
            <a:pPr marL="108775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from</a:t>
            </a:r>
            <a:r>
              <a:rPr sz="80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</a:t>
            </a:r>
            <a:endParaRPr sz="800" dirty="0">
              <a:latin typeface="SimSun"/>
              <a:cs typeface="SimSun"/>
            </a:endParaRPr>
          </a:p>
          <a:p>
            <a:pPr marL="335280" indent="-161925">
              <a:lnSpc>
                <a:spcPts val="930"/>
              </a:lnSpc>
              <a:buClr>
                <a:srgbClr val="666666"/>
              </a:buClr>
              <a:buAutoNum type="arabicPeriod" startAt="7"/>
              <a:tabLst>
                <a:tab pos="335915" algn="l"/>
              </a:tabLst>
            </a:pPr>
            <a:r>
              <a:rPr sz="800" spc="20" dirty="0">
                <a:latin typeface="SimSun"/>
                <a:cs typeface="SimSun"/>
              </a:rPr>
              <a:t>clear()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removes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</a:t>
            </a:r>
            <a:endParaRPr sz="800" dirty="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929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</a:rPr>
              <a:t>Methods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of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Collection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interface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43876"/>
            <a:ext cx="4154170" cy="276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95"/>
              </a:spcBef>
              <a:buClr>
                <a:srgbClr val="666666"/>
              </a:buClr>
              <a:buFont typeface="SimSun"/>
              <a:buAutoNum type="arabicPlain"/>
              <a:tabLst>
                <a:tab pos="227329" algn="l"/>
                <a:tab pos="227965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boolean 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 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used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insert 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collection.</a:t>
            </a:r>
            <a:endParaRPr sz="800">
              <a:latin typeface="SimSun"/>
              <a:cs typeface="SimSun"/>
            </a:endParaRPr>
          </a:p>
          <a:p>
            <a:pPr marL="227329" marR="59055" indent="-215265">
              <a:lnSpc>
                <a:spcPts val="900"/>
              </a:lnSpc>
              <a:spcBef>
                <a:spcPts val="915"/>
              </a:spcBef>
              <a:buClr>
                <a:srgbClr val="666666"/>
              </a:buClr>
              <a:buFont typeface="SimSun"/>
              <a:buAutoNum type="arabicPlain"/>
              <a:tabLst>
                <a:tab pos="227329" algn="l"/>
                <a:tab pos="227965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boolean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addAll</a:t>
            </a:r>
            <a:r>
              <a:rPr sz="800" spc="20" dirty="0">
                <a:latin typeface="SimSun"/>
                <a:cs typeface="SimSun"/>
              </a:rPr>
              <a:t>(Collection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&lt;?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extends</a:t>
            </a:r>
            <a:r>
              <a:rPr sz="800" b="1" spc="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&gt; </a:t>
            </a:r>
            <a:r>
              <a:rPr sz="800" spc="20" dirty="0">
                <a:latin typeface="SimSun"/>
                <a:cs typeface="SimSun"/>
              </a:rPr>
              <a:t>c) : is used to insert the </a:t>
            </a:r>
            <a:r>
              <a:rPr sz="800" spc="-39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 collection elements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 the invoking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10"/>
              </a:spcBef>
              <a:buClr>
                <a:srgbClr val="666666"/>
              </a:buClr>
              <a:buFont typeface="SimSun"/>
              <a:buAutoNum type="arabicPlain"/>
              <a:tabLst>
                <a:tab pos="227329" algn="l"/>
                <a:tab pos="227965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boolean 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remove</a:t>
            </a:r>
            <a:r>
              <a:rPr sz="800" spc="20" dirty="0">
                <a:latin typeface="SimSun"/>
                <a:cs typeface="SimSun"/>
              </a:rPr>
              <a:t>(Object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used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delete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element.</a:t>
            </a:r>
            <a:endParaRPr sz="800">
              <a:latin typeface="SimSun"/>
              <a:cs typeface="SimSun"/>
            </a:endParaRPr>
          </a:p>
          <a:p>
            <a:pPr marL="227329" marR="108585" indent="-215265">
              <a:lnSpc>
                <a:spcPts val="900"/>
              </a:lnSpc>
              <a:spcBef>
                <a:spcPts val="910"/>
              </a:spcBef>
              <a:buClr>
                <a:srgbClr val="666666"/>
              </a:buClr>
              <a:buFont typeface="SimSun"/>
              <a:buAutoNum type="arabicPlain"/>
              <a:tabLst>
                <a:tab pos="227329" algn="l"/>
                <a:tab pos="227965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boolean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removeAll</a:t>
            </a:r>
            <a:r>
              <a:rPr sz="800" spc="20" dirty="0">
                <a:latin typeface="SimSun"/>
                <a:cs typeface="SimSun"/>
              </a:rPr>
              <a:t>(Collection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&lt;?&gt; </a:t>
            </a:r>
            <a:r>
              <a:rPr sz="800" spc="20" dirty="0">
                <a:latin typeface="SimSun"/>
                <a:cs typeface="SimSun"/>
              </a:rPr>
              <a:t>c) : used to delete all elements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 collection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invoking collection.</a:t>
            </a:r>
            <a:endParaRPr sz="800">
              <a:latin typeface="SimSun"/>
              <a:cs typeface="SimSun"/>
            </a:endParaRPr>
          </a:p>
          <a:p>
            <a:pPr marL="227329" marR="5080" indent="-215265">
              <a:lnSpc>
                <a:spcPts val="900"/>
              </a:lnSpc>
              <a:spcBef>
                <a:spcPts val="890"/>
              </a:spcBef>
              <a:buClr>
                <a:srgbClr val="666666"/>
              </a:buClr>
              <a:buFont typeface="SimSun"/>
              <a:buAutoNum type="arabicPlain"/>
              <a:tabLst>
                <a:tab pos="227329" algn="l"/>
                <a:tab pos="227965" algn="l"/>
              </a:tabLst>
            </a:pPr>
            <a:r>
              <a:rPr sz="800" b="1" spc="75" dirty="0">
                <a:solidFill>
                  <a:srgbClr val="007F00"/>
                </a:solidFill>
                <a:latin typeface="Calibri"/>
                <a:cs typeface="Calibri"/>
              </a:rPr>
              <a:t>default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boolean</a:t>
            </a:r>
            <a:r>
              <a:rPr sz="800" b="1" spc="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removeIf</a:t>
            </a:r>
            <a:r>
              <a:rPr sz="800" spc="20" dirty="0">
                <a:latin typeface="SimSun"/>
                <a:cs typeface="SimSun"/>
              </a:rPr>
              <a:t>(Predicate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&lt;?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45" dirty="0">
                <a:solidFill>
                  <a:srgbClr val="007F00"/>
                </a:solidFill>
                <a:latin typeface="Calibri"/>
                <a:cs typeface="Calibri"/>
              </a:rPr>
              <a:t>super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&gt;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filter)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used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delete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that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satisfy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predicate.</a:t>
            </a:r>
            <a:endParaRPr sz="800">
              <a:latin typeface="SimSun"/>
              <a:cs typeface="SimSun"/>
            </a:endParaRPr>
          </a:p>
          <a:p>
            <a:pPr marL="227329" marR="261620" indent="-215265">
              <a:lnSpc>
                <a:spcPts val="900"/>
              </a:lnSpc>
              <a:spcBef>
                <a:spcPts val="890"/>
              </a:spcBef>
              <a:buClr>
                <a:srgbClr val="666666"/>
              </a:buClr>
              <a:buFont typeface="SimSun"/>
              <a:buAutoNum type="arabicPlain"/>
              <a:tabLst>
                <a:tab pos="227329" algn="l"/>
                <a:tab pos="227965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boolean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retainAll</a:t>
            </a:r>
            <a:r>
              <a:rPr sz="800" spc="20" dirty="0">
                <a:latin typeface="SimSun"/>
                <a:cs typeface="SimSun"/>
              </a:rPr>
              <a:t>(Collection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&lt;?&gt; </a:t>
            </a:r>
            <a:r>
              <a:rPr sz="800" spc="20" dirty="0">
                <a:latin typeface="SimSun"/>
                <a:cs typeface="SimSun"/>
              </a:rPr>
              <a:t>c) : It is used to delete all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invoking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except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10"/>
              </a:spcBef>
              <a:buClr>
                <a:srgbClr val="666666"/>
              </a:buClr>
              <a:buFont typeface="SimSun"/>
              <a:buAutoNum type="arabicPlain"/>
              <a:tabLst>
                <a:tab pos="227329" algn="l"/>
                <a:tab pos="227965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size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total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no.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Font typeface="SimSun"/>
              <a:buAutoNum type="arabicPlain"/>
              <a:tabLst>
                <a:tab pos="227329" algn="l"/>
                <a:tab pos="227965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clear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removes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Font typeface="SimSun"/>
              <a:buAutoNum type="arabicPlain"/>
              <a:tabLst>
                <a:tab pos="227329" algn="l"/>
                <a:tab pos="227965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boolean 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contains</a:t>
            </a:r>
            <a:r>
              <a:rPr sz="800" spc="20" dirty="0">
                <a:latin typeface="SimSun"/>
                <a:cs typeface="SimSun"/>
              </a:rPr>
              <a:t>(Object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used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search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930"/>
              </a:lnSpc>
              <a:spcBef>
                <a:spcPts val="830"/>
              </a:spcBef>
              <a:buClr>
                <a:srgbClr val="666666"/>
              </a:buClr>
              <a:buFont typeface="SimSun"/>
              <a:buAutoNum type="arabicPlain"/>
              <a:tabLst>
                <a:tab pos="227965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boolean 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containsAll</a:t>
            </a:r>
            <a:r>
              <a:rPr sz="800" spc="20" dirty="0">
                <a:latin typeface="SimSun"/>
                <a:cs typeface="SimSun"/>
              </a:rPr>
              <a:t>(Collection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&lt;?&gt;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c):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It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used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search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collection.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9716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</a:rPr>
              <a:t>Methods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of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Collection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interface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624991"/>
            <a:ext cx="4214495" cy="2424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95"/>
              </a:spcBef>
              <a:buClr>
                <a:srgbClr val="666666"/>
              </a:buClr>
              <a:buFont typeface="SimSun"/>
              <a:buAutoNum type="arabicPlain" startAt="11"/>
              <a:tabLst>
                <a:tab pos="227965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Iterator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iterator</a:t>
            </a:r>
            <a:r>
              <a:rPr sz="800" spc="20" dirty="0">
                <a:latin typeface="SimSun"/>
                <a:cs typeface="SimSun"/>
              </a:rPr>
              <a:t>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iterator.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Font typeface="SimSun"/>
              <a:buAutoNum type="arabicPlain" startAt="11"/>
              <a:tabLst>
                <a:tab pos="227965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Object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toArray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converts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array.</a:t>
            </a:r>
            <a:endParaRPr sz="800">
              <a:latin typeface="SimSun"/>
              <a:cs typeface="SimSun"/>
            </a:endParaRPr>
          </a:p>
          <a:p>
            <a:pPr marL="227329" marR="164465" indent="-215265">
              <a:lnSpc>
                <a:spcPts val="900"/>
              </a:lnSpc>
              <a:spcBef>
                <a:spcPts val="910"/>
              </a:spcBef>
              <a:buClr>
                <a:srgbClr val="666666"/>
              </a:buClr>
              <a:buFont typeface="SimSun"/>
              <a:buAutoNum type="arabicPlain" startAt="11"/>
              <a:tabLst>
                <a:tab pos="227965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800" spc="20" dirty="0">
                <a:latin typeface="SimSun"/>
                <a:cs typeface="SimSun"/>
              </a:rPr>
              <a:t>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&gt; </a:t>
            </a:r>
            <a:r>
              <a:rPr sz="800" spc="20" dirty="0">
                <a:latin typeface="SimSun"/>
                <a:cs typeface="SimSun"/>
              </a:rPr>
              <a:t>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toArray</a:t>
            </a:r>
            <a:r>
              <a:rPr sz="800" spc="20" dirty="0">
                <a:latin typeface="SimSun"/>
                <a:cs typeface="SimSun"/>
              </a:rPr>
              <a:t>(T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a) : It converts collection into array. Here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runtime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type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that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10"/>
              </a:spcBef>
              <a:buClr>
                <a:srgbClr val="666666"/>
              </a:buClr>
              <a:buFont typeface="SimSun"/>
              <a:buAutoNum type="arabicPlain" startAt="11"/>
              <a:tabLst>
                <a:tab pos="227965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boolean 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isEmpty</a:t>
            </a:r>
            <a:r>
              <a:rPr sz="800" spc="20" dirty="0">
                <a:latin typeface="SimSun"/>
                <a:cs typeface="SimSun"/>
              </a:rPr>
              <a:t>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checks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empty.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930"/>
              </a:lnSpc>
              <a:spcBef>
                <a:spcPts val="835"/>
              </a:spcBef>
              <a:buClr>
                <a:srgbClr val="666666"/>
              </a:buClr>
              <a:buFont typeface="SimSun"/>
              <a:buAutoNum type="arabicPlain" startAt="11"/>
              <a:tabLst>
                <a:tab pos="227965" algn="l"/>
              </a:tabLst>
            </a:pPr>
            <a:r>
              <a:rPr sz="800" b="1" spc="75" dirty="0">
                <a:solidFill>
                  <a:srgbClr val="007F00"/>
                </a:solidFill>
                <a:latin typeface="Calibri"/>
                <a:cs typeface="Calibri"/>
              </a:rPr>
              <a:t>default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800" spc="20" dirty="0">
                <a:latin typeface="SimSun"/>
                <a:cs typeface="SimSun"/>
              </a:rPr>
              <a:t>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&gt;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parallelStream</a:t>
            </a:r>
            <a:r>
              <a:rPr sz="800" spc="20" dirty="0">
                <a:latin typeface="SimSun"/>
                <a:cs typeface="SimSun"/>
              </a:rPr>
              <a:t>() :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It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possibly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parallel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with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source.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SimSun"/>
              <a:cs typeface="SimSun"/>
            </a:endParaRPr>
          </a:p>
          <a:p>
            <a:pPr marL="227329" marR="326390" indent="-215265">
              <a:lnSpc>
                <a:spcPts val="900"/>
              </a:lnSpc>
              <a:buClr>
                <a:srgbClr val="666666"/>
              </a:buClr>
              <a:buFont typeface="SimSun"/>
              <a:buAutoNum type="arabicPlain" startAt="16"/>
              <a:tabLst>
                <a:tab pos="227965" algn="l"/>
              </a:tabLst>
            </a:pPr>
            <a:r>
              <a:rPr sz="800" b="1" spc="75" dirty="0">
                <a:solidFill>
                  <a:srgbClr val="007F00"/>
                </a:solidFill>
                <a:latin typeface="Calibri"/>
                <a:cs typeface="Calibri"/>
              </a:rPr>
              <a:t>default</a:t>
            </a: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800" spc="20" dirty="0">
                <a:latin typeface="SimSun"/>
                <a:cs typeface="SimSun"/>
              </a:rPr>
              <a:t>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&gt;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stream</a:t>
            </a:r>
            <a:r>
              <a:rPr sz="800" spc="20" dirty="0">
                <a:latin typeface="SimSun"/>
                <a:cs typeface="SimSun"/>
              </a:rPr>
              <a:t>() : It returns a sequential Stream with the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as its source.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ts val="930"/>
              </a:lnSpc>
              <a:spcBef>
                <a:spcPts val="810"/>
              </a:spcBef>
              <a:buClr>
                <a:srgbClr val="666666"/>
              </a:buClr>
              <a:buFont typeface="SimSun"/>
              <a:buAutoNum type="arabicPlain" startAt="16"/>
              <a:tabLst>
                <a:tab pos="227965" algn="l"/>
                <a:tab pos="2588895" algn="l"/>
              </a:tabLst>
            </a:pPr>
            <a:r>
              <a:rPr sz="800" b="1" spc="75" dirty="0">
                <a:solidFill>
                  <a:srgbClr val="007F00"/>
                </a:solidFill>
                <a:latin typeface="Calibri"/>
                <a:cs typeface="Calibri"/>
              </a:rPr>
              <a:t>default</a:t>
            </a:r>
            <a:r>
              <a:rPr sz="800" b="1" spc="27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Spliterator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800" spc="20" dirty="0">
                <a:latin typeface="SimSun"/>
                <a:cs typeface="SimSun"/>
              </a:rPr>
              <a:t>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&gt;</a:t>
            </a:r>
            <a:r>
              <a:rPr sz="800" spc="4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spliterator</a:t>
            </a:r>
            <a:r>
              <a:rPr sz="800" spc="20" dirty="0">
                <a:latin typeface="SimSun"/>
                <a:cs typeface="SimSun"/>
              </a:rPr>
              <a:t>()	: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It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generates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Spliterator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over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Font typeface="SimSun"/>
              <a:buAutoNum type="arabicPlain" startAt="18"/>
              <a:tabLst>
                <a:tab pos="227965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boolean 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equals</a:t>
            </a:r>
            <a:r>
              <a:rPr sz="800" spc="20" dirty="0">
                <a:latin typeface="SimSun"/>
                <a:cs typeface="SimSun"/>
              </a:rPr>
              <a:t>(Object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matches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two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collections.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Font typeface="SimSun"/>
              <a:buAutoNum type="arabicPlain" startAt="18"/>
              <a:tabLst>
                <a:tab pos="227965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hashCode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hash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code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collection.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6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081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List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Interface...</a:t>
            </a:r>
            <a:r>
              <a:rPr sz="1100" spc="17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528802"/>
            <a:ext cx="3989704" cy="619125"/>
            <a:chOff x="309193" y="528802"/>
            <a:chExt cx="3989704" cy="619125"/>
          </a:xfrm>
        </p:grpSpPr>
        <p:sp>
          <p:nvSpPr>
            <p:cNvPr id="5" name="object 5"/>
            <p:cNvSpPr/>
            <p:nvPr/>
          </p:nvSpPr>
          <p:spPr>
            <a:xfrm>
              <a:off x="309193" y="528802"/>
              <a:ext cx="3989704" cy="161925"/>
            </a:xfrm>
            <a:custGeom>
              <a:avLst/>
              <a:gdLst/>
              <a:ahLst/>
              <a:cxnLst/>
              <a:rect l="l" t="t" r="r" b="b"/>
              <a:pathLst>
                <a:path w="3989704" h="16192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61464"/>
                  </a:lnTo>
                  <a:lnTo>
                    <a:pt x="3989652" y="16146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194" y="677608"/>
              <a:ext cx="3989651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721895"/>
              <a:ext cx="3989704" cy="426084"/>
            </a:xfrm>
            <a:custGeom>
              <a:avLst/>
              <a:gdLst/>
              <a:ahLst/>
              <a:cxnLst/>
              <a:rect l="l" t="t" r="r" b="b"/>
              <a:pathLst>
                <a:path w="3989704" h="426084">
                  <a:moveTo>
                    <a:pt x="3989652" y="0"/>
                  </a:moveTo>
                  <a:lnTo>
                    <a:pt x="0" y="0"/>
                  </a:lnTo>
                  <a:lnTo>
                    <a:pt x="0" y="375105"/>
                  </a:lnTo>
                  <a:lnTo>
                    <a:pt x="4008" y="394830"/>
                  </a:lnTo>
                  <a:lnTo>
                    <a:pt x="14922" y="410983"/>
                  </a:lnTo>
                  <a:lnTo>
                    <a:pt x="31075" y="421897"/>
                  </a:lnTo>
                  <a:lnTo>
                    <a:pt x="50800" y="425905"/>
                  </a:lnTo>
                  <a:lnTo>
                    <a:pt x="3938852" y="425905"/>
                  </a:lnTo>
                  <a:lnTo>
                    <a:pt x="3958576" y="421897"/>
                  </a:lnTo>
                  <a:lnTo>
                    <a:pt x="3974729" y="410983"/>
                  </a:lnTo>
                  <a:lnTo>
                    <a:pt x="3985644" y="394830"/>
                  </a:lnTo>
                  <a:lnTo>
                    <a:pt x="3989652" y="37510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75745"/>
            <a:ext cx="3786504" cy="6635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90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sz="9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Interface</a:t>
            </a:r>
            <a:endParaRPr sz="900">
              <a:latin typeface="Microsoft Sans Serif"/>
              <a:cs typeface="Microsoft Sans Serif"/>
            </a:endParaRPr>
          </a:p>
          <a:p>
            <a:pPr marL="12700" marR="5080">
              <a:lnSpc>
                <a:spcPct val="101000"/>
              </a:lnSpc>
              <a:spcBef>
                <a:spcPts val="330"/>
              </a:spcBef>
            </a:pPr>
            <a:r>
              <a:rPr sz="900" spc="40" dirty="0">
                <a:latin typeface="Microsoft Sans Serif"/>
                <a:cs typeface="Microsoft Sans Serif"/>
              </a:rPr>
              <a:t>It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an</a:t>
            </a:r>
            <a:r>
              <a:rPr sz="900" spc="-40" dirty="0">
                <a:latin typeface="Microsoft Sans Serif"/>
                <a:cs typeface="Microsoft Sans Serif"/>
              </a:rPr>
              <a:t> ordered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collection </a:t>
            </a:r>
            <a:r>
              <a:rPr sz="900" spc="15" dirty="0">
                <a:latin typeface="Microsoft Sans Serif"/>
                <a:cs typeface="Microsoft Sans Serif"/>
              </a:rPr>
              <a:t>that </a:t>
            </a:r>
            <a:r>
              <a:rPr sz="900" spc="-40" dirty="0">
                <a:latin typeface="Microsoft Sans Serif"/>
                <a:cs typeface="Microsoft Sans Serif"/>
              </a:rPr>
              <a:t>allows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</a:t>
            </a:r>
            <a:r>
              <a:rPr sz="900" spc="-6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 </a:t>
            </a:r>
            <a:r>
              <a:rPr sz="900" b="1" spc="-70" dirty="0">
                <a:latin typeface="Tahoma"/>
                <a:cs typeface="Tahoma"/>
              </a:rPr>
              <a:t>store</a:t>
            </a:r>
            <a:r>
              <a:rPr sz="900" b="1" spc="-65" dirty="0">
                <a:latin typeface="Tahoma"/>
                <a:cs typeface="Tahoma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b="1" spc="-65" dirty="0">
                <a:latin typeface="Tahoma"/>
                <a:cs typeface="Tahoma"/>
              </a:rPr>
              <a:t>access</a:t>
            </a:r>
            <a:r>
              <a:rPr sz="900" b="1" spc="-60" dirty="0">
                <a:latin typeface="Tahoma"/>
                <a:cs typeface="Tahoma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elements 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sequentially.</a:t>
            </a:r>
            <a:r>
              <a:rPr sz="900" spc="-2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And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extends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b="1" spc="-50" dirty="0">
                <a:solidFill>
                  <a:srgbClr val="FF0000"/>
                </a:solidFill>
                <a:latin typeface="Tahoma"/>
                <a:cs typeface="Tahoma"/>
              </a:rPr>
              <a:t>Collection</a:t>
            </a:r>
            <a:r>
              <a:rPr sz="9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interface.</a:t>
            </a:r>
            <a:r>
              <a:rPr sz="900" spc="180" dirty="0">
                <a:latin typeface="Microsoft Sans Serif"/>
                <a:cs typeface="Microsoft Sans Serif"/>
              </a:rPr>
              <a:t> </a:t>
            </a:r>
            <a:r>
              <a:rPr sz="900" b="1" spc="-65" dirty="0">
                <a:latin typeface="Tahoma"/>
                <a:cs typeface="Tahoma"/>
              </a:rPr>
              <a:t>Classes</a:t>
            </a:r>
            <a:r>
              <a:rPr sz="900" b="1" spc="75" dirty="0">
                <a:latin typeface="Tahoma"/>
                <a:cs typeface="Tahoma"/>
              </a:rPr>
              <a:t> </a:t>
            </a:r>
            <a:r>
              <a:rPr sz="900" b="1" spc="-45" dirty="0">
                <a:latin typeface="Tahoma"/>
                <a:cs typeface="Tahoma"/>
              </a:rPr>
              <a:t>that</a:t>
            </a:r>
            <a:r>
              <a:rPr sz="900" b="1" spc="65" dirty="0">
                <a:latin typeface="Tahoma"/>
                <a:cs typeface="Tahoma"/>
              </a:rPr>
              <a:t> </a:t>
            </a:r>
            <a:r>
              <a:rPr sz="900" b="1" spc="-80" dirty="0">
                <a:latin typeface="Tahoma"/>
                <a:cs typeface="Tahoma"/>
              </a:rPr>
              <a:t>Implement </a:t>
            </a:r>
            <a:r>
              <a:rPr sz="900" b="1" spc="-75" dirty="0">
                <a:latin typeface="Tahoma"/>
                <a:cs typeface="Tahoma"/>
              </a:rPr>
              <a:t> </a:t>
            </a:r>
            <a:r>
              <a:rPr sz="900" b="1" spc="-40" dirty="0">
                <a:latin typeface="Tahoma"/>
                <a:cs typeface="Tahoma"/>
              </a:rPr>
              <a:t>List</a:t>
            </a:r>
            <a:r>
              <a:rPr sz="900" b="1" spc="35" dirty="0"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0925" y="1225321"/>
            <a:ext cx="3317557" cy="10658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294" y="2305193"/>
            <a:ext cx="3913504" cy="8350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900" b="1" spc="-70" dirty="0">
                <a:latin typeface="Tahoma"/>
                <a:cs typeface="Tahoma"/>
              </a:rPr>
              <a:t>How</a:t>
            </a:r>
            <a:r>
              <a:rPr sz="900" b="1" spc="30" dirty="0">
                <a:latin typeface="Tahoma"/>
                <a:cs typeface="Tahoma"/>
              </a:rPr>
              <a:t> </a:t>
            </a:r>
            <a:r>
              <a:rPr sz="900" b="1" spc="-40" dirty="0">
                <a:latin typeface="Tahoma"/>
                <a:cs typeface="Tahoma"/>
              </a:rPr>
              <a:t>to</a:t>
            </a:r>
            <a:r>
              <a:rPr sz="900" b="1" spc="35" dirty="0">
                <a:latin typeface="Tahoma"/>
                <a:cs typeface="Tahoma"/>
              </a:rPr>
              <a:t> </a:t>
            </a:r>
            <a:r>
              <a:rPr sz="900" b="1" spc="-80" dirty="0">
                <a:latin typeface="Tahoma"/>
                <a:cs typeface="Tahoma"/>
              </a:rPr>
              <a:t>use</a:t>
            </a:r>
            <a:r>
              <a:rPr sz="900" b="1" spc="30" dirty="0">
                <a:latin typeface="Tahoma"/>
                <a:cs typeface="Tahoma"/>
              </a:rPr>
              <a:t> </a:t>
            </a:r>
            <a:r>
              <a:rPr sz="900" b="1" spc="-40" dirty="0">
                <a:latin typeface="Tahoma"/>
                <a:cs typeface="Tahoma"/>
              </a:rPr>
              <a:t>List?</a:t>
            </a:r>
            <a:r>
              <a:rPr sz="900" b="1" spc="140" dirty="0"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r>
              <a:rPr sz="900" spc="155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We</a:t>
            </a:r>
            <a:r>
              <a:rPr sz="900" spc="4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must</a:t>
            </a:r>
            <a:r>
              <a:rPr sz="900" spc="35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import</a:t>
            </a:r>
            <a:r>
              <a:rPr sz="900" spc="35" dirty="0">
                <a:latin typeface="Microsoft Sans Serif"/>
                <a:cs typeface="Microsoft Sans Serif"/>
              </a:rPr>
              <a:t> </a:t>
            </a:r>
            <a:r>
              <a:rPr sz="9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java.util.List</a:t>
            </a:r>
            <a:r>
              <a:rPr sz="900" b="1" spc="5" dirty="0">
                <a:latin typeface="Tahoma"/>
                <a:cs typeface="Tahoma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package</a:t>
            </a:r>
            <a:r>
              <a:rPr sz="900" spc="4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in</a:t>
            </a:r>
            <a:r>
              <a:rPr sz="900" spc="3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order</a:t>
            </a:r>
            <a:r>
              <a:rPr sz="900" spc="4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35" dirty="0">
                <a:latin typeface="Microsoft Sans Serif"/>
                <a:cs typeface="Microsoft Sans Serif"/>
              </a:rPr>
              <a:t> </a:t>
            </a:r>
            <a:r>
              <a:rPr sz="900" spc="-75" dirty="0">
                <a:latin typeface="Microsoft Sans Serif"/>
                <a:cs typeface="Microsoft Sans Serif"/>
              </a:rPr>
              <a:t>use</a:t>
            </a:r>
            <a:r>
              <a:rPr sz="900" spc="35" dirty="0">
                <a:latin typeface="Microsoft Sans Serif"/>
                <a:cs typeface="Microsoft Sans Serif"/>
              </a:rPr>
              <a:t> </a:t>
            </a:r>
            <a:r>
              <a:rPr sz="900" b="1" spc="-30" dirty="0">
                <a:latin typeface="Tahoma"/>
                <a:cs typeface="Tahoma"/>
              </a:rPr>
              <a:t>List</a:t>
            </a:r>
            <a:r>
              <a:rPr sz="900" spc="-30" dirty="0">
                <a:latin typeface="Microsoft Sans Serif"/>
                <a:cs typeface="Microsoft Sans Serif"/>
              </a:rPr>
              <a:t>.</a:t>
            </a:r>
            <a:endParaRPr sz="900" dirty="0">
              <a:latin typeface="Microsoft Sans Serif"/>
              <a:cs typeface="Microsoft Sans Serif"/>
            </a:endParaRPr>
          </a:p>
          <a:p>
            <a:pPr marL="173990">
              <a:lnSpc>
                <a:spcPts val="930"/>
              </a:lnSpc>
              <a:spcBef>
                <a:spcPts val="35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ArrayList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implementation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List</a:t>
            </a:r>
            <a:endParaRPr sz="800" dirty="0">
              <a:latin typeface="Cambria"/>
              <a:cs typeface="Cambria"/>
            </a:endParaRPr>
          </a:p>
          <a:p>
            <a:pPr marL="17399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List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&gt;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list1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ArrayList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&lt;&gt;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 dirty="0">
              <a:latin typeface="SimSun"/>
              <a:cs typeface="SimSun"/>
            </a:endParaRPr>
          </a:p>
          <a:p>
            <a:pPr marL="173990">
              <a:lnSpc>
                <a:spcPts val="930"/>
              </a:lnSpc>
              <a:spcBef>
                <a:spcPts val="83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LinkedList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implementation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List</a:t>
            </a:r>
            <a:endParaRPr sz="800" dirty="0">
              <a:latin typeface="Cambria"/>
              <a:cs typeface="Cambria"/>
            </a:endParaRPr>
          </a:p>
          <a:p>
            <a:pPr marL="17399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List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&gt;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list2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LinkedList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&lt;&gt;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 dirty="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7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50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List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Interface...</a:t>
            </a:r>
            <a:r>
              <a:rPr sz="1100" spc="165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75547"/>
            <a:ext cx="3571240" cy="28492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b="1" spc="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40" dirty="0">
                <a:solidFill>
                  <a:srgbClr val="0000FF"/>
                </a:solidFill>
                <a:latin typeface="Tahoma"/>
                <a:cs typeface="Tahoma"/>
              </a:rPr>
              <a:t>List</a:t>
            </a:r>
            <a:r>
              <a:rPr sz="900" b="1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73990" indent="-161925">
              <a:lnSpc>
                <a:spcPct val="100000"/>
              </a:lnSpc>
              <a:spcBef>
                <a:spcPts val="220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add()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adds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 element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 list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addAll()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adds 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 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one list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another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get()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helps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randomly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access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 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lists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6666"/>
              </a:buClr>
              <a:buFont typeface="SimSun"/>
              <a:buAutoNum type="arabicPeriod"/>
            </a:pPr>
            <a:endParaRPr sz="700">
              <a:latin typeface="SimSun"/>
              <a:cs typeface="SimSun"/>
            </a:endParaRPr>
          </a:p>
          <a:p>
            <a:pPr marL="174625" marR="538480" indent="-174625">
              <a:lnSpc>
                <a:spcPts val="900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iterator()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iterator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object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that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used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sequentially access elements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 lists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ct val="100000"/>
              </a:lnSpc>
              <a:spcBef>
                <a:spcPts val="810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set()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changes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 of lists</a:t>
            </a:r>
            <a:endParaRPr sz="800">
              <a:latin typeface="SimSun"/>
              <a:cs typeface="SimSun"/>
            </a:endParaRPr>
          </a:p>
          <a:p>
            <a:pPr marL="173355" indent="-161290">
              <a:lnSpc>
                <a:spcPct val="100000"/>
              </a:lnSpc>
              <a:spcBef>
                <a:spcPts val="830"/>
              </a:spcBef>
              <a:buClr>
                <a:srgbClr val="666666"/>
              </a:buClr>
              <a:buAutoNum type="arabicPeriod"/>
              <a:tabLst>
                <a:tab pos="173990" algn="l"/>
              </a:tabLst>
            </a:pPr>
            <a:r>
              <a:rPr sz="800" spc="20" dirty="0">
                <a:latin typeface="SimSun"/>
                <a:cs typeface="SimSun"/>
              </a:rPr>
              <a:t>remove()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removes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 element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 the list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removeAll()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removes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list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6666"/>
              </a:buClr>
              <a:buFont typeface="SimSun"/>
              <a:buAutoNum type="arabicPeriod"/>
            </a:pPr>
            <a:endParaRPr sz="700">
              <a:latin typeface="SimSun"/>
              <a:cs typeface="SimSun"/>
            </a:endParaRPr>
          </a:p>
          <a:p>
            <a:pPr marL="174625" marR="807720" indent="-174625">
              <a:lnSpc>
                <a:spcPts val="900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clear()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removes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list </a:t>
            </a:r>
            <a:r>
              <a:rPr sz="800" spc="-38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(efficient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than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removeAll</a:t>
            </a:r>
            <a:r>
              <a:rPr sz="800" spc="20" dirty="0">
                <a:latin typeface="SimSun"/>
                <a:cs typeface="SimSun"/>
              </a:rPr>
              <a:t>())</a:t>
            </a:r>
            <a:endParaRPr sz="800">
              <a:latin typeface="SimSun"/>
              <a:cs typeface="SimSun"/>
            </a:endParaRPr>
          </a:p>
          <a:p>
            <a:pPr marL="173355" indent="-161290">
              <a:lnSpc>
                <a:spcPct val="100000"/>
              </a:lnSpc>
              <a:spcBef>
                <a:spcPts val="810"/>
              </a:spcBef>
              <a:buClr>
                <a:srgbClr val="666666"/>
              </a:buClr>
              <a:buAutoNum type="arabicPeriod"/>
              <a:tabLst>
                <a:tab pos="173990" algn="l"/>
              </a:tabLst>
            </a:pPr>
            <a:r>
              <a:rPr sz="800" spc="20" dirty="0">
                <a:latin typeface="SimSun"/>
                <a:cs typeface="SimSun"/>
              </a:rPr>
              <a:t>size()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returns 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length of lists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toArray()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converts a list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into an array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contains()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70" dirty="0">
                <a:solidFill>
                  <a:srgbClr val="007F00"/>
                </a:solidFill>
                <a:latin typeface="Calibri"/>
                <a:cs typeface="Calibri"/>
              </a:rPr>
              <a:t>true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list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contains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element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8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489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FFFF"/>
                </a:solidFill>
              </a:rPr>
              <a:t>Example-1</a:t>
            </a:r>
            <a:r>
              <a:rPr sz="1100" spc="7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:</a:t>
            </a:r>
            <a:r>
              <a:rPr sz="1100" spc="200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Implementation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of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ArrayList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09316"/>
            <a:ext cx="4220210" cy="277558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927735">
              <a:lnSpc>
                <a:spcPts val="900"/>
              </a:lnSpc>
              <a:spcBef>
                <a:spcPts val="275"/>
              </a:spcBef>
            </a:pP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b="1" spc="-45" dirty="0">
                <a:latin typeface="Tahoma"/>
                <a:cs typeface="Tahoma"/>
              </a:rPr>
              <a:t>ArrayList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class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collections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framework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provides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functionality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130" dirty="0">
                <a:latin typeface="Microsoft Sans Serif"/>
                <a:cs typeface="Microsoft Sans Serif"/>
              </a:rPr>
              <a:t> </a:t>
            </a:r>
            <a:r>
              <a:rPr sz="900" b="1" spc="-65" dirty="0">
                <a:latin typeface="Tahoma"/>
                <a:cs typeface="Tahoma"/>
              </a:rPr>
              <a:t>resizable-arrays</a:t>
            </a:r>
            <a:r>
              <a:rPr sz="900" spc="-65" dirty="0">
                <a:latin typeface="Microsoft Sans Serif"/>
                <a:cs typeface="Microsoft Sans Serif"/>
              </a:rPr>
              <a:t>.</a:t>
            </a:r>
            <a:endParaRPr sz="900" dirty="0">
              <a:latin typeface="Microsoft Sans Serif"/>
              <a:cs typeface="Microsoft Sans Serif"/>
            </a:endParaRPr>
          </a:p>
          <a:p>
            <a:pPr marL="12700" marR="1485265">
              <a:lnSpc>
                <a:spcPts val="1789"/>
              </a:lnSpc>
              <a:spcBef>
                <a:spcPts val="155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20" dirty="0">
                <a:solidFill>
                  <a:srgbClr val="0000FF"/>
                </a:solidFill>
                <a:latin typeface="Calibri"/>
                <a:cs typeface="Calibri"/>
              </a:rPr>
              <a:t>java.util.List</a:t>
            </a:r>
            <a:r>
              <a:rPr sz="800" spc="120" dirty="0">
                <a:latin typeface="SimSun"/>
                <a:cs typeface="SimSun"/>
              </a:rPr>
              <a:t>;</a:t>
            </a:r>
            <a:r>
              <a:rPr sz="800" spc="430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00FF"/>
                </a:solidFill>
                <a:latin typeface="Calibri"/>
                <a:cs typeface="Calibri"/>
              </a:rPr>
              <a:t>java.util.ArrayList</a:t>
            </a:r>
            <a:r>
              <a:rPr sz="800" spc="105" dirty="0">
                <a:latin typeface="SimSun"/>
                <a:cs typeface="SimSun"/>
              </a:rPr>
              <a:t>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ArrayLIST</a:t>
            </a:r>
            <a:r>
              <a:rPr sz="800" b="1" spc="2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 dirty="0">
              <a:latin typeface="SimSun"/>
              <a:cs typeface="SimSun"/>
            </a:endParaRPr>
          </a:p>
          <a:p>
            <a:pPr marL="227329" algn="just">
              <a:lnSpc>
                <a:spcPts val="670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 dirty="0">
              <a:latin typeface="SimSun"/>
              <a:cs typeface="SimSun"/>
            </a:endParaRPr>
          </a:p>
          <a:p>
            <a:pPr marL="335280" marR="1619885" algn="just">
              <a:lnSpc>
                <a:spcPts val="900"/>
              </a:lnSpc>
              <a:spcBef>
                <a:spcPts val="4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Creating </a:t>
            </a:r>
            <a:r>
              <a:rPr sz="800" i="1" spc="165" dirty="0">
                <a:solidFill>
                  <a:srgbClr val="3F7F7F"/>
                </a:solidFill>
                <a:latin typeface="Cambria"/>
                <a:cs typeface="Cambria"/>
              </a:rPr>
              <a:t>list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using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ArrayList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class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List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800" spc="20" dirty="0">
                <a:latin typeface="SimSun"/>
                <a:cs typeface="SimSun"/>
              </a:rPr>
              <a:t>Integer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&gt; </a:t>
            </a:r>
            <a:r>
              <a:rPr sz="800" spc="20" dirty="0">
                <a:latin typeface="SimSun"/>
                <a:cs typeface="SimSun"/>
              </a:rPr>
              <a:t>MyList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ArrayList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&lt;&gt;</a:t>
            </a:r>
            <a:r>
              <a:rPr sz="800" spc="20" dirty="0">
                <a:latin typeface="SimSun"/>
                <a:cs typeface="SimSun"/>
              </a:rPr>
              <a:t>();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List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800" spc="20" dirty="0">
                <a:latin typeface="SimSun"/>
                <a:cs typeface="SimSun"/>
              </a:rPr>
              <a:t>Integer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&gt; </a:t>
            </a:r>
            <a:r>
              <a:rPr sz="800" spc="20" dirty="0">
                <a:latin typeface="SimSun"/>
                <a:cs typeface="SimSun"/>
              </a:rPr>
              <a:t>MyList1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ArrayList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&lt;&gt;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 dirty="0">
              <a:latin typeface="SimSun"/>
              <a:cs typeface="SimSun"/>
            </a:endParaRPr>
          </a:p>
          <a:p>
            <a:pPr marL="335280" algn="just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MyList1.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10</a:t>
            </a:r>
            <a:r>
              <a:rPr sz="800" spc="20" dirty="0">
                <a:latin typeface="SimSun"/>
                <a:cs typeface="SimSun"/>
              </a:rPr>
              <a:t>);   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MyList1.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20</a:t>
            </a:r>
            <a:r>
              <a:rPr sz="800" spc="20" dirty="0">
                <a:latin typeface="SimSun"/>
                <a:cs typeface="SimSun"/>
              </a:rPr>
              <a:t>);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adding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Elements 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into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MyList-1</a:t>
            </a:r>
            <a:endParaRPr sz="800" dirty="0">
              <a:latin typeface="Cambria"/>
              <a:cs typeface="Cambria"/>
            </a:endParaRPr>
          </a:p>
          <a:p>
            <a:pPr marL="33528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20" dirty="0">
                <a:solidFill>
                  <a:srgbClr val="3F7F7F"/>
                </a:solidFill>
                <a:latin typeface="Cambria"/>
                <a:cs typeface="Cambria"/>
              </a:rPr>
              <a:t>Add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elements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65" dirty="0">
                <a:solidFill>
                  <a:srgbClr val="3F7F7F"/>
                </a:solidFill>
                <a:latin typeface="Cambria"/>
                <a:cs typeface="Cambria"/>
              </a:rPr>
              <a:t>list</a:t>
            </a:r>
            <a:endParaRPr sz="800" dirty="0">
              <a:latin typeface="Cambria"/>
              <a:cs typeface="Cambria"/>
            </a:endParaRPr>
          </a:p>
          <a:p>
            <a:pPr marL="335280" marR="381000">
              <a:lnSpc>
                <a:spcPts val="900"/>
              </a:lnSpc>
              <a:spcBef>
                <a:spcPts val="50"/>
              </a:spcBef>
              <a:tabLst>
                <a:tab pos="1249045" algn="l"/>
                <a:tab pos="1894205" algn="l"/>
                <a:tab pos="2163445" algn="l"/>
                <a:tab pos="3077210" algn="l"/>
              </a:tabLst>
            </a:pPr>
            <a:r>
              <a:rPr sz="800" spc="20" dirty="0">
                <a:latin typeface="SimSun"/>
                <a:cs typeface="SimSun"/>
              </a:rPr>
              <a:t>MyList.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15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</a:t>
            </a:r>
            <a:r>
              <a:rPr sz="800" spc="20" dirty="0">
                <a:latin typeface="SimSun"/>
                <a:cs typeface="SimSun"/>
              </a:rPr>
              <a:t>);</a:t>
            </a:r>
            <a:r>
              <a:rPr sz="800" dirty="0">
                <a:latin typeface="SimSun"/>
                <a:cs typeface="SimSun"/>
              </a:rPr>
              <a:t>	</a:t>
            </a:r>
            <a:r>
              <a:rPr sz="800" spc="20" dirty="0">
                <a:latin typeface="SimSun"/>
                <a:cs typeface="SimSun"/>
              </a:rPr>
              <a:t>MyList.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5</a:t>
            </a:r>
            <a:r>
              <a:rPr sz="800" spc="20" dirty="0">
                <a:latin typeface="SimSun"/>
                <a:cs typeface="SimSun"/>
              </a:rPr>
              <a:t>);</a:t>
            </a:r>
            <a:r>
              <a:rPr sz="800" dirty="0">
                <a:latin typeface="SimSun"/>
                <a:cs typeface="SimSun"/>
              </a:rPr>
              <a:t>	</a:t>
            </a:r>
            <a:r>
              <a:rPr sz="800" spc="20" dirty="0">
                <a:latin typeface="SimSun"/>
                <a:cs typeface="SimSun"/>
              </a:rPr>
              <a:t>MyList.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</a:t>
            </a:r>
            <a:r>
              <a:rPr sz="800" spc="15" dirty="0">
                <a:latin typeface="SimSun"/>
                <a:cs typeface="SimSun"/>
              </a:rPr>
              <a:t>)</a:t>
            </a:r>
            <a:r>
              <a:rPr sz="800" spc="20" dirty="0">
                <a:latin typeface="SimSun"/>
                <a:cs typeface="SimSun"/>
              </a:rPr>
              <a:t>;</a:t>
            </a:r>
            <a:r>
              <a:rPr sz="800" dirty="0">
                <a:latin typeface="SimSun"/>
                <a:cs typeface="SimSun"/>
              </a:rPr>
              <a:t>	</a:t>
            </a:r>
            <a:r>
              <a:rPr sz="800" spc="20" dirty="0">
                <a:latin typeface="SimSun"/>
                <a:cs typeface="SimSun"/>
              </a:rPr>
              <a:t>MyList.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7</a:t>
            </a:r>
            <a:r>
              <a:rPr sz="800" spc="20" dirty="0">
                <a:latin typeface="SimSun"/>
                <a:cs typeface="SimSun"/>
              </a:rPr>
              <a:t>);  MyList.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addAll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sz="800" spc="20" dirty="0">
                <a:latin typeface="SimSun"/>
                <a:cs typeface="SimSun"/>
              </a:rPr>
              <a:t>,MyList1);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Adding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Elements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from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MyList-1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"List:</a:t>
            </a:r>
            <a:r>
              <a:rPr sz="800" spc="114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114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114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MyList);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"IndexOf :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800" spc="20" dirty="0">
                <a:latin typeface="SimSun"/>
                <a:cs typeface="SimSun"/>
              </a:rPr>
              <a:t>MyList.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indexOf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10</a:t>
            </a:r>
            <a:r>
              <a:rPr sz="800" spc="20" dirty="0">
                <a:latin typeface="SimSun"/>
                <a:cs typeface="SimSun"/>
              </a:rPr>
              <a:t>));</a:t>
            </a:r>
            <a:endParaRPr sz="800" dirty="0">
              <a:latin typeface="SimSun"/>
              <a:cs typeface="SimSun"/>
            </a:endParaRPr>
          </a:p>
          <a:p>
            <a:pPr marL="335280">
              <a:lnSpc>
                <a:spcPts val="835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Access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element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from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65" dirty="0">
                <a:solidFill>
                  <a:srgbClr val="3F7F7F"/>
                </a:solidFill>
                <a:latin typeface="Cambria"/>
                <a:cs typeface="Cambria"/>
              </a:rPr>
              <a:t>list</a:t>
            </a:r>
            <a:endParaRPr sz="800" dirty="0">
              <a:latin typeface="Cambria"/>
              <a:cs typeface="Cambria"/>
            </a:endParaRPr>
          </a:p>
          <a:p>
            <a:pPr marL="33528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"Accessed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Element: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MyList.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sz="800" spc="20" dirty="0">
                <a:latin typeface="SimSun"/>
                <a:cs typeface="SimSun"/>
              </a:rPr>
              <a:t>));</a:t>
            </a:r>
            <a:endParaRPr sz="800" dirty="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20" dirty="0">
                <a:solidFill>
                  <a:srgbClr val="3F7F7F"/>
                </a:solidFill>
                <a:latin typeface="Cambria"/>
                <a:cs typeface="Cambria"/>
              </a:rPr>
              <a:t>Remove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element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from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65" dirty="0">
                <a:solidFill>
                  <a:srgbClr val="3F7F7F"/>
                </a:solidFill>
                <a:latin typeface="Cambria"/>
                <a:cs typeface="Cambria"/>
              </a:rPr>
              <a:t>list</a:t>
            </a:r>
            <a:endParaRPr sz="800" dirty="0">
              <a:latin typeface="Cambria"/>
              <a:cs typeface="Cambria"/>
            </a:endParaRPr>
          </a:p>
          <a:p>
            <a:pPr marL="335280" marR="5080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"Removed Element: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MyList.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remove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</a:t>
            </a:r>
            <a:r>
              <a:rPr sz="800" spc="20" dirty="0">
                <a:latin typeface="SimSun"/>
                <a:cs typeface="SimSun"/>
              </a:rPr>
              <a:t>));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"Accessed Element: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MyList.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set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30</a:t>
            </a:r>
            <a:r>
              <a:rPr sz="800" spc="20" dirty="0">
                <a:latin typeface="SimSun"/>
                <a:cs typeface="SimSun"/>
              </a:rPr>
              <a:t>));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"Size of MyList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 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800" spc="20" dirty="0">
                <a:latin typeface="SimSun"/>
                <a:cs typeface="SimSun"/>
              </a:rPr>
              <a:t>MyList.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size</a:t>
            </a:r>
            <a:r>
              <a:rPr sz="800" spc="20" dirty="0">
                <a:latin typeface="SimSun"/>
                <a:cs typeface="SimSun"/>
              </a:rPr>
              <a:t>());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10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Exists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in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List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MyList.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contains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10</a:t>
            </a:r>
            <a:r>
              <a:rPr sz="800" spc="20" dirty="0">
                <a:latin typeface="SimSun"/>
                <a:cs typeface="SimSun"/>
              </a:rPr>
              <a:t>));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40" dirty="0">
                <a:latin typeface="SimSun"/>
                <a:cs typeface="SimSun"/>
              </a:rPr>
              <a:t>MyList.</a:t>
            </a:r>
            <a:r>
              <a:rPr sz="800" spc="40" dirty="0">
                <a:solidFill>
                  <a:srgbClr val="7C8E28"/>
                </a:solidFill>
                <a:latin typeface="SimSun"/>
                <a:cs typeface="SimSun"/>
              </a:rPr>
              <a:t>sort</a:t>
            </a:r>
            <a:r>
              <a:rPr sz="800" spc="40" dirty="0">
                <a:latin typeface="SimSun"/>
                <a:cs typeface="SimSun"/>
              </a:rPr>
              <a:t>(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null</a:t>
            </a:r>
            <a:r>
              <a:rPr sz="800" spc="40" dirty="0">
                <a:latin typeface="SimSun"/>
                <a:cs typeface="SimSun"/>
              </a:rPr>
              <a:t>);</a:t>
            </a:r>
            <a:r>
              <a:rPr sz="800" spc="440" dirty="0">
                <a:latin typeface="SimSun"/>
                <a:cs typeface="SimSu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Sort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Ascending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Order;</a:t>
            </a:r>
            <a:endParaRPr sz="800" dirty="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 dirty="0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9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6" ma:contentTypeDescription="Create a new document." ma:contentTypeScope="" ma:versionID="5c26681eb6107b7c784d14e2256c93b4">
  <xsd:schema xmlns:xsd="http://www.w3.org/2001/XMLSchema" xmlns:xs="http://www.w3.org/2001/XMLSchema" xmlns:p="http://schemas.microsoft.com/office/2006/metadata/properties" xmlns:ns2="58fe58fc-72d2-4402-86d5-224c40a3db1c" xmlns:ns3="db006866-85db-479e-845d-72725c018b91" targetNamespace="http://schemas.microsoft.com/office/2006/metadata/properties" ma:root="true" ma:fieldsID="b5feff267955a5a0ef7b7d698bfaad1d" ns2:_="" ns3:_="">
    <xsd:import namespace="58fe58fc-72d2-4402-86d5-224c40a3db1c"/>
    <xsd:import namespace="db006866-85db-479e-845d-72725c018b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6866-85db-479e-845d-72725c018b9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65911E-3EF6-4C5F-AEE8-E3511454F5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9841C0-B3A9-438B-AAE7-4E5D3F632D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3CF3604-5C0D-4974-89CB-53C1687C45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fe58fc-72d2-4402-86d5-224c40a3db1c"/>
    <ds:schemaRef ds:uri="db006866-85db-479e-845d-72725c018b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5642</Words>
  <Application>Microsoft Office PowerPoint</Application>
  <PresentationFormat>Custom</PresentationFormat>
  <Paragraphs>545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BCSE103E- Computer Programming: JAVA Module 7 : Java Collection Frameworks</vt:lpstr>
      <vt:lpstr>Java Collection Framework</vt:lpstr>
      <vt:lpstr>Collections Framework Vs. Collection Interface</vt:lpstr>
      <vt:lpstr>Java Collection Interface</vt:lpstr>
      <vt:lpstr>Methods of Collection interface I</vt:lpstr>
      <vt:lpstr>Methods of Collection interface II</vt:lpstr>
      <vt:lpstr>Java List Interface... I</vt:lpstr>
      <vt:lpstr>Java List Interface... II</vt:lpstr>
      <vt:lpstr>Example-1 : Implementation of ArrayList I</vt:lpstr>
      <vt:lpstr>Example-1 : Implementation of ArrayList II</vt:lpstr>
      <vt:lpstr>Java Vector I</vt:lpstr>
      <vt:lpstr>Java Vector II</vt:lpstr>
      <vt:lpstr>Java Vector III</vt:lpstr>
      <vt:lpstr>Java Vector IV</vt:lpstr>
      <vt:lpstr>Java Stack I</vt:lpstr>
      <vt:lpstr>Java Stack II</vt:lpstr>
      <vt:lpstr>Java Stack III</vt:lpstr>
      <vt:lpstr>Java Map Interface I</vt:lpstr>
      <vt:lpstr>Java Map Interface II</vt:lpstr>
      <vt:lpstr>Java Map Interface III</vt:lpstr>
      <vt:lpstr>Java Map Interface IV</vt:lpstr>
      <vt:lpstr>Practice the Following...!</vt:lpstr>
      <vt:lpstr>Java Set Interface... I</vt:lpstr>
      <vt:lpstr>Java Set Interface... II</vt:lpstr>
      <vt:lpstr>Java Set Interface... III</vt:lpstr>
      <vt:lpstr>Java Set Interface... IV</vt:lpstr>
      <vt:lpstr>Java Algorithms</vt:lpstr>
      <vt:lpstr>Methods of Iterator interface I</vt:lpstr>
      <vt:lpstr>Java ListItItperroavtiodersInthteerffuanccetioInality to access(bidirectional) elements of a list.</vt:lpstr>
      <vt:lpstr>Java ListIterator Interface II</vt:lpstr>
      <vt:lpstr>Java Serialization and DeSerialization</vt:lpstr>
      <vt:lpstr>Example - Serialization and DeSerialization I</vt:lpstr>
      <vt:lpstr>Example - Serialization and DeSerialization II</vt:lpstr>
      <vt:lpstr>Example - Serialization and DeSerialization III</vt:lpstr>
      <vt:lpstr>Java Transient Keyword I</vt:lpstr>
      <vt:lpstr>Java Transient Keyword II</vt:lpstr>
      <vt:lpstr>Java Transient Keyword III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BCSE103E- Computer Programming: JAVA Module-6 &amp; 7 : Java IO, Files and Java Collection Frameworks</dc:title>
  <dc:creator>Dr. Nachiyappan S Associate Professor  School of Computer Science and Engineering  VIT - Chennai</dc:creator>
  <cp:lastModifiedBy>amutha jeevakumari</cp:lastModifiedBy>
  <cp:revision>6</cp:revision>
  <dcterms:created xsi:type="dcterms:W3CDTF">2022-10-31T04:10:48Z</dcterms:created>
  <dcterms:modified xsi:type="dcterms:W3CDTF">2022-11-20T07:37:34Z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2022-10-31T00:00:00Z</vt:filetime>
  </property>
  <property fmtid="{D5CDD505-2E9C-101B-9397-08002B2CF9AE}" pid="5" name="ContentTypeId">
    <vt:lpwstr>0x0101008D6C2FF4A65BCA4C98CA0E5FCE415DB2</vt:lpwstr>
  </property>
</Properties>
</file>