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6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A75BC-D086-4965-9A8D-031FF5E64F4E}" v="23" dt="2022-11-07T08:36:10.023"/>
    <p1510:client id="{591A1DA4-9DE4-4B7E-8030-291E358D451A}" v="9" dt="2022-10-31T09:37:03.699"/>
    <p1510:client id="{871491B5-F1C9-8D4A-37CE-3DD51AE1A315}" v="107" dt="2022-10-31T09:55:25.476"/>
    <p1510:client id="{B5B89919-69F2-4B61-AF71-A531CBF1F6EA}" v="54" dt="2022-10-31T09:54:59.088"/>
    <p1510:client id="{B8550BA0-4FD6-4351-ABF7-04273EEBAEA1}" v="1" dt="2022-11-03T08:55:04.258"/>
    <p1510:client id="{BB4CFEA2-9687-48DF-8382-6C300D979396}" v="4" dt="2022-11-03T08:40:45.782"/>
    <p1510:client id="{DA9099E9-9257-4DBC-8490-DFDE5E51A7FE}" v="1" dt="2022-11-03T09:00:13.028"/>
    <p1510:client id="{F3FB5949-5CAB-4499-A57A-E5ABF79D3309}" v="2" dt="2022-10-13T04:17:34.3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Samuel A" userId="S::kevinsamuel.a2021@vitstudent.ac.in::8db9c33b-5e77-4101-838e-12160cf9cf7d" providerId="AD" clId="Web-{DA9099E9-9257-4DBC-8490-DFDE5E51A7FE}"/>
    <pc:docChg chg="addSld">
      <pc:chgData name="Kevin Samuel A" userId="S::kevinsamuel.a2021@vitstudent.ac.in::8db9c33b-5e77-4101-838e-12160cf9cf7d" providerId="AD" clId="Web-{DA9099E9-9257-4DBC-8490-DFDE5E51A7FE}" dt="2022-11-03T09:00:13.028" v="0"/>
      <pc:docMkLst>
        <pc:docMk/>
      </pc:docMkLst>
      <pc:sldChg chg="new">
        <pc:chgData name="Kevin Samuel A" userId="S::kevinsamuel.a2021@vitstudent.ac.in::8db9c33b-5e77-4101-838e-12160cf9cf7d" providerId="AD" clId="Web-{DA9099E9-9257-4DBC-8490-DFDE5E51A7FE}" dt="2022-11-03T09:00:13.028" v="0"/>
        <pc:sldMkLst>
          <pc:docMk/>
          <pc:sldMk cId="538209417" sldId="306"/>
        </pc:sldMkLst>
      </pc:sldChg>
    </pc:docChg>
  </pc:docChgLst>
  <pc:docChgLst>
    <pc:chgData name="Anirudh S" userId="S::anirudh.s2021c@vitstudent.ac.in::dc17aca0-e63a-4bbe-8c3c-357b84816b14" providerId="AD" clId="Web-{B5B89919-69F2-4B61-AF71-A531CBF1F6EA}"/>
    <pc:docChg chg="modSld">
      <pc:chgData name="Anirudh S" userId="S::anirudh.s2021c@vitstudent.ac.in::dc17aca0-e63a-4bbe-8c3c-357b84816b14" providerId="AD" clId="Web-{B5B89919-69F2-4B61-AF71-A531CBF1F6EA}" dt="2022-10-31T09:54:57.072" v="27" actId="20577"/>
      <pc:docMkLst>
        <pc:docMk/>
      </pc:docMkLst>
      <pc:sldChg chg="modSp">
        <pc:chgData name="Anirudh S" userId="S::anirudh.s2021c@vitstudent.ac.in::dc17aca0-e63a-4bbe-8c3c-357b84816b14" providerId="AD" clId="Web-{B5B89919-69F2-4B61-AF71-A531CBF1F6EA}" dt="2022-10-31T09:54:57.072" v="27" actId="20577"/>
        <pc:sldMkLst>
          <pc:docMk/>
          <pc:sldMk cId="0" sldId="265"/>
        </pc:sldMkLst>
        <pc:spChg chg="mod">
          <ac:chgData name="Anirudh S" userId="S::anirudh.s2021c@vitstudent.ac.in::dc17aca0-e63a-4bbe-8c3c-357b84816b14" providerId="AD" clId="Web-{B5B89919-69F2-4B61-AF71-A531CBF1F6EA}" dt="2022-10-31T09:54:57.072" v="27" actId="20577"/>
          <ac:spMkLst>
            <pc:docMk/>
            <pc:sldMk cId="0" sldId="265"/>
            <ac:spMk id="2" creationId="{00000000-0000-0000-0000-000000000000}"/>
          </ac:spMkLst>
        </pc:spChg>
      </pc:sldChg>
    </pc:docChg>
  </pc:docChgLst>
  <pc:docChgLst>
    <pc:chgData name="Sharath Ragav T" userId="S::sharathragav.t2021@vitstudent.ac.in::1da9ab75-0c8d-4100-bbc4-8763b89fc683" providerId="AD" clId="Web-{BB4CFEA2-9687-48DF-8382-6C300D979396}"/>
    <pc:docChg chg="modSld">
      <pc:chgData name="Sharath Ragav T" userId="S::sharathragav.t2021@vitstudent.ac.in::1da9ab75-0c8d-4100-bbc4-8763b89fc683" providerId="AD" clId="Web-{BB4CFEA2-9687-48DF-8382-6C300D979396}" dt="2022-11-03T08:40:45.782" v="2" actId="20577"/>
      <pc:docMkLst>
        <pc:docMk/>
      </pc:docMkLst>
      <pc:sldChg chg="modSp">
        <pc:chgData name="Sharath Ragav T" userId="S::sharathragav.t2021@vitstudent.ac.in::1da9ab75-0c8d-4100-bbc4-8763b89fc683" providerId="AD" clId="Web-{BB4CFEA2-9687-48DF-8382-6C300D979396}" dt="2022-11-03T08:40:45.782" v="2" actId="20577"/>
        <pc:sldMkLst>
          <pc:docMk/>
          <pc:sldMk cId="0" sldId="284"/>
        </pc:sldMkLst>
        <pc:spChg chg="mod">
          <ac:chgData name="Sharath Ragav T" userId="S::sharathragav.t2021@vitstudent.ac.in::1da9ab75-0c8d-4100-bbc4-8763b89fc683" providerId="AD" clId="Web-{BB4CFEA2-9687-48DF-8382-6C300D979396}" dt="2022-11-03T08:40:45.782" v="2" actId="20577"/>
          <ac:spMkLst>
            <pc:docMk/>
            <pc:sldMk cId="0" sldId="284"/>
            <ac:spMk id="4" creationId="{00000000-0000-0000-0000-000000000000}"/>
          </ac:spMkLst>
        </pc:spChg>
      </pc:sldChg>
    </pc:docChg>
  </pc:docChgLst>
  <pc:docChgLst>
    <pc:chgData name="Abishek Karthik R" userId="S::abishekkarthik.r2021@vitstudent.ac.in::c84bf9d8-d251-4f91-bbd7-1cd0f775e56b" providerId="AD" clId="Web-{B8550BA0-4FD6-4351-ABF7-04273EEBAEA1}"/>
    <pc:docChg chg="addSld">
      <pc:chgData name="Abishek Karthik R" userId="S::abishekkarthik.r2021@vitstudent.ac.in::c84bf9d8-d251-4f91-bbd7-1cd0f775e56b" providerId="AD" clId="Web-{B8550BA0-4FD6-4351-ABF7-04273EEBAEA1}" dt="2022-11-03T08:55:04.258" v="0"/>
      <pc:docMkLst>
        <pc:docMk/>
      </pc:docMkLst>
      <pc:sldChg chg="new">
        <pc:chgData name="Abishek Karthik R" userId="S::abishekkarthik.r2021@vitstudent.ac.in::c84bf9d8-d251-4f91-bbd7-1cd0f775e56b" providerId="AD" clId="Web-{B8550BA0-4FD6-4351-ABF7-04273EEBAEA1}" dt="2022-11-03T08:55:04.258" v="0"/>
        <pc:sldMkLst>
          <pc:docMk/>
          <pc:sldMk cId="2104248198" sldId="305"/>
        </pc:sldMkLst>
      </pc:sldChg>
    </pc:docChg>
  </pc:docChgLst>
  <pc:docChgLst>
    <pc:chgData name="Mahima Duttuluri" userId="S::mahima.duttuluri2021@vitstudent.ac.in::7b41761c-7eac-4e75-8601-6f80fed334c0" providerId="AD" clId="Web-{591A1DA4-9DE4-4B7E-8030-291E358D451A}"/>
    <pc:docChg chg="modSld">
      <pc:chgData name="Mahima Duttuluri" userId="S::mahima.duttuluri2021@vitstudent.ac.in::7b41761c-7eac-4e75-8601-6f80fed334c0" providerId="AD" clId="Web-{591A1DA4-9DE4-4B7E-8030-291E358D451A}" dt="2022-10-31T09:37:03.699" v="3" actId="20577"/>
      <pc:docMkLst>
        <pc:docMk/>
      </pc:docMkLst>
      <pc:sldChg chg="modSp">
        <pc:chgData name="Mahima Duttuluri" userId="S::mahima.duttuluri2021@vitstudent.ac.in::7b41761c-7eac-4e75-8601-6f80fed334c0" providerId="AD" clId="Web-{591A1DA4-9DE4-4B7E-8030-291E358D451A}" dt="2022-10-31T09:37:03.699" v="3" actId="20577"/>
        <pc:sldMkLst>
          <pc:docMk/>
          <pc:sldMk cId="0" sldId="260"/>
        </pc:sldMkLst>
        <pc:spChg chg="mod">
          <ac:chgData name="Mahima Duttuluri" userId="S::mahima.duttuluri2021@vitstudent.ac.in::7b41761c-7eac-4e75-8601-6f80fed334c0" providerId="AD" clId="Web-{591A1DA4-9DE4-4B7E-8030-291E358D451A}" dt="2022-10-31T09:37:03.699" v="3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Mahima Duttuluri" userId="S::mahima.duttuluri2021@vitstudent.ac.in::7b41761c-7eac-4e75-8601-6f80fed334c0" providerId="AD" clId="Web-{591A1DA4-9DE4-4B7E-8030-291E358D451A}" dt="2022-10-31T09:36:11.088" v="1" actId="20577"/>
          <ac:spMkLst>
            <pc:docMk/>
            <pc:sldMk cId="0" sldId="260"/>
            <ac:spMk id="15" creationId="{00000000-0000-0000-0000-000000000000}"/>
          </ac:spMkLst>
        </pc:spChg>
      </pc:sldChg>
    </pc:docChg>
  </pc:docChgLst>
  <pc:docChgLst>
    <pc:chgData name="Kevin Samuel A" userId="S::kevinsamuel.a2021@vitstudent.ac.in::8db9c33b-5e77-4101-838e-12160cf9cf7d" providerId="AD" clId="Web-{4F7A75BC-D086-4965-9A8D-031FF5E64F4E}"/>
    <pc:docChg chg="modSld">
      <pc:chgData name="Kevin Samuel A" userId="S::kevinsamuel.a2021@vitstudent.ac.in::8db9c33b-5e77-4101-838e-12160cf9cf7d" providerId="AD" clId="Web-{4F7A75BC-D086-4965-9A8D-031FF5E64F4E}" dt="2022-11-07T08:36:10.023" v="5" actId="20577"/>
      <pc:docMkLst>
        <pc:docMk/>
      </pc:docMkLst>
      <pc:sldChg chg="modSp">
        <pc:chgData name="Kevin Samuel A" userId="S::kevinsamuel.a2021@vitstudent.ac.in::8db9c33b-5e77-4101-838e-12160cf9cf7d" providerId="AD" clId="Web-{4F7A75BC-D086-4965-9A8D-031FF5E64F4E}" dt="2022-11-07T08:35:45.101" v="1"/>
        <pc:sldMkLst>
          <pc:docMk/>
          <pc:sldMk cId="0" sldId="264"/>
        </pc:sldMkLst>
        <pc:graphicFrameChg chg="mod modGraphic">
          <ac:chgData name="Kevin Samuel A" userId="S::kevinsamuel.a2021@vitstudent.ac.in::8db9c33b-5e77-4101-838e-12160cf9cf7d" providerId="AD" clId="Web-{4F7A75BC-D086-4965-9A8D-031FF5E64F4E}" dt="2022-11-07T08:35:45.101" v="1"/>
          <ac:graphicFrameMkLst>
            <pc:docMk/>
            <pc:sldMk cId="0" sldId="264"/>
            <ac:graphicFrameMk id="5" creationId="{00000000-0000-0000-0000-000000000000}"/>
          </ac:graphicFrameMkLst>
        </pc:graphicFrameChg>
      </pc:sldChg>
      <pc:sldChg chg="modSp">
        <pc:chgData name="Kevin Samuel A" userId="S::kevinsamuel.a2021@vitstudent.ac.in::8db9c33b-5e77-4101-838e-12160cf9cf7d" providerId="AD" clId="Web-{4F7A75BC-D086-4965-9A8D-031FF5E64F4E}" dt="2022-11-07T08:36:10.023" v="5" actId="20577"/>
        <pc:sldMkLst>
          <pc:docMk/>
          <pc:sldMk cId="0" sldId="270"/>
        </pc:sldMkLst>
        <pc:spChg chg="mod">
          <ac:chgData name="Kevin Samuel A" userId="S::kevinsamuel.a2021@vitstudent.ac.in::8db9c33b-5e77-4101-838e-12160cf9cf7d" providerId="AD" clId="Web-{4F7A75BC-D086-4965-9A8D-031FF5E64F4E}" dt="2022-11-07T08:36:10.023" v="5" actId="20577"/>
          <ac:spMkLst>
            <pc:docMk/>
            <pc:sldMk cId="0" sldId="270"/>
            <ac:spMk id="4" creationId="{00000000-0000-0000-0000-000000000000}"/>
          </ac:spMkLst>
        </pc:spChg>
      </pc:sldChg>
    </pc:docChg>
  </pc:docChgLst>
  <pc:docChgLst>
    <pc:chgData name="amutha jeevakumari" userId="78bb9bcc5f10479c" providerId="LiveId" clId="{F3FB5949-5CAB-4499-A57A-E5ABF79D3309}"/>
    <pc:docChg chg="undo custSel addSld delSld modSld">
      <pc:chgData name="amutha jeevakumari" userId="78bb9bcc5f10479c" providerId="LiveId" clId="{F3FB5949-5CAB-4499-A57A-E5ABF79D3309}" dt="2022-10-13T04:35:28.407" v="323" actId="20577"/>
      <pc:docMkLst>
        <pc:docMk/>
      </pc:docMkLst>
      <pc:sldChg chg="delSp modSp mod">
        <pc:chgData name="amutha jeevakumari" userId="78bb9bcc5f10479c" providerId="LiveId" clId="{F3FB5949-5CAB-4499-A57A-E5ABF79D3309}" dt="2022-10-13T04:17:51.470" v="84" actId="478"/>
        <pc:sldMkLst>
          <pc:docMk/>
          <pc:sldMk cId="0" sldId="256"/>
        </pc:sldMkLst>
        <pc:spChg chg="mod">
          <ac:chgData name="amutha jeevakumari" userId="78bb9bcc5f10479c" providerId="LiveId" clId="{F3FB5949-5CAB-4499-A57A-E5ABF79D3309}" dt="2022-10-13T04:14:44.285" v="3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utha jeevakumari" userId="78bb9bcc5f10479c" providerId="LiveId" clId="{F3FB5949-5CAB-4499-A57A-E5ABF79D3309}" dt="2022-10-13T04:15:51.074" v="8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mutha jeevakumari" userId="78bb9bcc5f10479c" providerId="LiveId" clId="{F3FB5949-5CAB-4499-A57A-E5ABF79D3309}" dt="2022-10-13T04:17:42.356" v="83" actId="6549"/>
          <ac:spMkLst>
            <pc:docMk/>
            <pc:sldMk cId="0" sldId="256"/>
            <ac:spMk id="8" creationId="{00000000-0000-0000-0000-000000000000}"/>
          </ac:spMkLst>
        </pc:spChg>
        <pc:grpChg chg="del">
          <ac:chgData name="amutha jeevakumari" userId="78bb9bcc5f10479c" providerId="LiveId" clId="{F3FB5949-5CAB-4499-A57A-E5ABF79D3309}" dt="2022-10-13T04:17:51.470" v="84" actId="478"/>
          <ac:grpSpMkLst>
            <pc:docMk/>
            <pc:sldMk cId="0" sldId="256"/>
            <ac:grpSpMk id="4" creationId="{00000000-0000-0000-0000-000000000000}"/>
          </ac:grpSpMkLst>
        </pc:grpChg>
      </pc:sldChg>
      <pc:sldChg chg="addSp delSp modSp mod">
        <pc:chgData name="amutha jeevakumari" userId="78bb9bcc5f10479c" providerId="LiveId" clId="{F3FB5949-5CAB-4499-A57A-E5ABF79D3309}" dt="2022-10-13T04:30:19.327" v="291" actId="14100"/>
        <pc:sldMkLst>
          <pc:docMk/>
          <pc:sldMk cId="0" sldId="257"/>
        </pc:sldMkLst>
        <pc:spChg chg="mod">
          <ac:chgData name="amutha jeevakumari" userId="78bb9bcc5f10479c" providerId="LiveId" clId="{F3FB5949-5CAB-4499-A57A-E5ABF79D3309}" dt="2022-10-13T04:30:19.327" v="291" actId="14100"/>
          <ac:spMkLst>
            <pc:docMk/>
            <pc:sldMk cId="0" sldId="257"/>
            <ac:spMk id="17" creationId="{00000000-0000-0000-0000-000000000000}"/>
          </ac:spMkLst>
        </pc:spChg>
        <pc:grpChg chg="del mod">
          <ac:chgData name="amutha jeevakumari" userId="78bb9bcc5f10479c" providerId="LiveId" clId="{F3FB5949-5CAB-4499-A57A-E5ABF79D3309}" dt="2022-10-13T04:17:59.695" v="86" actId="478"/>
          <ac:grpSpMkLst>
            <pc:docMk/>
            <pc:sldMk cId="0" sldId="257"/>
            <ac:grpSpMk id="18" creationId="{00000000-0000-0000-0000-000000000000}"/>
          </ac:grpSpMkLst>
        </pc:grpChg>
        <pc:picChg chg="del">
          <ac:chgData name="amutha jeevakumari" userId="78bb9bcc5f10479c" providerId="LiveId" clId="{F3FB5949-5CAB-4499-A57A-E5ABF79D3309}" dt="2022-10-13T04:29:21.353" v="288" actId="478"/>
          <ac:picMkLst>
            <pc:docMk/>
            <pc:sldMk cId="0" sldId="257"/>
            <ac:picMk id="4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39.437" v="275" actId="478"/>
          <ac:picMkLst>
            <pc:docMk/>
            <pc:sldMk cId="0" sldId="257"/>
            <ac:picMk id="10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42.305" v="276" actId="478"/>
          <ac:picMkLst>
            <pc:docMk/>
            <pc:sldMk cId="0" sldId="257"/>
            <ac:picMk id="11" creationId="{00000000-0000-0000-0000-000000000000}"/>
          </ac:picMkLst>
        </pc:picChg>
        <pc:picChg chg="add del mod">
          <ac:chgData name="amutha jeevakumari" userId="78bb9bcc5f10479c" providerId="LiveId" clId="{F3FB5949-5CAB-4499-A57A-E5ABF79D3309}" dt="2022-10-13T04:26:44.848" v="277" actId="478"/>
          <ac:picMkLst>
            <pc:docMk/>
            <pc:sldMk cId="0" sldId="257"/>
            <ac:picMk id="12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47.344" v="278" actId="478"/>
          <ac:picMkLst>
            <pc:docMk/>
            <pc:sldMk cId="0" sldId="257"/>
            <ac:picMk id="13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54.012" v="280" actId="478"/>
          <ac:picMkLst>
            <pc:docMk/>
            <pc:sldMk cId="0" sldId="257"/>
            <ac:picMk id="14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50.600" v="279" actId="478"/>
          <ac:picMkLst>
            <pc:docMk/>
            <pc:sldMk cId="0" sldId="257"/>
            <ac:picMk id="15" creationId="{00000000-0000-0000-0000-000000000000}"/>
          </ac:picMkLst>
        </pc:picChg>
        <pc:picChg chg="add del">
          <ac:chgData name="amutha jeevakumari" userId="78bb9bcc5f10479c" providerId="LiveId" clId="{F3FB5949-5CAB-4499-A57A-E5ABF79D3309}" dt="2022-10-13T04:26:56.898" v="281" actId="478"/>
          <ac:picMkLst>
            <pc:docMk/>
            <pc:sldMk cId="0" sldId="257"/>
            <ac:picMk id="16" creationId="{00000000-0000-0000-0000-000000000000}"/>
          </ac:picMkLst>
        </pc:picChg>
      </pc:sldChg>
      <pc:sldChg chg="delSp modSp mod">
        <pc:chgData name="amutha jeevakumari" userId="78bb9bcc5f10479c" providerId="LiveId" clId="{F3FB5949-5CAB-4499-A57A-E5ABF79D3309}" dt="2022-10-13T04:35:28.407" v="323" actId="20577"/>
        <pc:sldMkLst>
          <pc:docMk/>
          <pc:sldMk cId="0" sldId="258"/>
        </pc:sldMkLst>
        <pc:spChg chg="mod">
          <ac:chgData name="amutha jeevakumari" userId="78bb9bcc5f10479c" providerId="LiveId" clId="{F3FB5949-5CAB-4499-A57A-E5ABF79D3309}" dt="2022-10-13T04:35:28.407" v="323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mutha jeevakumari" userId="78bb9bcc5f10479c" providerId="LiveId" clId="{F3FB5949-5CAB-4499-A57A-E5ABF79D3309}" dt="2022-10-13T04:18:05.921" v="87" actId="1076"/>
          <ac:spMkLst>
            <pc:docMk/>
            <pc:sldMk cId="0" sldId="258"/>
            <ac:spMk id="17" creationId="{00000000-0000-0000-0000-000000000000}"/>
          </ac:spMkLst>
        </pc:spChg>
        <pc:spChg chg="del mod">
          <ac:chgData name="amutha jeevakumari" userId="78bb9bcc5f10479c" providerId="LiveId" clId="{F3FB5949-5CAB-4499-A57A-E5ABF79D3309}" dt="2022-10-13T04:18:17.014" v="90" actId="478"/>
          <ac:spMkLst>
            <pc:docMk/>
            <pc:sldMk cId="0" sldId="258"/>
            <ac:spMk id="18" creationId="{00000000-0000-0000-0000-000000000000}"/>
          </ac:spMkLst>
        </pc:spChg>
        <pc:picChg chg="del">
          <ac:chgData name="amutha jeevakumari" userId="78bb9bcc5f10479c" providerId="LiveId" clId="{F3FB5949-5CAB-4499-A57A-E5ABF79D3309}" dt="2022-10-13T04:32:18.144" v="294" actId="478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amutha jeevakumari" userId="78bb9bcc5f10479c" providerId="LiveId" clId="{F3FB5949-5CAB-4499-A57A-E5ABF79D3309}" dt="2022-10-13T04:32:21.171" v="295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amutha jeevakumari" userId="78bb9bcc5f10479c" providerId="LiveId" clId="{F3FB5949-5CAB-4499-A57A-E5ABF79D3309}" dt="2022-10-13T04:32:23.592" v="296" actId="478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amutha jeevakumari" userId="78bb9bcc5f10479c" providerId="LiveId" clId="{F3FB5949-5CAB-4499-A57A-E5ABF79D3309}" dt="2022-10-13T04:32:27.661" v="297" actId="478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amutha jeevakumari" userId="78bb9bcc5f10479c" providerId="LiveId" clId="{F3FB5949-5CAB-4499-A57A-E5ABF79D3309}" dt="2022-10-13T04:32:30.293" v="298" actId="478"/>
          <ac:picMkLst>
            <pc:docMk/>
            <pc:sldMk cId="0" sldId="258"/>
            <ac:picMk id="10" creationId="{00000000-0000-0000-0000-000000000000}"/>
          </ac:picMkLst>
        </pc:picChg>
      </pc:sldChg>
      <pc:sldChg chg="delSp modSp mod">
        <pc:chgData name="amutha jeevakumari" userId="78bb9bcc5f10479c" providerId="LiveId" clId="{F3FB5949-5CAB-4499-A57A-E5ABF79D3309}" dt="2022-10-13T04:18:51.134" v="116" actId="478"/>
        <pc:sldMkLst>
          <pc:docMk/>
          <pc:sldMk cId="0" sldId="259"/>
        </pc:sldMkLst>
        <pc:spChg chg="del mod">
          <ac:chgData name="amutha jeevakumari" userId="78bb9bcc5f10479c" providerId="LiveId" clId="{F3FB5949-5CAB-4499-A57A-E5ABF79D3309}" dt="2022-10-13T04:18:51.134" v="116" actId="478"/>
          <ac:spMkLst>
            <pc:docMk/>
            <pc:sldMk cId="0" sldId="259"/>
            <ac:spMk id="18" creationId="{00000000-0000-0000-0000-000000000000}"/>
          </ac:spMkLst>
        </pc:spChg>
      </pc:sldChg>
      <pc:sldChg chg="delSp modSp mod">
        <pc:chgData name="amutha jeevakumari" userId="78bb9bcc5f10479c" providerId="LiveId" clId="{F3FB5949-5CAB-4499-A57A-E5ABF79D3309}" dt="2022-10-13T04:18:58.383" v="118" actId="478"/>
        <pc:sldMkLst>
          <pc:docMk/>
          <pc:sldMk cId="0" sldId="260"/>
        </pc:sldMkLst>
        <pc:grpChg chg="del mod">
          <ac:chgData name="amutha jeevakumari" userId="78bb9bcc5f10479c" providerId="LiveId" clId="{F3FB5949-5CAB-4499-A57A-E5ABF79D3309}" dt="2022-10-13T04:18:58.383" v="118" actId="478"/>
          <ac:grpSpMkLst>
            <pc:docMk/>
            <pc:sldMk cId="0" sldId="260"/>
            <ac:grpSpMk id="19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19:23.506" v="121" actId="478"/>
        <pc:sldMkLst>
          <pc:docMk/>
          <pc:sldMk cId="0" sldId="261"/>
        </pc:sldMkLst>
        <pc:spChg chg="del mod">
          <ac:chgData name="amutha jeevakumari" userId="78bb9bcc5f10479c" providerId="LiveId" clId="{F3FB5949-5CAB-4499-A57A-E5ABF79D3309}" dt="2022-10-13T04:19:23.506" v="121" actId="478"/>
          <ac:spMkLst>
            <pc:docMk/>
            <pc:sldMk cId="0" sldId="261"/>
            <ac:spMk id="10" creationId="{00000000-0000-0000-0000-000000000000}"/>
          </ac:spMkLst>
        </pc:spChg>
      </pc:sldChg>
      <pc:sldChg chg="delSp modSp mod">
        <pc:chgData name="amutha jeevakumari" userId="78bb9bcc5f10479c" providerId="LiveId" clId="{F3FB5949-5CAB-4499-A57A-E5ABF79D3309}" dt="2022-10-13T04:19:58.786" v="123" actId="478"/>
        <pc:sldMkLst>
          <pc:docMk/>
          <pc:sldMk cId="0" sldId="262"/>
        </pc:sldMkLst>
        <pc:grpChg chg="del mod">
          <ac:chgData name="amutha jeevakumari" userId="78bb9bcc5f10479c" providerId="LiveId" clId="{F3FB5949-5CAB-4499-A57A-E5ABF79D3309}" dt="2022-10-13T04:19:58.786" v="123" actId="478"/>
          <ac:grpSpMkLst>
            <pc:docMk/>
            <pc:sldMk cId="0" sldId="262"/>
            <ac:grpSpMk id="17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0:06.682" v="125" actId="478"/>
        <pc:sldMkLst>
          <pc:docMk/>
          <pc:sldMk cId="0" sldId="263"/>
        </pc:sldMkLst>
        <pc:grpChg chg="del mod">
          <ac:chgData name="amutha jeevakumari" userId="78bb9bcc5f10479c" providerId="LiveId" clId="{F3FB5949-5CAB-4499-A57A-E5ABF79D3309}" dt="2022-10-13T04:20:06.682" v="125" actId="478"/>
          <ac:grpSpMkLst>
            <pc:docMk/>
            <pc:sldMk cId="0" sldId="263"/>
            <ac:grpSpMk id="9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0:23.800" v="127" actId="478"/>
        <pc:sldMkLst>
          <pc:docMk/>
          <pc:sldMk cId="0" sldId="264"/>
        </pc:sldMkLst>
        <pc:spChg chg="del mod">
          <ac:chgData name="amutha jeevakumari" userId="78bb9bcc5f10479c" providerId="LiveId" clId="{F3FB5949-5CAB-4499-A57A-E5ABF79D3309}" dt="2022-10-13T04:20:23.800" v="127" actId="478"/>
          <ac:spMkLst>
            <pc:docMk/>
            <pc:sldMk cId="0" sldId="264"/>
            <ac:spMk id="10" creationId="{00000000-0000-0000-0000-000000000000}"/>
          </ac:spMkLst>
        </pc:spChg>
      </pc:sldChg>
      <pc:sldChg chg="delSp modSp mod">
        <pc:chgData name="amutha jeevakumari" userId="78bb9bcc5f10479c" providerId="LiveId" clId="{F3FB5949-5CAB-4499-A57A-E5ABF79D3309}" dt="2022-10-13T04:20:52.098" v="129" actId="478"/>
        <pc:sldMkLst>
          <pc:docMk/>
          <pc:sldMk cId="0" sldId="265"/>
        </pc:sldMkLst>
        <pc:spChg chg="del mod">
          <ac:chgData name="amutha jeevakumari" userId="78bb9bcc5f10479c" providerId="LiveId" clId="{F3FB5949-5CAB-4499-A57A-E5ABF79D3309}" dt="2022-10-13T04:20:52.098" v="129" actId="478"/>
          <ac:spMkLst>
            <pc:docMk/>
            <pc:sldMk cId="0" sldId="265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F3FB5949-5CAB-4499-A57A-E5ABF79D3309}" dt="2022-10-13T04:21:00.637" v="131" actId="478"/>
        <pc:sldMkLst>
          <pc:docMk/>
          <pc:sldMk cId="0" sldId="266"/>
        </pc:sldMkLst>
        <pc:grpChg chg="del mod">
          <ac:chgData name="amutha jeevakumari" userId="78bb9bcc5f10479c" providerId="LiveId" clId="{F3FB5949-5CAB-4499-A57A-E5ABF79D3309}" dt="2022-10-13T04:21:00.637" v="131" actId="478"/>
          <ac:grpSpMkLst>
            <pc:docMk/>
            <pc:sldMk cId="0" sldId="266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04.153" v="133" actId="478"/>
        <pc:sldMkLst>
          <pc:docMk/>
          <pc:sldMk cId="0" sldId="267"/>
        </pc:sldMkLst>
        <pc:grpChg chg="del mod">
          <ac:chgData name="amutha jeevakumari" userId="78bb9bcc5f10479c" providerId="LiveId" clId="{F3FB5949-5CAB-4499-A57A-E5ABF79D3309}" dt="2022-10-13T04:21:04.153" v="133" actId="478"/>
          <ac:grpSpMkLst>
            <pc:docMk/>
            <pc:sldMk cId="0" sldId="267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09.230" v="135" actId="478"/>
        <pc:sldMkLst>
          <pc:docMk/>
          <pc:sldMk cId="0" sldId="268"/>
        </pc:sldMkLst>
        <pc:grpChg chg="del mod">
          <ac:chgData name="amutha jeevakumari" userId="78bb9bcc5f10479c" providerId="LiveId" clId="{F3FB5949-5CAB-4499-A57A-E5ABF79D3309}" dt="2022-10-13T04:21:09.230" v="135" actId="478"/>
          <ac:grpSpMkLst>
            <pc:docMk/>
            <pc:sldMk cId="0" sldId="268"/>
            <ac:grpSpMk id="6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14.127" v="137" actId="478"/>
        <pc:sldMkLst>
          <pc:docMk/>
          <pc:sldMk cId="0" sldId="269"/>
        </pc:sldMkLst>
        <pc:grpChg chg="del mod">
          <ac:chgData name="amutha jeevakumari" userId="78bb9bcc5f10479c" providerId="LiveId" clId="{F3FB5949-5CAB-4499-A57A-E5ABF79D3309}" dt="2022-10-13T04:21:14.127" v="137" actId="478"/>
          <ac:grpSpMkLst>
            <pc:docMk/>
            <pc:sldMk cId="0" sldId="269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17.274" v="139" actId="478"/>
        <pc:sldMkLst>
          <pc:docMk/>
          <pc:sldMk cId="0" sldId="270"/>
        </pc:sldMkLst>
        <pc:grpChg chg="del mod">
          <ac:chgData name="amutha jeevakumari" userId="78bb9bcc5f10479c" providerId="LiveId" clId="{F3FB5949-5CAB-4499-A57A-E5ABF79D3309}" dt="2022-10-13T04:21:17.274" v="139" actId="478"/>
          <ac:grpSpMkLst>
            <pc:docMk/>
            <pc:sldMk cId="0" sldId="270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21.247" v="141" actId="478"/>
        <pc:sldMkLst>
          <pc:docMk/>
          <pc:sldMk cId="0" sldId="271"/>
        </pc:sldMkLst>
        <pc:grpChg chg="del mod">
          <ac:chgData name="amutha jeevakumari" userId="78bb9bcc5f10479c" providerId="LiveId" clId="{F3FB5949-5CAB-4499-A57A-E5ABF79D3309}" dt="2022-10-13T04:21:21.247" v="141" actId="478"/>
          <ac:grpSpMkLst>
            <pc:docMk/>
            <pc:sldMk cId="0" sldId="271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25.769" v="143" actId="478"/>
        <pc:sldMkLst>
          <pc:docMk/>
          <pc:sldMk cId="0" sldId="272"/>
        </pc:sldMkLst>
        <pc:grpChg chg="del mod">
          <ac:chgData name="amutha jeevakumari" userId="78bb9bcc5f10479c" providerId="LiveId" clId="{F3FB5949-5CAB-4499-A57A-E5ABF79D3309}" dt="2022-10-13T04:21:25.769" v="143" actId="478"/>
          <ac:grpSpMkLst>
            <pc:docMk/>
            <pc:sldMk cId="0" sldId="272"/>
            <ac:grpSpMk id="7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28.796" v="145" actId="478"/>
        <pc:sldMkLst>
          <pc:docMk/>
          <pc:sldMk cId="0" sldId="273"/>
        </pc:sldMkLst>
        <pc:grpChg chg="del mod">
          <ac:chgData name="amutha jeevakumari" userId="78bb9bcc5f10479c" providerId="LiveId" clId="{F3FB5949-5CAB-4499-A57A-E5ABF79D3309}" dt="2022-10-13T04:21:28.796" v="145" actId="478"/>
          <ac:grpSpMkLst>
            <pc:docMk/>
            <pc:sldMk cId="0" sldId="273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31.611" v="147" actId="478"/>
        <pc:sldMkLst>
          <pc:docMk/>
          <pc:sldMk cId="0" sldId="274"/>
        </pc:sldMkLst>
        <pc:grpChg chg="del mod">
          <ac:chgData name="amutha jeevakumari" userId="78bb9bcc5f10479c" providerId="LiveId" clId="{F3FB5949-5CAB-4499-A57A-E5ABF79D3309}" dt="2022-10-13T04:21:31.611" v="147" actId="478"/>
          <ac:grpSpMkLst>
            <pc:docMk/>
            <pc:sldMk cId="0" sldId="274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33.884" v="149" actId="478"/>
        <pc:sldMkLst>
          <pc:docMk/>
          <pc:sldMk cId="0" sldId="275"/>
        </pc:sldMkLst>
        <pc:grpChg chg="del mod">
          <ac:chgData name="amutha jeevakumari" userId="78bb9bcc5f10479c" providerId="LiveId" clId="{F3FB5949-5CAB-4499-A57A-E5ABF79D3309}" dt="2022-10-13T04:21:33.884" v="149" actId="478"/>
          <ac:grpSpMkLst>
            <pc:docMk/>
            <pc:sldMk cId="0" sldId="275"/>
            <ac:grpSpMk id="12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37.225" v="151" actId="478"/>
        <pc:sldMkLst>
          <pc:docMk/>
          <pc:sldMk cId="0" sldId="276"/>
        </pc:sldMkLst>
        <pc:grpChg chg="del mod">
          <ac:chgData name="amutha jeevakumari" userId="78bb9bcc5f10479c" providerId="LiveId" clId="{F3FB5949-5CAB-4499-A57A-E5ABF79D3309}" dt="2022-10-13T04:21:37.225" v="151" actId="478"/>
          <ac:grpSpMkLst>
            <pc:docMk/>
            <pc:sldMk cId="0" sldId="276"/>
            <ac:grpSpMk id="14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40.022" v="153" actId="478"/>
        <pc:sldMkLst>
          <pc:docMk/>
          <pc:sldMk cId="0" sldId="277"/>
        </pc:sldMkLst>
        <pc:grpChg chg="del mod">
          <ac:chgData name="amutha jeevakumari" userId="78bb9bcc5f10479c" providerId="LiveId" clId="{F3FB5949-5CAB-4499-A57A-E5ABF79D3309}" dt="2022-10-13T04:21:40.022" v="153" actId="478"/>
          <ac:grpSpMkLst>
            <pc:docMk/>
            <pc:sldMk cId="0" sldId="277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43.016" v="155" actId="478"/>
        <pc:sldMkLst>
          <pc:docMk/>
          <pc:sldMk cId="0" sldId="278"/>
        </pc:sldMkLst>
        <pc:grpChg chg="del mod">
          <ac:chgData name="amutha jeevakumari" userId="78bb9bcc5f10479c" providerId="LiveId" clId="{F3FB5949-5CAB-4499-A57A-E5ABF79D3309}" dt="2022-10-13T04:21:43.016" v="155" actId="478"/>
          <ac:grpSpMkLst>
            <pc:docMk/>
            <pc:sldMk cId="0" sldId="278"/>
            <ac:grpSpMk id="14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45.353" v="157" actId="478"/>
        <pc:sldMkLst>
          <pc:docMk/>
          <pc:sldMk cId="0" sldId="279"/>
        </pc:sldMkLst>
        <pc:grpChg chg="del mod">
          <ac:chgData name="amutha jeevakumari" userId="78bb9bcc5f10479c" providerId="LiveId" clId="{F3FB5949-5CAB-4499-A57A-E5ABF79D3309}" dt="2022-10-13T04:21:45.353" v="157" actId="478"/>
          <ac:grpSpMkLst>
            <pc:docMk/>
            <pc:sldMk cId="0" sldId="279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48.241" v="159" actId="478"/>
        <pc:sldMkLst>
          <pc:docMk/>
          <pc:sldMk cId="0" sldId="280"/>
        </pc:sldMkLst>
        <pc:grpChg chg="del mod">
          <ac:chgData name="amutha jeevakumari" userId="78bb9bcc5f10479c" providerId="LiveId" clId="{F3FB5949-5CAB-4499-A57A-E5ABF79D3309}" dt="2022-10-13T04:21:48.241" v="159" actId="478"/>
          <ac:grpSpMkLst>
            <pc:docMk/>
            <pc:sldMk cId="0" sldId="280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50.677" v="161" actId="478"/>
        <pc:sldMkLst>
          <pc:docMk/>
          <pc:sldMk cId="0" sldId="281"/>
        </pc:sldMkLst>
        <pc:grpChg chg="del mod">
          <ac:chgData name="amutha jeevakumari" userId="78bb9bcc5f10479c" providerId="LiveId" clId="{F3FB5949-5CAB-4499-A57A-E5ABF79D3309}" dt="2022-10-13T04:21:50.677" v="161" actId="478"/>
          <ac:grpSpMkLst>
            <pc:docMk/>
            <pc:sldMk cId="0" sldId="281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53.661" v="163" actId="478"/>
        <pc:sldMkLst>
          <pc:docMk/>
          <pc:sldMk cId="0" sldId="282"/>
        </pc:sldMkLst>
        <pc:grpChg chg="del mod">
          <ac:chgData name="amutha jeevakumari" userId="78bb9bcc5f10479c" providerId="LiveId" clId="{F3FB5949-5CAB-4499-A57A-E5ABF79D3309}" dt="2022-10-13T04:21:53.661" v="163" actId="478"/>
          <ac:grpSpMkLst>
            <pc:docMk/>
            <pc:sldMk cId="0" sldId="282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56.768" v="165" actId="478"/>
        <pc:sldMkLst>
          <pc:docMk/>
          <pc:sldMk cId="0" sldId="283"/>
        </pc:sldMkLst>
        <pc:grpChg chg="del mod">
          <ac:chgData name="amutha jeevakumari" userId="78bb9bcc5f10479c" providerId="LiveId" clId="{F3FB5949-5CAB-4499-A57A-E5ABF79D3309}" dt="2022-10-13T04:21:56.768" v="165" actId="478"/>
          <ac:grpSpMkLst>
            <pc:docMk/>
            <pc:sldMk cId="0" sldId="283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1:59.730" v="167" actId="478"/>
        <pc:sldMkLst>
          <pc:docMk/>
          <pc:sldMk cId="0" sldId="284"/>
        </pc:sldMkLst>
        <pc:grpChg chg="del mod">
          <ac:chgData name="amutha jeevakumari" userId="78bb9bcc5f10479c" providerId="LiveId" clId="{F3FB5949-5CAB-4499-A57A-E5ABF79D3309}" dt="2022-10-13T04:21:59.730" v="167" actId="478"/>
          <ac:grpSpMkLst>
            <pc:docMk/>
            <pc:sldMk cId="0" sldId="284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05.543" v="171" actId="1036"/>
        <pc:sldMkLst>
          <pc:docMk/>
          <pc:sldMk cId="0" sldId="285"/>
        </pc:sldMkLst>
        <pc:spChg chg="mod">
          <ac:chgData name="amutha jeevakumari" userId="78bb9bcc5f10479c" providerId="LiveId" clId="{F3FB5949-5CAB-4499-A57A-E5ABF79D3309}" dt="2022-10-13T04:22:05.543" v="171" actId="1036"/>
          <ac:spMkLst>
            <pc:docMk/>
            <pc:sldMk cId="0" sldId="285"/>
            <ac:spMk id="9" creationId="{00000000-0000-0000-0000-000000000000}"/>
          </ac:spMkLst>
        </pc:spChg>
        <pc:grpChg chg="del mod">
          <ac:chgData name="amutha jeevakumari" userId="78bb9bcc5f10479c" providerId="LiveId" clId="{F3FB5949-5CAB-4499-A57A-E5ABF79D3309}" dt="2022-10-13T04:22:02.325" v="169" actId="478"/>
          <ac:grpSpMkLst>
            <pc:docMk/>
            <pc:sldMk cId="0" sldId="285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12.960" v="173" actId="478"/>
        <pc:sldMkLst>
          <pc:docMk/>
          <pc:sldMk cId="0" sldId="286"/>
        </pc:sldMkLst>
        <pc:grpChg chg="del mod">
          <ac:chgData name="amutha jeevakumari" userId="78bb9bcc5f10479c" providerId="LiveId" clId="{F3FB5949-5CAB-4499-A57A-E5ABF79D3309}" dt="2022-10-13T04:22:12.960" v="173" actId="478"/>
          <ac:grpSpMkLst>
            <pc:docMk/>
            <pc:sldMk cId="0" sldId="286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15.190" v="175" actId="478"/>
        <pc:sldMkLst>
          <pc:docMk/>
          <pc:sldMk cId="0" sldId="287"/>
        </pc:sldMkLst>
        <pc:grpChg chg="del mod">
          <ac:chgData name="amutha jeevakumari" userId="78bb9bcc5f10479c" providerId="LiveId" clId="{F3FB5949-5CAB-4499-A57A-E5ABF79D3309}" dt="2022-10-13T04:22:15.190" v="175" actId="478"/>
          <ac:grpSpMkLst>
            <pc:docMk/>
            <pc:sldMk cId="0" sldId="287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17.462" v="177" actId="478"/>
        <pc:sldMkLst>
          <pc:docMk/>
          <pc:sldMk cId="0" sldId="288"/>
        </pc:sldMkLst>
        <pc:grpChg chg="del mod">
          <ac:chgData name="amutha jeevakumari" userId="78bb9bcc5f10479c" providerId="LiveId" clId="{F3FB5949-5CAB-4499-A57A-E5ABF79D3309}" dt="2022-10-13T04:22:17.462" v="177" actId="478"/>
          <ac:grpSpMkLst>
            <pc:docMk/>
            <pc:sldMk cId="0" sldId="288"/>
            <ac:grpSpMk id="8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19.630" v="179" actId="478"/>
        <pc:sldMkLst>
          <pc:docMk/>
          <pc:sldMk cId="0" sldId="289"/>
        </pc:sldMkLst>
        <pc:grpChg chg="del mod">
          <ac:chgData name="amutha jeevakumari" userId="78bb9bcc5f10479c" providerId="LiveId" clId="{F3FB5949-5CAB-4499-A57A-E5ABF79D3309}" dt="2022-10-13T04:22:19.630" v="179" actId="478"/>
          <ac:grpSpMkLst>
            <pc:docMk/>
            <pc:sldMk cId="0" sldId="289"/>
            <ac:grpSpMk id="10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21.803" v="181" actId="478"/>
        <pc:sldMkLst>
          <pc:docMk/>
          <pc:sldMk cId="0" sldId="290"/>
        </pc:sldMkLst>
        <pc:grpChg chg="del mod">
          <ac:chgData name="amutha jeevakumari" userId="78bb9bcc5f10479c" providerId="LiveId" clId="{F3FB5949-5CAB-4499-A57A-E5ABF79D3309}" dt="2022-10-13T04:22:21.803" v="181" actId="478"/>
          <ac:grpSpMkLst>
            <pc:docMk/>
            <pc:sldMk cId="0" sldId="290"/>
            <ac:grpSpMk id="9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24.063" v="183" actId="478"/>
        <pc:sldMkLst>
          <pc:docMk/>
          <pc:sldMk cId="0" sldId="291"/>
        </pc:sldMkLst>
        <pc:grpChg chg="del mod">
          <ac:chgData name="amutha jeevakumari" userId="78bb9bcc5f10479c" providerId="LiveId" clId="{F3FB5949-5CAB-4499-A57A-E5ABF79D3309}" dt="2022-10-13T04:22:24.063" v="183" actId="478"/>
          <ac:grpSpMkLst>
            <pc:docMk/>
            <pc:sldMk cId="0" sldId="291"/>
            <ac:grpSpMk id="9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26.733" v="185" actId="478"/>
        <pc:sldMkLst>
          <pc:docMk/>
          <pc:sldMk cId="0" sldId="292"/>
        </pc:sldMkLst>
        <pc:grpChg chg="del mod">
          <ac:chgData name="amutha jeevakumari" userId="78bb9bcc5f10479c" providerId="LiveId" clId="{F3FB5949-5CAB-4499-A57A-E5ABF79D3309}" dt="2022-10-13T04:22:26.733" v="185" actId="478"/>
          <ac:grpSpMkLst>
            <pc:docMk/>
            <pc:sldMk cId="0" sldId="292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29.062" v="187" actId="478"/>
        <pc:sldMkLst>
          <pc:docMk/>
          <pc:sldMk cId="0" sldId="293"/>
        </pc:sldMkLst>
        <pc:grpChg chg="del mod">
          <ac:chgData name="amutha jeevakumari" userId="78bb9bcc5f10479c" providerId="LiveId" clId="{F3FB5949-5CAB-4499-A57A-E5ABF79D3309}" dt="2022-10-13T04:22:29.062" v="187" actId="478"/>
          <ac:grpSpMkLst>
            <pc:docMk/>
            <pc:sldMk cId="0" sldId="293"/>
            <ac:grpSpMk id="6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41.528" v="189" actId="478"/>
        <pc:sldMkLst>
          <pc:docMk/>
          <pc:sldMk cId="0" sldId="294"/>
        </pc:sldMkLst>
        <pc:grpChg chg="del mod">
          <ac:chgData name="amutha jeevakumari" userId="78bb9bcc5f10479c" providerId="LiveId" clId="{F3FB5949-5CAB-4499-A57A-E5ABF79D3309}" dt="2022-10-13T04:22:41.528" v="189" actId="478"/>
          <ac:grpSpMkLst>
            <pc:docMk/>
            <pc:sldMk cId="0" sldId="294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44.375" v="191" actId="478"/>
        <pc:sldMkLst>
          <pc:docMk/>
          <pc:sldMk cId="0" sldId="295"/>
        </pc:sldMkLst>
        <pc:grpChg chg="del mod">
          <ac:chgData name="amutha jeevakumari" userId="78bb9bcc5f10479c" providerId="LiveId" clId="{F3FB5949-5CAB-4499-A57A-E5ABF79D3309}" dt="2022-10-13T04:22:44.375" v="191" actId="478"/>
          <ac:grpSpMkLst>
            <pc:docMk/>
            <pc:sldMk cId="0" sldId="295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46.669" v="193" actId="478"/>
        <pc:sldMkLst>
          <pc:docMk/>
          <pc:sldMk cId="0" sldId="296"/>
        </pc:sldMkLst>
        <pc:grpChg chg="del mod">
          <ac:chgData name="amutha jeevakumari" userId="78bb9bcc5f10479c" providerId="LiveId" clId="{F3FB5949-5CAB-4499-A57A-E5ABF79D3309}" dt="2022-10-13T04:22:46.669" v="193" actId="478"/>
          <ac:grpSpMkLst>
            <pc:docMk/>
            <pc:sldMk cId="0" sldId="296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50.049" v="195" actId="478"/>
        <pc:sldMkLst>
          <pc:docMk/>
          <pc:sldMk cId="0" sldId="297"/>
        </pc:sldMkLst>
        <pc:grpChg chg="del mod">
          <ac:chgData name="amutha jeevakumari" userId="78bb9bcc5f10479c" providerId="LiveId" clId="{F3FB5949-5CAB-4499-A57A-E5ABF79D3309}" dt="2022-10-13T04:22:50.049" v="195" actId="478"/>
          <ac:grpSpMkLst>
            <pc:docMk/>
            <pc:sldMk cId="0" sldId="297"/>
            <ac:grpSpMk id="8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53.901" v="197" actId="478"/>
        <pc:sldMkLst>
          <pc:docMk/>
          <pc:sldMk cId="0" sldId="298"/>
        </pc:sldMkLst>
        <pc:grpChg chg="del mod">
          <ac:chgData name="amutha jeevakumari" userId="78bb9bcc5f10479c" providerId="LiveId" clId="{F3FB5949-5CAB-4499-A57A-E5ABF79D3309}" dt="2022-10-13T04:22:53.901" v="197" actId="478"/>
          <ac:grpSpMkLst>
            <pc:docMk/>
            <pc:sldMk cId="0" sldId="298"/>
            <ac:grpSpMk id="10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56.665" v="199" actId="478"/>
        <pc:sldMkLst>
          <pc:docMk/>
          <pc:sldMk cId="0" sldId="299"/>
        </pc:sldMkLst>
        <pc:grpChg chg="del mod">
          <ac:chgData name="amutha jeevakumari" userId="78bb9bcc5f10479c" providerId="LiveId" clId="{F3FB5949-5CAB-4499-A57A-E5ABF79D3309}" dt="2022-10-13T04:22:56.665" v="199" actId="478"/>
          <ac:grpSpMkLst>
            <pc:docMk/>
            <pc:sldMk cId="0" sldId="299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2:59.381" v="201" actId="478"/>
        <pc:sldMkLst>
          <pc:docMk/>
          <pc:sldMk cId="0" sldId="300"/>
        </pc:sldMkLst>
        <pc:grpChg chg="del mod">
          <ac:chgData name="amutha jeevakumari" userId="78bb9bcc5f10479c" providerId="LiveId" clId="{F3FB5949-5CAB-4499-A57A-E5ABF79D3309}" dt="2022-10-13T04:22:59.381" v="201" actId="478"/>
          <ac:grpSpMkLst>
            <pc:docMk/>
            <pc:sldMk cId="0" sldId="300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3:02.039" v="203" actId="478"/>
        <pc:sldMkLst>
          <pc:docMk/>
          <pc:sldMk cId="0" sldId="301"/>
        </pc:sldMkLst>
        <pc:grpChg chg="del mod">
          <ac:chgData name="amutha jeevakumari" userId="78bb9bcc5f10479c" providerId="LiveId" clId="{F3FB5949-5CAB-4499-A57A-E5ABF79D3309}" dt="2022-10-13T04:23:02.039" v="203" actId="478"/>
          <ac:grpSpMkLst>
            <pc:docMk/>
            <pc:sldMk cId="0" sldId="301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3:04.522" v="205" actId="478"/>
        <pc:sldMkLst>
          <pc:docMk/>
          <pc:sldMk cId="0" sldId="302"/>
        </pc:sldMkLst>
        <pc:grpChg chg="del mod">
          <ac:chgData name="amutha jeevakumari" userId="78bb9bcc5f10479c" providerId="LiveId" clId="{F3FB5949-5CAB-4499-A57A-E5ABF79D3309}" dt="2022-10-13T04:23:04.522" v="205" actId="478"/>
          <ac:grpSpMkLst>
            <pc:docMk/>
            <pc:sldMk cId="0" sldId="302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3:08.264" v="207" actId="478"/>
        <pc:sldMkLst>
          <pc:docMk/>
          <pc:sldMk cId="0" sldId="303"/>
        </pc:sldMkLst>
        <pc:grpChg chg="del mod">
          <ac:chgData name="amutha jeevakumari" userId="78bb9bcc5f10479c" providerId="LiveId" clId="{F3FB5949-5CAB-4499-A57A-E5ABF79D3309}" dt="2022-10-13T04:23:08.264" v="207" actId="478"/>
          <ac:grpSpMkLst>
            <pc:docMk/>
            <pc:sldMk cId="0" sldId="303"/>
            <ac:grpSpMk id="7" creationId="{00000000-0000-0000-0000-000000000000}"/>
          </ac:grpSpMkLst>
        </pc:grpChg>
      </pc:sldChg>
      <pc:sldChg chg="delSp modSp mod">
        <pc:chgData name="amutha jeevakumari" userId="78bb9bcc5f10479c" providerId="LiveId" clId="{F3FB5949-5CAB-4499-A57A-E5ABF79D3309}" dt="2022-10-13T04:23:13.343" v="209" actId="478"/>
        <pc:sldMkLst>
          <pc:docMk/>
          <pc:sldMk cId="0" sldId="304"/>
        </pc:sldMkLst>
        <pc:grpChg chg="del mod">
          <ac:chgData name="amutha jeevakumari" userId="78bb9bcc5f10479c" providerId="LiveId" clId="{F3FB5949-5CAB-4499-A57A-E5ABF79D3309}" dt="2022-10-13T04:23:13.343" v="209" actId="478"/>
          <ac:grpSpMkLst>
            <pc:docMk/>
            <pc:sldMk cId="0" sldId="304"/>
            <ac:grpSpMk id="5" creationId="{00000000-0000-0000-0000-000000000000}"/>
          </ac:grpSpMkLst>
        </pc:grpChg>
      </pc:sldChg>
      <pc:sldChg chg="delSp modSp add del mod">
        <pc:chgData name="amutha jeevakumari" userId="78bb9bcc5f10479c" providerId="LiveId" clId="{F3FB5949-5CAB-4499-A57A-E5ABF79D3309}" dt="2022-10-13T04:26:10.136" v="258" actId="47"/>
        <pc:sldMkLst>
          <pc:docMk/>
          <pc:sldMk cId="2104248198" sldId="305"/>
        </pc:sldMkLst>
        <pc:grpChg chg="del mod">
          <ac:chgData name="amutha jeevakumari" userId="78bb9bcc5f10479c" providerId="LiveId" clId="{F3FB5949-5CAB-4499-A57A-E5ABF79D3309}" dt="2022-10-13T04:23:17.229" v="211" actId="478"/>
          <ac:grpSpMkLst>
            <pc:docMk/>
            <pc:sldMk cId="2104248198" sldId="305"/>
            <ac:grpSpMk id="18" creationId="{00000000-0000-0000-0000-000000000000}"/>
          </ac:grpSpMkLst>
        </pc:grpChg>
      </pc:sldChg>
      <pc:sldChg chg="delSp modSp add del mod">
        <pc:chgData name="amutha jeevakumari" userId="78bb9bcc5f10479c" providerId="LiveId" clId="{F3FB5949-5CAB-4499-A57A-E5ABF79D3309}" dt="2022-10-13T04:26:10.136" v="258" actId="47"/>
        <pc:sldMkLst>
          <pc:docMk/>
          <pc:sldMk cId="538209417" sldId="306"/>
        </pc:sldMkLst>
        <pc:grpChg chg="del mod">
          <ac:chgData name="amutha jeevakumari" userId="78bb9bcc5f10479c" providerId="LiveId" clId="{F3FB5949-5CAB-4499-A57A-E5ABF79D3309}" dt="2022-10-13T04:23:19.462" v="213" actId="478"/>
          <ac:grpSpMkLst>
            <pc:docMk/>
            <pc:sldMk cId="538209417" sldId="306"/>
            <ac:grpSpMk id="21" creationId="{00000000-0000-0000-0000-000000000000}"/>
          </ac:grpSpMkLst>
        </pc:grpChg>
      </pc:sldChg>
      <pc:sldChg chg="delSp modSp add del mod">
        <pc:chgData name="amutha jeevakumari" userId="78bb9bcc5f10479c" providerId="LiveId" clId="{F3FB5949-5CAB-4499-A57A-E5ABF79D3309}" dt="2022-10-13T04:26:10.136" v="258" actId="47"/>
        <pc:sldMkLst>
          <pc:docMk/>
          <pc:sldMk cId="0" sldId="307"/>
        </pc:sldMkLst>
        <pc:grpChg chg="del mod">
          <ac:chgData name="amutha jeevakumari" userId="78bb9bcc5f10479c" providerId="LiveId" clId="{F3FB5949-5CAB-4499-A57A-E5ABF79D3309}" dt="2022-10-13T04:23:22.019" v="215" actId="478"/>
          <ac:grpSpMkLst>
            <pc:docMk/>
            <pc:sldMk cId="0" sldId="307"/>
            <ac:grpSpMk id="13" creationId="{00000000-0000-0000-0000-000000000000}"/>
          </ac:grpSpMkLst>
        </pc:grpChg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0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0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1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2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3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4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5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3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4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5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6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7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8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69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70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71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72"/>
        </pc:sldMkLst>
      </pc:sldChg>
      <pc:sldChg chg="add del">
        <pc:chgData name="amutha jeevakumari" userId="78bb9bcc5f10479c" providerId="LiveId" clId="{F3FB5949-5CAB-4499-A57A-E5ABF79D3309}" dt="2022-10-13T04:26:10.136" v="258" actId="47"/>
        <pc:sldMkLst>
          <pc:docMk/>
          <pc:sldMk cId="0" sldId="373"/>
        </pc:sldMkLst>
      </pc:sldChg>
    </pc:docChg>
  </pc:docChgLst>
  <pc:docChgLst>
    <pc:chgData name="Shaun Thomas" userId="S::shaun.thomas2021@vitstudent.ac.in::732ee080-f182-4b91-a0fe-1a775963b559" providerId="AD" clId="Web-{871491B5-F1C9-8D4A-37CE-3DD51AE1A315}"/>
    <pc:docChg chg="modSld">
      <pc:chgData name="Shaun Thomas" userId="S::shaun.thomas2021@vitstudent.ac.in::732ee080-f182-4b91-a0fe-1a775963b559" providerId="AD" clId="Web-{871491B5-F1C9-8D4A-37CE-3DD51AE1A315}" dt="2022-10-31T09:55:24.460" v="45" actId="20577"/>
      <pc:docMkLst>
        <pc:docMk/>
      </pc:docMkLst>
      <pc:sldChg chg="modSp">
        <pc:chgData name="Shaun Thomas" userId="S::shaun.thomas2021@vitstudent.ac.in::732ee080-f182-4b91-a0fe-1a775963b559" providerId="AD" clId="Web-{871491B5-F1C9-8D4A-37CE-3DD51AE1A315}" dt="2022-10-31T09:55:24.460" v="45" actId="20577"/>
        <pc:sldMkLst>
          <pc:docMk/>
          <pc:sldMk cId="0" sldId="265"/>
        </pc:sldMkLst>
        <pc:spChg chg="mod">
          <ac:chgData name="Shaun Thomas" userId="S::shaun.thomas2021@vitstudent.ac.in::732ee080-f182-4b91-a0fe-1a775963b559" providerId="AD" clId="Web-{871491B5-F1C9-8D4A-37CE-3DD51AE1A315}" dt="2022-10-31T09:55:24.460" v="45" actId="20577"/>
          <ac:spMkLst>
            <pc:docMk/>
            <pc:sldMk cId="0" sldId="265"/>
            <ac:spMk id="2" creationId="{00000000-0000-0000-0000-000000000000}"/>
          </ac:spMkLst>
        </pc:spChg>
        <pc:graphicFrameChg chg="mod modGraphic">
          <ac:chgData name="Shaun Thomas" userId="S::shaun.thomas2021@vitstudent.ac.in::732ee080-f182-4b91-a0fe-1a775963b559" providerId="AD" clId="Web-{871491B5-F1C9-8D4A-37CE-3DD51AE1A315}" dt="2022-10-31T09:55:01.022" v="30"/>
          <ac:graphicFrameMkLst>
            <pc:docMk/>
            <pc:sldMk cId="0" sldId="265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66B5-85AF-459D-AC03-ABD9282DD2A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8EB9-9F80-4B31-BF73-90C645A69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09929"/>
            <a:ext cx="3989704" cy="608330"/>
          </a:xfrm>
          <a:custGeom>
            <a:avLst/>
            <a:gdLst/>
            <a:ahLst/>
            <a:cxnLst/>
            <a:rect l="l" t="t" r="r" b="b"/>
            <a:pathLst>
              <a:path w="3989704" h="608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57339"/>
                </a:lnTo>
                <a:lnTo>
                  <a:pt x="4013" y="577075"/>
                </a:lnTo>
                <a:lnTo>
                  <a:pt x="14922" y="593229"/>
                </a:lnTo>
                <a:lnTo>
                  <a:pt x="31076" y="604139"/>
                </a:lnTo>
                <a:lnTo>
                  <a:pt x="50812" y="608152"/>
                </a:lnTo>
                <a:lnTo>
                  <a:pt x="3938854" y="608152"/>
                </a:lnTo>
                <a:lnTo>
                  <a:pt x="3958577" y="604139"/>
                </a:lnTo>
                <a:lnTo>
                  <a:pt x="3974731" y="593229"/>
                </a:lnTo>
                <a:lnTo>
                  <a:pt x="3985653" y="577075"/>
                </a:lnTo>
                <a:lnTo>
                  <a:pt x="3989654" y="55733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0030" y="787414"/>
            <a:ext cx="1690039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24D-1261-42C1-B655-EAB50F3AC83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EAC5-3DE1-45D5-9CCE-4CB5A3106EA9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C003-0E61-4A11-8152-D3DF4FE84C7C}" type="datetime1">
              <a:rPr lang="en-US" smtClean="0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B4C6-B906-448C-ADB9-A779981F895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66BA-9A45-4231-A399-75DE1C8D4025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94536"/>
            <a:ext cx="2926079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339924"/>
            <a:ext cx="580389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D6A7-294C-4FF5-BBE1-E019324D25EE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03790" y="3338659"/>
            <a:ext cx="346710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‹#›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030" y="787414"/>
            <a:ext cx="2140420" cy="4090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US" sz="1100" spc="-75">
                <a:solidFill>
                  <a:srgbClr val="FFFFFF"/>
                </a:solidFill>
                <a:latin typeface="Microsoft Sans Serif"/>
                <a:cs typeface="Microsoft Sans Serif"/>
              </a:rPr>
              <a:t>Computer</a:t>
            </a:r>
            <a:r>
              <a:rPr sz="11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45">
                <a:solidFill>
                  <a:srgbClr val="FFFFFF"/>
                </a:solidFill>
                <a:latin typeface="Microsoft Sans Serif"/>
                <a:cs typeface="Microsoft Sans Serif"/>
              </a:rPr>
              <a:t>Programming</a:t>
            </a:r>
            <a:r>
              <a:rPr lang="en-US" sz="1100" spc="-45">
                <a:solidFill>
                  <a:srgbClr val="FFFFFF"/>
                </a:solidFill>
                <a:latin typeface="Microsoft Sans Serif"/>
                <a:cs typeface="Microsoft Sans Serif"/>
              </a:rPr>
              <a:t>: JAVA</a:t>
            </a:r>
            <a:endParaRPr lang="en-US"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0">
                <a:solidFill>
                  <a:srgbClr val="FFFFFF"/>
                </a:solidFill>
                <a:latin typeface="Microsoft Sans Serif"/>
                <a:cs typeface="Microsoft Sans Serif"/>
              </a:rPr>
              <a:t>Module-</a:t>
            </a:r>
            <a:r>
              <a:rPr lang="en-US" sz="900" spc="-2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9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9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25">
                <a:solidFill>
                  <a:srgbClr val="FFF200"/>
                </a:solidFill>
                <a:latin typeface="Microsoft Sans Serif"/>
                <a:cs typeface="Microsoft Sans Serif"/>
              </a:rPr>
              <a:t>Exception</a:t>
            </a:r>
            <a:r>
              <a:rPr sz="900" spc="5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r>
              <a:rPr sz="900" spc="-20">
                <a:solidFill>
                  <a:srgbClr val="FFF200"/>
                </a:solidFill>
                <a:latin typeface="Microsoft Sans Serif"/>
                <a:cs typeface="Microsoft Sans Serif"/>
              </a:rPr>
              <a:t>Handling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995" y="1882775"/>
            <a:ext cx="3048000" cy="42139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>
                <a:solidFill>
                  <a:srgbClr val="FF0000"/>
                </a:solidFill>
                <a:latin typeface="Microsoft Sans Serif"/>
                <a:cs typeface="Microsoft Sans Serif"/>
              </a:rPr>
              <a:t>Dr.</a:t>
            </a:r>
            <a:r>
              <a:rPr sz="9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900" spc="15">
                <a:solidFill>
                  <a:srgbClr val="FF0000"/>
                </a:solidFill>
                <a:latin typeface="Microsoft Sans Serif"/>
                <a:cs typeface="Microsoft Sans Serif"/>
              </a:rPr>
              <a:t>S.A. Amutha Jeevakumari</a:t>
            </a:r>
            <a:r>
              <a:rPr sz="900" spc="-9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Ass</a:t>
            </a:r>
            <a:r>
              <a:rPr lang="en-US" sz="900" spc="-40">
                <a:latin typeface="Microsoft Sans Serif"/>
                <a:cs typeface="Microsoft Sans Serif"/>
              </a:rPr>
              <a:t>istant</a:t>
            </a:r>
            <a:r>
              <a:rPr sz="900" spc="3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Professor</a:t>
            </a:r>
            <a:endParaRPr sz="9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35">
                <a:latin typeface="Microsoft Sans Serif"/>
                <a:cs typeface="Microsoft Sans Serif"/>
              </a:rPr>
              <a:t>School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Computer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Science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Engineering </a:t>
            </a:r>
            <a:r>
              <a:rPr sz="900" spc="-220">
                <a:latin typeface="Microsoft Sans Serif"/>
                <a:cs typeface="Microsoft Sans Serif"/>
              </a:rPr>
              <a:t> </a:t>
            </a:r>
            <a:r>
              <a:rPr sz="900" spc="30">
                <a:latin typeface="Microsoft Sans Serif"/>
                <a:cs typeface="Microsoft Sans Serif"/>
              </a:rPr>
              <a:t>VIT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-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Chennai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8" name="object 8"/>
          <p:cNvSpPr txBox="1"/>
          <p:nvPr/>
        </p:nvSpPr>
        <p:spPr>
          <a:xfrm>
            <a:off x="2399296" y="3338659"/>
            <a:ext cx="83185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179470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GB" sz="1100" spc="-80" err="1">
                <a:solidFill>
                  <a:srgbClr val="FFFFFF"/>
                </a:solidFill>
                <a:latin typeface="Microsoft Sans Serif"/>
                <a:cs typeface="Microsoft Sans Serif"/>
              </a:rPr>
              <a:t>UnChecked</a:t>
            </a:r>
            <a:r>
              <a:rPr sz="11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1100" spc="-55">
                <a:solidFill>
                  <a:srgbClr val="FFFFFF"/>
                </a:solidFill>
                <a:latin typeface="Microsoft Sans Serif"/>
                <a:cs typeface="Microsoft Sans Serif"/>
              </a:rPr>
              <a:t>Exceptions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31618"/>
              </p:ext>
            </p:extLst>
          </p:nvPr>
        </p:nvGraphicFramePr>
        <p:xfrm>
          <a:off x="816178" y="415277"/>
          <a:ext cx="2970528" cy="292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98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b="1" spc="-5" err="1">
                          <a:latin typeface="Arial"/>
                          <a:cs typeface="Arial"/>
                        </a:rPr>
                        <a:t>Sr.No</a:t>
                      </a:r>
                      <a:r>
                        <a:rPr sz="900" b="1" spc="-5">
                          <a:latin typeface="Arial"/>
                          <a:cs typeface="Arial"/>
                        </a:rPr>
                        <a:t>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ts val="965"/>
                        </a:lnSpc>
                      </a:pPr>
                      <a:r>
                        <a:rPr sz="900" b="1" spc="-40">
                          <a:latin typeface="Arial"/>
                          <a:cs typeface="Arial"/>
                        </a:rPr>
                        <a:t>Exception</a:t>
                      </a:r>
                      <a:r>
                        <a:rPr sz="9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95">
                          <a:latin typeface="Arial"/>
                          <a:cs typeface="Arial"/>
                        </a:rPr>
                        <a:t>&amp;</a:t>
                      </a:r>
                      <a:r>
                        <a:rPr sz="9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 err="1">
                          <a:latin typeface="Arial"/>
                          <a:cs typeface="Arial"/>
                        </a:rPr>
                        <a:t>ArithmeticException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>
                          <a:latin typeface="Microsoft Sans Serif"/>
                          <a:cs typeface="Microsoft Sans Serif"/>
                        </a:rPr>
                        <a:t>Arithmetic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error,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8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divide-by-zero.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>
                          <a:latin typeface="Arial"/>
                          <a:cs typeface="Arial"/>
                        </a:rPr>
                        <a:t>ArrayIndexOutOfBoundsException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index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out-of-bounds.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 err="1">
                          <a:latin typeface="Arial"/>
                          <a:cs typeface="Arial"/>
                        </a:rPr>
                        <a:t>ArrayStoreException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 marR="555625">
                        <a:lnSpc>
                          <a:spcPct val="101000"/>
                        </a:lnSpc>
                      </a:pPr>
                      <a:r>
                        <a:rPr sz="900" spc="-35">
                          <a:latin typeface="Microsoft Sans Serif"/>
                          <a:cs typeface="Microsoft Sans Serif"/>
                        </a:rPr>
                        <a:t>Assignment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element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lang="en-GB" sz="900" spc="-50">
                          <a:latin typeface="Microsoft Sans Serif"/>
                          <a:cs typeface="Microsoft Sans Serif"/>
                        </a:rPr>
                        <a:t> </a:t>
                      </a:r>
                      <a:r>
                        <a:rPr sz="900" spc="-2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incompatible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type.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45" err="1">
                          <a:latin typeface="Arial"/>
                          <a:cs typeface="Arial"/>
                        </a:rPr>
                        <a:t>ClassCastException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15">
                          <a:latin typeface="Microsoft Sans Serif"/>
                          <a:cs typeface="Microsoft Sans Serif"/>
                        </a:rPr>
                        <a:t>Invalid</a:t>
                      </a:r>
                      <a:r>
                        <a:rPr sz="9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cast.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 err="1">
                          <a:latin typeface="Arial"/>
                          <a:cs typeface="Arial"/>
                        </a:rPr>
                        <a:t>IllegalArgumentException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>
                          <a:latin typeface="Microsoft Sans Serif"/>
                          <a:cs typeface="Microsoft Sans Serif"/>
                        </a:rPr>
                        <a:t>Illegal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invoke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method.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0" err="1">
                          <a:latin typeface="Arial"/>
                          <a:cs typeface="Arial"/>
                        </a:rPr>
                        <a:t>IllegalMonitorStateException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>
                          <a:latin typeface="Microsoft Sans Serif"/>
                          <a:cs typeface="Microsoft Sans Serif"/>
                        </a:rPr>
                        <a:t>Illegal</a:t>
                      </a:r>
                      <a:r>
                        <a:rPr sz="9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monitor</a:t>
                      </a:r>
                      <a:r>
                        <a:rPr sz="9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operation,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50"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8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waiting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unlocked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thread.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 err="1">
                          <a:latin typeface="Arial"/>
                          <a:cs typeface="Arial"/>
                        </a:rPr>
                        <a:t>IllegalStateException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>
                          <a:latin typeface="Microsoft Sans Serif"/>
                          <a:cs typeface="Microsoft Sans Serif"/>
                        </a:rPr>
                        <a:t>Environment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application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incorrect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state.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 err="1">
                          <a:latin typeface="Arial"/>
                          <a:cs typeface="Arial"/>
                        </a:rPr>
                        <a:t>IllegalThreadStateException</a:t>
                      </a:r>
                      <a:endParaRPr sz="900" err="1">
                        <a:latin typeface="Arial"/>
                        <a:cs typeface="Arial"/>
                      </a:endParaRPr>
                    </a:p>
                    <a:p>
                      <a:pPr marL="75565" marR="631825">
                        <a:lnSpc>
                          <a:spcPct val="101000"/>
                        </a:lnSpc>
                      </a:pPr>
                      <a:r>
                        <a:rPr sz="900" spc="-55">
                          <a:latin typeface="Microsoft Sans Serif"/>
                          <a:cs typeface="Microsoft Sans Serif"/>
                        </a:rPr>
                        <a:t>Requested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operation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compatible</a:t>
                      </a:r>
                      <a:r>
                        <a:rPr lang="en-GB" sz="900" spc="-25">
                          <a:latin typeface="Microsoft Sans Serif"/>
                          <a:cs typeface="Microsoft Sans Serif"/>
                        </a:rPr>
                        <a:t> </a:t>
                      </a:r>
                      <a:r>
                        <a:rPr sz="900" spc="-2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current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thread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state.</a:t>
                      </a:r>
                      <a:r>
                        <a:rPr lang="en-GB" sz="900" spc="-15">
                          <a:latin typeface="Microsoft Sans Serif"/>
                          <a:cs typeface="Microsoft Sans Serif"/>
                        </a:rPr>
                        <a:t> 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10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33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>
                <a:solidFill>
                  <a:srgbClr val="FFFFFF"/>
                </a:solidFill>
                <a:latin typeface="Microsoft Sans Serif"/>
                <a:cs typeface="Microsoft Sans Serif"/>
              </a:rPr>
              <a:t>UnChecked</a:t>
            </a:r>
            <a:r>
              <a:rPr sz="11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5">
                <a:solidFill>
                  <a:srgbClr val="FFFFFF"/>
                </a:solidFill>
                <a:latin typeface="Microsoft Sans Serif"/>
                <a:cs typeface="Microsoft Sans Serif"/>
              </a:rPr>
              <a:t>Exceptions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0925" y="696239"/>
          <a:ext cx="3100703" cy="211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98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b="1" spc="-5">
                          <a:latin typeface="Arial"/>
                          <a:cs typeface="Arial"/>
                        </a:rPr>
                        <a:t>Sr.No.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ts val="965"/>
                        </a:lnSpc>
                      </a:pPr>
                      <a:r>
                        <a:rPr sz="900" b="1" spc="-40">
                          <a:latin typeface="Arial"/>
                          <a:cs typeface="Arial"/>
                        </a:rPr>
                        <a:t>Exception</a:t>
                      </a:r>
                      <a:r>
                        <a:rPr sz="9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95">
                          <a:latin typeface="Arial"/>
                          <a:cs typeface="Arial"/>
                        </a:rPr>
                        <a:t>&amp;</a:t>
                      </a:r>
                      <a:r>
                        <a:rPr sz="9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5">
                          <a:latin typeface="Arial"/>
                          <a:cs typeface="Arial"/>
                        </a:rPr>
                        <a:t>IndexOutOfBoundsException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6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type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index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out-of-bounds.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>
                          <a:latin typeface="Arial"/>
                          <a:cs typeface="Arial"/>
                        </a:rPr>
                        <a:t>NegativeArraySizeException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created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negative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size.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>
                          <a:latin typeface="Arial"/>
                          <a:cs typeface="Arial"/>
                        </a:rPr>
                        <a:t>NullPointerException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15">
                          <a:latin typeface="Microsoft Sans Serif"/>
                          <a:cs typeface="Microsoft Sans Serif"/>
                        </a:rPr>
                        <a:t>Invalid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5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null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reference.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>
                          <a:latin typeface="Arial"/>
                          <a:cs typeface="Arial"/>
                        </a:rPr>
                        <a:t>NumberFormatException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15">
                          <a:latin typeface="Microsoft Sans Serif"/>
                          <a:cs typeface="Microsoft Sans Serif"/>
                        </a:rPr>
                        <a:t>Invalid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conversion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numeric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format.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5">
                          <a:latin typeface="Arial"/>
                          <a:cs typeface="Arial"/>
                        </a:rPr>
                        <a:t>SecurityException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0"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sz="9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violate</a:t>
                      </a:r>
                      <a:r>
                        <a:rPr sz="9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security.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>
                          <a:latin typeface="Arial"/>
                          <a:cs typeface="Arial"/>
                        </a:rPr>
                        <a:t>StringIndexOutOfBounds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0"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index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outside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bounds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string.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>
                          <a:latin typeface="Arial"/>
                          <a:cs typeface="Arial"/>
                        </a:rPr>
                        <a:t>UnsupportedOperationException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1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unsupported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operation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0"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encountered.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44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>
                <a:solidFill>
                  <a:srgbClr val="FFFFFF"/>
                </a:solidFill>
                <a:latin typeface="Microsoft Sans Serif"/>
                <a:cs typeface="Microsoft Sans Serif"/>
              </a:rPr>
              <a:t>Jave</a:t>
            </a:r>
            <a:r>
              <a:rPr sz="11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45">
                <a:solidFill>
                  <a:srgbClr val="FFFFFF"/>
                </a:solidFill>
                <a:latin typeface="Microsoft Sans Serif"/>
                <a:cs typeface="Microsoft Sans Serif"/>
              </a:rPr>
              <a:t>Exception</a:t>
            </a:r>
            <a:r>
              <a:rPr sz="11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4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6" y="602830"/>
          <a:ext cx="4051934" cy="252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22">
                <a:tc>
                  <a:txBody>
                    <a:bodyPr/>
                    <a:lstStyle/>
                    <a:p>
                      <a:pPr algn="ctr">
                        <a:lnSpc>
                          <a:spcPts val="805"/>
                        </a:lnSpc>
                      </a:pPr>
                      <a:r>
                        <a:rPr sz="800" b="1" spc="-5">
                          <a:latin typeface="Arial"/>
                          <a:cs typeface="Arial"/>
                        </a:rPr>
                        <a:t>Sr.No.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5"/>
                        </a:lnSpc>
                      </a:pPr>
                      <a:r>
                        <a:rPr sz="800" b="1" spc="-5">
                          <a:latin typeface="Arial"/>
                          <a:cs typeface="Arial"/>
                        </a:rPr>
                        <a:t>Method</a:t>
                      </a:r>
                      <a:r>
                        <a:rPr sz="800" b="1" spc="4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80">
                          <a:latin typeface="Arial"/>
                          <a:cs typeface="Arial"/>
                        </a:rPr>
                        <a:t>&amp;</a:t>
                      </a:r>
                      <a:r>
                        <a:rPr sz="800" b="1" spc="4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0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6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>
                          <a:latin typeface="Arial"/>
                          <a:cs typeface="Arial"/>
                        </a:rPr>
                        <a:t>String</a:t>
                      </a:r>
                      <a:r>
                        <a:rPr sz="800" b="1" spc="6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>
                          <a:latin typeface="Arial"/>
                          <a:cs typeface="Arial"/>
                        </a:rPr>
                        <a:t>getMessage()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 marR="511175">
                        <a:lnSpc>
                          <a:spcPts val="900"/>
                        </a:lnSpc>
                        <a:spcBef>
                          <a:spcPts val="440"/>
                        </a:spcBef>
                      </a:pPr>
                      <a:r>
                        <a:rPr sz="800" spc="-20">
                          <a:latin typeface="Microsoft Sans Serif"/>
                          <a:cs typeface="Microsoft Sans Serif"/>
                        </a:rPr>
                        <a:t>Returns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detailed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5"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5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occurred. </a:t>
                      </a:r>
                      <a:r>
                        <a:rPr sz="800" spc="-19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sz="8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5"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initialized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Throwable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constructor.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0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>
                          <a:latin typeface="Arial"/>
                          <a:cs typeface="Arial"/>
                        </a:rPr>
                        <a:t>Throwable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>
                          <a:latin typeface="Arial"/>
                          <a:cs typeface="Arial"/>
                        </a:rPr>
                        <a:t>getCause()</a:t>
                      </a:r>
                      <a:r>
                        <a:rPr sz="800" b="1" spc="4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20">
                          <a:latin typeface="Microsoft Sans Serif"/>
                          <a:cs typeface="Microsoft Sans Serif"/>
                        </a:rPr>
                        <a:t>Returns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>
                          <a:latin typeface="Microsoft Sans Serif"/>
                          <a:cs typeface="Microsoft Sans Serif"/>
                        </a:rPr>
                        <a:t>cause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6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>
                          <a:latin typeface="Microsoft Sans Serif"/>
                          <a:cs typeface="Microsoft Sans Serif"/>
                        </a:rPr>
                        <a:t>represented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Throwable</a:t>
                      </a:r>
                      <a:r>
                        <a:rPr sz="800" spc="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object.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0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>
                          <a:latin typeface="Arial"/>
                          <a:cs typeface="Arial"/>
                        </a:rPr>
                        <a:t>String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>
                          <a:latin typeface="Arial"/>
                          <a:cs typeface="Arial"/>
                        </a:rPr>
                        <a:t>toString()</a:t>
                      </a:r>
                      <a:r>
                        <a:rPr sz="800" b="1" spc="4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20">
                          <a:latin typeface="Microsoft Sans Serif"/>
                          <a:cs typeface="Microsoft Sans Serif"/>
                        </a:rPr>
                        <a:t>Returns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>
                          <a:latin typeface="Microsoft Sans Serif"/>
                          <a:cs typeface="Microsoft Sans Serif"/>
                        </a:rPr>
                        <a:t>name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concatenated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result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getMessage().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0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40">
                          <a:latin typeface="Arial"/>
                          <a:cs typeface="Arial"/>
                        </a:rPr>
                        <a:t>void</a:t>
                      </a:r>
                      <a:r>
                        <a:rPr sz="800" b="1" spc="6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>
                          <a:latin typeface="Arial"/>
                          <a:cs typeface="Arial"/>
                        </a:rPr>
                        <a:t>printStackTrace()</a:t>
                      </a:r>
                      <a:r>
                        <a:rPr sz="800" b="1" spc="4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 marR="309245">
                        <a:lnSpc>
                          <a:spcPts val="900"/>
                        </a:lnSpc>
                        <a:spcBef>
                          <a:spcPts val="440"/>
                        </a:spcBef>
                      </a:pPr>
                      <a:r>
                        <a:rPr sz="800">
                          <a:latin typeface="Microsoft Sans Serif"/>
                          <a:cs typeface="Microsoft Sans Serif"/>
                        </a:rPr>
                        <a:t>Prints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result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800" spc="15">
                          <a:latin typeface="Microsoft Sans Serif"/>
                          <a:cs typeface="Microsoft Sans Serif"/>
                        </a:rPr>
                        <a:t>toString()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along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stack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trace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5"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System.err, </a:t>
                      </a:r>
                      <a:r>
                        <a:rPr sz="800" spc="-2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error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output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stream.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0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6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>
                          <a:latin typeface="Arial"/>
                          <a:cs typeface="Arial"/>
                        </a:rPr>
                        <a:t>StackTraceElement</a:t>
                      </a:r>
                      <a:r>
                        <a:rPr sz="800" b="1" spc="7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5">
                          <a:latin typeface="Arial"/>
                          <a:cs typeface="Arial"/>
                        </a:rPr>
                        <a:t>[]</a:t>
                      </a:r>
                      <a:r>
                        <a:rPr sz="800" b="1" spc="6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>
                          <a:latin typeface="Arial"/>
                          <a:cs typeface="Arial"/>
                        </a:rPr>
                        <a:t>getStackTrace()</a:t>
                      </a:r>
                      <a:r>
                        <a:rPr sz="8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 marR="771525">
                        <a:lnSpc>
                          <a:spcPts val="900"/>
                        </a:lnSpc>
                        <a:spcBef>
                          <a:spcPts val="440"/>
                        </a:spcBef>
                      </a:pPr>
                      <a:r>
                        <a:rPr sz="800" spc="-20">
                          <a:latin typeface="Microsoft Sans Serif"/>
                          <a:cs typeface="Microsoft Sans Serif"/>
                        </a:rPr>
                        <a:t>Returns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containing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5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element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stack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trace. </a:t>
                      </a:r>
                      <a:r>
                        <a:rPr sz="800" spc="-19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element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at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index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8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5">
                          <a:latin typeface="Microsoft Sans Serif"/>
                          <a:cs typeface="Microsoft Sans Serif"/>
                        </a:rPr>
                        <a:t>represents</a:t>
                      </a:r>
                      <a:r>
                        <a:rPr sz="800" spc="1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top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call</a:t>
                      </a:r>
                      <a:r>
                        <a:rPr sz="800" spc="19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stack,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last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element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5">
                          <a:latin typeface="Microsoft Sans Serif"/>
                          <a:cs typeface="Microsoft Sans Serif"/>
                        </a:rPr>
                        <a:t>represents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869"/>
                        </a:lnSpc>
                      </a:pPr>
                      <a:r>
                        <a:rPr sz="800" spc="20"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bottom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8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call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stack.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800" b="1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5"/>
                        </a:lnSpc>
                      </a:pPr>
                      <a:r>
                        <a:rPr sz="800" b="1" spc="-4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>
                          <a:latin typeface="Arial"/>
                          <a:cs typeface="Arial"/>
                        </a:rPr>
                        <a:t>Throwable</a:t>
                      </a:r>
                      <a:r>
                        <a:rPr sz="800" b="1" spc="55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>
                          <a:latin typeface="Arial"/>
                          <a:cs typeface="Arial"/>
                        </a:rPr>
                        <a:t>fillInStackTrace()</a:t>
                      </a:r>
                      <a:r>
                        <a:rPr sz="800" b="1" spc="4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>
                          <a:latin typeface="Microsoft Sans Serif"/>
                          <a:cs typeface="Microsoft Sans Serif"/>
                        </a:rPr>
                        <a:t>: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 marR="184785">
                        <a:lnSpc>
                          <a:spcPts val="900"/>
                        </a:lnSpc>
                        <a:spcBef>
                          <a:spcPts val="440"/>
                        </a:spcBef>
                      </a:pPr>
                      <a:r>
                        <a:rPr sz="800" spc="-10">
                          <a:latin typeface="Microsoft Sans Serif"/>
                          <a:cs typeface="Microsoft Sans Serif"/>
                        </a:rPr>
                        <a:t>Fills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the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stack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trace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this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Throwable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object </a:t>
                      </a:r>
                      <a:r>
                        <a:rPr sz="800" spc="20"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00">
                          <a:latin typeface="Microsoft Sans Serif"/>
                          <a:cs typeface="Microsoft Sans Serif"/>
                        </a:rPr>
                        <a:t>current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stack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trace, </a:t>
                      </a:r>
                      <a:r>
                        <a:rPr sz="800" spc="-2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>
                          <a:latin typeface="Microsoft Sans Serif"/>
                          <a:cs typeface="Microsoft Sans Serif"/>
                        </a:rPr>
                        <a:t>adding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25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0"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>
                          <a:latin typeface="Microsoft Sans Serif"/>
                          <a:cs typeface="Microsoft Sans Serif"/>
                        </a:rPr>
                        <a:t>previous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stack</a:t>
                      </a:r>
                      <a:r>
                        <a:rPr sz="8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>
                          <a:latin typeface="Microsoft Sans Serif"/>
                          <a:cs typeface="Microsoft Sans Serif"/>
                        </a:rPr>
                        <a:t>trace.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12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49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1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45">
                <a:solidFill>
                  <a:srgbClr val="FFFFFF"/>
                </a:solidFill>
                <a:latin typeface="Microsoft Sans Serif"/>
                <a:cs typeface="Microsoft Sans Serif"/>
              </a:rPr>
              <a:t>Exception</a:t>
            </a:r>
            <a:r>
              <a:rPr sz="11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>
                <a:solidFill>
                  <a:srgbClr val="FFFFFF"/>
                </a:solidFill>
                <a:latin typeface="Microsoft Sans Serif"/>
                <a:cs typeface="Microsoft Sans Serif"/>
              </a:rPr>
              <a:t>Keywords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541650"/>
            <a:ext cx="33718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>
                <a:solidFill>
                  <a:srgbClr val="000000"/>
                </a:solidFill>
              </a:rPr>
              <a:t>There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55">
                <a:solidFill>
                  <a:srgbClr val="000000"/>
                </a:solidFill>
              </a:rPr>
              <a:t>are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40">
                <a:solidFill>
                  <a:srgbClr val="000000"/>
                </a:solidFill>
              </a:rPr>
              <a:t>5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50">
                <a:solidFill>
                  <a:srgbClr val="000000"/>
                </a:solidFill>
              </a:rPr>
              <a:t>keywords</a:t>
            </a:r>
            <a:r>
              <a:rPr sz="900" spc="70">
                <a:solidFill>
                  <a:srgbClr val="000000"/>
                </a:solidFill>
              </a:rPr>
              <a:t> </a:t>
            </a:r>
            <a:r>
              <a:rPr sz="900" spc="-20">
                <a:solidFill>
                  <a:srgbClr val="000000"/>
                </a:solidFill>
              </a:rPr>
              <a:t>which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55">
                <a:solidFill>
                  <a:srgbClr val="000000"/>
                </a:solidFill>
              </a:rPr>
              <a:t>are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65">
                <a:solidFill>
                  <a:srgbClr val="000000"/>
                </a:solidFill>
              </a:rPr>
              <a:t>used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5">
                <a:solidFill>
                  <a:srgbClr val="000000"/>
                </a:solidFill>
              </a:rPr>
              <a:t>in</a:t>
            </a:r>
            <a:r>
              <a:rPr sz="900" spc="70">
                <a:solidFill>
                  <a:srgbClr val="000000"/>
                </a:solidFill>
              </a:rPr>
              <a:t> </a:t>
            </a:r>
            <a:r>
              <a:rPr sz="900" spc="-30">
                <a:solidFill>
                  <a:srgbClr val="000000"/>
                </a:solidFill>
              </a:rPr>
              <a:t>handling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40">
                <a:solidFill>
                  <a:srgbClr val="000000"/>
                </a:solidFill>
              </a:rPr>
              <a:t>exceptions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5">
                <a:solidFill>
                  <a:srgbClr val="000000"/>
                </a:solidFill>
              </a:rPr>
              <a:t>in</a:t>
            </a:r>
            <a:r>
              <a:rPr sz="900" spc="65">
                <a:solidFill>
                  <a:srgbClr val="000000"/>
                </a:solidFill>
              </a:rPr>
              <a:t> </a:t>
            </a:r>
            <a:r>
              <a:rPr sz="900" spc="-30">
                <a:solidFill>
                  <a:srgbClr val="000000"/>
                </a:solidFill>
              </a:rPr>
              <a:t>Java.</a:t>
            </a:r>
            <a:endParaRPr sz="9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466" y="823341"/>
          <a:ext cx="4025900" cy="2108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98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45">
                          <a:latin typeface="Arial"/>
                          <a:cs typeface="Arial"/>
                        </a:rPr>
                        <a:t>Keyword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65"/>
                        </a:lnSpc>
                      </a:pPr>
                      <a:r>
                        <a:rPr sz="900" b="1" spc="-3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 spc="-5">
                          <a:latin typeface="Arial"/>
                          <a:cs typeface="Arial"/>
                        </a:rPr>
                        <a:t>try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where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5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should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place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code.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 marR="1147445">
                        <a:lnSpc>
                          <a:spcPct val="101000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must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followed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either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catch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finally. </a:t>
                      </a:r>
                      <a:r>
                        <a:rPr sz="900" spc="-2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means,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can’t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5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try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alone.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900" b="1" spc="-35">
                          <a:latin typeface="Arial"/>
                          <a:cs typeface="Arial"/>
                        </a:rPr>
                        <a:t>catch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handle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exception.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 marR="1076960">
                        <a:lnSpc>
                          <a:spcPct val="101000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must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5">
                          <a:latin typeface="Microsoft Sans Serif"/>
                          <a:cs typeface="Microsoft Sans Serif"/>
                        </a:rPr>
                        <a:t>preceded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try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>
                          <a:latin typeface="Microsoft Sans Serif"/>
                          <a:cs typeface="Microsoft Sans Serif"/>
                        </a:rPr>
                        <a:t>means </a:t>
                      </a:r>
                      <a:r>
                        <a:rPr sz="900" spc="-2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5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can’t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75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catch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alone.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followed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finally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later.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30">
                          <a:latin typeface="Arial"/>
                          <a:cs typeface="Arial"/>
                        </a:rPr>
                        <a:t>finally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execute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>
                          <a:latin typeface="Microsoft Sans Serif"/>
                          <a:cs typeface="Microsoft Sans Serif"/>
                        </a:rPr>
                        <a:t>important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code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program.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executed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whether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>
                          <a:latin typeface="Microsoft Sans Serif"/>
                          <a:cs typeface="Microsoft Sans Serif"/>
                        </a:rPr>
                        <a:t>handled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>
                          <a:latin typeface="Microsoft Sans Serif"/>
                          <a:cs typeface="Microsoft Sans Serif"/>
                        </a:rPr>
                        <a:t>not.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98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>
                          <a:latin typeface="Arial"/>
                          <a:cs typeface="Arial"/>
                        </a:rPr>
                        <a:t>throw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throw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exception.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900" b="1" spc="-45">
                          <a:latin typeface="Arial"/>
                          <a:cs typeface="Arial"/>
                        </a:rPr>
                        <a:t>throws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>
                          <a:latin typeface="Microsoft Sans Serif"/>
                          <a:cs typeface="Microsoft Sans Serif"/>
                        </a:rPr>
                        <a:t>declare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exceptions.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doesn’t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throw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>
                          <a:latin typeface="Microsoft Sans Serif"/>
                          <a:cs typeface="Microsoft Sans Serif"/>
                        </a:rPr>
                        <a:t>exception.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75565" marR="339725">
                        <a:lnSpc>
                          <a:spcPct val="101000"/>
                        </a:lnSpc>
                      </a:pP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there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occur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900" spc="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method. </a:t>
                      </a:r>
                      <a:r>
                        <a:rPr sz="900" spc="-2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9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5">
                          <a:latin typeface="Microsoft Sans Serif"/>
                          <a:cs typeface="Microsoft Sans Serif"/>
                        </a:rPr>
                        <a:t>always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>
                          <a:latin typeface="Microsoft Sans Serif"/>
                          <a:cs typeface="Microsoft Sans Serif"/>
                        </a:rPr>
                        <a:t>method</a:t>
                      </a:r>
                      <a:r>
                        <a:rPr sz="900" spc="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>
                          <a:latin typeface="Microsoft Sans Serif"/>
                          <a:cs typeface="Microsoft Sans Serif"/>
                        </a:rPr>
                        <a:t>signature.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00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>
                <a:latin typeface="Arial"/>
                <a:cs typeface="Arial"/>
              </a:rPr>
              <a:t>try</a:t>
            </a:r>
            <a:r>
              <a:rPr b="1" spc="35">
                <a:latin typeface="Arial"/>
                <a:cs typeface="Arial"/>
              </a:rPr>
              <a:t> </a:t>
            </a:r>
            <a:r>
              <a:rPr spc="-65"/>
              <a:t>and</a:t>
            </a:r>
            <a:r>
              <a:rPr spc="50"/>
              <a:t> </a:t>
            </a:r>
            <a:r>
              <a:rPr b="1" spc="-45">
                <a:latin typeface="Arial"/>
                <a:cs typeface="Arial"/>
              </a:rPr>
              <a:t>catch</a:t>
            </a:r>
            <a:r>
              <a:rPr b="1" spc="35"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18811"/>
            <a:ext cx="2656205" cy="2456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b="1" spc="-30">
                <a:latin typeface="Arial"/>
                <a:cs typeface="Arial"/>
              </a:rPr>
              <a:t>Syntax</a:t>
            </a:r>
            <a:r>
              <a:rPr sz="900" b="1" spc="5">
                <a:latin typeface="Arial"/>
                <a:cs typeface="Arial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try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catch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keywords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25">
                <a:solidFill>
                  <a:srgbClr val="3F7F7F"/>
                </a:solidFill>
                <a:latin typeface="Cambria"/>
                <a:cs typeface="Cambria"/>
              </a:rPr>
              <a:t>come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4">
                <a:solidFill>
                  <a:srgbClr val="3F7F7F"/>
                </a:solidFill>
                <a:latin typeface="Cambria"/>
                <a:cs typeface="Cambria"/>
              </a:rPr>
              <a:t>pairs: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mbria"/>
              <a:cs typeface="Cambria"/>
            </a:endParaRPr>
          </a:p>
          <a:p>
            <a:pPr marL="490855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Block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code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try</a:t>
            </a:r>
            <a:endParaRPr sz="900">
              <a:latin typeface="Cambria"/>
              <a:cs typeface="Cambria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</a:t>
            </a:r>
            <a:r>
              <a:rPr sz="900" spc="-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Block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code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handle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errors</a:t>
            </a:r>
            <a:endParaRPr sz="900">
              <a:latin typeface="Cambria"/>
              <a:cs typeface="Cambria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......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04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</a:t>
            </a:r>
            <a:r>
              <a:rPr spc="60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45"/>
              <a:t>Exception</a:t>
            </a:r>
            <a:r>
              <a:rPr spc="65"/>
              <a:t> </a:t>
            </a:r>
            <a:r>
              <a:rPr spc="-4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93565"/>
            <a:ext cx="3957954" cy="3417602"/>
          </a:xfrm>
          <a:prstGeom prst="rect">
            <a:avLst/>
          </a:prstGeom>
        </p:spPr>
        <p:txBody>
          <a:bodyPr vert="horz" wrap="square" lIns="0" tIns="419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b="1" dirty="0">
                <a:latin typeface="Arial"/>
                <a:cs typeface="Arial"/>
              </a:rPr>
              <a:t>Without</a:t>
            </a:r>
            <a:r>
              <a:rPr sz="900" b="1" spc="6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Exception</a:t>
            </a:r>
            <a:r>
              <a:rPr sz="900" b="1" spc="6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Handling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930"/>
              </a:lnSpc>
              <a:spcBef>
                <a:spcPts val="204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226695" marR="1576705" indent="-107950">
              <a:lnSpc>
                <a:spcPts val="900"/>
              </a:lnSpc>
              <a:spcBef>
                <a:spcPts val="4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 ] </a:t>
            </a:r>
            <a:r>
              <a:rPr sz="800" spc="20" dirty="0" err="1">
                <a:latin typeface="SimSun"/>
                <a:cs typeface="SimSun"/>
              </a:rPr>
              <a:t>args</a:t>
            </a:r>
            <a:r>
              <a:rPr sz="800" spc="20" dirty="0">
                <a:latin typeface="SimSun"/>
                <a:cs typeface="SimSun"/>
              </a:rPr>
              <a:t>) {</a:t>
            </a:r>
            <a:r>
              <a:rPr lang="en-GB" sz="800" spc="20" dirty="0">
                <a:latin typeface="SimSun"/>
                <a:cs typeface="SimSun"/>
              </a:rPr>
              <a:t> 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spc="7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 err="1">
                <a:latin typeface="SimSun"/>
                <a:cs typeface="SimSun"/>
              </a:rPr>
              <a:t>myNum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};</a:t>
            </a:r>
            <a:r>
              <a:rPr lang="en-GB" sz="800" spc="20" dirty="0">
                <a:latin typeface="SimSun"/>
                <a:cs typeface="SimSun"/>
              </a:rPr>
              <a:t> 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 err="1">
                <a:latin typeface="SimSun"/>
                <a:cs typeface="SimSun"/>
              </a:rPr>
              <a:t>System.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 err="1">
                <a:latin typeface="SimSun"/>
                <a:cs typeface="SimSun"/>
              </a:rPr>
              <a:t>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 err="1">
                <a:latin typeface="SimSun"/>
                <a:cs typeface="SimSun"/>
              </a:rPr>
              <a:t>myNum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[10]</a:t>
            </a:r>
            <a:r>
              <a:rPr sz="800" spc="20" dirty="0">
                <a:latin typeface="SimSun"/>
                <a:cs typeface="SimSun"/>
              </a:rPr>
              <a:t>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error!</a:t>
            </a:r>
            <a:endParaRPr sz="800" dirty="0">
              <a:latin typeface="Cambria"/>
              <a:ea typeface="Cambria"/>
              <a:cs typeface="Cambria"/>
            </a:endParaRPr>
          </a:p>
          <a:p>
            <a:pPr marL="11938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thread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"main"</a:t>
            </a:r>
            <a:r>
              <a:rPr lang="en-GB" sz="800" i="1" spc="30" dirty="0">
                <a:solidFill>
                  <a:srgbClr val="3F7F7F"/>
                </a:solidFill>
                <a:latin typeface="Cambria"/>
                <a:cs typeface="Cambria"/>
              </a:rPr>
              <a:t> 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 err="1">
                <a:solidFill>
                  <a:srgbClr val="3F7F7F"/>
                </a:solidFill>
                <a:latin typeface="Cambria"/>
                <a:cs typeface="Cambria"/>
              </a:rPr>
              <a:t>java.lang.ArrayIndexOutOfBoundsException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10</a:t>
            </a:r>
            <a:endParaRPr sz="800" dirty="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 err="1">
                <a:solidFill>
                  <a:srgbClr val="3F7F7F"/>
                </a:solidFill>
                <a:latin typeface="Cambria"/>
                <a:cs typeface="Cambria"/>
              </a:rPr>
              <a:t>Main.main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(Main.java:4)</a:t>
            </a:r>
            <a:r>
              <a:rPr lang="en-US" sz="800" spc="50" dirty="0">
                <a:ea typeface="+mn-lt"/>
                <a:cs typeface="+mn-lt"/>
              </a:rPr>
              <a:t> </a:t>
            </a:r>
            <a:endParaRPr lang="en-GB" sz="8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endParaRPr sz="800" i="1" spc="50" dirty="0">
              <a:solidFill>
                <a:srgbClr val="3F7F7F"/>
              </a:solidFill>
              <a:latin typeface="Cambria"/>
              <a:ea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900" b="1" spc="15" dirty="0">
                <a:latin typeface="Arial"/>
                <a:cs typeface="Arial"/>
              </a:rPr>
              <a:t>With</a:t>
            </a:r>
            <a:r>
              <a:rPr sz="900" b="1" spc="6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Exception</a:t>
            </a:r>
            <a:r>
              <a:rPr sz="900" b="1" spc="6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Handling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930"/>
              </a:lnSpc>
              <a:spcBef>
                <a:spcPts val="204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11938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 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 err="1">
                <a:latin typeface="SimSun"/>
                <a:cs typeface="SimSun"/>
              </a:rPr>
              <a:t>args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226695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335280" marR="2001520">
              <a:lnSpc>
                <a:spcPts val="900"/>
              </a:lnSpc>
              <a:spcBef>
                <a:spcPts val="50"/>
              </a:spcBef>
            </a:pP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spc="7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 err="1">
                <a:latin typeface="SimSun"/>
                <a:cs typeface="SimSun"/>
              </a:rPr>
              <a:t>myNum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800" spc="20" dirty="0">
                <a:latin typeface="SimSun"/>
                <a:cs typeface="SimSun"/>
              </a:rPr>
              <a:t>};</a:t>
            </a:r>
            <a:r>
              <a:rPr lang="en-GB" sz="800" spc="20" dirty="0">
                <a:latin typeface="SimSun"/>
                <a:cs typeface="SimSun"/>
              </a:rPr>
              <a:t> 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 err="1">
                <a:latin typeface="SimSun"/>
                <a:cs typeface="SimSun"/>
              </a:rPr>
              <a:t>System.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 err="1">
                <a:latin typeface="SimSun"/>
                <a:cs typeface="SimSun"/>
              </a:rPr>
              <a:t>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 err="1">
                <a:latin typeface="SimSun"/>
                <a:cs typeface="SimSun"/>
              </a:rPr>
              <a:t>myNum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[10]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 dirty="0">
              <a:latin typeface="SimSun"/>
              <a:cs typeface="SimSun"/>
            </a:endParaRPr>
          </a:p>
          <a:p>
            <a:pPr marL="2266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335280" marR="1248410" indent="-107950">
              <a:lnSpc>
                <a:spcPts val="900"/>
              </a:lnSpc>
              <a:spcBef>
                <a:spcPts val="45"/>
              </a:spcBef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 e) {</a:t>
            </a:r>
            <a:r>
              <a:rPr lang="en-GB" sz="800" spc="20" dirty="0">
                <a:latin typeface="SimSun"/>
                <a:cs typeface="SimSun"/>
              </a:rPr>
              <a:t> 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 err="1">
                <a:latin typeface="SimSun"/>
                <a:cs typeface="SimSun"/>
              </a:rPr>
              <a:t>System.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 err="1">
                <a:latin typeface="SimSun"/>
                <a:cs typeface="SimSun"/>
              </a:rPr>
              <a:t>.</a:t>
            </a:r>
            <a:r>
              <a:rPr sz="800" spc="20" dirty="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"Something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went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wrong."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 dirty="0">
              <a:latin typeface="SimSun"/>
              <a:cs typeface="SimSun"/>
            </a:endParaRPr>
          </a:p>
          <a:p>
            <a:pPr marL="2266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1193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ea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lang="en-GB" sz="800" i="1" spc="45" dirty="0">
                <a:solidFill>
                  <a:srgbClr val="3F7F7F"/>
                </a:solidFill>
                <a:latin typeface="Cambria"/>
                <a:cs typeface="Cambria"/>
              </a:rPr>
              <a:t>  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Something</a:t>
            </a:r>
            <a:r>
              <a:rPr lang="en-GB" sz="800" i="1" spc="20" dirty="0">
                <a:solidFill>
                  <a:srgbClr val="3F7F7F"/>
                </a:solidFill>
                <a:latin typeface="Cambria"/>
                <a:cs typeface="Cambria"/>
              </a:rPr>
              <a:t> 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went</a:t>
            </a:r>
            <a:r>
              <a:rPr lang="en-GB" sz="800" i="1" spc="5" dirty="0">
                <a:solidFill>
                  <a:srgbClr val="3F7F7F"/>
                </a:solidFill>
                <a:latin typeface="Cambria"/>
                <a:cs typeface="Cambria"/>
              </a:rPr>
              <a:t> 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wrong.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04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Example-2</a:t>
            </a:r>
            <a:r>
              <a:rPr spc="60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45"/>
              <a:t>Exception</a:t>
            </a:r>
            <a:r>
              <a:rPr spc="65"/>
              <a:t> </a:t>
            </a:r>
            <a:r>
              <a:rPr spc="-4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44119"/>
            <a:ext cx="3897629" cy="28765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b="1">
                <a:latin typeface="Arial"/>
                <a:cs typeface="Arial"/>
              </a:rPr>
              <a:t>Without</a:t>
            </a:r>
            <a:r>
              <a:rPr sz="900" b="1" spc="6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Exception</a:t>
            </a:r>
            <a:r>
              <a:rPr sz="900" b="1" spc="60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Handling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30"/>
              </a:lnSpc>
              <a:spcBef>
                <a:spcPts val="21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solidFill>
                  <a:srgbClr val="0000FF"/>
                </a:solidFill>
                <a:latin typeface="Calibri"/>
                <a:cs typeface="Calibri"/>
              </a:rPr>
              <a:t>Testtrycatch1</a:t>
            </a:r>
            <a:r>
              <a:rPr sz="800" b="1" spc="2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data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=50/0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SimSun"/>
              <a:cs typeface="SimSun"/>
            </a:endParaRPr>
          </a:p>
          <a:p>
            <a:pPr marL="12700" marR="5080">
              <a:lnSpc>
                <a:spcPts val="900"/>
              </a:lnSpc>
            </a:pPr>
            <a:r>
              <a:rPr sz="800" spc="2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r>
              <a:rPr sz="800" spc="30">
                <a:solidFill>
                  <a:srgbClr val="A0A000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Exception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in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thread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main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java.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lang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ArithmeticException</a:t>
            </a:r>
            <a:r>
              <a:rPr sz="800" spc="20">
                <a:latin typeface="SimSun"/>
                <a:cs typeface="SimSun"/>
              </a:rPr>
              <a:t>: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3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by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zero </a:t>
            </a:r>
            <a:r>
              <a:rPr sz="800" spc="-38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(rest</a:t>
            </a:r>
            <a:r>
              <a:rPr sz="800" spc="1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of the code is not executed)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15">
                <a:latin typeface="Arial"/>
                <a:cs typeface="Arial"/>
              </a:rPr>
              <a:t>With</a:t>
            </a:r>
            <a:r>
              <a:rPr sz="900" b="1" spc="6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Exception</a:t>
            </a:r>
            <a:r>
              <a:rPr sz="900" b="1" spc="65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Handling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30"/>
              </a:lnSpc>
              <a:spcBef>
                <a:spcPts val="21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Testtrycatch1</a:t>
            </a:r>
            <a:r>
              <a:rPr sz="800" spc="65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spc="8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data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=50/0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388620" marR="653415">
              <a:lnSpc>
                <a:spcPts val="900"/>
              </a:lnSpc>
              <a:spcBef>
                <a:spcPts val="50"/>
              </a:spcBef>
            </a:pPr>
            <a:r>
              <a:rPr sz="800" spc="30">
                <a:latin typeface="SimSun"/>
                <a:cs typeface="SimSun"/>
              </a:rPr>
              <a:t>}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0">
                <a:latin typeface="SimSun"/>
                <a:cs typeface="SimSun"/>
              </a:rPr>
              <a:t>(ArithmeticException </a:t>
            </a:r>
            <a:r>
              <a:rPr sz="800" spc="20">
                <a:latin typeface="SimSun"/>
                <a:cs typeface="SimSun"/>
              </a:rPr>
              <a:t>e){System.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(e);}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"rest of the code..."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2700" marR="5080">
              <a:lnSpc>
                <a:spcPts val="900"/>
              </a:lnSpc>
            </a:pPr>
            <a:r>
              <a:rPr sz="800" spc="2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r>
              <a:rPr sz="800" spc="30">
                <a:solidFill>
                  <a:srgbClr val="A0A000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Exception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in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thread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main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java.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lang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ArithmeticException</a:t>
            </a:r>
            <a:r>
              <a:rPr sz="800" spc="20">
                <a:latin typeface="SimSun"/>
                <a:cs typeface="SimSun"/>
              </a:rPr>
              <a:t>: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3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by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zero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rest</a:t>
            </a:r>
            <a:r>
              <a:rPr sz="800" spc="1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of the code...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16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93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Example-3</a:t>
            </a:r>
            <a:r>
              <a:rPr spc="65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10"/>
              <a:t>Multiple</a:t>
            </a:r>
            <a:r>
              <a:rPr spc="60"/>
              <a:t> </a:t>
            </a:r>
            <a:r>
              <a:rPr b="1" spc="-45">
                <a:solidFill>
                  <a:srgbClr val="FFF200"/>
                </a:solidFill>
                <a:latin typeface="Arial"/>
                <a:cs typeface="Arial"/>
              </a:rPr>
              <a:t>catch</a:t>
            </a:r>
            <a:r>
              <a:rPr b="1" spc="5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34144"/>
            <a:ext cx="3971290" cy="251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>
                <a:solidFill>
                  <a:srgbClr val="0000FF"/>
                </a:solidFill>
                <a:latin typeface="Calibri"/>
                <a:cs typeface="Calibri"/>
              </a:rPr>
              <a:t>MultipleCatchBlock</a:t>
            </a:r>
            <a:r>
              <a:rPr sz="900" spc="6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 marR="2037714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-20">
                <a:latin typeface="SimSun"/>
                <a:cs typeface="SimSun"/>
              </a:rPr>
              <a:t>a</a:t>
            </a:r>
            <a:r>
              <a:rPr sz="900" spc="-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b="1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spc="65">
                <a:solidFill>
                  <a:srgbClr val="666666"/>
                </a:solidFill>
                <a:latin typeface="SimSun"/>
                <a:cs typeface="SimSun"/>
              </a:rPr>
              <a:t>[5]</a:t>
            </a:r>
            <a:r>
              <a:rPr sz="900" spc="6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[5]=30/0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184150" indent="-239395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"Arithmetic</a:t>
            </a:r>
            <a:r>
              <a:rPr sz="900" spc="-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Caught"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5080" indent="-239395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 </a:t>
            </a:r>
            <a:r>
              <a:rPr sz="900" spc="20">
                <a:latin typeface="SimSun"/>
                <a:cs typeface="SimSun"/>
              </a:rPr>
              <a:t>e) 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"ArrayIndexOutOfBound</a:t>
            </a:r>
            <a:r>
              <a:rPr sz="900" spc="-4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781685" indent="-239395">
              <a:lnSpc>
                <a:spcPct val="101000"/>
              </a:lnSpc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"Default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14" y="2927967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>
                <a:latin typeface="SimSun"/>
                <a:cs typeface="SimSun"/>
              </a:rPr>
              <a:t>Output:</a:t>
            </a:r>
            <a:endParaRPr sz="9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048" y="2927967"/>
            <a:ext cx="1639570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20">
                <a:latin typeface="SimSun"/>
                <a:cs typeface="SimSun"/>
              </a:rPr>
              <a:t>Arithmetic</a:t>
            </a:r>
            <a:r>
              <a:rPr sz="900" spc="-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Exception</a:t>
            </a:r>
            <a:r>
              <a:rPr sz="900" spc="-2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Caught </a:t>
            </a:r>
            <a:r>
              <a:rPr sz="900" spc="-44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Rest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of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the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code...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10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Example-4</a:t>
            </a:r>
            <a:r>
              <a:rPr spc="65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10"/>
              <a:t>Multiple</a:t>
            </a:r>
            <a:r>
              <a:rPr spc="65"/>
              <a:t> </a:t>
            </a:r>
            <a:r>
              <a:rPr b="1" spc="-45">
                <a:solidFill>
                  <a:srgbClr val="FFF200"/>
                </a:solidFill>
                <a:latin typeface="Arial"/>
                <a:cs typeface="Arial"/>
              </a:rPr>
              <a:t>catch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(Ordered)</a:t>
            </a:r>
            <a:r>
              <a:rPr spc="70"/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79445"/>
            <a:ext cx="3971290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>
                <a:solidFill>
                  <a:srgbClr val="0000FF"/>
                </a:solidFill>
                <a:latin typeface="Calibri"/>
                <a:cs typeface="Calibri"/>
              </a:rPr>
              <a:t>MultipleCatchBlock</a:t>
            </a:r>
            <a:r>
              <a:rPr sz="900" spc="6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 marR="2037714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-20">
                <a:latin typeface="SimSun"/>
                <a:cs typeface="SimSun"/>
              </a:rPr>
              <a:t>a</a:t>
            </a:r>
            <a:r>
              <a:rPr sz="900" spc="-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b="1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spc="65">
                <a:solidFill>
                  <a:srgbClr val="666666"/>
                </a:solidFill>
                <a:latin typeface="SimSun"/>
                <a:cs typeface="SimSun"/>
              </a:rPr>
              <a:t>[5]</a:t>
            </a:r>
            <a:r>
              <a:rPr sz="900" spc="6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[5]=30/0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781685" indent="-239395">
              <a:lnSpc>
                <a:spcPct val="101000"/>
              </a:lnSpc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"Default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184150" indent="-239395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"Arithmetic</a:t>
            </a:r>
            <a:r>
              <a:rPr sz="900" spc="-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Caught"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5080" indent="-239395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 </a:t>
            </a:r>
            <a:r>
              <a:rPr sz="900" spc="20">
                <a:latin typeface="SimSun"/>
                <a:cs typeface="SimSun"/>
              </a:rPr>
              <a:t>e) 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"ArrayIndexOutOfBound</a:t>
            </a:r>
            <a:r>
              <a:rPr sz="900" spc="-4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  <a:tabLst>
                <a:tab pos="969010" algn="l"/>
              </a:tabLst>
            </a:pPr>
            <a:r>
              <a:rPr sz="900" spc="20">
                <a:latin typeface="SimSun"/>
                <a:cs typeface="SimSun"/>
              </a:rPr>
              <a:t>Output:	Compilation</a:t>
            </a:r>
            <a:r>
              <a:rPr sz="900" spc="-3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Error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18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630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4022"/>
            <a:ext cx="4270375" cy="2794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232785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0000FF"/>
                </a:solidFill>
                <a:latin typeface="Calibri"/>
                <a:cs typeface="Calibri"/>
              </a:rPr>
              <a:t>Multiple</a:t>
            </a:r>
            <a:r>
              <a:rPr sz="900" spc="6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1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20">
                <a:latin typeface="SimSun"/>
                <a:cs typeface="SimSun"/>
              </a:rPr>
              <a:t>args.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length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5"/>
              </a:spcBef>
            </a:pPr>
            <a:r>
              <a:rPr sz="900" i="1">
                <a:solidFill>
                  <a:srgbClr val="3F7F7F"/>
                </a:solidFill>
                <a:latin typeface="Cambria"/>
                <a:cs typeface="Cambria"/>
              </a:rPr>
              <a:t>//Do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not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give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">
                <a:solidFill>
                  <a:srgbClr val="3F7F7F"/>
                </a:solidFill>
                <a:latin typeface="Cambria"/>
                <a:cs typeface="Cambria"/>
              </a:rPr>
              <a:t>any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">
                <a:solidFill>
                  <a:srgbClr val="3F7F7F"/>
                </a:solidFill>
                <a:latin typeface="Cambria"/>
                <a:cs typeface="Cambria"/>
              </a:rPr>
              <a:t>argument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during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execution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endParaRPr sz="900">
              <a:latin typeface="Cambria"/>
              <a:cs typeface="Cambria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i="1" spc="45">
                <a:solidFill>
                  <a:srgbClr val="3F7F7F"/>
                </a:solidFill>
                <a:latin typeface="Cambria"/>
                <a:cs typeface="Cambria"/>
              </a:rPr>
              <a:t>//check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result</a:t>
            </a:r>
            <a:endParaRPr sz="900">
              <a:latin typeface="Cambria"/>
              <a:cs typeface="Cambria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"a="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a);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  <a:tabLst>
                <a:tab pos="1686560" algn="l"/>
                <a:tab pos="2702560" algn="l"/>
              </a:tabLst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b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=5/</a:t>
            </a:r>
            <a:r>
              <a:rPr sz="900" spc="20">
                <a:latin typeface="SimSun"/>
                <a:cs typeface="SimSun"/>
              </a:rPr>
              <a:t>a;	</a:t>
            </a: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c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r>
              <a:rPr sz="900" spc="20">
                <a:latin typeface="SimSun"/>
                <a:cs typeface="SimSun"/>
              </a:rPr>
              <a:t>};	c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[10]=87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789305" marR="542925" indent="-299085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 </a:t>
            </a:r>
            <a:r>
              <a:rPr sz="900" spc="20">
                <a:latin typeface="SimSun"/>
                <a:cs typeface="SimSun"/>
              </a:rPr>
              <a:t>e) 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"Array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Index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Out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Bound"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e);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 marR="5080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"Divide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by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ze </a:t>
            </a:r>
            <a:r>
              <a:rPr sz="900" spc="-434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try/catch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7084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Divide</a:t>
            </a:r>
            <a:r>
              <a:rPr sz="900" i="1" spc="2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0">
                <a:solidFill>
                  <a:srgbClr val="3F7F7F"/>
                </a:solidFill>
                <a:latin typeface="Cambria"/>
                <a:cs typeface="Cambria"/>
              </a:rPr>
              <a:t>zerojava.lang.ArithmeticException:</a:t>
            </a:r>
            <a:r>
              <a:rPr sz="900" i="1" spc="2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r>
              <a:rPr sz="900" i="1" spc="2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zero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try/catch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block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19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4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771893"/>
            <a:ext cx="43218" cy="432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939761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1107630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275499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1443367"/>
            <a:ext cx="43218" cy="4321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1367" y="420052"/>
            <a:ext cx="3302332" cy="123687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6379" marR="1900555" indent="-234315">
              <a:lnSpc>
                <a:spcPct val="143900"/>
              </a:lnSpc>
              <a:spcBef>
                <a:spcPts val="235"/>
              </a:spcBef>
            </a:pP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lang="en-IN" sz="9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Handling </a:t>
            </a:r>
            <a:r>
              <a:rPr lang="en-IN" sz="9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Exceptions</a:t>
            </a:r>
            <a:r>
              <a:rPr sz="800" spc="25">
                <a:latin typeface="Microsoft Sans Serif"/>
                <a:cs typeface="Microsoft Sans Serif"/>
              </a:rPr>
              <a:t> </a:t>
            </a:r>
            <a:r>
              <a:rPr sz="800" spc="105">
                <a:latin typeface="Microsoft Sans Serif"/>
                <a:cs typeface="Microsoft Sans Serif"/>
              </a:rPr>
              <a:t>&amp;</a:t>
            </a:r>
            <a:r>
              <a:rPr sz="800" spc="2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Errors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Types</a:t>
            </a:r>
            <a:r>
              <a:rPr sz="800" spc="5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5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60"/>
              </a:spcBef>
            </a:pPr>
            <a:r>
              <a:rPr sz="800">
                <a:latin typeface="Microsoft Sans Serif"/>
                <a:cs typeface="Microsoft Sans Serif"/>
              </a:rPr>
              <a:t>Control</a:t>
            </a:r>
            <a:r>
              <a:rPr sz="800" spc="5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Flow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Exceptions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ct val="137700"/>
              </a:lnSpc>
            </a:pPr>
            <a:r>
              <a:rPr sz="800" spc="-50">
                <a:latin typeface="Microsoft Sans Serif"/>
                <a:cs typeface="Microsoft Sans Serif"/>
              </a:rPr>
              <a:t>Use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0">
                <a:solidFill>
                  <a:srgbClr val="FF0000"/>
                </a:solidFill>
                <a:latin typeface="Microsoft Sans Serif"/>
                <a:cs typeface="Microsoft Sans Serif"/>
              </a:rPr>
              <a:t>try</a:t>
            </a:r>
            <a:r>
              <a:rPr sz="800" spc="20">
                <a:latin typeface="Microsoft Sans Serif"/>
                <a:cs typeface="Microsoft Sans Serif"/>
              </a:rPr>
              <a:t>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catch</a:t>
            </a:r>
            <a:r>
              <a:rPr sz="800" spc="-5">
                <a:latin typeface="Microsoft Sans Serif"/>
                <a:cs typeface="Microsoft Sans Serif"/>
              </a:rPr>
              <a:t>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solidFill>
                  <a:srgbClr val="FF0000"/>
                </a:solidFill>
                <a:latin typeface="Microsoft Sans Serif"/>
                <a:cs typeface="Microsoft Sans Serif"/>
              </a:rPr>
              <a:t>finally</a:t>
            </a:r>
            <a:r>
              <a:rPr sz="800" spc="5">
                <a:latin typeface="Microsoft Sans Serif"/>
                <a:cs typeface="Microsoft Sans Serif"/>
              </a:rPr>
              <a:t>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solidFill>
                  <a:srgbClr val="FF0000"/>
                </a:solidFill>
                <a:latin typeface="Microsoft Sans Serif"/>
                <a:cs typeface="Microsoft Sans Serif"/>
              </a:rPr>
              <a:t>throw</a:t>
            </a:r>
            <a:r>
              <a:rPr sz="800" spc="5">
                <a:latin typeface="Microsoft Sans Serif"/>
                <a:cs typeface="Microsoft Sans Serif"/>
              </a:rPr>
              <a:t>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rgbClr val="FF0000"/>
                </a:solidFill>
                <a:latin typeface="Microsoft Sans Serif"/>
                <a:cs typeface="Microsoft Sans Serif"/>
              </a:rPr>
              <a:t>throws</a:t>
            </a:r>
            <a:r>
              <a:rPr sz="8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Handling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User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Defined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Exceptions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lang="en-US"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22" name="object 2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12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/>
              <a:t>Flow</a:t>
            </a:r>
            <a:r>
              <a:rPr spc="65"/>
              <a:t> </a:t>
            </a:r>
            <a:r>
              <a:rPr spc="-25"/>
              <a:t>control</a:t>
            </a:r>
            <a:r>
              <a:rPr spc="65"/>
              <a:t> </a:t>
            </a:r>
            <a:r>
              <a:rPr spc="-25"/>
              <a:t>in</a:t>
            </a:r>
            <a:r>
              <a:rPr spc="65"/>
              <a:t> </a:t>
            </a:r>
            <a:r>
              <a:rPr b="1" spc="-5">
                <a:solidFill>
                  <a:srgbClr val="FFF200"/>
                </a:solidFill>
                <a:latin typeface="Arial"/>
                <a:cs typeface="Arial"/>
              </a:rPr>
              <a:t>try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90"/>
              <a:t>&amp;</a:t>
            </a:r>
            <a:r>
              <a:rPr spc="70"/>
              <a:t> </a:t>
            </a:r>
            <a:r>
              <a:rPr b="1" spc="-45">
                <a:solidFill>
                  <a:srgbClr val="FFF200"/>
                </a:solidFill>
                <a:latin typeface="Arial"/>
                <a:cs typeface="Arial"/>
              </a:rPr>
              <a:t>catch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34694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038301"/>
            <a:ext cx="43218" cy="432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152169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266050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486751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690357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804225"/>
            <a:ext cx="43218" cy="432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294" y="489296"/>
            <a:ext cx="3521075" cy="13938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15">
                <a:latin typeface="Microsoft Sans Serif"/>
                <a:cs typeface="Microsoft Sans Serif"/>
              </a:rPr>
              <a:t>Control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flow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occurs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in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each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given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case: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540"/>
              </a:spcBef>
            </a:pPr>
            <a:r>
              <a:rPr sz="900" spc="-15">
                <a:latin typeface="Microsoft Sans Serif"/>
                <a:cs typeface="Microsoft Sans Serif"/>
              </a:rPr>
              <a:t>Control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flow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in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try-catch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clause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OR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try-catch-finally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clause</a:t>
            </a:r>
            <a:endParaRPr sz="900">
              <a:latin typeface="Microsoft Sans Serif"/>
              <a:cs typeface="Microsoft Sans Serif"/>
            </a:endParaRPr>
          </a:p>
          <a:p>
            <a:pPr marL="480695" marR="5080">
              <a:lnSpc>
                <a:spcPts val="900"/>
              </a:lnSpc>
              <a:spcBef>
                <a:spcPts val="620"/>
              </a:spcBef>
            </a:pPr>
            <a:r>
              <a:rPr sz="800" spc="-60">
                <a:solidFill>
                  <a:srgbClr val="FF0000"/>
                </a:solidFill>
                <a:latin typeface="Microsoft Sans Serif"/>
                <a:cs typeface="Microsoft Sans Serif"/>
              </a:rPr>
              <a:t>Case</a:t>
            </a:r>
            <a:r>
              <a:rPr sz="8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occurs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 </a:t>
            </a:r>
            <a:r>
              <a:rPr sz="800" spc="25">
                <a:latin typeface="Microsoft Sans Serif"/>
                <a:cs typeface="Microsoft Sans Serif"/>
              </a:rPr>
              <a:t>try </a:t>
            </a:r>
            <a:r>
              <a:rPr sz="800" spc="-5">
                <a:latin typeface="Microsoft Sans Serif"/>
                <a:cs typeface="Microsoft Sans Serif"/>
              </a:rPr>
              <a:t>block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1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handled</a:t>
            </a:r>
            <a:r>
              <a:rPr sz="800" spc="1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 </a:t>
            </a:r>
            <a:r>
              <a:rPr sz="800" spc="-5">
                <a:latin typeface="Microsoft Sans Serif"/>
                <a:cs typeface="Microsoft Sans Serif"/>
              </a:rPr>
              <a:t>catch block 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-60">
                <a:solidFill>
                  <a:srgbClr val="FF0000"/>
                </a:solidFill>
                <a:latin typeface="Microsoft Sans Serif"/>
                <a:cs typeface="Microsoft Sans Serif"/>
              </a:rPr>
              <a:t>Case</a:t>
            </a:r>
            <a:r>
              <a:rPr sz="8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2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occurs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 try-block </a:t>
            </a:r>
            <a:r>
              <a:rPr sz="800" spc="-30">
                <a:latin typeface="Microsoft Sans Serif"/>
                <a:cs typeface="Microsoft Sans Serif"/>
              </a:rPr>
              <a:t>is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 </a:t>
            </a:r>
            <a:r>
              <a:rPr sz="800" spc="-25">
                <a:latin typeface="Microsoft Sans Serif"/>
                <a:cs typeface="Microsoft Sans Serif"/>
              </a:rPr>
              <a:t>handled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 </a:t>
            </a:r>
            <a:r>
              <a:rPr sz="800" spc="-5">
                <a:latin typeface="Microsoft Sans Serif"/>
                <a:cs typeface="Microsoft Sans Serif"/>
              </a:rPr>
              <a:t>catch block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60">
                <a:solidFill>
                  <a:srgbClr val="FF0000"/>
                </a:solidFill>
                <a:latin typeface="Microsoft Sans Serif"/>
                <a:cs typeface="Microsoft Sans Serif"/>
              </a:rPr>
              <a:t>Case</a:t>
            </a:r>
            <a:r>
              <a:rPr sz="800" spc="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3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 spc="1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doesn’t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occur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try-block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735"/>
              </a:spcBef>
            </a:pPr>
            <a:r>
              <a:rPr sz="900">
                <a:latin typeface="Microsoft Sans Serif"/>
                <a:cs typeface="Microsoft Sans Serif"/>
              </a:rPr>
              <a:t>try-finally</a:t>
            </a:r>
            <a:r>
              <a:rPr sz="900" spc="3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clause</a:t>
            </a:r>
            <a:endParaRPr sz="900">
              <a:latin typeface="Microsoft Sans Serif"/>
              <a:cs typeface="Microsoft Sans Serif"/>
            </a:endParaRPr>
          </a:p>
          <a:p>
            <a:pPr marL="480695">
              <a:lnSpc>
                <a:spcPts val="930"/>
              </a:lnSpc>
              <a:spcBef>
                <a:spcPts val="540"/>
              </a:spcBef>
            </a:pPr>
            <a:r>
              <a:rPr sz="800" spc="-60">
                <a:solidFill>
                  <a:srgbClr val="FF0000"/>
                </a:solidFill>
                <a:latin typeface="Microsoft Sans Serif"/>
                <a:cs typeface="Microsoft Sans Serif"/>
              </a:rPr>
              <a:t>Case</a:t>
            </a:r>
            <a:r>
              <a:rPr sz="800" spc="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 spc="15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occurs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try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block</a:t>
            </a:r>
            <a:endParaRPr sz="800">
              <a:latin typeface="Microsoft Sans Serif"/>
              <a:cs typeface="Microsoft Sans Serif"/>
            </a:endParaRPr>
          </a:p>
          <a:p>
            <a:pPr marL="480695">
              <a:lnSpc>
                <a:spcPts val="930"/>
              </a:lnSpc>
            </a:pPr>
            <a:r>
              <a:rPr sz="800" spc="-60">
                <a:solidFill>
                  <a:srgbClr val="FF0000"/>
                </a:solidFill>
                <a:latin typeface="Microsoft Sans Serif"/>
                <a:cs typeface="Microsoft Sans Serif"/>
              </a:rPr>
              <a:t>Case</a:t>
            </a:r>
            <a:r>
              <a:rPr sz="800" spc="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2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 spc="16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doesn’t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occur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try-block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6" name="object 16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20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19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Nested</a:t>
            </a:r>
            <a:r>
              <a:rPr spc="35"/>
              <a:t> </a:t>
            </a:r>
            <a:r>
              <a:rPr b="1" spc="-5">
                <a:solidFill>
                  <a:srgbClr val="FFF200"/>
                </a:solidFill>
                <a:latin typeface="Arial"/>
                <a:cs typeface="Arial"/>
              </a:rPr>
              <a:t>try</a:t>
            </a:r>
            <a:r>
              <a:rPr b="1" spc="2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2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514794"/>
            <a:ext cx="3989704" cy="502920"/>
            <a:chOff x="309193" y="514794"/>
            <a:chExt cx="3989704" cy="502920"/>
          </a:xfrm>
        </p:grpSpPr>
        <p:sp>
          <p:nvSpPr>
            <p:cNvPr id="5" name="object 5"/>
            <p:cNvSpPr/>
            <p:nvPr/>
          </p:nvSpPr>
          <p:spPr>
            <a:xfrm>
              <a:off x="309193" y="514794"/>
              <a:ext cx="3989704" cy="161925"/>
            </a:xfrm>
            <a:custGeom>
              <a:avLst/>
              <a:gdLst/>
              <a:ahLst/>
              <a:cxnLst/>
              <a:rect l="l" t="t" r="r" b="b"/>
              <a:pathLst>
                <a:path w="3989704" h="1619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1464"/>
                  </a:lnTo>
                  <a:lnTo>
                    <a:pt x="3989652" y="16146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663613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707883"/>
              <a:ext cx="3989704" cy="309880"/>
            </a:xfrm>
            <a:custGeom>
              <a:avLst/>
              <a:gdLst/>
              <a:ahLst/>
              <a:cxnLst/>
              <a:rect l="l" t="t" r="r" b="b"/>
              <a:pathLst>
                <a:path w="3989704" h="309880">
                  <a:moveTo>
                    <a:pt x="3989652" y="0"/>
                  </a:moveTo>
                  <a:lnTo>
                    <a:pt x="0" y="0"/>
                  </a:lnTo>
                  <a:lnTo>
                    <a:pt x="0" y="258700"/>
                  </a:lnTo>
                  <a:lnTo>
                    <a:pt x="4008" y="278425"/>
                  </a:lnTo>
                  <a:lnTo>
                    <a:pt x="14922" y="294578"/>
                  </a:lnTo>
                  <a:lnTo>
                    <a:pt x="31075" y="305492"/>
                  </a:lnTo>
                  <a:lnTo>
                    <a:pt x="50800" y="309501"/>
                  </a:lnTo>
                  <a:lnTo>
                    <a:pt x="3938852" y="309501"/>
                  </a:lnTo>
                  <a:lnTo>
                    <a:pt x="3958576" y="305492"/>
                  </a:lnTo>
                  <a:lnTo>
                    <a:pt x="3974729" y="294578"/>
                  </a:lnTo>
                  <a:lnTo>
                    <a:pt x="3985644" y="278425"/>
                  </a:lnTo>
                  <a:lnTo>
                    <a:pt x="3989652" y="25870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1750"/>
            <a:ext cx="3804920" cy="977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spc="-5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0">
                <a:latin typeface="Microsoft Sans Serif"/>
                <a:cs typeface="Microsoft Sans Serif"/>
              </a:rPr>
              <a:t>Block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within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another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Block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called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Nested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Block.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solidFill>
                  <a:srgbClr val="FF0000"/>
                </a:solidFill>
                <a:latin typeface="Microsoft Sans Serif"/>
                <a:cs typeface="Microsoft Sans Serif"/>
              </a:rPr>
              <a:t>try</a:t>
            </a:r>
            <a:r>
              <a:rPr sz="9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block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within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solidFill>
                  <a:srgbClr val="FF0000"/>
                </a:solidFill>
                <a:latin typeface="Microsoft Sans Serif"/>
                <a:cs typeface="Microsoft Sans Serif"/>
              </a:rPr>
              <a:t>try</a:t>
            </a:r>
            <a:r>
              <a:rPr sz="9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block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known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solidFill>
                  <a:srgbClr val="FF0000"/>
                </a:solidFill>
                <a:latin typeface="Microsoft Sans Serif"/>
                <a:cs typeface="Microsoft Sans Serif"/>
              </a:rPr>
              <a:t>Nested</a:t>
            </a:r>
            <a:r>
              <a:rPr sz="9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20">
                <a:solidFill>
                  <a:srgbClr val="FF0000"/>
                </a:solidFill>
                <a:latin typeface="Microsoft Sans Serif"/>
                <a:cs typeface="Microsoft Sans Serif"/>
              </a:rPr>
              <a:t>try</a:t>
            </a:r>
            <a:r>
              <a:rPr sz="9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block.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b="1" spc="-15">
                <a:solidFill>
                  <a:srgbClr val="FF0000"/>
                </a:solidFill>
                <a:latin typeface="Arial"/>
                <a:cs typeface="Arial"/>
              </a:rPr>
              <a:t>Wh</a:t>
            </a:r>
            <a:r>
              <a:rPr sz="900" b="1" spc="-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75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nested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ock</a:t>
            </a:r>
            <a:r>
              <a:rPr sz="900" b="1" spc="-15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900" b="1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2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900" b="1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2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900" b="1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85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>
                <a:latin typeface="Microsoft Sans Serif"/>
                <a:cs typeface="Microsoft Sans Serif"/>
              </a:rPr>
              <a:t>Sometimes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situation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may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arise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where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part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block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may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cause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one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error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90365"/>
            <a:ext cx="2529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entire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block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itself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may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cause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another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error.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472920"/>
            <a:ext cx="2602865" cy="14814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0">
                <a:latin typeface="Microsoft Sans Serif"/>
                <a:cs typeface="Microsoft Sans Serif"/>
              </a:rPr>
              <a:t>In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such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cases,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handlers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have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be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b="1" spc="-35">
                <a:latin typeface="Arial"/>
                <a:cs typeface="Arial"/>
              </a:rPr>
              <a:t>nested</a:t>
            </a:r>
            <a:r>
              <a:rPr sz="900" spc="-3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872490">
              <a:lnSpc>
                <a:spcPts val="930"/>
              </a:lnSpc>
              <a:spcBef>
                <a:spcPts val="215"/>
              </a:spcBef>
            </a:pPr>
            <a:r>
              <a:rPr sz="800" spc="20">
                <a:latin typeface="SimSun"/>
                <a:cs typeface="SimSun"/>
              </a:rPr>
              <a:t>....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b="1" spc="10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endParaRPr sz="800">
              <a:latin typeface="Calibri"/>
              <a:cs typeface="Calibri"/>
            </a:endParaRPr>
          </a:p>
          <a:p>
            <a:pPr marR="795020" algn="ctr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648335" algn="ctr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statement</a:t>
            </a:r>
            <a:r>
              <a:rPr sz="800" spc="-4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648335" algn="ctr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statement</a:t>
            </a:r>
            <a:r>
              <a:rPr sz="800" spc="-4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b="1" spc="10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2914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statement</a:t>
            </a:r>
            <a:r>
              <a:rPr sz="800" spc="-4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1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2914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statement</a:t>
            </a:r>
            <a:r>
              <a:rPr sz="800" spc="-4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>
                <a:latin typeface="SimSun"/>
                <a:cs typeface="SimSun"/>
              </a:rPr>
              <a:t>(Exception</a:t>
            </a:r>
            <a:r>
              <a:rPr sz="80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e)</a:t>
            </a:r>
            <a:r>
              <a:rPr sz="800" spc="409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4299" y="26935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7668" y="2921329"/>
            <a:ext cx="13671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  <a:tabLst>
                <a:tab pos="1299845" algn="l"/>
              </a:tabLst>
            </a:pPr>
            <a:r>
              <a:rPr sz="800" b="1" spc="6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20">
                <a:latin typeface="SimSun"/>
                <a:cs typeface="SimSun"/>
              </a:rPr>
              <a:t>(Exception e)</a:t>
            </a:r>
            <a:r>
              <a:rPr sz="800">
                <a:latin typeface="SimSun"/>
                <a:cs typeface="SimSun"/>
              </a:rPr>
              <a:t>	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....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7860" y="292132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4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Example-6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65"/>
              <a:t>Nested</a:t>
            </a:r>
            <a:r>
              <a:rPr spc="60"/>
              <a:t> </a:t>
            </a:r>
            <a:r>
              <a:rPr b="1" spc="-5">
                <a:solidFill>
                  <a:srgbClr val="FFF200"/>
                </a:solidFill>
                <a:latin typeface="Arial"/>
                <a:cs typeface="Arial"/>
              </a:rPr>
              <a:t>try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72206"/>
            <a:ext cx="4030979" cy="293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NestedException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207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"going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divide"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207770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b</a:t>
            </a:r>
            <a:r>
              <a:rPr sz="900" spc="-15"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=39/0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</a:t>
            </a:r>
            <a:r>
              <a:rPr sz="900" spc="-3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e){System.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(e);}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207770" marR="1678939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-20">
                <a:latin typeface="SimSun"/>
                <a:cs typeface="SimSun"/>
              </a:rPr>
              <a:t>a</a:t>
            </a:r>
            <a:r>
              <a:rPr sz="900" spc="-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b="1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spc="65">
                <a:solidFill>
                  <a:srgbClr val="666666"/>
                </a:solidFill>
                <a:latin typeface="SimSun"/>
                <a:cs typeface="SimSun"/>
              </a:rPr>
              <a:t>[5]</a:t>
            </a:r>
            <a:r>
              <a:rPr sz="900" spc="6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[5]=4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07770" marR="721995" indent="-299085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"other</a:t>
            </a:r>
            <a:r>
              <a:rPr sz="900" spc="-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statement"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10235" marR="363220">
              <a:lnSpc>
                <a:spcPct val="101000"/>
              </a:lnSpc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</a:t>
            </a:r>
            <a:r>
              <a:rPr sz="900" spc="-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e){System.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"handeled"</a:t>
            </a:r>
            <a:r>
              <a:rPr sz="900" spc="20">
                <a:latin typeface="SimSun"/>
                <a:cs typeface="SimSun"/>
              </a:rPr>
              <a:t>);}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"normal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flow.."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22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59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Java</a:t>
            </a:r>
            <a:r>
              <a:rPr spc="4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3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00786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90553"/>
            <a:ext cx="355727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100"/>
              </a:spcBef>
            </a:pPr>
            <a:r>
              <a:rPr sz="900" spc="40">
                <a:latin typeface="Microsoft Sans Serif"/>
                <a:cs typeface="Microsoft Sans Serif"/>
              </a:rPr>
              <a:t>It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used</a:t>
            </a:r>
            <a:r>
              <a:rPr sz="900" spc="10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45">
                <a:latin typeface="Microsoft Sans Serif"/>
                <a:cs typeface="Microsoft Sans Serif"/>
              </a:rPr>
              <a:t>execute</a:t>
            </a:r>
            <a:r>
              <a:rPr sz="900" spc="150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vital </a:t>
            </a:r>
            <a:r>
              <a:rPr sz="900" spc="-50">
                <a:latin typeface="Microsoft Sans Serif"/>
                <a:cs typeface="Microsoft Sans Serif"/>
              </a:rPr>
              <a:t>code</a:t>
            </a:r>
            <a:r>
              <a:rPr sz="900" spc="14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such</a:t>
            </a:r>
            <a:r>
              <a:rPr sz="900" spc="140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80">
                <a:latin typeface="Microsoft Sans Serif"/>
                <a:cs typeface="Microsoft Sans Serif"/>
              </a:rPr>
              <a:t> </a:t>
            </a:r>
            <a:r>
              <a:rPr sz="900" b="1" spc="-60">
                <a:latin typeface="Arial"/>
                <a:cs typeface="Arial"/>
              </a:rPr>
              <a:t>closing</a:t>
            </a:r>
            <a:r>
              <a:rPr sz="900" b="1" spc="13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connection</a:t>
            </a:r>
            <a:r>
              <a:rPr sz="900" spc="-40">
                <a:latin typeface="Microsoft Sans Serif"/>
                <a:cs typeface="Microsoft Sans Serif"/>
              </a:rPr>
              <a:t>, </a:t>
            </a:r>
            <a:r>
              <a:rPr sz="900" b="1" spc="-35">
                <a:latin typeface="Arial"/>
                <a:cs typeface="Arial"/>
              </a:rPr>
              <a:t>stream </a:t>
            </a:r>
            <a:r>
              <a:rPr sz="900" spc="-20">
                <a:latin typeface="Microsoft Sans Serif"/>
                <a:cs typeface="Microsoft Sans Serif"/>
              </a:rPr>
              <a:t>etc.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always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executed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whether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b="1" spc="-40">
                <a:latin typeface="Arial"/>
                <a:cs typeface="Arial"/>
              </a:rPr>
              <a:t>handled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or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b="1" spc="-10">
                <a:latin typeface="Arial"/>
                <a:cs typeface="Arial"/>
              </a:rPr>
              <a:t>not</a:t>
            </a:r>
            <a:r>
              <a:rPr sz="900" spc="-1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must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be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followed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b="1" spc="-5">
                <a:latin typeface="Arial"/>
                <a:cs typeface="Arial"/>
              </a:rPr>
              <a:t>try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or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b="1" spc="-35">
                <a:latin typeface="Arial"/>
                <a:cs typeface="Arial"/>
              </a:rPr>
              <a:t>catch</a:t>
            </a:r>
            <a:r>
              <a:rPr sz="900" b="1" spc="50">
                <a:latin typeface="Arial"/>
                <a:cs typeface="Arial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block.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7729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53795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378" y="1339519"/>
            <a:ext cx="2072639" cy="155752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875292" y="1835175"/>
            <a:ext cx="1423670" cy="658495"/>
            <a:chOff x="2875292" y="1835175"/>
            <a:chExt cx="1423670" cy="658495"/>
          </a:xfrm>
        </p:grpSpPr>
        <p:sp>
          <p:nvSpPr>
            <p:cNvPr id="10" name="object 10"/>
            <p:cNvSpPr/>
            <p:nvPr/>
          </p:nvSpPr>
          <p:spPr>
            <a:xfrm>
              <a:off x="2875292" y="1835175"/>
              <a:ext cx="1423670" cy="165100"/>
            </a:xfrm>
            <a:custGeom>
              <a:avLst/>
              <a:gdLst/>
              <a:ahLst/>
              <a:cxnLst/>
              <a:rect l="l" t="t" r="r" b="b"/>
              <a:pathLst>
                <a:path w="1423670" h="165100">
                  <a:moveTo>
                    <a:pt x="137272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4627"/>
                  </a:lnTo>
                  <a:lnTo>
                    <a:pt x="1423524" y="164627"/>
                  </a:lnTo>
                  <a:lnTo>
                    <a:pt x="1423524" y="50800"/>
                  </a:lnTo>
                  <a:lnTo>
                    <a:pt x="1419515" y="31075"/>
                  </a:lnTo>
                  <a:lnTo>
                    <a:pt x="1408601" y="14922"/>
                  </a:lnTo>
                  <a:lnTo>
                    <a:pt x="1392448" y="4008"/>
                  </a:lnTo>
                  <a:lnTo>
                    <a:pt x="1372723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5292" y="1987156"/>
              <a:ext cx="1423523" cy="506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75292" y="2031426"/>
              <a:ext cx="1423670" cy="462280"/>
            </a:xfrm>
            <a:custGeom>
              <a:avLst/>
              <a:gdLst/>
              <a:ahLst/>
              <a:cxnLst/>
              <a:rect l="l" t="t" r="r" b="b"/>
              <a:pathLst>
                <a:path w="1423670" h="462280">
                  <a:moveTo>
                    <a:pt x="1423524" y="0"/>
                  </a:moveTo>
                  <a:lnTo>
                    <a:pt x="0" y="0"/>
                  </a:lnTo>
                  <a:lnTo>
                    <a:pt x="0" y="411304"/>
                  </a:lnTo>
                  <a:lnTo>
                    <a:pt x="4008" y="431029"/>
                  </a:lnTo>
                  <a:lnTo>
                    <a:pt x="14922" y="447182"/>
                  </a:lnTo>
                  <a:lnTo>
                    <a:pt x="31075" y="458096"/>
                  </a:lnTo>
                  <a:lnTo>
                    <a:pt x="50800" y="462104"/>
                  </a:lnTo>
                  <a:lnTo>
                    <a:pt x="1372723" y="462104"/>
                  </a:lnTo>
                  <a:lnTo>
                    <a:pt x="1392448" y="458096"/>
                  </a:lnTo>
                  <a:lnTo>
                    <a:pt x="1408601" y="447182"/>
                  </a:lnTo>
                  <a:lnTo>
                    <a:pt x="1419515" y="431029"/>
                  </a:lnTo>
                  <a:lnTo>
                    <a:pt x="1423524" y="411304"/>
                  </a:lnTo>
                  <a:lnTo>
                    <a:pt x="142352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13392" y="1768768"/>
            <a:ext cx="1300480" cy="6686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180975" algn="ctr">
              <a:lnSpc>
                <a:spcPct val="100000"/>
              </a:lnSpc>
              <a:spcBef>
                <a:spcPts val="545"/>
              </a:spcBef>
            </a:pPr>
            <a:r>
              <a:rPr sz="900" spc="-1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9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75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9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9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20">
                <a:solidFill>
                  <a:srgbClr val="FFFFFF"/>
                </a:solidFill>
                <a:latin typeface="Microsoft Sans Serif"/>
                <a:cs typeface="Microsoft Sans Serif"/>
              </a:rPr>
              <a:t>finally?</a:t>
            </a:r>
            <a:endParaRPr sz="900">
              <a:latin typeface="Microsoft Sans Serif"/>
              <a:cs typeface="Microsoft Sans Serif"/>
            </a:endParaRPr>
          </a:p>
          <a:p>
            <a:pPr marL="59690" marR="5080" algn="ctr">
              <a:lnSpc>
                <a:spcPct val="113599"/>
              </a:lnSpc>
              <a:spcBef>
                <a:spcPts val="265"/>
              </a:spcBef>
            </a:pPr>
            <a:r>
              <a:rPr sz="800" spc="45">
                <a:latin typeface="Microsoft Sans Serif"/>
                <a:cs typeface="Microsoft Sans Serif"/>
              </a:rPr>
              <a:t>It</a:t>
            </a:r>
            <a:r>
              <a:rPr sz="800" spc="5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is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used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put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"clean-up"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code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such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-55">
                <a:latin typeface="Microsoft Sans Serif"/>
                <a:cs typeface="Microsoft Sans Serif"/>
              </a:rPr>
              <a:t> </a:t>
            </a:r>
            <a:r>
              <a:rPr sz="800" i="1" u="sng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closing a </a:t>
            </a:r>
            <a:r>
              <a:rPr sz="800" i="1" u="sng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file</a:t>
            </a:r>
            <a:r>
              <a:rPr sz="800" spc="-45">
                <a:latin typeface="Microsoft Sans Serif"/>
                <a:cs typeface="Microsoft Sans Serif"/>
              </a:rPr>
              <a:t>, </a:t>
            </a:r>
            <a:r>
              <a:rPr sz="800" spc="-40">
                <a:latin typeface="Microsoft Sans Serif"/>
                <a:cs typeface="Microsoft Sans Serif"/>
              </a:rPr>
              <a:t> </a:t>
            </a:r>
            <a:r>
              <a:rPr sz="800" i="1" u="sng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closing</a:t>
            </a:r>
            <a:r>
              <a:rPr sz="800" i="1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i="1" u="sng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connection</a:t>
            </a:r>
            <a:r>
              <a:rPr sz="800" i="1" spc="35">
                <a:latin typeface="Trebuchet MS"/>
                <a:cs typeface="Trebuchet MS"/>
              </a:rPr>
              <a:t> </a:t>
            </a:r>
            <a:r>
              <a:rPr sz="800">
                <a:latin typeface="Microsoft Sans Serif"/>
                <a:cs typeface="Microsoft Sans Serif"/>
              </a:rPr>
              <a:t>etc.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53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Example</a:t>
            </a:r>
            <a:r>
              <a:rPr spc="65"/>
              <a:t> </a:t>
            </a:r>
            <a:r>
              <a:rPr spc="-35"/>
              <a:t>-7</a:t>
            </a:r>
            <a:r>
              <a:rPr spc="70"/>
              <a:t> </a:t>
            </a:r>
            <a:r>
              <a:rPr spc="-5"/>
              <a:t>:</a:t>
            </a:r>
            <a:r>
              <a:rPr spc="185"/>
              <a:t> </a:t>
            </a:r>
            <a:r>
              <a:t>Without</a:t>
            </a:r>
            <a:r>
              <a:rPr spc="65"/>
              <a:t> </a:t>
            </a:r>
            <a:r>
              <a:rPr spc="90"/>
              <a:t>&amp;</a:t>
            </a:r>
            <a:r>
              <a:rPr spc="70"/>
              <a:t> </a:t>
            </a:r>
            <a:r>
              <a:rPr spc="10"/>
              <a:t>With</a:t>
            </a:r>
            <a:r>
              <a:rPr spc="65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69346"/>
            <a:ext cx="4224020" cy="28778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R="302260" algn="ctr">
              <a:lnSpc>
                <a:spcPct val="100000"/>
              </a:lnSpc>
              <a:spcBef>
                <a:spcPts val="680"/>
              </a:spcBef>
            </a:pPr>
            <a:r>
              <a:rPr sz="900" b="1">
                <a:latin typeface="Arial"/>
                <a:cs typeface="Arial"/>
              </a:rPr>
              <a:t>Without</a:t>
            </a:r>
            <a:r>
              <a:rPr sz="900" b="1" spc="30"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endParaRPr sz="900">
              <a:latin typeface="Arial"/>
              <a:cs typeface="Arial"/>
            </a:endParaRPr>
          </a:p>
          <a:p>
            <a:pPr marL="12700" marR="3032760">
              <a:lnSpc>
                <a:spcPts val="900"/>
              </a:lnSpc>
              <a:spcBef>
                <a:spcPts val="590"/>
              </a:spcBef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  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800" spc="15">
                <a:latin typeface="SimSun"/>
                <a:cs typeface="SimSun"/>
              </a:rPr>
              <a:t>; </a:t>
            </a:r>
            <a:r>
              <a:rPr sz="800" spc="20">
                <a:latin typeface="SimSun"/>
                <a:cs typeface="SimSun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withoutfinally1</a:t>
            </a:r>
            <a:r>
              <a:rPr sz="800" spc="75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388620" marR="384810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spc="80">
                <a:latin typeface="SimSun"/>
                <a:cs typeface="SimSun"/>
              </a:rPr>
              <a:t>{</a:t>
            </a:r>
            <a:r>
              <a:rPr sz="800" spc="85">
                <a:latin typeface="SimSun"/>
                <a:cs typeface="SimSun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>
                <a:latin typeface="SimSun"/>
                <a:cs typeface="SimSun"/>
              </a:rPr>
              <a:t>args.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length</a:t>
            </a:r>
            <a:r>
              <a:rPr sz="800" spc="20">
                <a:latin typeface="SimSun"/>
                <a:cs typeface="SimSun"/>
              </a:rPr>
              <a:t>;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x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=5/</a:t>
            </a:r>
            <a:r>
              <a:rPr sz="800" spc="20">
                <a:latin typeface="SimSun"/>
                <a:cs typeface="SimSun"/>
              </a:rPr>
              <a:t>a;  }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"Statement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placed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without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finally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block"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thread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>
                <a:solidFill>
                  <a:srgbClr val="3F7F7F"/>
                </a:solidFill>
                <a:latin typeface="Cambria"/>
                <a:cs typeface="Cambria"/>
              </a:rPr>
              <a:t>"main" </a:t>
            </a:r>
            <a:r>
              <a:rPr sz="8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>
                <a:solidFill>
                  <a:srgbClr val="3F7F7F"/>
                </a:solidFill>
                <a:latin typeface="Cambria"/>
                <a:cs typeface="Cambria"/>
              </a:rPr>
              <a:t>java.lang.Error: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Unresolved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>
                <a:solidFill>
                  <a:srgbClr val="3F7F7F"/>
                </a:solidFill>
                <a:latin typeface="Cambria"/>
                <a:cs typeface="Cambria"/>
              </a:rPr>
              <a:t>compilation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problem: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Syntax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>
                <a:solidFill>
                  <a:srgbClr val="3F7F7F"/>
                </a:solidFill>
                <a:latin typeface="Cambria"/>
                <a:cs typeface="Cambria"/>
              </a:rPr>
              <a:t>error,</a:t>
            </a:r>
            <a:r>
              <a:rPr sz="8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>
                <a:solidFill>
                  <a:srgbClr val="3F7F7F"/>
                </a:solidFill>
                <a:latin typeface="Cambria"/>
                <a:cs typeface="Cambria"/>
              </a:rPr>
              <a:t>insert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>
                <a:solidFill>
                  <a:srgbClr val="3F7F7F"/>
                </a:solidFill>
                <a:latin typeface="Cambria"/>
                <a:cs typeface="Cambria"/>
              </a:rPr>
              <a:t>"Finally"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>
                <a:solidFill>
                  <a:srgbClr val="3F7F7F"/>
                </a:solidFill>
                <a:latin typeface="Cambria"/>
                <a:cs typeface="Cambria"/>
              </a:rPr>
              <a:t>complete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BlockStatements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9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>
                <a:solidFill>
                  <a:srgbClr val="3F7F7F"/>
                </a:solidFill>
                <a:latin typeface="Cambria"/>
                <a:cs typeface="Cambria"/>
              </a:rPr>
              <a:t>withoutfinally1.main(withoutfinally1.java:6)</a:t>
            </a:r>
            <a:endParaRPr sz="800">
              <a:latin typeface="Cambria"/>
              <a:cs typeface="Cambria"/>
            </a:endParaRPr>
          </a:p>
          <a:p>
            <a:pPr marR="302260" algn="ctr">
              <a:lnSpc>
                <a:spcPct val="100000"/>
              </a:lnSpc>
              <a:spcBef>
                <a:spcPts val="630"/>
              </a:spcBef>
            </a:pPr>
            <a:r>
              <a:rPr sz="900" b="1" spc="15">
                <a:latin typeface="Arial"/>
                <a:cs typeface="Arial"/>
              </a:rPr>
              <a:t>With</a:t>
            </a:r>
            <a:r>
              <a:rPr sz="900" b="1" spc="30"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endParaRPr sz="900">
              <a:latin typeface="Arial"/>
              <a:cs typeface="Arial"/>
            </a:endParaRPr>
          </a:p>
          <a:p>
            <a:pPr marL="12700" marR="3298190">
              <a:lnSpc>
                <a:spcPts val="900"/>
              </a:lnSpc>
              <a:spcBef>
                <a:spcPts val="595"/>
              </a:spcBef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800" spc="15">
                <a:latin typeface="SimSun"/>
                <a:cs typeface="SimSun"/>
              </a:rPr>
              <a:t>;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0">
                <a:solidFill>
                  <a:srgbClr val="0000FF"/>
                </a:solidFill>
                <a:latin typeface="Calibri"/>
                <a:cs typeface="Calibri"/>
              </a:rPr>
              <a:t>finally1</a:t>
            </a:r>
            <a:r>
              <a:rPr sz="800" b="1" spc="2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496570" marR="657225">
              <a:lnSpc>
                <a:spcPts val="900"/>
              </a:lnSpc>
              <a:spcBef>
                <a:spcPts val="45"/>
              </a:spcBef>
              <a:tabLst>
                <a:tab pos="1998345" algn="l"/>
                <a:tab pos="2694940" algn="l"/>
                <a:tab pos="3504565" algn="l"/>
              </a:tabLst>
            </a:pPr>
            <a:r>
              <a:rPr sz="800" b="1" spc="100">
                <a:solidFill>
                  <a:srgbClr val="007F00"/>
                </a:solidFill>
                <a:latin typeface="Calibri"/>
                <a:cs typeface="Calibri"/>
              </a:rPr>
              <a:t>try 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>
                <a:latin typeface="SimSun"/>
                <a:cs typeface="SimSun"/>
              </a:rPr>
              <a:t>args.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length</a:t>
            </a:r>
            <a:r>
              <a:rPr sz="800" spc="20">
                <a:latin typeface="SimSun"/>
                <a:cs typeface="SimSun"/>
              </a:rPr>
              <a:t>;	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x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=5/</a:t>
            </a:r>
            <a:r>
              <a:rPr sz="800" spc="20">
                <a:latin typeface="SimSun"/>
                <a:cs typeface="SimSun"/>
              </a:rPr>
              <a:t>a;	}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b="1" spc="60">
                <a:solidFill>
                  <a:srgbClr val="007F00"/>
                </a:solidFill>
                <a:latin typeface="Calibri"/>
                <a:cs typeface="Calibri"/>
              </a:rPr>
              <a:t>catc</a:t>
            </a:r>
            <a:r>
              <a:rPr sz="800" b="1" spc="70">
                <a:solidFill>
                  <a:srgbClr val="007F00"/>
                </a:solidFill>
                <a:latin typeface="Calibri"/>
                <a:cs typeface="Calibri"/>
              </a:rPr>
              <a:t>h</a:t>
            </a:r>
            <a:r>
              <a:rPr sz="800" spc="20">
                <a:latin typeface="SimSun"/>
                <a:cs typeface="SimSun"/>
              </a:rPr>
              <a:t>(Arithmeti</a:t>
            </a:r>
            <a:r>
              <a:rPr sz="800" spc="15">
                <a:latin typeface="SimSun"/>
                <a:cs typeface="SimSun"/>
              </a:rPr>
              <a:t>c</a:t>
            </a:r>
            <a:r>
              <a:rPr sz="800" spc="20">
                <a:latin typeface="SimSun"/>
                <a:cs typeface="SimSun"/>
              </a:rPr>
              <a:t>Exception e){</a:t>
            </a:r>
            <a:r>
              <a:rPr sz="800">
                <a:latin typeface="SimSun"/>
                <a:cs typeface="SimSun"/>
              </a:rPr>
              <a:t> </a:t>
            </a:r>
            <a:r>
              <a:rPr sz="800" spc="4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</a:t>
            </a:r>
            <a:r>
              <a:rPr sz="800" spc="15">
                <a:latin typeface="SimSun"/>
                <a:cs typeface="SimSun"/>
              </a:rPr>
              <a:t>s</a:t>
            </a:r>
            <a:r>
              <a:rPr sz="800" spc="20">
                <a:latin typeface="SimSun"/>
                <a:cs typeface="SimSun"/>
              </a:rPr>
              <a:t>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(e);</a:t>
            </a:r>
            <a:r>
              <a:rPr sz="800">
                <a:latin typeface="SimSun"/>
                <a:cs typeface="SimSun"/>
              </a:rPr>
              <a:t>	</a:t>
            </a:r>
            <a:r>
              <a:rPr sz="800" spc="20">
                <a:latin typeface="SimSun"/>
                <a:cs typeface="SimSun"/>
              </a:rPr>
              <a:t>}  </a:t>
            </a:r>
            <a:r>
              <a:rPr sz="800" b="1" spc="11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800" spc="110">
                <a:latin typeface="SimSun"/>
                <a:cs typeface="SimSun"/>
              </a:rPr>
              <a:t>{</a:t>
            </a:r>
            <a:r>
              <a:rPr sz="800" spc="45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"Finally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statement"</a:t>
            </a:r>
            <a:r>
              <a:rPr sz="800" spc="20">
                <a:latin typeface="SimSun"/>
                <a:cs typeface="SimSun"/>
              </a:rPr>
              <a:t>);</a:t>
            </a:r>
            <a:r>
              <a:rPr sz="800" spc="4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>
                <a:solidFill>
                  <a:srgbClr val="3F7F7F"/>
                </a:solidFill>
                <a:latin typeface="Cambria"/>
                <a:cs typeface="Cambria"/>
              </a:rPr>
              <a:t>java.lang.ArithmeticException: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800" i="1" spc="3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>
                <a:solidFill>
                  <a:srgbClr val="3F7F7F"/>
                </a:solidFill>
                <a:latin typeface="Cambria"/>
                <a:cs typeface="Cambria"/>
              </a:rPr>
              <a:t>zero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>
                <a:solidFill>
                  <a:srgbClr val="3F7F7F"/>
                </a:solidFill>
                <a:latin typeface="Cambria"/>
                <a:cs typeface="Cambria"/>
              </a:rPr>
              <a:t>Finally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statement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02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Example-8</a:t>
            </a:r>
            <a:r>
              <a:rPr spc="60"/>
              <a:t> </a:t>
            </a:r>
            <a:r>
              <a:rPr spc="-5"/>
              <a:t>:</a:t>
            </a:r>
            <a:r>
              <a:rPr spc="18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89567"/>
            <a:ext cx="4270375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0">
                <a:solidFill>
                  <a:srgbClr val="0000FF"/>
                </a:solidFill>
                <a:latin typeface="Calibri"/>
                <a:cs typeface="Calibri"/>
              </a:rPr>
              <a:t>FinallyBlock</a:t>
            </a:r>
            <a:r>
              <a:rPr sz="900" spc="80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sz="900" spc="8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207770" marR="1558925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data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=25/5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(data);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07770" marR="1738630" indent="-538480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(NullPointerException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125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spc="12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"finally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always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executed"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spc="2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r>
              <a:rPr sz="900" spc="415">
                <a:solidFill>
                  <a:srgbClr val="A0A000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endParaRPr sz="900">
              <a:latin typeface="SimSun"/>
              <a:cs typeface="SimSun"/>
            </a:endParaRPr>
          </a:p>
          <a:p>
            <a:pPr marL="550545" marR="1798320">
              <a:lnSpc>
                <a:spcPct val="101000"/>
              </a:lnSpc>
            </a:pP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block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is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always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executed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rest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of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the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code...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90ED-383F-D543-DCB8-5E705303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D79CA-C931-D249-6D31-AFF46B29A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32443-C69B-9FDC-EA93-369132C2F5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98512-B2A7-6D08-C105-3E06C37F06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GB" spc="30" dirty="0"/>
              <a:t>26</a:t>
            </a:fld>
            <a:r>
              <a:rPr lang="en-GB" spc="30"/>
              <a:t>/</a:t>
            </a:r>
            <a:r>
              <a:rPr lang="en-GB" spc="-5"/>
              <a:t> </a:t>
            </a:r>
            <a:r>
              <a:rPr lang="en-GB" spc="-15"/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53820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02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Example-9</a:t>
            </a:r>
            <a:r>
              <a:rPr spc="60"/>
              <a:t> </a:t>
            </a:r>
            <a:r>
              <a:rPr spc="-5"/>
              <a:t>:</a:t>
            </a:r>
            <a:r>
              <a:rPr spc="18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756534"/>
            <a:ext cx="4210685" cy="1963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73095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">
                <a:solidFill>
                  <a:srgbClr val="0000FF"/>
                </a:solidFill>
                <a:latin typeface="Calibri"/>
                <a:cs typeface="Calibri"/>
              </a:rPr>
              <a:t>example2</a:t>
            </a:r>
            <a:r>
              <a:rPr sz="900" b="1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=5</a:t>
            </a:r>
            <a:r>
              <a:rPr sz="900" spc="20">
                <a:latin typeface="SimSun"/>
                <a:cs typeface="SimSun"/>
              </a:rPr>
              <a:t>,b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r>
              <a:rPr sz="900" spc="-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900" spc="20">
                <a:latin typeface="SimSun"/>
                <a:cs typeface="SimSun"/>
              </a:rPr>
              <a:t>b);</a:t>
            </a:r>
            <a:r>
              <a:rPr sz="900" spc="-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 marR="5080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</a:t>
            </a:r>
            <a:r>
              <a:rPr sz="900" spc="3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</a:t>
            </a:r>
            <a:r>
              <a:rPr sz="900" spc="3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3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r>
              <a:rPr sz="900" spc="3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"This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finally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statement"</a:t>
            </a:r>
            <a:r>
              <a:rPr sz="900" spc="20">
                <a:latin typeface="SimSun"/>
                <a:cs typeface="SimSun"/>
              </a:rPr>
              <a:t>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"This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statement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finally"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java.lang.ArithmeticException: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3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zero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75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30">
                <a:solidFill>
                  <a:srgbClr val="3F7F7F"/>
                </a:solidFill>
                <a:latin typeface="Cambria"/>
                <a:cs typeface="Cambria"/>
              </a:rPr>
              <a:t>finally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statement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75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statement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30">
                <a:solidFill>
                  <a:srgbClr val="3F7F7F"/>
                </a:solidFill>
                <a:latin typeface="Cambria"/>
                <a:cs typeface="Cambria"/>
              </a:rPr>
              <a:t>finally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Example-10</a:t>
            </a:r>
            <a:r>
              <a:rPr spc="60"/>
              <a:t> </a:t>
            </a:r>
            <a:r>
              <a:rPr spc="-5"/>
              <a:t>:</a:t>
            </a:r>
            <a:r>
              <a:rPr spc="18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4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45701"/>
            <a:ext cx="4270375" cy="2240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232785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">
                <a:solidFill>
                  <a:srgbClr val="0000FF"/>
                </a:solidFill>
                <a:latin typeface="Calibri"/>
                <a:cs typeface="Calibri"/>
              </a:rPr>
              <a:t>example3</a:t>
            </a:r>
            <a:r>
              <a:rPr sz="900" b="1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=5</a:t>
            </a:r>
            <a:r>
              <a:rPr sz="900" spc="20">
                <a:latin typeface="SimSun"/>
                <a:cs typeface="SimSun"/>
              </a:rPr>
              <a:t>,b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46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900" spc="20">
                <a:latin typeface="SimSun"/>
                <a:cs typeface="SimSun"/>
              </a:rPr>
              <a:t>b);</a:t>
            </a:r>
            <a:r>
              <a:rPr sz="900" spc="459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69010" marR="1320165" indent="-478790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</a:t>
            </a:r>
            <a:r>
              <a:rPr sz="900" spc="20">
                <a:latin typeface="SimSun"/>
                <a:cs typeface="SimSun"/>
              </a:rPr>
              <a:t> e)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 marR="64769">
              <a:lnSpc>
                <a:spcPct val="101000"/>
              </a:lnSpc>
            </a:pP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"This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finally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statement"</a:t>
            </a:r>
            <a:r>
              <a:rPr sz="900" spc="20">
                <a:latin typeface="SimSun"/>
                <a:cs typeface="SimSun"/>
              </a:rPr>
              <a:t>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"This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statement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finally"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75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30">
                <a:solidFill>
                  <a:srgbClr val="3F7F7F"/>
                </a:solidFill>
                <a:latin typeface="Cambria"/>
                <a:cs typeface="Cambria"/>
              </a:rPr>
              <a:t>finally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statement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thread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>
                <a:solidFill>
                  <a:srgbClr val="3F7F7F"/>
                </a:solidFill>
                <a:latin typeface="Cambria"/>
                <a:cs typeface="Cambria"/>
              </a:rPr>
              <a:t>"main"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java.lang.ArithmeticException: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zero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9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example3.main(example3.java:4)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28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Example-11</a:t>
            </a:r>
            <a:r>
              <a:rPr spc="60"/>
              <a:t> </a:t>
            </a:r>
            <a:r>
              <a:rPr spc="-5"/>
              <a:t>:</a:t>
            </a:r>
            <a:r>
              <a:rPr spc="18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4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4650"/>
            <a:ext cx="4270375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0">
                <a:solidFill>
                  <a:srgbClr val="0000FF"/>
                </a:solidFill>
                <a:latin typeface="Calibri"/>
                <a:cs typeface="Calibri"/>
              </a:rPr>
              <a:t>FinallyBlock</a:t>
            </a:r>
            <a:r>
              <a:rPr sz="900" spc="80">
                <a:solidFill>
                  <a:srgbClr val="666666"/>
                </a:solidFill>
                <a:latin typeface="SimSun"/>
                <a:cs typeface="SimSun"/>
              </a:rPr>
              <a:t>-2</a:t>
            </a:r>
            <a:r>
              <a:rPr sz="900" spc="8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207770" marR="1558925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data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=25/0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(data);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07770" marR="1738630" indent="-538480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(NullPointerException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125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spc="12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"finally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always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executed"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spc="2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block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is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always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executed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Exception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thread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main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java.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lang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ArithmeticException</a:t>
            </a:r>
            <a:r>
              <a:rPr sz="900" spc="20">
                <a:latin typeface="SimSun"/>
                <a:cs typeface="SimSun"/>
              </a:rPr>
              <a:t>: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900" spc="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by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zero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29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2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Exception</a:t>
            </a:r>
            <a:r>
              <a:rPr spc="20"/>
              <a:t> </a:t>
            </a:r>
            <a:r>
              <a:rPr spc="-4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1630730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2114918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2712974"/>
            <a:ext cx="43218" cy="432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01" y="2826854"/>
            <a:ext cx="43218" cy="432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851" y="558769"/>
            <a:ext cx="3937342" cy="25750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8770">
              <a:lnSpc>
                <a:spcPct val="101000"/>
              </a:lnSpc>
              <a:spcBef>
                <a:spcPts val="85"/>
              </a:spcBef>
            </a:pPr>
            <a:r>
              <a:rPr sz="900" spc="-25">
                <a:latin typeface="Microsoft Sans Serif"/>
                <a:cs typeface="Microsoft Sans Serif"/>
              </a:rPr>
              <a:t>Exception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handling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one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20">
                <a:latin typeface="Microsoft Sans Serif"/>
                <a:cs typeface="Microsoft Sans Serif"/>
              </a:rPr>
              <a:t>most</a:t>
            </a:r>
            <a:r>
              <a:rPr sz="900" spc="-15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important </a:t>
            </a:r>
            <a:r>
              <a:rPr sz="900" spc="-20">
                <a:latin typeface="Microsoft Sans Serif"/>
                <a:cs typeface="Microsoft Sans Serif"/>
              </a:rPr>
              <a:t>feature</a:t>
            </a:r>
            <a:r>
              <a:rPr sz="900" spc="-1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 </a:t>
            </a:r>
            <a:r>
              <a:rPr sz="900" spc="-30">
                <a:latin typeface="Microsoft Sans Serif"/>
                <a:cs typeface="Microsoft Sans Serif"/>
              </a:rPr>
              <a:t>java </a:t>
            </a:r>
            <a:r>
              <a:rPr sz="900" spc="-25">
                <a:latin typeface="Microsoft Sans Serif"/>
                <a:cs typeface="Microsoft Sans Serif"/>
              </a:rPr>
              <a:t> programming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40">
                <a:latin typeface="Microsoft Sans Serif"/>
                <a:cs typeface="Microsoft Sans Serif"/>
              </a:rPr>
              <a:t>allows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</a:t>
            </a:r>
            <a:r>
              <a:rPr sz="900" spc="-6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b="1" spc="-20">
                <a:latin typeface="Arial"/>
                <a:cs typeface="Arial"/>
              </a:rPr>
              <a:t>runtime </a:t>
            </a:r>
            <a:r>
              <a:rPr sz="900" b="1" spc="-55">
                <a:latin typeface="Arial"/>
                <a:cs typeface="Arial"/>
              </a:rPr>
              <a:t>errors</a:t>
            </a:r>
            <a:r>
              <a:rPr sz="900" b="1" spc="-50">
                <a:latin typeface="Arial"/>
                <a:cs typeface="Arial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caused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by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b="1" spc="-40">
                <a:latin typeface="Arial"/>
                <a:cs typeface="Arial"/>
              </a:rPr>
              <a:t>exceptions</a:t>
            </a:r>
            <a:r>
              <a:rPr sz="900" spc="-4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725"/>
              </a:spcBef>
            </a:pP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mechanism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runtime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errors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such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rgbClr val="0000FF"/>
                </a:solidFill>
                <a:latin typeface="Microsoft Sans Serif"/>
                <a:cs typeface="Microsoft Sans Serif"/>
              </a:rPr>
              <a:t>ClassNotFoundException</a:t>
            </a:r>
            <a:r>
              <a:rPr sz="800" spc="-15">
                <a:latin typeface="Microsoft Sans Serif"/>
                <a:cs typeface="Microsoft Sans Serif"/>
              </a:rPr>
              <a:t>,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0000FF"/>
                </a:solidFill>
                <a:latin typeface="Microsoft Sans Serif"/>
                <a:cs typeface="Microsoft Sans Serif"/>
              </a:rPr>
              <a:t>IOException</a:t>
            </a:r>
            <a:r>
              <a:rPr sz="800" spc="-5">
                <a:latin typeface="Microsoft Sans Serif"/>
                <a:cs typeface="Microsoft Sans Serif"/>
              </a:rPr>
              <a:t>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lang="en-US" sz="800" spc="65">
                <a:latin typeface="Microsoft Sans Serif"/>
                <a:cs typeface="Microsoft Sans Serif"/>
              </a:rPr>
              <a:t>(</a:t>
            </a:r>
            <a:r>
              <a:rPr lang="en-IN" sz="8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Structured Query Language)</a:t>
            </a:r>
            <a:r>
              <a:rPr sz="800" spc="-10" err="1">
                <a:solidFill>
                  <a:srgbClr val="0000FF"/>
                </a:solidFill>
                <a:latin typeface="Microsoft Sans Serif"/>
                <a:cs typeface="Microsoft Sans Serif"/>
              </a:rPr>
              <a:t>SQLException</a:t>
            </a:r>
            <a:r>
              <a:rPr sz="800" spc="-10">
                <a:latin typeface="Microsoft Sans Serif"/>
                <a:cs typeface="Microsoft Sans Serif"/>
              </a:rPr>
              <a:t>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rgbClr val="0000FF"/>
                </a:solidFill>
                <a:latin typeface="Microsoft Sans Serif"/>
                <a:cs typeface="Microsoft Sans Serif"/>
              </a:rPr>
              <a:t>RemoteException</a:t>
            </a:r>
            <a:r>
              <a:rPr sz="900" spc="-15">
                <a:latin typeface="Microsoft Sans Serif"/>
                <a:cs typeface="Microsoft Sans Serif"/>
              </a:rPr>
              <a:t>,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etc.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b="1" spc="1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75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Exception?</a:t>
            </a:r>
            <a:endParaRPr sz="900">
              <a:latin typeface="Arial"/>
              <a:cs typeface="Arial"/>
            </a:endParaRPr>
          </a:p>
          <a:p>
            <a:pPr marL="246379" marR="106680">
              <a:lnSpc>
                <a:spcPts val="900"/>
              </a:lnSpc>
              <a:spcBef>
                <a:spcPts val="195"/>
              </a:spcBef>
            </a:pPr>
            <a:r>
              <a:rPr lang="en-US" sz="800" spc="10">
                <a:latin typeface="Microsoft Sans Serif"/>
                <a:cs typeface="Microsoft Sans Serif"/>
              </a:rPr>
              <a:t>	</a:t>
            </a:r>
            <a:r>
              <a:rPr sz="800" spc="10">
                <a:latin typeface="Microsoft Sans Serif"/>
                <a:cs typeface="Microsoft Sans Serif"/>
              </a:rPr>
              <a:t>An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is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an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unwanted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event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that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interrupts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normal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lang="en-US" sz="800" spc="70">
                <a:latin typeface="Microsoft Sans Serif"/>
                <a:cs typeface="Microsoft Sans Serif"/>
              </a:rPr>
              <a:t>	</a:t>
            </a:r>
            <a:r>
              <a:rPr sz="800">
                <a:latin typeface="Microsoft Sans Serif"/>
                <a:cs typeface="Microsoft Sans Serif"/>
              </a:rPr>
              <a:t>flow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program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terminates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program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abruptly.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b="1" spc="-1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sz="900" b="1" spc="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70">
                <a:solidFill>
                  <a:srgbClr val="FF0000"/>
                </a:solidFill>
                <a:latin typeface="Arial"/>
                <a:cs typeface="Arial"/>
              </a:rPr>
              <a:t>occurs?</a:t>
            </a:r>
            <a:endParaRPr sz="900">
              <a:latin typeface="Arial"/>
              <a:cs typeface="Arial"/>
            </a:endParaRPr>
          </a:p>
          <a:p>
            <a:pPr marL="246379" marR="37465">
              <a:lnSpc>
                <a:spcPts val="900"/>
              </a:lnSpc>
              <a:spcBef>
                <a:spcPts val="200"/>
              </a:spcBef>
            </a:pPr>
            <a:r>
              <a:rPr lang="en-US" sz="800" spc="-15">
                <a:latin typeface="Microsoft Sans Serif"/>
                <a:cs typeface="Microsoft Sans Serif"/>
              </a:rPr>
              <a:t>	</a:t>
            </a:r>
            <a:r>
              <a:rPr sz="800" spc="-15">
                <a:latin typeface="Microsoft Sans Serif"/>
                <a:cs typeface="Microsoft Sans Serif"/>
              </a:rPr>
              <a:t>There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be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several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reasons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that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cause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program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throw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lang="en-US" sz="800" spc="70">
                <a:latin typeface="Microsoft Sans Serif"/>
                <a:cs typeface="Microsoft Sans Serif"/>
              </a:rPr>
              <a:t>	</a:t>
            </a:r>
            <a:r>
              <a:rPr sz="800" spc="-10">
                <a:latin typeface="Microsoft Sans Serif"/>
                <a:cs typeface="Microsoft Sans Serif"/>
              </a:rPr>
              <a:t>exception.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For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b="1" spc="-30">
                <a:latin typeface="Arial"/>
                <a:cs typeface="Arial"/>
              </a:rPr>
              <a:t>Example</a:t>
            </a:r>
            <a:r>
              <a:rPr sz="800" spc="-30">
                <a:latin typeface="Microsoft Sans Serif"/>
                <a:cs typeface="Microsoft Sans Serif"/>
              </a:rPr>
              <a:t>: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Opening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</a:t>
            </a:r>
            <a:r>
              <a:rPr sz="800" spc="-3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non-existing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file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 </a:t>
            </a:r>
            <a:r>
              <a:rPr sz="800" spc="-15">
                <a:latin typeface="Microsoft Sans Serif"/>
                <a:cs typeface="Microsoft Sans Serif"/>
              </a:rPr>
              <a:t>your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lang="en-US" sz="800" spc="-10">
                <a:latin typeface="Microsoft Sans Serif"/>
                <a:cs typeface="Microsoft Sans Serif"/>
              </a:rPr>
              <a:t>	</a:t>
            </a:r>
            <a:r>
              <a:rPr sz="800" spc="-10">
                <a:latin typeface="Microsoft Sans Serif"/>
                <a:cs typeface="Microsoft Sans Serif"/>
              </a:rPr>
              <a:t>program,</a:t>
            </a:r>
            <a:r>
              <a:rPr sz="800" spc="19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Network 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connection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problem,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bad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input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data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provided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lang="en-US" sz="800" spc="65">
                <a:latin typeface="Microsoft Sans Serif"/>
                <a:cs typeface="Microsoft Sans Serif"/>
              </a:rPr>
              <a:t>	</a:t>
            </a:r>
            <a:r>
              <a:rPr sz="800" spc="-25">
                <a:latin typeface="Microsoft Sans Serif"/>
                <a:cs typeface="Microsoft Sans Serif"/>
              </a:rPr>
              <a:t>by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user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900" b="1" spc="-40">
                <a:solidFill>
                  <a:srgbClr val="0000FF"/>
                </a:solidFill>
                <a:latin typeface="Arial"/>
                <a:cs typeface="Arial"/>
              </a:rPr>
              <a:t>Advantages</a:t>
            </a:r>
            <a:r>
              <a:rPr sz="900" b="1" spc="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195"/>
              </a:spcBef>
            </a:pPr>
            <a:r>
              <a:rPr lang="en-US" sz="800" spc="45">
                <a:latin typeface="Microsoft Sans Serif"/>
                <a:cs typeface="Microsoft Sans Serif"/>
              </a:rPr>
              <a:t>	</a:t>
            </a:r>
            <a:r>
              <a:rPr sz="800" spc="45">
                <a:latin typeface="Microsoft Sans Serif"/>
                <a:cs typeface="Microsoft Sans Serif"/>
              </a:rPr>
              <a:t>It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ensures,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flow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program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doesn’t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break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when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an</a:t>
            </a:r>
            <a:r>
              <a:rPr lang="en-US" sz="800" spc="65">
                <a:latin typeface="Microsoft Sans Serif"/>
                <a:cs typeface="Microsoft Sans Serif"/>
              </a:rPr>
              <a:t> 	</a:t>
            </a:r>
            <a:r>
              <a:rPr sz="800" spc="-15">
                <a:latin typeface="Microsoft Sans Serif"/>
                <a:cs typeface="Microsoft Sans Serif"/>
              </a:rPr>
              <a:t>exception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occurs.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By </a:t>
            </a:r>
            <a:r>
              <a:rPr sz="800" spc="-10">
                <a:latin typeface="Microsoft Sans Serif"/>
                <a:cs typeface="Microsoft Sans Serif"/>
              </a:rPr>
              <a:t>handling,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make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sure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that </a:t>
            </a:r>
            <a:r>
              <a:rPr sz="800">
                <a:latin typeface="Microsoft Sans Serif"/>
                <a:cs typeface="Microsoft Sans Serif"/>
              </a:rPr>
              <a:t>all </a:t>
            </a:r>
            <a:r>
              <a:rPr sz="800" spc="-5">
                <a:latin typeface="Microsoft Sans Serif"/>
                <a:cs typeface="Microsoft Sans Serif"/>
              </a:rPr>
              <a:t>the </a:t>
            </a:r>
            <a:r>
              <a:rPr sz="800" spc="-10">
                <a:latin typeface="Microsoft Sans Serif"/>
                <a:cs typeface="Microsoft Sans Serif"/>
              </a:rPr>
              <a:t>statements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lang="en-US" sz="800" spc="-5">
                <a:latin typeface="Microsoft Sans Serif"/>
                <a:cs typeface="Microsoft Sans Serif"/>
              </a:rPr>
              <a:t>	</a:t>
            </a:r>
            <a:r>
              <a:rPr sz="800" spc="-25">
                <a:latin typeface="Microsoft Sans Serif"/>
                <a:cs typeface="Microsoft Sans Serif"/>
              </a:rPr>
              <a:t>execute</a:t>
            </a:r>
            <a:r>
              <a:rPr sz="800" spc="-20">
                <a:latin typeface="Microsoft Sans Serif"/>
                <a:cs typeface="Microsoft Sans Serif"/>
              </a:rPr>
              <a:t> and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 </a:t>
            </a:r>
            <a:r>
              <a:rPr sz="800">
                <a:latin typeface="Microsoft Sans Serif"/>
                <a:cs typeface="Microsoft Sans Serif"/>
              </a:rPr>
              <a:t>flow </a:t>
            </a:r>
            <a:r>
              <a:rPr sz="800" spc="5">
                <a:latin typeface="Microsoft Sans Serif"/>
                <a:cs typeface="Microsoft Sans Serif"/>
              </a:rPr>
              <a:t>of </a:t>
            </a:r>
            <a:r>
              <a:rPr sz="800" spc="1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program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doesn’t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break.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630416" y="3344546"/>
            <a:ext cx="580389" cy="1162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Example-12</a:t>
            </a:r>
            <a:r>
              <a:rPr spc="60"/>
              <a:t> </a:t>
            </a:r>
            <a:r>
              <a:rPr spc="-5"/>
              <a:t>:</a:t>
            </a:r>
            <a:r>
              <a:rPr spc="180"/>
              <a:t> </a:t>
            </a:r>
            <a:r>
              <a:rPr b="1" spc="-40">
                <a:solidFill>
                  <a:srgbClr val="FFF200"/>
                </a:solidFill>
                <a:latin typeface="Arial"/>
                <a:cs typeface="Arial"/>
              </a:rPr>
              <a:t>finally</a:t>
            </a:r>
            <a:r>
              <a:rPr b="1" spc="4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69349"/>
            <a:ext cx="4270375" cy="29045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0">
                <a:solidFill>
                  <a:srgbClr val="0000FF"/>
                </a:solidFill>
                <a:latin typeface="Calibri"/>
                <a:cs typeface="Calibri"/>
              </a:rPr>
              <a:t>FinallyBlock</a:t>
            </a:r>
            <a:r>
              <a:rPr sz="900" spc="80">
                <a:solidFill>
                  <a:srgbClr val="666666"/>
                </a:solidFill>
                <a:latin typeface="SimSun"/>
                <a:cs typeface="SimSun"/>
              </a:rPr>
              <a:t>-3</a:t>
            </a:r>
            <a:r>
              <a:rPr sz="900" spc="8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lang="en-GB" sz="900" spc="20" err="1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207770" marR="1558925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data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=25/0</a:t>
            </a:r>
            <a:r>
              <a:rPr sz="900" spc="20">
                <a:latin typeface="SimSun"/>
                <a:cs typeface="SimSun"/>
              </a:rPr>
              <a:t>;</a:t>
            </a:r>
            <a:r>
              <a:rPr lang="en-GB" sz="900" spc="20">
                <a:latin typeface="SimSun"/>
                <a:cs typeface="SimSun"/>
              </a:rPr>
              <a:t> </a:t>
            </a:r>
            <a:r>
              <a:rPr lang="en-GB" sz="900" spc="25">
                <a:latin typeface="SimSun"/>
                <a:cs typeface="SimSun"/>
              </a:rPr>
              <a:t> </a:t>
            </a:r>
            <a:r>
              <a:rPr lang="en-GB" sz="900" spc="20" err="1">
                <a:latin typeface="SimSun"/>
                <a:cs typeface="SimSun"/>
              </a:rPr>
              <a:t>System.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lang="en-GB" sz="900" spc="20" err="1">
                <a:latin typeface="SimSun"/>
                <a:cs typeface="SimSun"/>
              </a:rPr>
              <a:t>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(data);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</a:t>
            </a:r>
            <a:r>
              <a:rPr lang="en-GB" sz="900" spc="30" err="1">
                <a:latin typeface="SimSun"/>
                <a:cs typeface="SimSun"/>
              </a:rPr>
              <a:t>ArithmeticException</a:t>
            </a:r>
            <a:r>
              <a:rPr sz="900" spc="-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e){</a:t>
            </a:r>
            <a:endParaRPr sz="900">
              <a:latin typeface="SimSun"/>
              <a:cs typeface="SimSun"/>
            </a:endParaRPr>
          </a:p>
          <a:p>
            <a:pPr marL="1207770">
              <a:lnSpc>
                <a:spcPct val="100000"/>
              </a:lnSpc>
              <a:spcBef>
                <a:spcPts val="10"/>
              </a:spcBef>
            </a:pPr>
            <a:r>
              <a:rPr lang="en-GB" sz="900" spc="20" err="1">
                <a:latin typeface="SimSun"/>
                <a:cs typeface="SimSun"/>
              </a:rPr>
              <a:t>System.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lang="en-GB" sz="900" spc="20" err="1">
                <a:latin typeface="SimSun"/>
                <a:cs typeface="SimSun"/>
              </a:rPr>
              <a:t>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125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spc="12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5"/>
              </a:spcBef>
            </a:pPr>
            <a:r>
              <a:rPr lang="en-GB" sz="900" spc="20" err="1">
                <a:latin typeface="SimSun"/>
                <a:cs typeface="SimSun"/>
              </a:rPr>
              <a:t>System.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lang="en-GB" sz="900" spc="20" err="1">
                <a:latin typeface="SimSun"/>
                <a:cs typeface="SimSun"/>
              </a:rPr>
              <a:t>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"finally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always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executed"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lang="en-GB" sz="900" spc="20" err="1">
                <a:latin typeface="SimSun"/>
                <a:cs typeface="SimSun"/>
              </a:rPr>
              <a:t>System.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lang="en-GB" sz="900" spc="20" err="1">
                <a:latin typeface="SimSun"/>
                <a:cs typeface="SimSun"/>
              </a:rPr>
              <a:t>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r>
              <a:rPr lang="en-US" sz="900" spc="20">
                <a:ea typeface="+mn-lt"/>
                <a:cs typeface="+mn-lt"/>
              </a:rPr>
              <a:t>"The 'try catch' is finished."</a:t>
            </a:r>
            <a:endParaRPr lang="en-US"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spc="2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Exception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thread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main</a:t>
            </a:r>
            <a:r>
              <a:rPr sz="900" spc="15">
                <a:latin typeface="SimSun"/>
                <a:cs typeface="SimSun"/>
              </a:rPr>
              <a:t> </a:t>
            </a:r>
            <a:r>
              <a:rPr lang="en-GB" sz="900" spc="20" err="1">
                <a:latin typeface="SimSun"/>
                <a:cs typeface="SimSun"/>
              </a:rPr>
              <a:t>java.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lang</a:t>
            </a:r>
            <a:r>
              <a:rPr lang="en-GB" sz="900" spc="20" err="1">
                <a:latin typeface="SimSun"/>
                <a:cs typeface="SimSun"/>
              </a:rPr>
              <a:t>.</a:t>
            </a:r>
            <a:r>
              <a:rPr lang="en-GB" sz="900" spc="20" err="1">
                <a:solidFill>
                  <a:srgbClr val="7C8E28"/>
                </a:solidFill>
                <a:latin typeface="SimSun"/>
                <a:cs typeface="SimSun"/>
              </a:rPr>
              <a:t>ArithmeticException</a:t>
            </a:r>
            <a:r>
              <a:rPr sz="900" spc="20">
                <a:latin typeface="SimSun"/>
                <a:cs typeface="SimSun"/>
              </a:rPr>
              <a:t>: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900" spc="1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by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zero</a:t>
            </a:r>
            <a:endParaRPr sz="900">
              <a:latin typeface="SimSun"/>
              <a:cs typeface="SimSun"/>
            </a:endParaRPr>
          </a:p>
          <a:p>
            <a:pPr marL="251460" marR="2097405">
              <a:lnSpc>
                <a:spcPct val="101000"/>
              </a:lnSpc>
            </a:pP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block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is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always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executed</a:t>
            </a:r>
            <a:r>
              <a:rPr lang="en-GB" sz="900" spc="20">
                <a:latin typeface="SimSun"/>
                <a:cs typeface="SimSun"/>
              </a:rPr>
              <a:t> 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rest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of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the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code..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30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00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701111"/>
            <a:ext cx="3732529" cy="2101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694940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except1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69925" marR="2157095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8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=10</a:t>
            </a:r>
            <a:r>
              <a:rPr sz="900" spc="20">
                <a:latin typeface="SimSun"/>
                <a:cs typeface="SimSun"/>
              </a:rPr>
              <a:t>,b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900" spc="20">
                <a:latin typeface="SimSun"/>
                <a:cs typeface="SimSun"/>
              </a:rPr>
              <a:t>,c;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900" spc="20">
                <a:latin typeface="SimSun"/>
                <a:cs typeface="SimSun"/>
              </a:rPr>
              <a:t>b;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"the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value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c);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69010" marR="124460" indent="-478790">
              <a:lnSpc>
                <a:spcPct val="101000"/>
              </a:lnSpc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(ArithmeticException </a:t>
            </a:r>
            <a:r>
              <a:rPr sz="900" spc="20">
                <a:latin typeface="SimSun"/>
                <a:cs typeface="SimSun"/>
              </a:rPr>
              <a:t>a) 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"Exception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generated"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a);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generatedjava.lang.ArithmeticException: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zero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64230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00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701111"/>
            <a:ext cx="3851910" cy="2101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14320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except2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1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900" spc="20">
                <a:latin typeface="SimSun"/>
                <a:cs typeface="SimSun"/>
              </a:rPr>
              <a:t>,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40</a:t>
            </a:r>
            <a:r>
              <a:rPr sz="900" spc="2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i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[10]=20</a:t>
            </a:r>
            <a:r>
              <a:rPr sz="900" spc="2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69010" marR="243840" indent="-478790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(ArrayIndexOutOfBoundsException </a:t>
            </a:r>
            <a:r>
              <a:rPr sz="900" spc="20">
                <a:latin typeface="SimSun"/>
                <a:cs typeface="SimSun"/>
              </a:rPr>
              <a:t>e) 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"Exception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generated"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e);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generatedjava.lang.ArrayIndexOutOfBoundsException: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Index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>
                <a:solidFill>
                  <a:srgbClr val="3F7F7F"/>
                </a:solidFill>
                <a:latin typeface="Cambria"/>
                <a:cs typeface="Cambria"/>
              </a:rPr>
              <a:t>10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out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0">
                <a:solidFill>
                  <a:srgbClr val="3F7F7F"/>
                </a:solidFill>
                <a:latin typeface="Cambria"/>
                <a:cs typeface="Cambria"/>
              </a:rPr>
              <a:t>bounds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>
                <a:solidFill>
                  <a:srgbClr val="3F7F7F"/>
                </a:solidFill>
                <a:latin typeface="Cambria"/>
                <a:cs typeface="Cambria"/>
              </a:rPr>
              <a:t>for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length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>
                <a:solidFill>
                  <a:srgbClr val="3F7F7F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32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00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44990"/>
            <a:ext cx="3851910" cy="2379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14320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except3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69925" marR="662305">
              <a:lnSpc>
                <a:spcPct val="101000"/>
              </a:lnSpc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-20">
                <a:latin typeface="SimSun"/>
                <a:cs typeface="SimSun"/>
              </a:rPr>
              <a:t>a</a:t>
            </a:r>
            <a:r>
              <a:rPr sz="900" spc="-20">
                <a:solidFill>
                  <a:srgbClr val="666666"/>
                </a:solidFill>
                <a:latin typeface="SimSun"/>
                <a:cs typeface="SimSun"/>
              </a:rPr>
              <a:t>[]=</a:t>
            </a:r>
            <a:r>
              <a:rPr sz="900" b="1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5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spc="55">
                <a:solidFill>
                  <a:srgbClr val="666666"/>
                </a:solidFill>
                <a:latin typeface="SimSun"/>
                <a:cs typeface="SimSun"/>
              </a:rPr>
              <a:t>[-10]</a:t>
            </a:r>
            <a:r>
              <a:rPr sz="900" spc="55">
                <a:latin typeface="SimSun"/>
                <a:cs typeface="SimSun"/>
              </a:rPr>
              <a:t>; </a:t>
            </a:r>
            <a:r>
              <a:rPr sz="900" spc="6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"First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element:"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[0]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69925" marR="483234" indent="-179705">
              <a:lnSpc>
                <a:spcPct val="101000"/>
              </a:lnSpc>
            </a:pP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25">
                <a:latin typeface="SimSun"/>
                <a:cs typeface="SimSun"/>
              </a:rPr>
              <a:t>(NegativeArraySizeException </a:t>
            </a:r>
            <a:r>
              <a:rPr sz="900" spc="20">
                <a:latin typeface="SimSun"/>
                <a:cs typeface="SimSun"/>
              </a:rPr>
              <a:t>n){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"Generated</a:t>
            </a:r>
            <a:r>
              <a:rPr sz="900" spc="-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900" spc="-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n);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"After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catch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block"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8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Generated </a:t>
            </a:r>
            <a:r>
              <a:rPr sz="900" i="1" spc="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8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>
                <a:solidFill>
                  <a:srgbClr val="3F7F7F"/>
                </a:solidFill>
                <a:latin typeface="Cambria"/>
                <a:cs typeface="Cambria"/>
              </a:rPr>
              <a:t>java.lang.NegativeArraySizeException:</a:t>
            </a:r>
            <a:r>
              <a:rPr sz="900" i="1" spc="28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-10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catch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block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05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Java</a:t>
            </a:r>
            <a:r>
              <a:rPr spc="35"/>
              <a:t> </a:t>
            </a:r>
            <a:r>
              <a:rPr b="1" spc="-35">
                <a:solidFill>
                  <a:srgbClr val="FFF200"/>
                </a:solidFill>
                <a:latin typeface="Arial"/>
                <a:cs typeface="Arial"/>
              </a:rPr>
              <a:t>throw</a:t>
            </a:r>
            <a:r>
              <a:rPr b="1" spc="2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9823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27832"/>
            <a:ext cx="3639185" cy="253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explicitly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an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either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checked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or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uncheked.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mainly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custom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exception.</a:t>
            </a:r>
            <a:endParaRPr sz="900">
              <a:latin typeface="Microsoft Sans Serif"/>
              <a:cs typeface="Microsoft Sans Serif"/>
            </a:endParaRPr>
          </a:p>
          <a:p>
            <a:pPr marL="281305">
              <a:lnSpc>
                <a:spcPts val="930"/>
              </a:lnSpc>
              <a:spcBef>
                <a:spcPts val="680"/>
              </a:spcBef>
            </a:pPr>
            <a:r>
              <a:rPr sz="800" spc="20">
                <a:latin typeface="SimSun"/>
                <a:cs typeface="SimSun"/>
              </a:rPr>
              <a:t>Syntax</a:t>
            </a:r>
            <a:r>
              <a:rPr sz="800" spc="1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:</a:t>
            </a:r>
            <a:r>
              <a:rPr sz="800" spc="425">
                <a:latin typeface="SimSun"/>
                <a:cs typeface="SimSun"/>
              </a:rPr>
              <a:t> </a:t>
            </a:r>
            <a:r>
              <a:rPr sz="8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800" b="1" spc="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exception;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Example :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800" b="1" spc="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IOException(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"sorry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device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error);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900" spc="-45">
                <a:latin typeface="Microsoft Sans Serif"/>
                <a:cs typeface="Microsoft Sans Serif"/>
              </a:rPr>
              <a:t>Consider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below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program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R="1736089" algn="ctr">
              <a:lnSpc>
                <a:spcPts val="930"/>
              </a:lnSpc>
              <a:spcBef>
                <a:spcPts val="68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5">
                <a:solidFill>
                  <a:srgbClr val="0000FF"/>
                </a:solidFill>
                <a:latin typeface="Calibri"/>
                <a:cs typeface="Calibri"/>
              </a:rPr>
              <a:t>TestThrow</a:t>
            </a:r>
            <a:r>
              <a:rPr sz="800" spc="25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sz="800" spc="25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45">
                <a:solidFill>
                  <a:srgbClr val="0000FF"/>
                </a:solidFill>
                <a:latin typeface="SimSun"/>
                <a:cs typeface="SimSun"/>
              </a:rPr>
              <a:t>validate</a:t>
            </a:r>
            <a:r>
              <a:rPr sz="800" spc="45">
                <a:latin typeface="SimSun"/>
                <a:cs typeface="SimSun"/>
              </a:rPr>
              <a:t>(</a:t>
            </a:r>
            <a:r>
              <a:rPr sz="800" b="1" spc="4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age){</a:t>
            </a:r>
            <a:endParaRPr sz="800">
              <a:latin typeface="SimSun"/>
              <a:cs typeface="SimSun"/>
            </a:endParaRPr>
          </a:p>
          <a:p>
            <a:pPr marL="819150">
              <a:lnSpc>
                <a:spcPts val="894"/>
              </a:lnSpc>
            </a:pP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spc="55">
                <a:latin typeface="SimSun"/>
                <a:cs typeface="SimSun"/>
              </a:rPr>
              <a:t>(age</a:t>
            </a:r>
            <a:r>
              <a:rPr sz="800" spc="55">
                <a:solidFill>
                  <a:srgbClr val="666666"/>
                </a:solidFill>
                <a:latin typeface="SimSun"/>
                <a:cs typeface="SimSun"/>
              </a:rPr>
              <a:t>&lt;18</a:t>
            </a:r>
            <a:r>
              <a:rPr sz="800" spc="55">
                <a:latin typeface="SimSun"/>
                <a:cs typeface="SimSun"/>
              </a:rPr>
              <a:t>)</a:t>
            </a:r>
            <a:endParaRPr sz="800">
              <a:latin typeface="SimSun"/>
              <a:cs typeface="SimSun"/>
            </a:endParaRPr>
          </a:p>
          <a:p>
            <a:pPr marL="1087755">
              <a:lnSpc>
                <a:spcPts val="894"/>
              </a:lnSpc>
            </a:pPr>
            <a:r>
              <a:rPr sz="8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ArithmeticException(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"not valid"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R="1779905" algn="ctr">
              <a:lnSpc>
                <a:spcPts val="894"/>
              </a:lnSpc>
            </a:pP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else</a:t>
            </a:r>
            <a:endParaRPr sz="800">
              <a:latin typeface="Calibri"/>
              <a:cs typeface="Calibri"/>
            </a:endParaRPr>
          </a:p>
          <a:p>
            <a:pPr marL="1087755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"welcome to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vote"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819150" marR="993775" indent="-269240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 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){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validate(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13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819150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8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thread</a:t>
            </a:r>
            <a:r>
              <a:rPr sz="8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>
                <a:solidFill>
                  <a:srgbClr val="3F7F7F"/>
                </a:solidFill>
                <a:latin typeface="Cambria"/>
                <a:cs typeface="Cambria"/>
              </a:rPr>
              <a:t>main</a:t>
            </a:r>
            <a:r>
              <a:rPr sz="8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java.lang.ArithmeticException:not</a:t>
            </a:r>
            <a:r>
              <a:rPr sz="8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>
                <a:solidFill>
                  <a:srgbClr val="3F7F7F"/>
                </a:solidFill>
                <a:latin typeface="Cambria"/>
                <a:cs typeface="Cambria"/>
              </a:rPr>
              <a:t>valid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22058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396238"/>
            <a:ext cx="53644" cy="5364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64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Java</a:t>
            </a:r>
            <a:r>
              <a:rPr spc="3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2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14044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643643"/>
            <a:ext cx="3660140" cy="225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used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declare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an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exception.</a:t>
            </a:r>
            <a:endParaRPr sz="900">
              <a:latin typeface="Microsoft Sans Serif"/>
              <a:cs typeface="Microsoft Sans Serif"/>
            </a:endParaRPr>
          </a:p>
          <a:p>
            <a:pPr marL="12700" marR="272415">
              <a:lnSpc>
                <a:spcPct val="101000"/>
              </a:lnSpc>
              <a:spcBef>
                <a:spcPts val="725"/>
              </a:spcBef>
            </a:pPr>
            <a:r>
              <a:rPr sz="900" spc="40">
                <a:latin typeface="Microsoft Sans Serif"/>
                <a:cs typeface="Microsoft Sans Serif"/>
              </a:rPr>
              <a:t>It </a:t>
            </a:r>
            <a:r>
              <a:rPr sz="900" spc="-55">
                <a:latin typeface="Microsoft Sans Serif"/>
                <a:cs typeface="Microsoft Sans Serif"/>
              </a:rPr>
              <a:t>gives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an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information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programmer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25">
                <a:latin typeface="Microsoft Sans Serif"/>
                <a:cs typeface="Microsoft Sans Serif"/>
              </a:rPr>
              <a:t>there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may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occur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an </a:t>
            </a:r>
            <a:r>
              <a:rPr sz="900" spc="-4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so</a:t>
            </a:r>
            <a:r>
              <a:rPr sz="900" spc="-65">
                <a:latin typeface="Microsoft Sans Serif"/>
                <a:cs typeface="Microsoft Sans Serif"/>
              </a:rPr>
              <a:t> </a:t>
            </a:r>
            <a:r>
              <a:rPr sz="900" spc="45">
                <a:latin typeface="Microsoft Sans Serif"/>
                <a:cs typeface="Microsoft Sans Serif"/>
              </a:rPr>
              <a:t>it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better </a:t>
            </a:r>
            <a:r>
              <a:rPr sz="900" spc="-10">
                <a:latin typeface="Microsoft Sans Serif"/>
                <a:cs typeface="Microsoft Sans Serif"/>
              </a:rPr>
              <a:t>for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30">
                <a:latin typeface="Microsoft Sans Serif"/>
                <a:cs typeface="Microsoft Sans Serif"/>
              </a:rPr>
              <a:t>programmer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30">
                <a:latin typeface="Microsoft Sans Serif"/>
                <a:cs typeface="Microsoft Sans Serif"/>
              </a:rPr>
              <a:t>provide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30">
                <a:latin typeface="Microsoft Sans Serif"/>
                <a:cs typeface="Microsoft Sans Serif"/>
              </a:rPr>
              <a:t>exception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handling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code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so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15">
                <a:latin typeface="Microsoft Sans Serif"/>
                <a:cs typeface="Microsoft Sans Serif"/>
              </a:rPr>
              <a:t>that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normal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flow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can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be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maintained.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25">
                <a:latin typeface="Microsoft Sans Serif"/>
                <a:cs typeface="Microsoft Sans Serif"/>
              </a:rPr>
              <a:t>Exception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Handling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mainly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used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checked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exceptions.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725"/>
              </a:spcBef>
            </a:pPr>
            <a:r>
              <a:rPr sz="900" spc="15">
                <a:latin typeface="Microsoft Sans Serif"/>
                <a:cs typeface="Microsoft Sans Serif"/>
              </a:rPr>
              <a:t>If </a:t>
            </a:r>
            <a:r>
              <a:rPr sz="900" spc="-25">
                <a:latin typeface="Microsoft Sans Serif"/>
                <a:cs typeface="Microsoft Sans Serif"/>
              </a:rPr>
              <a:t>there </a:t>
            </a:r>
            <a:r>
              <a:rPr sz="900" spc="-40">
                <a:latin typeface="Microsoft Sans Serif"/>
                <a:cs typeface="Microsoft Sans Serif"/>
              </a:rPr>
              <a:t>occurs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any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unchecked</a:t>
            </a:r>
            <a:r>
              <a:rPr sz="900" spc="13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such</a:t>
            </a:r>
            <a:r>
              <a:rPr sz="900" spc="140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80">
                <a:latin typeface="Microsoft Sans Serif"/>
                <a:cs typeface="Microsoft Sans Serif"/>
              </a:rPr>
              <a:t> </a:t>
            </a:r>
            <a:r>
              <a:rPr sz="900" b="1" spc="-25">
                <a:latin typeface="Arial"/>
                <a:cs typeface="Arial"/>
              </a:rPr>
              <a:t>NullPointerException</a:t>
            </a:r>
            <a:r>
              <a:rPr sz="900" spc="-25">
                <a:latin typeface="Microsoft Sans Serif"/>
                <a:cs typeface="Microsoft Sans Serif"/>
              </a:rPr>
              <a:t>, </a:t>
            </a:r>
            <a:r>
              <a:rPr sz="900" spc="45">
                <a:latin typeface="Microsoft Sans Serif"/>
                <a:cs typeface="Microsoft Sans Serif"/>
              </a:rPr>
              <a:t>it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programmers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fault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65">
                <a:latin typeface="Microsoft Sans Serif"/>
                <a:cs typeface="Microsoft Sans Serif"/>
              </a:rPr>
              <a:t>he</a:t>
            </a:r>
            <a:r>
              <a:rPr sz="900" spc="-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not </a:t>
            </a:r>
            <a:r>
              <a:rPr sz="900" spc="-20">
                <a:latin typeface="Microsoft Sans Serif"/>
                <a:cs typeface="Microsoft Sans Serif"/>
              </a:rPr>
              <a:t>performing </a:t>
            </a:r>
            <a:r>
              <a:rPr sz="900" spc="-45">
                <a:latin typeface="Microsoft Sans Serif"/>
                <a:cs typeface="Microsoft Sans Serif"/>
              </a:rPr>
              <a:t>check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up </a:t>
            </a:r>
            <a:r>
              <a:rPr sz="900" spc="-40">
                <a:latin typeface="Microsoft Sans Serif"/>
                <a:cs typeface="Microsoft Sans Serif"/>
              </a:rPr>
              <a:t>before</a:t>
            </a:r>
            <a:r>
              <a:rPr sz="900" spc="15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50">
                <a:latin typeface="Microsoft Sans Serif"/>
                <a:cs typeface="Microsoft Sans Serif"/>
              </a:rPr>
              <a:t>code </a:t>
            </a:r>
            <a:r>
              <a:rPr sz="900" spc="-4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being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used.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spc="-25">
                <a:solidFill>
                  <a:srgbClr val="FF0000"/>
                </a:solidFill>
                <a:latin typeface="Microsoft Sans Serif"/>
                <a:cs typeface="Microsoft Sans Serif"/>
              </a:rPr>
              <a:t>Syntax</a:t>
            </a:r>
            <a:r>
              <a:rPr sz="9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81305">
              <a:lnSpc>
                <a:spcPts val="930"/>
              </a:lnSpc>
              <a:spcBef>
                <a:spcPts val="540"/>
              </a:spcBef>
            </a:pPr>
            <a:r>
              <a:rPr sz="800" spc="20">
                <a:latin typeface="SimSun"/>
                <a:cs typeface="SimSun"/>
              </a:rPr>
              <a:t>return_type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method_name</a:t>
            </a:r>
            <a:r>
              <a:rPr sz="800" spc="20">
                <a:latin typeface="SimSun"/>
                <a:cs typeface="SimSun"/>
              </a:rPr>
              <a:t>()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throws 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exception_class_name </a:t>
            </a:r>
            <a:r>
              <a:rPr sz="800" spc="4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1915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......</a:t>
            </a:r>
            <a:endParaRPr sz="800">
              <a:latin typeface="SimSun"/>
              <a:cs typeface="SimSun"/>
            </a:endParaRPr>
          </a:p>
          <a:p>
            <a:pPr marL="819150">
              <a:lnSpc>
                <a:spcPts val="894"/>
              </a:lnSpc>
            </a:pPr>
            <a:r>
              <a:rPr sz="800" i="1" spc="5">
                <a:solidFill>
                  <a:srgbClr val="3F7F7F"/>
                </a:solidFill>
                <a:latin typeface="Cambria"/>
                <a:cs typeface="Cambria"/>
              </a:rPr>
              <a:t>//method</a:t>
            </a:r>
            <a:r>
              <a:rPr sz="800" i="1" spc="30">
                <a:solidFill>
                  <a:srgbClr val="3F7F7F"/>
                </a:solidFill>
                <a:latin typeface="Cambria"/>
                <a:cs typeface="Cambria"/>
              </a:rPr>
              <a:t> code</a:t>
            </a:r>
            <a:endParaRPr sz="800">
              <a:latin typeface="Cambria"/>
              <a:cs typeface="Cambria"/>
            </a:endParaRPr>
          </a:p>
          <a:p>
            <a:pPr marL="81915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......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44549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452143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68263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165553"/>
            <a:ext cx="53644" cy="5364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64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/>
              <a:t>Java</a:t>
            </a:r>
            <a:r>
              <a:rPr spc="3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2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18769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408849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612442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726323"/>
            <a:ext cx="43218" cy="43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1367" y="621160"/>
            <a:ext cx="4030979" cy="11842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b="1" spc="-25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9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sz="9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65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9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9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>
                <a:solidFill>
                  <a:srgbClr val="FF0000"/>
                </a:solidFill>
                <a:latin typeface="Arial"/>
                <a:cs typeface="Arial"/>
              </a:rPr>
              <a:t>declared?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spc="20">
                <a:latin typeface="SimSun"/>
                <a:cs typeface="SimSun"/>
              </a:rPr>
              <a:t>Ans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: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checked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exception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only,</a:t>
            </a:r>
            <a:endParaRPr sz="900">
              <a:latin typeface="SimSun"/>
              <a:cs typeface="SimSun"/>
            </a:endParaRPr>
          </a:p>
          <a:p>
            <a:pPr marL="370840" marR="5080">
              <a:lnSpc>
                <a:spcPct val="101000"/>
              </a:lnSpc>
            </a:pPr>
            <a:r>
              <a:rPr sz="900" spc="20">
                <a:latin typeface="SimSun"/>
                <a:cs typeface="SimSun"/>
              </a:rPr>
              <a:t>unchecked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Exception: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under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your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control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so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correct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your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code.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error: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beyond our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control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900" spc="-35">
                <a:latin typeface="Microsoft Sans Serif"/>
                <a:cs typeface="Microsoft Sans Serif"/>
              </a:rPr>
              <a:t>Advantage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Java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throws</a:t>
            </a:r>
            <a:r>
              <a:rPr sz="9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keyword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  <a:spcBef>
                <a:spcPts val="540"/>
              </a:spcBef>
            </a:pPr>
            <a:r>
              <a:rPr sz="800" spc="-10">
                <a:latin typeface="Microsoft Sans Serif"/>
                <a:cs typeface="Microsoft Sans Serif"/>
              </a:rPr>
              <a:t>Now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Checked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be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propagated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(forwarded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call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stack).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</a:pPr>
            <a:r>
              <a:rPr sz="800" spc="45">
                <a:latin typeface="Microsoft Sans Serif"/>
                <a:cs typeface="Microsoft Sans Serif"/>
              </a:rPr>
              <a:t>It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provides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information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caller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method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about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36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2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Example-16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65"/>
              <a:t>Java</a:t>
            </a:r>
            <a:r>
              <a:rPr spc="5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59227"/>
            <a:ext cx="3314065" cy="15481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678939">
              <a:lnSpc>
                <a:spcPct val="101000"/>
              </a:lnSpc>
              <a:spcBef>
                <a:spcPts val="85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19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900" spc="8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Testthrows1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4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</a:t>
            </a:r>
            <a:r>
              <a:rPr sz="900" spc="20">
                <a:latin typeface="SimSun"/>
                <a:cs typeface="SimSun"/>
              </a:rPr>
              <a:t>()</a:t>
            </a:r>
            <a:r>
              <a:rPr sz="900">
                <a:latin typeface="SimSun"/>
                <a:cs typeface="SimSun"/>
              </a:rPr>
              <a:t> </a:t>
            </a: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"device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error"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5"/>
              </a:spcBef>
              <a:tabLst>
                <a:tab pos="2164715" algn="l"/>
                <a:tab pos="2583180" algn="l"/>
              </a:tabLst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n</a:t>
            </a:r>
            <a:r>
              <a:rPr sz="900" spc="20">
                <a:latin typeface="SimSun"/>
                <a:cs typeface="SimSun"/>
              </a:rPr>
              <a:t>()</a:t>
            </a:r>
            <a:r>
              <a:rPr sz="900" spc="30">
                <a:latin typeface="SimSun"/>
                <a:cs typeface="SimSun"/>
              </a:rPr>
              <a:t> </a:t>
            </a: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throws </a:t>
            </a: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	m();	}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1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p</a:t>
            </a:r>
            <a:r>
              <a:rPr sz="900" spc="20">
                <a:latin typeface="SimSun"/>
                <a:cs typeface="SimSun"/>
              </a:rPr>
              <a:t>(){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  <a:tabLst>
                <a:tab pos="1028700" algn="l"/>
              </a:tabLst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	</a:t>
            </a:r>
            <a:r>
              <a:rPr sz="900" spc="20">
                <a:latin typeface="SimSun"/>
                <a:cs typeface="SimSun"/>
              </a:rPr>
              <a:t>n();</a:t>
            </a:r>
            <a:r>
              <a:rPr sz="900" spc="4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909319" marR="5080" indent="-299085">
              <a:lnSpc>
                <a:spcPct val="101000"/>
              </a:lnSpc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 </a:t>
            </a:r>
            <a:r>
              <a:rPr sz="900" spc="20">
                <a:latin typeface="SimSun"/>
                <a:cs typeface="SimSun"/>
              </a:rPr>
              <a:t>e){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"exception</a:t>
            </a:r>
            <a:r>
              <a:rPr sz="900" spc="-5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handled"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3423" y="774860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45">
                <a:solidFill>
                  <a:srgbClr val="3F7F7F"/>
                </a:solidFill>
                <a:latin typeface="Cambria"/>
                <a:cs typeface="Cambria"/>
              </a:rPr>
              <a:t>//check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14" y="1883227"/>
            <a:ext cx="253682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311150" marR="184150" indent="-299085" algn="just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 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Testthrows1 </a:t>
            </a:r>
            <a:r>
              <a:rPr sz="900" spc="-20">
                <a:latin typeface="SimSun"/>
                <a:cs typeface="SimSun"/>
              </a:rPr>
              <a:t>obj</a:t>
            </a:r>
            <a:r>
              <a:rPr sz="900" spc="-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2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Testthrows1();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obj.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</a:t>
            </a:r>
            <a:r>
              <a:rPr sz="900" spc="2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 marL="311150" algn="just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"normal</a:t>
            </a:r>
            <a:r>
              <a:rPr sz="900" spc="-4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flow..."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714493"/>
            <a:ext cx="14541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128" y="2853037"/>
            <a:ext cx="1042035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handled </a:t>
            </a:r>
            <a:r>
              <a:rPr sz="900" i="1" spc="-18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">
                <a:solidFill>
                  <a:srgbClr val="3F7F7F"/>
                </a:solidFill>
                <a:latin typeface="Cambria"/>
                <a:cs typeface="Cambria"/>
              </a:rPr>
              <a:t>normal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60">
                <a:solidFill>
                  <a:srgbClr val="3F7F7F"/>
                </a:solidFill>
                <a:latin typeface="Cambria"/>
                <a:cs typeface="Cambria"/>
              </a:rPr>
              <a:t>flow...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2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Example-17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65"/>
              <a:t>Java</a:t>
            </a:r>
            <a:r>
              <a:rPr spc="5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01628"/>
            <a:ext cx="4210685" cy="2456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Case-1</a:t>
            </a:r>
            <a:r>
              <a:rPr sz="900" spc="-35">
                <a:latin typeface="Microsoft Sans Serif"/>
                <a:cs typeface="Microsoft Sans Serif"/>
              </a:rPr>
              <a:t>:</a:t>
            </a:r>
            <a:r>
              <a:rPr sz="900" spc="1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endParaRPr sz="900">
              <a:latin typeface="Microsoft Sans Serif"/>
              <a:cs typeface="Microsoft Sans Serif"/>
            </a:endParaRPr>
          </a:p>
          <a:p>
            <a:pPr marL="12700" marR="3173095">
              <a:lnSpc>
                <a:spcPct val="101000"/>
              </a:lnSpc>
              <a:spcBef>
                <a:spcPts val="300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900" spc="10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15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900" spc="-15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5">
                <a:solidFill>
                  <a:srgbClr val="0000FF"/>
                </a:solidFill>
                <a:latin typeface="SimSun"/>
                <a:cs typeface="SimSun"/>
              </a:rPr>
              <a:t>method</a:t>
            </a:r>
            <a:r>
              <a:rPr sz="900" spc="25">
                <a:latin typeface="SimSun"/>
                <a:cs typeface="SimSun"/>
              </a:rPr>
              <a:t>()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"device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error"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R="2682240" algn="ctr">
              <a:lnSpc>
                <a:spcPct val="100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Testthrows2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R="2741930" algn="ctr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09319" marR="2575560">
              <a:lnSpc>
                <a:spcPct val="101000"/>
              </a:lnSpc>
            </a:pPr>
            <a:r>
              <a:rPr sz="900" spc="20">
                <a:latin typeface="SimSun"/>
                <a:cs typeface="SimSun"/>
              </a:rPr>
              <a:t>M</a:t>
            </a:r>
            <a:r>
              <a:rPr sz="900" spc="-20">
                <a:latin typeface="SimSun"/>
                <a:cs typeface="SimSun"/>
              </a:rPr>
              <a:t> </a:t>
            </a:r>
            <a:r>
              <a:rPr sz="900" spc="-35">
                <a:latin typeface="SimSun"/>
                <a:cs typeface="SimSun"/>
              </a:rPr>
              <a:t>m</a:t>
            </a:r>
            <a:r>
              <a:rPr sz="900" spc="-35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M();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method</a:t>
            </a:r>
            <a:r>
              <a:rPr sz="900" spc="2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 marL="311150" marR="5080">
              <a:lnSpc>
                <a:spcPct val="101000"/>
              </a:lnSpc>
              <a:tabLst>
                <a:tab pos="1925320" algn="l"/>
                <a:tab pos="2463165" algn="l"/>
              </a:tabLst>
            </a:pPr>
            <a:r>
              <a:rPr sz="900" spc="20">
                <a:latin typeface="SimSun"/>
                <a:cs typeface="SimSun"/>
              </a:rPr>
              <a:t>}</a:t>
            </a:r>
            <a:r>
              <a:rPr sz="900" b="1" spc="65">
                <a:solidFill>
                  <a:srgbClr val="007F00"/>
                </a:solidFill>
                <a:latin typeface="Calibri"/>
                <a:cs typeface="Calibri"/>
              </a:rPr>
              <a:t>catc</a:t>
            </a:r>
            <a:r>
              <a:rPr sz="900" b="1" spc="80">
                <a:solidFill>
                  <a:srgbClr val="007F00"/>
                </a:solidFill>
                <a:latin typeface="Calibri"/>
                <a:cs typeface="Calibri"/>
              </a:rPr>
              <a:t>h</a:t>
            </a:r>
            <a:r>
              <a:rPr sz="900" spc="20">
                <a:latin typeface="SimSun"/>
                <a:cs typeface="SimSun"/>
              </a:rPr>
              <a:t>(Exception e)</a:t>
            </a:r>
            <a:r>
              <a:rPr sz="900">
                <a:latin typeface="SimSun"/>
                <a:cs typeface="SimSun"/>
              </a:rPr>
              <a:t>	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>
                <a:latin typeface="SimSun"/>
                <a:cs typeface="SimSun"/>
              </a:rPr>
              <a:t>	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"exception 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"normal</a:t>
            </a:r>
            <a:r>
              <a:rPr sz="900" spc="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flow..."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832889"/>
            <a:ext cx="1281430" cy="316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handled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">
                <a:solidFill>
                  <a:srgbClr val="3F7F7F"/>
                </a:solidFill>
                <a:latin typeface="Cambria"/>
                <a:cs typeface="Cambria"/>
              </a:rPr>
              <a:t>normal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60">
                <a:solidFill>
                  <a:srgbClr val="3F7F7F"/>
                </a:solidFill>
                <a:latin typeface="Cambria"/>
                <a:cs typeface="Cambria"/>
              </a:rPr>
              <a:t>flow...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38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2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Example-18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65"/>
              <a:t>Java</a:t>
            </a:r>
            <a:r>
              <a:rPr spc="5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1485"/>
            <a:ext cx="3732529" cy="269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Case-2</a:t>
            </a:r>
            <a:r>
              <a:rPr sz="900" spc="-35">
                <a:latin typeface="Microsoft Sans Serif"/>
                <a:cs typeface="Microsoft Sans Serif"/>
              </a:rPr>
              <a:t>: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declare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30">
                <a:latin typeface="Microsoft Sans Serif"/>
                <a:cs typeface="Microsoft Sans Serif"/>
              </a:rPr>
              <a:t>A)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Program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if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does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not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occur</a:t>
            </a:r>
            <a:endParaRPr sz="900">
              <a:latin typeface="Microsoft Sans Serif"/>
              <a:cs typeface="Microsoft Sans Serif"/>
            </a:endParaRPr>
          </a:p>
          <a:p>
            <a:pPr marL="12700" marR="2694940">
              <a:lnSpc>
                <a:spcPct val="101000"/>
              </a:lnSpc>
              <a:spcBef>
                <a:spcPts val="300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900" spc="10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15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900" spc="-15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 marR="184150" indent="-299085">
              <a:lnSpc>
                <a:spcPct val="101000"/>
              </a:lnSpc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5">
                <a:solidFill>
                  <a:srgbClr val="0000FF"/>
                </a:solidFill>
                <a:latin typeface="SimSun"/>
                <a:cs typeface="SimSun"/>
              </a:rPr>
              <a:t>method</a:t>
            </a:r>
            <a:r>
              <a:rPr sz="900" spc="25">
                <a:latin typeface="SimSun"/>
                <a:cs typeface="SimSun"/>
              </a:rPr>
              <a:t>()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"device</a:t>
            </a:r>
            <a:r>
              <a:rPr sz="900" spc="-1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operation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performed"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Testthrows3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 marR="5080" indent="-29908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5">
                <a:latin typeface="SimSun"/>
                <a:cs typeface="SimSun"/>
              </a:rPr>
              <a:t>args</a:t>
            </a:r>
            <a:r>
              <a:rPr sz="900" spc="25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5">
                <a:latin typeface="SimSun"/>
                <a:cs typeface="SimSun"/>
              </a:rPr>
              <a:t>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M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-35">
                <a:latin typeface="SimSun"/>
                <a:cs typeface="SimSun"/>
              </a:rPr>
              <a:t>m</a:t>
            </a:r>
            <a:r>
              <a:rPr sz="900" spc="-35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0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M();</a:t>
            </a:r>
            <a:endParaRPr sz="900">
              <a:latin typeface="SimSun"/>
              <a:cs typeface="SimSun"/>
            </a:endParaRPr>
          </a:p>
          <a:p>
            <a:pPr marL="610235" marR="901700">
              <a:lnSpc>
                <a:spcPct val="101000"/>
              </a:lnSpc>
            </a:pPr>
            <a:r>
              <a:rPr sz="900" spc="20">
                <a:latin typeface="SimSun"/>
                <a:cs typeface="SimSun"/>
              </a:rPr>
              <a:t>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method</a:t>
            </a:r>
            <a:r>
              <a:rPr sz="900" spc="20">
                <a:latin typeface="SimSun"/>
                <a:cs typeface="SimSun"/>
              </a:rPr>
              <a:t>();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"normal</a:t>
            </a:r>
            <a:r>
              <a:rPr sz="900" spc="-5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flow..."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0">
                <a:solidFill>
                  <a:srgbClr val="3F7F7F"/>
                </a:solidFill>
                <a:latin typeface="Cambria"/>
                <a:cs typeface="Cambria"/>
              </a:rPr>
              <a:t>device</a:t>
            </a:r>
            <a:r>
              <a:rPr sz="900" i="1" spc="2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operation</a:t>
            </a:r>
            <a:r>
              <a:rPr sz="900" i="1" spc="2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>
                <a:solidFill>
                  <a:srgbClr val="3F7F7F"/>
                </a:solidFill>
                <a:latin typeface="Cambria"/>
                <a:cs typeface="Cambria"/>
              </a:rPr>
              <a:t>performed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">
                <a:solidFill>
                  <a:srgbClr val="3F7F7F"/>
                </a:solidFill>
                <a:latin typeface="Cambria"/>
                <a:cs typeface="Cambria"/>
              </a:rPr>
              <a:t>normal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60">
                <a:solidFill>
                  <a:srgbClr val="3F7F7F"/>
                </a:solidFill>
                <a:latin typeface="Cambria"/>
                <a:cs typeface="Cambria"/>
              </a:rPr>
              <a:t>flow...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2121" y="1864901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782" y="3338659"/>
            <a:ext cx="249554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30">
                <a:solidFill>
                  <a:srgbClr val="FFFFFF"/>
                </a:solidFill>
                <a:latin typeface="Microsoft Sans Serif"/>
                <a:cs typeface="Microsoft Sans Serif"/>
              </a:rPr>
              <a:t>38/</a:t>
            </a: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 118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1A954E-5EB5-0F83-1AEB-1DCCA6A919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30" smtClean="0"/>
              <a:t>39</a:t>
            </a:fld>
            <a:r>
              <a:rPr lang="en-IN" spc="30"/>
              <a:t>/</a:t>
            </a:r>
            <a:r>
              <a:rPr lang="en-IN" spc="-5"/>
              <a:t> </a:t>
            </a:r>
            <a:r>
              <a:rPr lang="en-IN"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2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Exception</a:t>
            </a:r>
            <a:r>
              <a:rPr spc="20"/>
              <a:t> </a:t>
            </a:r>
            <a:r>
              <a:rPr spc="-4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676719"/>
            <a:ext cx="3989704" cy="494665"/>
            <a:chOff x="309193" y="676719"/>
            <a:chExt cx="3989704" cy="494665"/>
          </a:xfrm>
        </p:grpSpPr>
        <p:sp>
          <p:nvSpPr>
            <p:cNvPr id="5" name="object 5"/>
            <p:cNvSpPr/>
            <p:nvPr/>
          </p:nvSpPr>
          <p:spPr>
            <a:xfrm>
              <a:off x="309193" y="676719"/>
              <a:ext cx="3989704" cy="165100"/>
            </a:xfrm>
            <a:custGeom>
              <a:avLst/>
              <a:gdLst/>
              <a:ahLst/>
              <a:cxnLst/>
              <a:rect l="l" t="t" r="r" b="b"/>
              <a:pathLst>
                <a:path w="3989704" h="16510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4627"/>
                  </a:lnTo>
                  <a:lnTo>
                    <a:pt x="3989652" y="16462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828687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872979"/>
              <a:ext cx="3989704" cy="298450"/>
            </a:xfrm>
            <a:custGeom>
              <a:avLst/>
              <a:gdLst/>
              <a:ahLst/>
              <a:cxnLst/>
              <a:rect l="l" t="t" r="r" b="b"/>
              <a:pathLst>
                <a:path w="3989704" h="298450">
                  <a:moveTo>
                    <a:pt x="3989652" y="0"/>
                  </a:moveTo>
                  <a:lnTo>
                    <a:pt x="0" y="0"/>
                  </a:lnTo>
                  <a:lnTo>
                    <a:pt x="0" y="247453"/>
                  </a:lnTo>
                  <a:lnTo>
                    <a:pt x="4008" y="267177"/>
                  </a:lnTo>
                  <a:lnTo>
                    <a:pt x="14922" y="283330"/>
                  </a:lnTo>
                  <a:lnTo>
                    <a:pt x="31075" y="294245"/>
                  </a:lnTo>
                  <a:lnTo>
                    <a:pt x="50800" y="298253"/>
                  </a:lnTo>
                  <a:lnTo>
                    <a:pt x="3938852" y="298253"/>
                  </a:lnTo>
                  <a:lnTo>
                    <a:pt x="3958576" y="294245"/>
                  </a:lnTo>
                  <a:lnTo>
                    <a:pt x="3974729" y="283330"/>
                  </a:lnTo>
                  <a:lnTo>
                    <a:pt x="3985644" y="267177"/>
                  </a:lnTo>
                  <a:lnTo>
                    <a:pt x="3989652" y="24745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610313"/>
            <a:ext cx="3888740" cy="7981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900" b="1" spc="-4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900" b="1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0">
                <a:solidFill>
                  <a:srgbClr val="FFFFFF"/>
                </a:solidFill>
                <a:latin typeface="Microsoft Sans Serif"/>
                <a:cs typeface="Microsoft Sans Serif"/>
              </a:rPr>
              <a:t>Vs</a:t>
            </a:r>
            <a:r>
              <a:rPr sz="9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b="1" spc="-4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265"/>
              </a:spcBef>
            </a:pPr>
            <a:r>
              <a:rPr sz="800">
                <a:solidFill>
                  <a:srgbClr val="FF0000"/>
                </a:solidFill>
                <a:latin typeface="Microsoft Sans Serif"/>
                <a:cs typeface="Microsoft Sans Serif"/>
              </a:rPr>
              <a:t>Error</a:t>
            </a:r>
            <a:r>
              <a:rPr sz="800">
                <a:latin typeface="Microsoft Sans Serif"/>
                <a:cs typeface="Microsoft Sans Serif"/>
              </a:rPr>
              <a:t>:</a:t>
            </a:r>
            <a:r>
              <a:rPr sz="800" spc="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indicates </a:t>
            </a:r>
            <a:r>
              <a:rPr sz="800" spc="-30">
                <a:latin typeface="Microsoft Sans Serif"/>
                <a:cs typeface="Microsoft Sans Serif"/>
              </a:rPr>
              <a:t>serious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problem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that </a:t>
            </a:r>
            <a:r>
              <a:rPr sz="800" spc="-40">
                <a:latin typeface="Microsoft Sans Serif"/>
                <a:cs typeface="Microsoft Sans Serif"/>
              </a:rPr>
              <a:t>a</a:t>
            </a:r>
            <a:r>
              <a:rPr sz="800" spc="-35">
                <a:latin typeface="Microsoft Sans Serif"/>
                <a:cs typeface="Microsoft Sans Serif"/>
              </a:rPr>
              <a:t> reasonable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application </a:t>
            </a:r>
            <a:r>
              <a:rPr sz="800" spc="-20">
                <a:latin typeface="Microsoft Sans Serif"/>
                <a:cs typeface="Microsoft Sans Serif"/>
              </a:rPr>
              <a:t>should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 </a:t>
            </a:r>
            <a:r>
              <a:rPr sz="800" spc="25">
                <a:latin typeface="Microsoft Sans Serif"/>
                <a:cs typeface="Microsoft Sans Serif"/>
              </a:rPr>
              <a:t>try to </a:t>
            </a:r>
            <a:r>
              <a:rPr sz="800">
                <a:latin typeface="Microsoft Sans Serif"/>
                <a:cs typeface="Microsoft Sans Serif"/>
              </a:rPr>
              <a:t>catch.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Exception</a:t>
            </a:r>
            <a:r>
              <a:rPr sz="800" spc="-5">
                <a:latin typeface="Microsoft Sans Serif"/>
                <a:cs typeface="Microsoft Sans Serif"/>
              </a:rPr>
              <a:t>:</a:t>
            </a:r>
            <a:r>
              <a:rPr sz="800" spc="1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indicates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conditions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that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reasonable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application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might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try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catch.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24765" algn="ctr">
              <a:lnSpc>
                <a:spcPct val="100000"/>
              </a:lnSpc>
            </a:pP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r>
              <a:rPr sz="9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155101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349601"/>
            <a:ext cx="53644" cy="53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544102"/>
            <a:ext cx="53644" cy="536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751642"/>
            <a:ext cx="1970405" cy="884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25">
                <a:latin typeface="Microsoft Sans Serif"/>
                <a:cs typeface="Microsoft Sans Serif"/>
              </a:rPr>
              <a:t>There</a:t>
            </a:r>
            <a:r>
              <a:rPr sz="900" spc="9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are</a:t>
            </a:r>
            <a:r>
              <a:rPr sz="900" spc="10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mainy</a:t>
            </a:r>
            <a:r>
              <a:rPr sz="900" spc="9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2</a:t>
            </a:r>
            <a:r>
              <a:rPr sz="900" spc="10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types</a:t>
            </a:r>
            <a:r>
              <a:rPr sz="900" spc="10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9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Exceptions.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15">
                <a:latin typeface="Microsoft Sans Serif"/>
                <a:cs typeface="Microsoft Sans Serif"/>
              </a:rPr>
              <a:t>But,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80">
                <a:latin typeface="Microsoft Sans Serif"/>
                <a:cs typeface="Microsoft Sans Serif"/>
              </a:rPr>
              <a:t>as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per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Oracle,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they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are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46379" marR="503555">
              <a:lnSpc>
                <a:spcPct val="141800"/>
              </a:lnSpc>
            </a:pPr>
            <a:r>
              <a:rPr sz="900" spc="-60">
                <a:latin typeface="Microsoft Sans Serif"/>
                <a:cs typeface="Microsoft Sans Serif"/>
              </a:rPr>
              <a:t>Checked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Exception 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Unchecked</a:t>
            </a:r>
            <a:r>
              <a:rPr sz="900" spc="-4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Exception 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Error</a:t>
            </a:r>
            <a:r>
              <a:rPr sz="900" spc="2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(</a:t>
            </a:r>
            <a:r>
              <a:rPr sz="700" spc="-15">
                <a:latin typeface="Microsoft Sans Serif"/>
                <a:cs typeface="Microsoft Sans Serif"/>
              </a:rPr>
              <a:t>Unchecked</a:t>
            </a:r>
            <a:r>
              <a:rPr sz="700" spc="30">
                <a:latin typeface="Microsoft Sans Serif"/>
                <a:cs typeface="Microsoft Sans Serif"/>
              </a:rPr>
              <a:t> </a:t>
            </a:r>
            <a:r>
              <a:rPr sz="700" spc="-5">
                <a:latin typeface="Microsoft Sans Serif"/>
                <a:cs typeface="Microsoft Sans Serif"/>
              </a:rPr>
              <a:t>Exception</a:t>
            </a:r>
            <a:r>
              <a:rPr sz="900" spc="-5">
                <a:latin typeface="Microsoft Sans Serif"/>
                <a:cs typeface="Microsoft Sans Serif"/>
              </a:rPr>
              <a:t>)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3010" y="1483690"/>
            <a:ext cx="1524000" cy="14604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2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Example-19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65"/>
              <a:t>Java</a:t>
            </a:r>
            <a:r>
              <a:rPr spc="55"/>
              <a:t> </a:t>
            </a: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throws</a:t>
            </a:r>
            <a:r>
              <a:rPr b="1" spc="5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1485"/>
            <a:ext cx="4270375" cy="269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Case-2</a:t>
            </a:r>
            <a:r>
              <a:rPr sz="900" spc="-35">
                <a:latin typeface="Microsoft Sans Serif"/>
                <a:cs typeface="Microsoft Sans Serif"/>
              </a:rPr>
              <a:t>: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declare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30">
                <a:latin typeface="Microsoft Sans Serif"/>
                <a:cs typeface="Microsoft Sans Serif"/>
              </a:rPr>
              <a:t>B)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Program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if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occurs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900" spc="105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15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900" spc="-15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5">
                <a:solidFill>
                  <a:srgbClr val="0000FF"/>
                </a:solidFill>
                <a:latin typeface="SimSun"/>
                <a:cs typeface="SimSun"/>
              </a:rPr>
              <a:t>method</a:t>
            </a:r>
            <a:r>
              <a:rPr sz="900" spc="25">
                <a:latin typeface="SimSun"/>
                <a:cs typeface="SimSun"/>
              </a:rPr>
              <a:t>()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IOException(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"device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error"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Testthrows4</a:t>
            </a:r>
            <a:r>
              <a:rPr sz="900" spc="45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 marR="5080" indent="-29908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 </a:t>
            </a:r>
            <a:r>
              <a:rPr sz="900" spc="25">
                <a:latin typeface="SimSun"/>
                <a:cs typeface="SimSun"/>
              </a:rPr>
              <a:t>args</a:t>
            </a:r>
            <a:r>
              <a:rPr sz="900" spc="25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5">
                <a:latin typeface="SimSun"/>
                <a:cs typeface="SimSun"/>
              </a:rPr>
              <a:t>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40">
                <a:latin typeface="SimSun"/>
                <a:cs typeface="SimSun"/>
              </a:rPr>
              <a:t>IOException{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//declare </a:t>
            </a:r>
            <a:r>
              <a:rPr sz="900" i="1" spc="-18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spc="20">
                <a:latin typeface="SimSun"/>
                <a:cs typeface="SimSun"/>
              </a:rPr>
              <a:t>M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-35">
                <a:latin typeface="SimSun"/>
                <a:cs typeface="SimSun"/>
              </a:rPr>
              <a:t>m</a:t>
            </a:r>
            <a:r>
              <a:rPr sz="900" spc="-35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0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M();</a:t>
            </a:r>
            <a:endParaRPr sz="900">
              <a:latin typeface="SimSun"/>
              <a:cs typeface="SimSun"/>
            </a:endParaRPr>
          </a:p>
          <a:p>
            <a:pPr marL="610235" marR="1439545">
              <a:lnSpc>
                <a:spcPct val="101000"/>
              </a:lnSpc>
            </a:pPr>
            <a:r>
              <a:rPr sz="900" spc="20">
                <a:latin typeface="SimSun"/>
                <a:cs typeface="SimSun"/>
              </a:rPr>
              <a:t>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method</a:t>
            </a:r>
            <a:r>
              <a:rPr sz="900" spc="20">
                <a:latin typeface="SimSun"/>
                <a:cs typeface="SimSun"/>
              </a:rPr>
              <a:t>();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"normal</a:t>
            </a:r>
            <a:r>
              <a:rPr sz="900" spc="-5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flow..."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5">
                <a:solidFill>
                  <a:srgbClr val="3F7F7F"/>
                </a:solidFill>
                <a:latin typeface="Cambria"/>
                <a:cs typeface="Cambria"/>
              </a:rPr>
              <a:t>Runtime</a:t>
            </a:r>
            <a:r>
              <a:rPr sz="900" i="1" spc="3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40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00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45701"/>
            <a:ext cx="4030979" cy="2240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994025" algn="just">
              <a:lnSpc>
                <a:spcPct val="101000"/>
              </a:lnSpc>
              <a:spcBef>
                <a:spcPts val="85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 </a:t>
            </a:r>
            <a:r>
              <a:rPr sz="900" b="1" spc="20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900" spc="2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900" spc="10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except4</a:t>
            </a:r>
            <a:r>
              <a:rPr sz="900" b="1" spc="2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 </a:t>
            </a: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throws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Exception 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a1;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69925" marR="423545">
              <a:lnSpc>
                <a:spcPct val="101000"/>
              </a:lnSpc>
            </a:pPr>
            <a:r>
              <a:rPr sz="900" spc="20">
                <a:latin typeface="SimSun"/>
                <a:cs typeface="SimSun"/>
              </a:rPr>
              <a:t>DataInputStream</a:t>
            </a:r>
            <a:r>
              <a:rPr sz="900" spc="-5">
                <a:latin typeface="SimSun"/>
                <a:cs typeface="SimSun"/>
              </a:rPr>
              <a:t> </a:t>
            </a:r>
            <a:r>
              <a:rPr sz="900" spc="-35">
                <a:latin typeface="SimSun"/>
                <a:cs typeface="SimSun"/>
              </a:rPr>
              <a:t>d</a:t>
            </a:r>
            <a:r>
              <a:rPr sz="900" spc="-35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7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DataInputStream(System.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in</a:t>
            </a:r>
            <a:r>
              <a:rPr sz="900" spc="20">
                <a:latin typeface="SimSun"/>
                <a:cs typeface="SimSun"/>
              </a:rPr>
              <a:t>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"Enter the no"</a:t>
            </a:r>
            <a:r>
              <a:rPr sz="900" spc="20">
                <a:latin typeface="SimSun"/>
                <a:cs typeface="SimSun"/>
              </a:rPr>
              <a:t>);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a1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20">
                <a:latin typeface="SimSun"/>
                <a:cs typeface="SimSun"/>
              </a:rPr>
              <a:t>Integer.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parseInt</a:t>
            </a:r>
            <a:r>
              <a:rPr sz="900" spc="20">
                <a:latin typeface="SimSun"/>
                <a:cs typeface="SimSun"/>
              </a:rPr>
              <a:t>(d.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readLine</a:t>
            </a:r>
            <a:r>
              <a:rPr sz="900" spc="20">
                <a:latin typeface="SimSun"/>
                <a:cs typeface="SimSun"/>
              </a:rPr>
              <a:t>());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0">
                <a:latin typeface="SimSun"/>
                <a:cs typeface="SimSun"/>
              </a:rPr>
              <a:t>(NumberFormatException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(e);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Enter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>
                <a:solidFill>
                  <a:srgbClr val="3F7F7F"/>
                </a:solidFill>
                <a:latin typeface="Cambria"/>
                <a:cs typeface="Cambria"/>
              </a:rPr>
              <a:t>no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35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5">
                <a:solidFill>
                  <a:srgbClr val="3F7F7F"/>
                </a:solidFill>
                <a:latin typeface="Cambria"/>
                <a:cs typeface="Cambria"/>
              </a:rPr>
              <a:t>Hi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>
                <a:solidFill>
                  <a:srgbClr val="3F7F7F"/>
                </a:solidFill>
                <a:latin typeface="Cambria"/>
                <a:cs typeface="Cambria"/>
              </a:rPr>
              <a:t>Rajkumar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java.lang.NumberFormatException:</a:t>
            </a:r>
            <a:r>
              <a:rPr sz="900" i="1" spc="2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5">
                <a:solidFill>
                  <a:srgbClr val="3F7F7F"/>
                </a:solidFill>
                <a:latin typeface="Cambria"/>
                <a:cs typeface="Cambria"/>
              </a:rPr>
              <a:t>For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20">
                <a:solidFill>
                  <a:srgbClr val="3F7F7F"/>
                </a:solidFill>
                <a:latin typeface="Cambria"/>
                <a:cs typeface="Cambria"/>
              </a:rPr>
              <a:t>string:</a:t>
            </a:r>
            <a:r>
              <a:rPr sz="900" i="1" spc="27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"Hi</a:t>
            </a:r>
            <a:r>
              <a:rPr sz="900" i="1" spc="27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5">
                <a:solidFill>
                  <a:srgbClr val="3F7F7F"/>
                </a:solidFill>
                <a:latin typeface="Cambria"/>
                <a:cs typeface="Cambria"/>
              </a:rPr>
              <a:t>Rajkumar"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5865-9E53-159B-112C-60C113C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F0F3-B1F5-E386-D3E3-EA0329F84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0452B-E6A9-1C42-81CB-BB4A7CA77F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E2B1A-9B9E-E3B6-DC2C-AC72576170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GB" spc="30" dirty="0"/>
              <a:t>42</a:t>
            </a:fld>
            <a:r>
              <a:rPr lang="en-GB" spc="30"/>
              <a:t>/</a:t>
            </a:r>
            <a:r>
              <a:rPr lang="en-GB" spc="-5"/>
              <a:t> </a:t>
            </a:r>
            <a:r>
              <a:rPr lang="en-GB" spc="-15"/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2104248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20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Example-21</a:t>
            </a:r>
            <a:r>
              <a:rPr spc="55"/>
              <a:t> </a:t>
            </a:r>
            <a:r>
              <a:rPr spc="-5"/>
              <a:t>:</a:t>
            </a:r>
            <a:r>
              <a:rPr spc="175"/>
              <a:t> </a:t>
            </a:r>
            <a:r>
              <a:rPr spc="-65"/>
              <a:t>Java</a:t>
            </a:r>
            <a:r>
              <a:rPr spc="60"/>
              <a:t> </a:t>
            </a:r>
            <a:r>
              <a:rPr spc="-45"/>
              <a:t>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30347"/>
            <a:ext cx="3732529" cy="2794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157095">
              <a:lnSpc>
                <a:spcPct val="101000"/>
              </a:lnSpc>
              <a:spcBef>
                <a:spcPts val="85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  </a:t>
            </a:r>
            <a:r>
              <a:rPr sz="900" b="1" spc="125">
                <a:solidFill>
                  <a:srgbClr val="0000FF"/>
                </a:solidFill>
                <a:latin typeface="Calibri"/>
                <a:cs typeface="Calibri"/>
              </a:rPr>
              <a:t>java.io.File</a:t>
            </a:r>
            <a:r>
              <a:rPr sz="900" spc="125">
                <a:latin typeface="SimSun"/>
                <a:cs typeface="SimSun"/>
              </a:rPr>
              <a:t>; </a:t>
            </a:r>
            <a:r>
              <a:rPr sz="900" spc="130">
                <a:latin typeface="SimSun"/>
                <a:cs typeface="SimSun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00FF"/>
                </a:solidFill>
                <a:latin typeface="Calibri"/>
                <a:cs typeface="Calibri"/>
              </a:rPr>
              <a:t>java.io.FileReader</a:t>
            </a:r>
            <a:r>
              <a:rPr sz="900" spc="9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12700" marR="2037080">
              <a:lnSpc>
                <a:spcPct val="101000"/>
              </a:lnSpc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900" spc="85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0">
                <a:solidFill>
                  <a:srgbClr val="0000FF"/>
                </a:solidFill>
                <a:latin typeface="Calibri"/>
                <a:cs typeface="Calibri"/>
              </a:rPr>
              <a:t>ReadData_Demo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 marR="1021080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FileReader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fr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null</a:t>
            </a:r>
            <a:r>
              <a:rPr sz="900" spc="95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File</a:t>
            </a:r>
            <a:r>
              <a:rPr sz="90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file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File(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"file.txt"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 marR="5080">
              <a:lnSpc>
                <a:spcPct val="101000"/>
              </a:lnSpc>
              <a:tabLst>
                <a:tab pos="1447165" algn="l"/>
              </a:tabLst>
            </a:pPr>
            <a:r>
              <a:rPr sz="900" spc="20">
                <a:latin typeface="SimSun"/>
                <a:cs typeface="SimSun"/>
              </a:rPr>
              <a:t>fr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FileReader(file); </a:t>
            </a:r>
            <a:r>
              <a:rPr sz="900" b="1" spc="6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900" spc="20">
                <a:latin typeface="SimSun"/>
                <a:cs typeface="SimSun"/>
              </a:rPr>
              <a:t>a 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900" spc="40">
                <a:solidFill>
                  <a:srgbClr val="666666"/>
                </a:solidFill>
                <a:latin typeface="SimSun"/>
                <a:cs typeface="SimSun"/>
              </a:rPr>
              <a:t>[50]</a:t>
            </a:r>
            <a:r>
              <a:rPr sz="900" spc="40">
                <a:latin typeface="SimSun"/>
                <a:cs typeface="SimSun"/>
              </a:rPr>
              <a:t>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fr.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900" spc="20">
                <a:latin typeface="SimSun"/>
                <a:cs typeface="SimSun"/>
              </a:rPr>
              <a:t>(a);	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5">
                <a:solidFill>
                  <a:srgbClr val="3F7F7F"/>
                </a:solidFill>
                <a:latin typeface="Cambria"/>
                <a:cs typeface="Cambria"/>
              </a:rPr>
              <a:t>reads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content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900">
              <a:latin typeface="Cambria"/>
              <a:cs typeface="Cambria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0">
                <a:solidFill>
                  <a:srgbClr val="3F7F7F"/>
                </a:solidFill>
                <a:latin typeface="Cambria"/>
                <a:cs typeface="Cambria"/>
              </a:rPr>
              <a:t>prints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0">
                <a:solidFill>
                  <a:srgbClr val="3F7F7F"/>
                </a:solidFill>
                <a:latin typeface="Cambria"/>
                <a:cs typeface="Cambria"/>
              </a:rPr>
              <a:t>one </a:t>
            </a:r>
            <a:r>
              <a:rPr sz="9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5">
                <a:solidFill>
                  <a:srgbClr val="3F7F7F"/>
                </a:solidFill>
                <a:latin typeface="Cambria"/>
                <a:cs typeface="Cambria"/>
              </a:rPr>
              <a:t>by </a:t>
            </a:r>
            <a:r>
              <a:rPr sz="900" i="1" spc="3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0">
                <a:solidFill>
                  <a:srgbClr val="3F7F7F"/>
                </a:solidFill>
                <a:latin typeface="Cambria"/>
                <a:cs typeface="Cambria"/>
              </a:rPr>
              <a:t>one</a:t>
            </a:r>
            <a:endParaRPr sz="900">
              <a:latin typeface="Cambria"/>
              <a:cs typeface="Cambria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  <a:tabLst>
                <a:tab pos="1746250" algn="l"/>
              </a:tabLst>
            </a:pPr>
            <a:r>
              <a:rPr sz="900" b="1" spc="75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900" spc="75">
                <a:latin typeface="SimSun"/>
                <a:cs typeface="SimSun"/>
              </a:rPr>
              <a:t>(</a:t>
            </a:r>
            <a:r>
              <a:rPr sz="900" b="1" spc="75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c : a)	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900" spc="20">
                <a:latin typeface="SimSun"/>
                <a:cs typeface="SimSun"/>
              </a:rPr>
              <a:t>(c);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7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(IOException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e)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printStackTrace</a:t>
            </a:r>
            <a:r>
              <a:rPr sz="900" spc="20">
                <a:latin typeface="SimSun"/>
                <a:cs typeface="SimSun"/>
              </a:rPr>
              <a:t>();</a:t>
            </a:r>
            <a:r>
              <a:rPr sz="900" spc="47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40">
                <a:solidFill>
                  <a:srgbClr val="007F00"/>
                </a:solidFill>
                <a:latin typeface="Calibri"/>
                <a:cs typeface="Calibri"/>
              </a:rPr>
              <a:t>finally</a:t>
            </a:r>
            <a:r>
              <a:rPr sz="9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  <a:tabLst>
                <a:tab pos="1088390" algn="l"/>
                <a:tab pos="1925320" algn="l"/>
              </a:tabLst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{	fr.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900" spc="20">
                <a:latin typeface="SimSun"/>
                <a:cs typeface="SimSun"/>
              </a:rPr>
              <a:t>();	}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</a:pPr>
            <a:r>
              <a:rPr sz="900" b="1" spc="7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(IOException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ex)</a:t>
            </a:r>
            <a:r>
              <a:rPr sz="900" spc="1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r>
              <a:rPr sz="900" spc="47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ex.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printStackTrace</a:t>
            </a:r>
            <a:r>
              <a:rPr sz="900" spc="20">
                <a:latin typeface="SimSun"/>
                <a:cs typeface="SimSun"/>
              </a:rPr>
              <a:t>();</a:t>
            </a:r>
            <a:r>
              <a:rPr sz="900" spc="47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3116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195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Comparision</a:t>
            </a:r>
            <a:r>
              <a:rPr spc="70"/>
              <a:t> </a:t>
            </a:r>
            <a:r>
              <a:rPr spc="-20"/>
              <a:t>of</a:t>
            </a:r>
            <a:r>
              <a:rPr spc="70"/>
              <a:t> </a:t>
            </a:r>
            <a:r>
              <a:rPr spc="-20"/>
              <a:t>throw,</a:t>
            </a:r>
            <a:r>
              <a:rPr spc="70"/>
              <a:t> </a:t>
            </a:r>
            <a:r>
              <a:rPr spc="-35"/>
              <a:t>throws,</a:t>
            </a:r>
            <a:r>
              <a:rPr spc="70"/>
              <a:t> </a:t>
            </a:r>
            <a:r>
              <a:rPr spc="-20"/>
              <a:t>final,</a:t>
            </a:r>
            <a:r>
              <a:rPr spc="70"/>
              <a:t> </a:t>
            </a:r>
            <a:r>
              <a:rPr spc="-20"/>
              <a:t>finally</a:t>
            </a:r>
            <a:r>
              <a:rPr spc="70"/>
              <a:t> </a:t>
            </a:r>
            <a:r>
              <a:rPr spc="-65"/>
              <a:t>and</a:t>
            </a:r>
            <a:r>
              <a:rPr spc="70"/>
              <a:t> </a:t>
            </a:r>
            <a:r>
              <a:rPr spc="-40"/>
              <a:t>finalize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246" y="507499"/>
            <a:ext cx="3350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5">
                <a:latin typeface="Arial"/>
                <a:cs typeface="Arial"/>
              </a:rPr>
              <a:t>A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list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of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differences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35">
                <a:latin typeface="Arial"/>
                <a:cs typeface="Arial"/>
              </a:rPr>
              <a:t>between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25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sz="900" b="1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and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throws</a:t>
            </a:r>
            <a:r>
              <a:rPr sz="900" b="1" spc="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are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given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below: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9109" y="748703"/>
          <a:ext cx="3204845" cy="1229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286"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b="1" spc="5">
                          <a:latin typeface="Arial"/>
                          <a:cs typeface="Arial"/>
                        </a:rPr>
                        <a:t>No.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700" b="1" spc="-20">
                          <a:latin typeface="Arial"/>
                          <a:cs typeface="Arial"/>
                        </a:rPr>
                        <a:t>throw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700" b="1" spc="-35">
                          <a:latin typeface="Arial"/>
                          <a:cs typeface="Arial"/>
                        </a:rPr>
                        <a:t>throws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b="1" spc="25">
                          <a:latin typeface="Arial"/>
                          <a:cs typeface="Arial"/>
                        </a:rPr>
                        <a:t>1)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4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>
                          <a:latin typeface="Microsoft Sans Serif"/>
                          <a:cs typeface="Microsoft Sans Serif"/>
                        </a:rPr>
                        <a:t>explicitly</a:t>
                      </a:r>
                    </a:p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700" spc="5">
                          <a:latin typeface="Microsoft Sans Serif"/>
                          <a:cs typeface="Microsoft Sans Serif"/>
                        </a:rPr>
                        <a:t>throw</a:t>
                      </a:r>
                      <a:r>
                        <a:rPr sz="7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7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exception.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4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30">
                          <a:latin typeface="Microsoft Sans Serif"/>
                          <a:cs typeface="Microsoft Sans Serif"/>
                        </a:rPr>
                        <a:t>declare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exception.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b="1" spc="25">
                          <a:latin typeface="Arial"/>
                          <a:cs typeface="Arial"/>
                        </a:rPr>
                        <a:t>2)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35">
                          <a:latin typeface="Microsoft Sans Serif"/>
                          <a:cs typeface="Microsoft Sans Serif"/>
                        </a:rPr>
                        <a:t>Checked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">
                          <a:latin typeface="Microsoft Sans Serif"/>
                          <a:cs typeface="Microsoft Sans Serif"/>
                        </a:rPr>
                        <a:t>cannot</a:t>
                      </a:r>
                      <a:r>
                        <a:rPr sz="7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30">
                          <a:latin typeface="Microsoft Sans Serif"/>
                          <a:cs typeface="Microsoft Sans Serif"/>
                        </a:rPr>
                        <a:t>be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700" spc="-20">
                          <a:latin typeface="Microsoft Sans Serif"/>
                          <a:cs typeface="Microsoft Sans Serif"/>
                        </a:rPr>
                        <a:t>propagated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5">
                          <a:latin typeface="Microsoft Sans Serif"/>
                          <a:cs typeface="Microsoft Sans Serif"/>
                        </a:rPr>
                        <a:t>throw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only.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35">
                          <a:latin typeface="Microsoft Sans Serif"/>
                          <a:cs typeface="Microsoft Sans Serif"/>
                        </a:rPr>
                        <a:t>Checked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30">
                          <a:latin typeface="Microsoft Sans Serif"/>
                          <a:cs typeface="Microsoft Sans Serif"/>
                        </a:rPr>
                        <a:t>be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700" spc="-15">
                          <a:latin typeface="Microsoft Sans Serif"/>
                          <a:cs typeface="Microsoft Sans Serif"/>
                        </a:rPr>
                        <a:t>propagated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15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throws.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86">
                <a:tc>
                  <a:txBody>
                    <a:bodyPr/>
                    <a:lstStyle/>
                    <a:p>
                      <a:pPr marL="105410">
                        <a:lnSpc>
                          <a:spcPts val="720"/>
                        </a:lnSpc>
                      </a:pPr>
                      <a:r>
                        <a:rPr sz="700" b="1" spc="25">
                          <a:latin typeface="Arial"/>
                          <a:cs typeface="Arial"/>
                        </a:rPr>
                        <a:t>3)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followed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instance.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followed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30">
                          <a:latin typeface="Microsoft Sans Serif"/>
                          <a:cs typeface="Microsoft Sans Serif"/>
                        </a:rPr>
                        <a:t>class.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73">
                <a:tc>
                  <a:txBody>
                    <a:bodyPr/>
                    <a:lstStyle/>
                    <a:p>
                      <a:pPr marL="105410">
                        <a:lnSpc>
                          <a:spcPts val="720"/>
                        </a:lnSpc>
                      </a:pPr>
                      <a:r>
                        <a:rPr sz="700" b="1" spc="25">
                          <a:latin typeface="Arial"/>
                          <a:cs typeface="Arial"/>
                        </a:rPr>
                        <a:t>4)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4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10">
                          <a:latin typeface="Microsoft Sans Serif"/>
                          <a:cs typeface="Microsoft Sans Serif"/>
                        </a:rPr>
                        <a:t>within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">
                          <a:latin typeface="Microsoft Sans Serif"/>
                          <a:cs typeface="Microsoft Sans Serif"/>
                        </a:rPr>
                        <a:t>method.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spc="4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4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7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15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70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">
                          <a:latin typeface="Microsoft Sans Serif"/>
                          <a:cs typeface="Microsoft Sans Serif"/>
                        </a:rPr>
                        <a:t>method</a:t>
                      </a:r>
                      <a:r>
                        <a:rPr sz="70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signature.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700" b="1" spc="25">
                          <a:latin typeface="Arial"/>
                          <a:cs typeface="Arial"/>
                        </a:rPr>
                        <a:t>5)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349885">
                        <a:lnSpc>
                          <a:spcPts val="800"/>
                        </a:lnSpc>
                        <a:spcBef>
                          <a:spcPts val="735"/>
                        </a:spcBef>
                      </a:pPr>
                      <a:r>
                        <a:rPr sz="700" spc="-5">
                          <a:latin typeface="Microsoft Sans Serif"/>
                          <a:cs typeface="Microsoft Sans Serif"/>
                        </a:rPr>
                        <a:t>cannot</a:t>
                      </a:r>
                      <a:r>
                        <a:rPr sz="7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5">
                          <a:latin typeface="Microsoft Sans Serif"/>
                          <a:cs typeface="Microsoft Sans Serif"/>
                        </a:rPr>
                        <a:t>throw</a:t>
                      </a:r>
                      <a:r>
                        <a:rPr sz="7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>
                          <a:latin typeface="Microsoft Sans Serif"/>
                          <a:cs typeface="Microsoft Sans Serif"/>
                        </a:rPr>
                        <a:t>multiple </a:t>
                      </a:r>
                      <a:r>
                        <a:rPr sz="700" spc="-1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exceptions.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25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7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25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7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30">
                          <a:latin typeface="Microsoft Sans Serif"/>
                          <a:cs typeface="Microsoft Sans Serif"/>
                        </a:rPr>
                        <a:t>declare</a:t>
                      </a:r>
                      <a:endParaRPr sz="700">
                        <a:latin typeface="Microsoft Sans Serif"/>
                        <a:cs typeface="Microsoft Sans Serif"/>
                      </a:endParaRPr>
                    </a:p>
                    <a:p>
                      <a:pPr marL="75565" marR="433705">
                        <a:lnSpc>
                          <a:spcPts val="800"/>
                        </a:lnSpc>
                        <a:spcBef>
                          <a:spcPts val="30"/>
                        </a:spcBef>
                      </a:pPr>
                      <a:r>
                        <a:rPr sz="700">
                          <a:latin typeface="Microsoft Sans Serif"/>
                          <a:cs typeface="Microsoft Sans Serif"/>
                        </a:rPr>
                        <a:t>multiple </a:t>
                      </a:r>
                      <a:r>
                        <a:rPr sz="700" spc="-20">
                          <a:latin typeface="Microsoft Sans Serif"/>
                          <a:cs typeface="Microsoft Sans Serif"/>
                        </a:rPr>
                        <a:t>exceptions</a:t>
                      </a:r>
                      <a:r>
                        <a:rPr sz="700" spc="-15">
                          <a:latin typeface="Microsoft Sans Serif"/>
                          <a:cs typeface="Microsoft Sans Serif"/>
                        </a:rPr>
                        <a:t> e.g.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 public</a:t>
                      </a:r>
                      <a:r>
                        <a:rPr sz="7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0">
                          <a:latin typeface="Microsoft Sans Serif"/>
                          <a:cs typeface="Microsoft Sans Serif"/>
                        </a:rPr>
                        <a:t>void</a:t>
                      </a:r>
                      <a:r>
                        <a:rPr sz="7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>
                          <a:latin typeface="Microsoft Sans Serif"/>
                          <a:cs typeface="Microsoft Sans Serif"/>
                        </a:rPr>
                        <a:t>method()throws </a:t>
                      </a:r>
                      <a:r>
                        <a:rPr sz="700" spc="-1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>
                          <a:latin typeface="Microsoft Sans Serif"/>
                          <a:cs typeface="Microsoft Sans Serif"/>
                        </a:rPr>
                        <a:t>IOException,SQLException.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8350" y="2074006"/>
            <a:ext cx="36722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5">
                <a:latin typeface="Arial"/>
                <a:cs typeface="Arial"/>
              </a:rPr>
              <a:t>A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list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of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differences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5">
                <a:latin typeface="Arial"/>
                <a:cs typeface="Arial"/>
              </a:rPr>
              <a:t>between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2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900" b="1" spc="-20">
                <a:latin typeface="Arial"/>
                <a:cs typeface="Arial"/>
              </a:rPr>
              <a:t>,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r>
              <a:rPr sz="900" b="1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and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0">
                <a:solidFill>
                  <a:srgbClr val="FF0000"/>
                </a:solidFill>
                <a:latin typeface="Arial"/>
                <a:cs typeface="Arial"/>
              </a:rPr>
              <a:t>finalize</a:t>
            </a:r>
            <a:r>
              <a:rPr sz="900" b="1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are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45">
                <a:latin typeface="Arial"/>
                <a:cs typeface="Arial"/>
              </a:rPr>
              <a:t>given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below: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7466" y="2345639"/>
          <a:ext cx="4146550" cy="635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24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b="1" spc="5">
                          <a:latin typeface="Arial"/>
                          <a:cs typeface="Arial"/>
                        </a:rPr>
                        <a:t>No.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b="1" spc="-20">
                          <a:latin typeface="Arial"/>
                          <a:cs typeface="Arial"/>
                        </a:rPr>
                        <a:t>final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b="1" spc="-20">
                          <a:latin typeface="Arial"/>
                          <a:cs typeface="Arial"/>
                        </a:rPr>
                        <a:t>finally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b="1" spc="-20">
                          <a:latin typeface="Arial"/>
                          <a:cs typeface="Arial"/>
                        </a:rPr>
                        <a:t>finalize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25">
                          <a:latin typeface="Arial"/>
                          <a:cs typeface="Arial"/>
                        </a:rPr>
                        <a:t>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spc="35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apply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restrictions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on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  <a:p>
                      <a:pPr marL="75565" marR="351790">
                        <a:lnSpc>
                          <a:spcPts val="700"/>
                        </a:lnSpc>
                        <a:spcBef>
                          <a:spcPts val="25"/>
                        </a:spcBef>
                      </a:pPr>
                      <a:r>
                        <a:rPr sz="600" spc="-25">
                          <a:latin typeface="Microsoft Sans Serif"/>
                          <a:cs typeface="Microsoft Sans Serif"/>
                        </a:rPr>
                        <a:t>class,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method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variable.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10">
                          <a:latin typeface="Microsoft Sans Serif"/>
                          <a:cs typeface="Microsoft Sans Serif"/>
                        </a:rPr>
                        <a:t>can’t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inherited,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665"/>
                        </a:lnSpc>
                      </a:pPr>
                      <a:r>
                        <a:rPr sz="60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method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10">
                          <a:latin typeface="Microsoft Sans Serif"/>
                          <a:cs typeface="Microsoft Sans Serif"/>
                        </a:rPr>
                        <a:t>can’t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overridden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and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710"/>
                        </a:lnSpc>
                      </a:pPr>
                      <a:r>
                        <a:rPr sz="60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variable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value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10">
                          <a:latin typeface="Microsoft Sans Serif"/>
                          <a:cs typeface="Microsoft Sans Serif"/>
                        </a:rPr>
                        <a:t>can’t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changed.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9215">
                        <a:lnSpc>
                          <a:spcPts val="700"/>
                        </a:lnSpc>
                        <a:spcBef>
                          <a:spcPts val="645"/>
                        </a:spcBef>
                      </a:pPr>
                      <a:r>
                        <a:rPr sz="600" spc="35">
                          <a:latin typeface="Microsoft Sans Serif"/>
                          <a:cs typeface="Microsoft Sans Serif"/>
                        </a:rPr>
                        <a:t>It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6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20"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place</a:t>
                      </a:r>
                      <a:r>
                        <a:rPr sz="600" spc="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5">
                          <a:latin typeface="Microsoft Sans Serif"/>
                          <a:cs typeface="Microsoft Sans Serif"/>
                        </a:rPr>
                        <a:t>important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code, </a:t>
                      </a:r>
                      <a:r>
                        <a:rPr sz="600" spc="-1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35">
                          <a:latin typeface="Microsoft Sans Serif"/>
                          <a:cs typeface="Microsoft Sans Serif"/>
                        </a:rPr>
                        <a:t>it </a:t>
                      </a:r>
                      <a:r>
                        <a:rPr sz="600" spc="5">
                          <a:latin typeface="Microsoft Sans Serif"/>
                          <a:cs typeface="Microsoft Sans Serif"/>
                        </a:rPr>
                        <a:t>will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 executed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whether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exception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handled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60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5">
                          <a:latin typeface="Microsoft Sans Serif"/>
                          <a:cs typeface="Microsoft Sans Serif"/>
                        </a:rPr>
                        <a:t>not.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945">
                        <a:lnSpc>
                          <a:spcPts val="700"/>
                        </a:lnSpc>
                        <a:spcBef>
                          <a:spcPts val="645"/>
                        </a:spcBef>
                      </a:pPr>
                      <a:r>
                        <a:rPr sz="600" spc="35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2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perform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0">
                          <a:latin typeface="Microsoft Sans Serif"/>
                          <a:cs typeface="Microsoft Sans Serif"/>
                        </a:rPr>
                        <a:t>clean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up </a:t>
                      </a:r>
                      <a:r>
                        <a:rPr sz="600" spc="-1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processing</a:t>
                      </a:r>
                      <a:r>
                        <a:rPr sz="600" spc="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5">
                          <a:latin typeface="Microsoft Sans Serif"/>
                          <a:cs typeface="Microsoft Sans Serif"/>
                        </a:rPr>
                        <a:t>just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before</a:t>
                      </a:r>
                      <a:r>
                        <a:rPr sz="600" spc="1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>
                          <a:latin typeface="Microsoft Sans Serif"/>
                          <a:cs typeface="Microsoft Sans Serif"/>
                        </a:rPr>
                        <a:t>object </a:t>
                      </a:r>
                      <a:r>
                        <a:rPr sz="6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garbage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0">
                          <a:latin typeface="Microsoft Sans Serif"/>
                          <a:cs typeface="Microsoft Sans Serif"/>
                        </a:rPr>
                        <a:t>collected.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4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b="1" spc="25">
                          <a:latin typeface="Arial"/>
                          <a:cs typeface="Arial"/>
                        </a:rPr>
                        <a:t>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15">
                          <a:latin typeface="Microsoft Sans Serif"/>
                          <a:cs typeface="Microsoft Sans Serif"/>
                        </a:rPr>
                        <a:t>keyword.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>
                          <a:latin typeface="Microsoft Sans Serif"/>
                          <a:cs typeface="Microsoft Sans Serif"/>
                        </a:rPr>
                        <a:t>finally</a:t>
                      </a:r>
                      <a:r>
                        <a:rPr sz="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6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>
                          <a:latin typeface="Microsoft Sans Serif"/>
                          <a:cs typeface="Microsoft Sans Serif"/>
                        </a:rPr>
                        <a:t>block.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>
                          <a:latin typeface="Microsoft Sans Serif"/>
                          <a:cs typeface="Microsoft Sans Serif"/>
                        </a:rPr>
                        <a:t>finalize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2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6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3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6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-5">
                          <a:latin typeface="Microsoft Sans Serif"/>
                          <a:cs typeface="Microsoft Sans Serif"/>
                        </a:rPr>
                        <a:t>method.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33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User-Defined</a:t>
            </a:r>
            <a:r>
              <a:rPr spc="45"/>
              <a:t> </a:t>
            </a:r>
            <a:r>
              <a:rPr spc="-55"/>
              <a:t>Exceptions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59333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28370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40249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579001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894050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488932"/>
            <a:ext cx="3891279" cy="2635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6379" marR="80010">
              <a:lnSpc>
                <a:spcPct val="101000"/>
              </a:lnSpc>
              <a:spcBef>
                <a:spcPts val="85"/>
              </a:spcBef>
            </a:pPr>
            <a:r>
              <a:rPr sz="900" spc="-50">
                <a:latin typeface="Microsoft Sans Serif"/>
                <a:cs typeface="Microsoft Sans Serif"/>
              </a:rPr>
              <a:t>We</a:t>
            </a:r>
            <a:r>
              <a:rPr sz="900" spc="-45">
                <a:latin typeface="Microsoft Sans Serif"/>
                <a:cs typeface="Microsoft Sans Serif"/>
              </a:rPr>
              <a:t> can</a:t>
            </a:r>
            <a:r>
              <a:rPr sz="900" spc="-40">
                <a:latin typeface="Microsoft Sans Serif"/>
                <a:cs typeface="Microsoft Sans Serif"/>
              </a:rPr>
              <a:t> define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our </a:t>
            </a:r>
            <a:r>
              <a:rPr sz="900" spc="-40">
                <a:latin typeface="Microsoft Sans Serif"/>
                <a:cs typeface="Microsoft Sans Serif"/>
              </a:rPr>
              <a:t>own</a:t>
            </a:r>
            <a:r>
              <a:rPr sz="900" spc="-35">
                <a:latin typeface="Microsoft Sans Serif"/>
                <a:cs typeface="Microsoft Sans Serif"/>
              </a:rPr>
              <a:t> set </a:t>
            </a:r>
            <a:r>
              <a:rPr sz="900" spc="-10">
                <a:latin typeface="Microsoft Sans Serif"/>
                <a:cs typeface="Microsoft Sans Serif"/>
              </a:rPr>
              <a:t>of </a:t>
            </a:r>
            <a:r>
              <a:rPr sz="900" spc="-25">
                <a:latin typeface="Microsoft Sans Serif"/>
                <a:cs typeface="Microsoft Sans Serif"/>
              </a:rPr>
              <a:t>conditions </a:t>
            </a:r>
            <a:r>
              <a:rPr sz="900" spc="-30">
                <a:latin typeface="Microsoft Sans Serif"/>
                <a:cs typeface="Microsoft Sans Serif"/>
              </a:rPr>
              <a:t>or </a:t>
            </a:r>
            <a:r>
              <a:rPr sz="900" spc="-40">
                <a:latin typeface="Microsoft Sans Serif"/>
                <a:cs typeface="Microsoft Sans Serif"/>
              </a:rPr>
              <a:t>rules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 </a:t>
            </a:r>
            <a:r>
              <a:rPr sz="900" spc="-45">
                <a:latin typeface="Microsoft Sans Serif"/>
                <a:cs typeface="Microsoft Sans Serif"/>
              </a:rPr>
              <a:t>an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explicitly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using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keyword.</a:t>
            </a:r>
            <a:endParaRPr sz="900">
              <a:latin typeface="Microsoft Sans Serif"/>
              <a:cs typeface="Microsoft Sans Serif"/>
            </a:endParaRPr>
          </a:p>
          <a:p>
            <a:pPr marL="246379" marR="25400">
              <a:lnSpc>
                <a:spcPct val="101000"/>
              </a:lnSpc>
              <a:spcBef>
                <a:spcPts val="725"/>
              </a:spcBef>
            </a:pPr>
            <a:r>
              <a:rPr sz="900" spc="-40">
                <a:latin typeface="Microsoft Sans Serif"/>
                <a:cs typeface="Microsoft Sans Serif"/>
              </a:rPr>
              <a:t>For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example,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we</a:t>
            </a:r>
            <a:r>
              <a:rPr sz="900" spc="-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can</a:t>
            </a:r>
            <a:r>
              <a:rPr sz="900" spc="14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 </a:t>
            </a:r>
            <a:r>
              <a:rPr sz="900" b="1" spc="-25">
                <a:latin typeface="Arial"/>
                <a:cs typeface="Arial"/>
              </a:rPr>
              <a:t>ArithmeticException </a:t>
            </a:r>
            <a:r>
              <a:rPr sz="900" spc="-40">
                <a:latin typeface="Microsoft Sans Serif"/>
                <a:cs typeface="Microsoft Sans Serif"/>
              </a:rPr>
              <a:t>when</a:t>
            </a:r>
            <a:r>
              <a:rPr sz="900" spc="160">
                <a:latin typeface="Microsoft Sans Serif"/>
                <a:cs typeface="Microsoft Sans Serif"/>
              </a:rPr>
              <a:t> </a:t>
            </a:r>
            <a:r>
              <a:rPr sz="900" spc="-75">
                <a:latin typeface="Microsoft Sans Serif"/>
                <a:cs typeface="Microsoft Sans Serif"/>
              </a:rPr>
              <a:t>we</a:t>
            </a:r>
            <a:r>
              <a:rPr sz="900" spc="9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divide number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by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0, </a:t>
            </a:r>
            <a:r>
              <a:rPr sz="900" spc="-30">
                <a:latin typeface="Microsoft Sans Serif"/>
                <a:cs typeface="Microsoft Sans Serif"/>
              </a:rPr>
              <a:t>or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any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other </a:t>
            </a:r>
            <a:r>
              <a:rPr sz="900" spc="-35">
                <a:latin typeface="Microsoft Sans Serif"/>
                <a:cs typeface="Microsoft Sans Serif"/>
              </a:rPr>
              <a:t>numbers,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what </a:t>
            </a:r>
            <a:r>
              <a:rPr sz="900" spc="-75">
                <a:latin typeface="Microsoft Sans Serif"/>
                <a:cs typeface="Microsoft Sans Serif"/>
              </a:rPr>
              <a:t>we</a:t>
            </a:r>
            <a:r>
              <a:rPr sz="900" spc="-7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need</a:t>
            </a:r>
            <a:r>
              <a:rPr sz="900" spc="10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35">
                <a:latin typeface="Microsoft Sans Serif"/>
                <a:cs typeface="Microsoft Sans Serif"/>
              </a:rPr>
              <a:t>do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15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just </a:t>
            </a:r>
            <a:r>
              <a:rPr sz="900" spc="-35">
                <a:latin typeface="Microsoft Sans Serif"/>
                <a:cs typeface="Microsoft Sans Serif"/>
              </a:rPr>
              <a:t>set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condition 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any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using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throw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keyword.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635"/>
              </a:spcBef>
            </a:pPr>
            <a:r>
              <a:rPr sz="900" spc="20">
                <a:solidFill>
                  <a:srgbClr val="A0A000"/>
                </a:solidFill>
                <a:latin typeface="SimSun"/>
                <a:cs typeface="SimSun"/>
              </a:rPr>
              <a:t>Syntax:</a:t>
            </a:r>
            <a:endParaRPr sz="9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0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exception_class(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"error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message"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246379">
              <a:lnSpc>
                <a:spcPct val="100000"/>
              </a:lnSpc>
            </a:pPr>
            <a:r>
              <a:rPr sz="900" spc="20">
                <a:latin typeface="SimSun"/>
                <a:cs typeface="SimSun"/>
              </a:rPr>
              <a:t>Example</a:t>
            </a:r>
            <a:r>
              <a:rPr sz="900" spc="-4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:</a:t>
            </a:r>
            <a:endParaRPr sz="9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15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ArithmeticException(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"Dividing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by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Zero"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900" b="1" spc="-35">
                <a:latin typeface="Arial"/>
                <a:cs typeface="Arial"/>
              </a:rPr>
              <a:t>Points</a:t>
            </a:r>
            <a:r>
              <a:rPr sz="900" b="1" spc="65">
                <a:latin typeface="Arial"/>
                <a:cs typeface="Arial"/>
              </a:rPr>
              <a:t> </a:t>
            </a:r>
            <a:r>
              <a:rPr sz="900" b="1">
                <a:latin typeface="Arial"/>
                <a:cs typeface="Arial"/>
              </a:rPr>
              <a:t>to</a:t>
            </a:r>
            <a:r>
              <a:rPr sz="900" b="1" spc="65">
                <a:latin typeface="Arial"/>
                <a:cs typeface="Arial"/>
              </a:rPr>
              <a:t> </a:t>
            </a:r>
            <a:r>
              <a:rPr sz="900" b="1" spc="-35">
                <a:latin typeface="Arial"/>
                <a:cs typeface="Arial"/>
              </a:rPr>
              <a:t>Remember</a:t>
            </a:r>
            <a:r>
              <a:rPr sz="900" b="1" spc="65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spc="10">
                <a:latin typeface="Microsoft Sans Serif"/>
                <a:cs typeface="Microsoft Sans Serif"/>
              </a:rPr>
              <a:t>All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exceptions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must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be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child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Throwable.</a:t>
            </a:r>
            <a:endParaRPr sz="900">
              <a:latin typeface="Microsoft Sans Serif"/>
              <a:cs typeface="Microsoft Sans Serif"/>
            </a:endParaRPr>
          </a:p>
          <a:p>
            <a:pPr marL="246379" marR="5080">
              <a:lnSpc>
                <a:spcPct val="101000"/>
              </a:lnSpc>
              <a:spcBef>
                <a:spcPts val="300"/>
              </a:spcBef>
            </a:pPr>
            <a:r>
              <a:rPr sz="900" spc="15">
                <a:latin typeface="Microsoft Sans Serif"/>
                <a:cs typeface="Microsoft Sans Serif"/>
              </a:rPr>
              <a:t>If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want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>
                <a:latin typeface="Microsoft Sans Serif"/>
                <a:cs typeface="Microsoft Sans Serif"/>
              </a:rPr>
              <a:t>write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checked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automatically </a:t>
            </a:r>
            <a:r>
              <a:rPr sz="900" spc="-40">
                <a:latin typeface="Microsoft Sans Serif"/>
                <a:cs typeface="Microsoft Sans Serif"/>
              </a:rPr>
              <a:t>enforced</a:t>
            </a:r>
            <a:r>
              <a:rPr sz="900" spc="15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by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Handle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or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Declare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Rule,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need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extend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Exception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246379" marR="455295">
              <a:lnSpc>
                <a:spcPct val="101000"/>
              </a:lnSpc>
              <a:spcBef>
                <a:spcPts val="300"/>
              </a:spcBef>
            </a:pPr>
            <a:r>
              <a:rPr sz="900" spc="15">
                <a:latin typeface="Microsoft Sans Serif"/>
                <a:cs typeface="Microsoft Sans Serif"/>
              </a:rPr>
              <a:t>If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want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>
                <a:latin typeface="Microsoft Sans Serif"/>
                <a:cs typeface="Microsoft Sans Serif"/>
              </a:rPr>
              <a:t>write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runtime </a:t>
            </a:r>
            <a:r>
              <a:rPr sz="900" spc="-30">
                <a:latin typeface="Microsoft Sans Serif"/>
                <a:cs typeface="Microsoft Sans Serif"/>
              </a:rPr>
              <a:t>exception,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need</a:t>
            </a:r>
            <a:r>
              <a:rPr sz="900" spc="-6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35">
                <a:latin typeface="Microsoft Sans Serif"/>
                <a:cs typeface="Microsoft Sans Serif"/>
              </a:rPr>
              <a:t>extend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RuntimeException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1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Example-1</a:t>
            </a:r>
            <a:r>
              <a:rPr spc="65"/>
              <a:t> </a:t>
            </a:r>
            <a:r>
              <a:rPr spc="-5"/>
              <a:t>:</a:t>
            </a:r>
            <a:r>
              <a:rPr spc="195"/>
              <a:t> </a:t>
            </a:r>
            <a:r>
              <a:rPr spc="-60"/>
              <a:t>User-Defined</a:t>
            </a:r>
            <a:r>
              <a:rPr spc="65"/>
              <a:t> </a:t>
            </a:r>
            <a:r>
              <a:rPr spc="-45"/>
              <a:t>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64294"/>
            <a:ext cx="3672204" cy="2933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1150" marR="721995" indent="-299085">
              <a:lnSpc>
                <a:spcPct val="101000"/>
              </a:lnSpc>
              <a:spcBef>
                <a:spcPts val="8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0">
                <a:solidFill>
                  <a:srgbClr val="0000FF"/>
                </a:solidFill>
                <a:latin typeface="Calibri"/>
                <a:cs typeface="Calibri"/>
              </a:rPr>
              <a:t>InvalidAgeException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Exception{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InvalidAgeException(String</a:t>
            </a:r>
            <a:r>
              <a:rPr sz="900" spc="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s){</a:t>
            </a:r>
            <a:r>
              <a:rPr sz="900" spc="470">
                <a:latin typeface="SimSun"/>
                <a:cs typeface="SimSun"/>
              </a:rPr>
              <a:t> </a:t>
            </a: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super</a:t>
            </a:r>
            <a:r>
              <a:rPr sz="900" spc="35">
                <a:latin typeface="SimSun"/>
                <a:cs typeface="SimSun"/>
              </a:rPr>
              <a:t>(s);</a:t>
            </a:r>
            <a:r>
              <a:rPr sz="900" spc="47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>
                <a:solidFill>
                  <a:srgbClr val="0000FF"/>
                </a:solidFill>
                <a:latin typeface="Calibri"/>
                <a:cs typeface="Calibri"/>
              </a:rPr>
              <a:t>TestCustomException1</a:t>
            </a:r>
            <a:r>
              <a:rPr sz="900" spc="4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45">
                <a:solidFill>
                  <a:srgbClr val="0000FF"/>
                </a:solidFill>
                <a:latin typeface="SimSun"/>
                <a:cs typeface="SimSun"/>
              </a:rPr>
              <a:t>validate</a:t>
            </a:r>
            <a:r>
              <a:rPr sz="900" spc="45">
                <a:latin typeface="SimSun"/>
                <a:cs typeface="SimSun"/>
              </a:rPr>
              <a:t>(</a:t>
            </a:r>
            <a:r>
              <a:rPr sz="900" b="1" spc="4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5">
                <a:latin typeface="SimSun"/>
                <a:cs typeface="SimSun"/>
              </a:rPr>
              <a:t>age)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throws </a:t>
            </a: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InvalidAgeException{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</a:pPr>
            <a:r>
              <a:rPr sz="900" b="1" spc="55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900" spc="55">
                <a:latin typeface="SimSun"/>
                <a:cs typeface="SimSun"/>
              </a:rPr>
              <a:t>(age</a:t>
            </a:r>
            <a:r>
              <a:rPr sz="900" spc="55">
                <a:solidFill>
                  <a:srgbClr val="666666"/>
                </a:solidFill>
                <a:latin typeface="SimSun"/>
                <a:cs typeface="SimSun"/>
              </a:rPr>
              <a:t>&lt;18</a:t>
            </a:r>
            <a:r>
              <a:rPr sz="900" spc="55">
                <a:latin typeface="SimSun"/>
                <a:cs typeface="SimSun"/>
              </a:rPr>
              <a:t>)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InvalidAgeException(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valid"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else  </a:t>
            </a:r>
            <a:r>
              <a:rPr sz="900" b="1" spc="1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"welcome</a:t>
            </a:r>
            <a:r>
              <a:rPr sz="900" spc="-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vote"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900" spc="9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validate(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13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900" spc="35">
                <a:latin typeface="SimSun"/>
                <a:cs typeface="SimSun"/>
              </a:rPr>
              <a:t>(Exception</a:t>
            </a:r>
            <a:r>
              <a:rPr sz="900" spc="-1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m){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"Exception</a:t>
            </a:r>
            <a:r>
              <a:rPr sz="900" spc="-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occured:</a:t>
            </a:r>
            <a:r>
              <a:rPr sz="900" spc="-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>
                <a:latin typeface="SimSun"/>
                <a:cs typeface="SimSun"/>
              </a:rPr>
              <a:t>m);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"rest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code..."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1150" algn="l"/>
              </a:tabLst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9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occured:</a:t>
            </a:r>
            <a:r>
              <a:rPr sz="900" i="1" spc="25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InvalidAgeException:not</a:t>
            </a:r>
            <a:r>
              <a:rPr sz="900" i="1" spc="26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0">
                <a:solidFill>
                  <a:srgbClr val="3F7F7F"/>
                </a:solidFill>
                <a:latin typeface="Cambria"/>
                <a:cs typeface="Cambria"/>
              </a:rPr>
              <a:t>valid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70840" algn="l"/>
              </a:tabLst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rest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900" i="1" spc="2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45">
                <a:solidFill>
                  <a:srgbClr val="3F7F7F"/>
                </a:solidFill>
                <a:latin typeface="Cambria"/>
                <a:cs typeface="Cambria"/>
              </a:rPr>
              <a:t>code...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46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1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Example-2</a:t>
            </a:r>
            <a:r>
              <a:rPr spc="65"/>
              <a:t> </a:t>
            </a:r>
            <a:r>
              <a:rPr spc="-5"/>
              <a:t>:</a:t>
            </a:r>
            <a:r>
              <a:rPr spc="195"/>
              <a:t> </a:t>
            </a:r>
            <a:r>
              <a:rPr spc="-60"/>
              <a:t>User-Defined</a:t>
            </a:r>
            <a:r>
              <a:rPr spc="65"/>
              <a:t> </a:t>
            </a:r>
            <a:r>
              <a:rPr spc="-45"/>
              <a:t>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79445"/>
            <a:ext cx="4030979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0">
                <a:solidFill>
                  <a:srgbClr val="0000FF"/>
                </a:solidFill>
                <a:latin typeface="Calibri"/>
                <a:cs typeface="Calibri"/>
              </a:rPr>
              <a:t>ThrowExampleDemo</a:t>
            </a:r>
            <a:r>
              <a:rPr sz="900" spc="-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35">
                <a:solidFill>
                  <a:srgbClr val="0000FF"/>
                </a:solidFill>
                <a:latin typeface="SimSun"/>
                <a:cs typeface="SimSun"/>
              </a:rPr>
              <a:t>checkEligibilty</a:t>
            </a:r>
            <a:r>
              <a:rPr sz="900" spc="35">
                <a:latin typeface="SimSun"/>
                <a:cs typeface="SimSun"/>
              </a:rPr>
              <a:t>(</a:t>
            </a:r>
            <a:r>
              <a:rPr sz="900" b="1" spc="3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grescore){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900" spc="45">
                <a:latin typeface="SimSun"/>
                <a:cs typeface="SimSun"/>
              </a:rPr>
              <a:t>(grescore</a:t>
            </a:r>
            <a:r>
              <a:rPr sz="900" spc="45">
                <a:solidFill>
                  <a:srgbClr val="666666"/>
                </a:solidFill>
                <a:latin typeface="SimSun"/>
                <a:cs typeface="SimSun"/>
              </a:rPr>
              <a:t>&lt;315</a:t>
            </a:r>
            <a:r>
              <a:rPr sz="900" spc="45">
                <a:latin typeface="SimSun"/>
                <a:cs typeface="SimSun"/>
              </a:rPr>
              <a:t>)</a:t>
            </a:r>
            <a:r>
              <a:rPr sz="900" spc="-40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09319">
              <a:lnSpc>
                <a:spcPct val="100000"/>
              </a:lnSpc>
              <a:spcBef>
                <a:spcPts val="15"/>
              </a:spcBef>
            </a:pPr>
            <a:r>
              <a:rPr sz="9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9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ArithmeticException(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"Not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eligible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else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"Student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Entry</a:t>
            </a:r>
            <a:r>
              <a:rPr sz="900" spc="1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Valid!!"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610235" marR="5080" indent="-29908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>
                <a:latin typeface="SimSun"/>
                <a:cs typeface="SimSun"/>
              </a:rPr>
              <a:t>(String args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>
                <a:latin typeface="SimSun"/>
                <a:cs typeface="SimSun"/>
              </a:rPr>
              <a:t>){ </a:t>
            </a:r>
            <a:r>
              <a:rPr sz="900" spc="2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"Welcome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Admission</a:t>
            </a:r>
            <a:r>
              <a:rPr sz="900" spc="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process!!"</a:t>
            </a:r>
            <a:r>
              <a:rPr sz="900" spc="20">
                <a:latin typeface="SimSun"/>
                <a:cs typeface="SimSun"/>
              </a:rPr>
              <a:t>); </a:t>
            </a:r>
            <a:r>
              <a:rPr sz="900" spc="-434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checkEligibilty(</a:t>
            </a:r>
            <a:r>
              <a:rPr sz="900" spc="20">
                <a:solidFill>
                  <a:srgbClr val="666666"/>
                </a:solidFill>
                <a:latin typeface="SimSun"/>
                <a:cs typeface="SimSun"/>
              </a:rPr>
              <a:t>300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System.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>
                <a:latin typeface="SimSun"/>
                <a:cs typeface="SimSun"/>
              </a:rPr>
              <a:t>.</a:t>
            </a:r>
            <a:r>
              <a:rPr sz="9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>
                <a:latin typeface="SimSun"/>
                <a:cs typeface="SimSun"/>
              </a:rPr>
              <a:t>(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"Have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a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nice</a:t>
            </a:r>
            <a:r>
              <a:rPr sz="90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>
                <a:solidFill>
                  <a:srgbClr val="BA2121"/>
                </a:solidFill>
                <a:latin typeface="SimSun"/>
                <a:cs typeface="SimSun"/>
              </a:rPr>
              <a:t>day.."</a:t>
            </a:r>
            <a:r>
              <a:rPr sz="900" spc="2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>
                <a:solidFill>
                  <a:srgbClr val="0000FF"/>
                </a:solidFill>
                <a:latin typeface="Calibri"/>
                <a:cs typeface="Calibri"/>
              </a:rPr>
              <a:t>MyException 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latin typeface="SimSun"/>
                <a:cs typeface="SimSun"/>
              </a:rPr>
              <a:t>Exception{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>
                <a:solidFill>
                  <a:srgbClr val="0000FF"/>
                </a:solidFill>
                <a:latin typeface="SimSun"/>
                <a:cs typeface="SimSun"/>
              </a:rPr>
              <a:t>MyException</a:t>
            </a:r>
            <a:r>
              <a:rPr sz="900" spc="20">
                <a:latin typeface="SimSun"/>
                <a:cs typeface="SimSun"/>
              </a:rPr>
              <a:t>(String</a:t>
            </a:r>
            <a:r>
              <a:rPr sz="900" spc="-5">
                <a:latin typeface="SimSun"/>
                <a:cs typeface="SimSun"/>
              </a:rPr>
              <a:t> </a:t>
            </a:r>
            <a:r>
              <a:rPr sz="900" spc="20">
                <a:latin typeface="SimSun"/>
                <a:cs typeface="SimSun"/>
              </a:rPr>
              <a:t>s){</a:t>
            </a:r>
            <a:endParaRPr sz="900">
              <a:latin typeface="SimSun"/>
              <a:cs typeface="SimSun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35">
                <a:solidFill>
                  <a:srgbClr val="007F00"/>
                </a:solidFill>
                <a:latin typeface="Calibri"/>
                <a:cs typeface="Calibri"/>
              </a:rPr>
              <a:t>super</a:t>
            </a:r>
            <a:r>
              <a:rPr sz="900" spc="35">
                <a:latin typeface="SimSun"/>
                <a:cs typeface="SimSun"/>
              </a:rPr>
              <a:t>(s);</a:t>
            </a:r>
            <a:endParaRPr sz="900">
              <a:latin typeface="SimSun"/>
              <a:cs typeface="SimSun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">
                <a:solidFill>
                  <a:srgbClr val="3F7F7F"/>
                </a:solidFill>
                <a:latin typeface="Cambria"/>
                <a:cs typeface="Cambria"/>
              </a:rPr>
              <a:t>Not</a:t>
            </a:r>
            <a:r>
              <a:rPr sz="900" i="1" spc="5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25">
                <a:solidFill>
                  <a:srgbClr val="3F7F7F"/>
                </a:solidFill>
                <a:latin typeface="Cambria"/>
                <a:cs typeface="Cambria"/>
              </a:rPr>
              <a:t>eligible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16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Example-3</a:t>
            </a:r>
            <a:r>
              <a:rPr spc="65"/>
              <a:t> </a:t>
            </a:r>
            <a:r>
              <a:rPr spc="-5"/>
              <a:t>:</a:t>
            </a:r>
            <a:r>
              <a:rPr spc="195"/>
              <a:t> </a:t>
            </a:r>
            <a:r>
              <a:rPr spc="-60"/>
              <a:t>User-Defined</a:t>
            </a:r>
            <a:r>
              <a:rPr spc="70"/>
              <a:t> </a:t>
            </a:r>
            <a:r>
              <a:rPr spc="-45"/>
              <a:t>Exception</a:t>
            </a:r>
            <a:r>
              <a:rPr spc="70"/>
              <a:t> </a:t>
            </a:r>
            <a:r>
              <a:rPr spc="-5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9528"/>
            <a:ext cx="399097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75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1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>
                <a:solidFill>
                  <a:srgbClr val="3F7F7F"/>
                </a:solidFill>
                <a:latin typeface="Cambria"/>
                <a:cs typeface="Cambria"/>
              </a:rPr>
              <a:t>InsufficientFundsException.java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solidFill>
                  <a:srgbClr val="0000FF"/>
                </a:solidFill>
                <a:latin typeface="Calibri"/>
                <a:cs typeface="Calibri"/>
              </a:rPr>
              <a:t>InsufficientFundsException</a:t>
            </a:r>
            <a:r>
              <a:rPr sz="800" b="1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Exception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amount;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InsufficientFundsException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b="1" spc="20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amount)</a:t>
            </a:r>
            <a:r>
              <a:rPr sz="800" spc="4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5">
                <a:latin typeface="SimSun"/>
                <a:cs typeface="SimSun"/>
              </a:rPr>
              <a:t>.</a:t>
            </a:r>
            <a:r>
              <a:rPr sz="800" spc="55">
                <a:solidFill>
                  <a:srgbClr val="7C8E28"/>
                </a:solidFill>
                <a:latin typeface="SimSun"/>
                <a:cs typeface="SimSun"/>
              </a:rPr>
              <a:t>amount</a:t>
            </a:r>
            <a:r>
              <a:rPr sz="800" spc="-5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amount;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  <a:tabLst>
                <a:tab pos="1779270" algn="l"/>
              </a:tabLst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getAmount</a:t>
            </a:r>
            <a:r>
              <a:rPr sz="800" spc="20">
                <a:latin typeface="SimSun"/>
                <a:cs typeface="SimSun"/>
              </a:rPr>
              <a:t>()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	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amount;</a:t>
            </a:r>
            <a:r>
              <a:rPr sz="800" spc="409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75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1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>
                <a:solidFill>
                  <a:srgbClr val="3F7F7F"/>
                </a:solidFill>
                <a:latin typeface="Cambria"/>
                <a:cs typeface="Cambria"/>
              </a:rPr>
              <a:t>CheckingAccount.java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990" marR="2373630" indent="-161925">
              <a:lnSpc>
                <a:spcPts val="900"/>
              </a:lnSpc>
              <a:spcBef>
                <a:spcPts val="4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CheckingAccount</a:t>
            </a:r>
            <a:r>
              <a:rPr sz="800" b="1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balance;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number;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40"/>
              </a:lnSpc>
              <a:tabLst>
                <a:tab pos="3499485" algn="l"/>
              </a:tabLst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35">
                <a:solidFill>
                  <a:srgbClr val="0000FF"/>
                </a:solidFill>
                <a:latin typeface="SimSun"/>
                <a:cs typeface="SimSun"/>
              </a:rPr>
              <a:t>CheckingAccount</a:t>
            </a:r>
            <a:r>
              <a:rPr sz="800" spc="35">
                <a:latin typeface="SimSun"/>
                <a:cs typeface="SimSun"/>
              </a:rPr>
              <a:t>(</a:t>
            </a:r>
            <a:r>
              <a:rPr sz="800" b="1" spc="35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800" b="1" spc="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number)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 </a:t>
            </a:r>
            <a:r>
              <a:rPr sz="800" spc="55">
                <a:latin typeface="SimSun"/>
                <a:cs typeface="SimSun"/>
              </a:rPr>
              <a:t>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5">
                <a:latin typeface="SimSun"/>
                <a:cs typeface="SimSun"/>
              </a:rPr>
              <a:t>.</a:t>
            </a:r>
            <a:r>
              <a:rPr sz="800" spc="55">
                <a:solidFill>
                  <a:srgbClr val="7C8E28"/>
                </a:solidFill>
                <a:latin typeface="SimSun"/>
                <a:cs typeface="SimSun"/>
              </a:rPr>
              <a:t>number</a:t>
            </a:r>
            <a:r>
              <a:rPr sz="800" spc="35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number;	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  <a:tabLst>
                <a:tab pos="2260600" algn="l"/>
                <a:tab pos="3389629" algn="l"/>
              </a:tabLst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5">
                <a:solidFill>
                  <a:srgbClr val="0000FF"/>
                </a:solidFill>
                <a:latin typeface="SimSun"/>
                <a:cs typeface="SimSun"/>
              </a:rPr>
              <a:t>deposit</a:t>
            </a:r>
            <a:r>
              <a:rPr sz="800" spc="25">
                <a:latin typeface="SimSun"/>
                <a:cs typeface="SimSun"/>
              </a:rPr>
              <a:t>(</a:t>
            </a:r>
            <a:r>
              <a:rPr sz="800" b="1" spc="25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5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amount)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	balance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+=</a:t>
            </a:r>
            <a:r>
              <a:rPr sz="800" spc="3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amount;	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5">
                <a:solidFill>
                  <a:srgbClr val="0000FF"/>
                </a:solidFill>
                <a:latin typeface="SimSun"/>
                <a:cs typeface="SimSun"/>
              </a:rPr>
              <a:t>withdraw</a:t>
            </a:r>
            <a:r>
              <a:rPr sz="800" spc="25">
                <a:latin typeface="SimSun"/>
                <a:cs typeface="SimSun"/>
              </a:rPr>
              <a:t>(</a:t>
            </a:r>
            <a:r>
              <a:rPr sz="800" b="1" spc="25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5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amount)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throws 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InsufficientFundsException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1731645" algn="l"/>
              </a:tabLst>
            </a:pPr>
            <a:r>
              <a:rPr sz="800" b="1" spc="6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spc="60">
                <a:latin typeface="SimSun"/>
                <a:cs typeface="SimSun"/>
              </a:rPr>
              <a:t>(amount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&lt;=</a:t>
            </a:r>
            <a:r>
              <a:rPr sz="800" spc="3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balance)	balance</a:t>
            </a:r>
            <a:r>
              <a:rPr sz="800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-=</a:t>
            </a:r>
            <a:r>
              <a:rPr sz="80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amount;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else</a:t>
            </a:r>
            <a:r>
              <a:rPr sz="800" b="1" spc="1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needs</a:t>
            </a:r>
            <a:r>
              <a:rPr sz="800" spc="1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>
                <a:latin typeface="SimSun"/>
                <a:cs typeface="SimSun"/>
              </a:rPr>
              <a:t>amount</a:t>
            </a:r>
            <a:r>
              <a:rPr sz="800" spc="1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1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balance;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InsufficientFundsException(needs);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48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59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Example-3</a:t>
            </a:r>
            <a:r>
              <a:rPr spc="70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60"/>
              <a:t>User-Defined</a:t>
            </a:r>
            <a:r>
              <a:rPr spc="70"/>
              <a:t> </a:t>
            </a:r>
            <a:r>
              <a:rPr spc="-45"/>
              <a:t>Exception</a:t>
            </a:r>
            <a:r>
              <a:rPr spc="70"/>
              <a:t> </a:t>
            </a:r>
            <a:r>
              <a:rPr spc="10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4524"/>
            <a:ext cx="395097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930"/>
              </a:lnSpc>
              <a:spcBef>
                <a:spcPts val="95"/>
              </a:spcBef>
              <a:tabLst>
                <a:tab pos="1833245" algn="l"/>
                <a:tab pos="2851150" algn="l"/>
              </a:tabLst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4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getBalance</a:t>
            </a:r>
            <a:r>
              <a:rPr sz="800" spc="20">
                <a:latin typeface="SimSun"/>
                <a:cs typeface="SimSun"/>
              </a:rPr>
              <a:t>()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	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balance;	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  <a:tabLst>
                <a:tab pos="1673860" algn="l"/>
                <a:tab pos="2637790" algn="l"/>
              </a:tabLst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4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getNumber</a:t>
            </a:r>
            <a:r>
              <a:rPr sz="800" spc="20">
                <a:latin typeface="SimSun"/>
                <a:cs typeface="SimSun"/>
              </a:rPr>
              <a:t>()</a:t>
            </a:r>
            <a:r>
              <a:rPr sz="800" spc="3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	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number;	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75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1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>
                <a:solidFill>
                  <a:srgbClr val="3F7F7F"/>
                </a:solidFill>
                <a:latin typeface="Cambria"/>
                <a:cs typeface="Cambria"/>
              </a:rPr>
              <a:t>BankDemo.java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40">
                <a:solidFill>
                  <a:srgbClr val="0000FF"/>
                </a:solidFill>
                <a:latin typeface="Calibri"/>
                <a:cs typeface="Calibri"/>
              </a:rPr>
              <a:t>BankDemo</a:t>
            </a:r>
            <a:r>
              <a:rPr sz="800" b="1" spc="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1189990" indent="-161925">
              <a:lnSpc>
                <a:spcPts val="900"/>
              </a:lnSpc>
              <a:spcBef>
                <a:spcPts val="4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>
                <a:latin typeface="SimSun"/>
                <a:cs typeface="SimSun"/>
              </a:rPr>
              <a:t>args) {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CheckingAccount c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CheckingAccount(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101</a:t>
            </a:r>
            <a:r>
              <a:rPr sz="800" spc="20">
                <a:latin typeface="SimSun"/>
                <a:cs typeface="SimSun"/>
              </a:rPr>
              <a:t>);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"Depositing $500..."</a:t>
            </a:r>
            <a:r>
              <a:rPr sz="800" spc="20">
                <a:latin typeface="SimSun"/>
                <a:cs typeface="SimSun"/>
              </a:rPr>
              <a:t>);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c.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deposit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500.00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35"/>
              </a:lnSpc>
            </a:pPr>
            <a:r>
              <a:rPr sz="800" b="1" spc="10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 marR="1080135">
              <a:lnSpc>
                <a:spcPts val="900"/>
              </a:lnSpc>
              <a:spcBef>
                <a:spcPts val="50"/>
              </a:spcBef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"\nWithdrawing</a:t>
            </a:r>
            <a:r>
              <a:rPr sz="800" spc="4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$100..."</a:t>
            </a:r>
            <a:r>
              <a:rPr sz="800" spc="20">
                <a:latin typeface="SimSun"/>
                <a:cs typeface="SimSun"/>
              </a:rPr>
              <a:t>);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c.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withdraw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100.00</a:t>
            </a:r>
            <a:r>
              <a:rPr sz="800" spc="20">
                <a:latin typeface="SimSun"/>
                <a:cs typeface="SimSun"/>
              </a:rPr>
              <a:t>); 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"\nWithdrawing</a:t>
            </a:r>
            <a:r>
              <a:rPr sz="800" spc="4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$600..."</a:t>
            </a:r>
            <a:r>
              <a:rPr sz="800" spc="20">
                <a:latin typeface="SimSun"/>
                <a:cs typeface="SimSun"/>
              </a:rPr>
              <a:t>);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c.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withdraw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600.00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35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6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(InsufficientFundsException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e)</a:t>
            </a:r>
            <a:r>
              <a:rPr sz="800" spc="2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 marR="5080">
              <a:lnSpc>
                <a:spcPts val="900"/>
              </a:lnSpc>
              <a:spcBef>
                <a:spcPts val="50"/>
              </a:spcBef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"Sorry,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but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you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are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short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getAmount</a:t>
            </a:r>
            <a:r>
              <a:rPr sz="800" spc="20">
                <a:latin typeface="SimSun"/>
                <a:cs typeface="SimSun"/>
              </a:rPr>
              <a:t>());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printStackTrace</a:t>
            </a:r>
            <a:r>
              <a:rPr sz="800" spc="2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49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84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/>
              <a:t>Types</a:t>
            </a:r>
            <a:r>
              <a:rPr spc="50"/>
              <a:t> </a:t>
            </a:r>
            <a:r>
              <a:rPr spc="-20"/>
              <a:t>of</a:t>
            </a:r>
            <a:r>
              <a:rPr spc="50"/>
              <a:t> </a:t>
            </a:r>
            <a:r>
              <a:rPr spc="-55"/>
              <a:t>Exceptions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97" y="518972"/>
            <a:ext cx="93878" cy="938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434" y="50437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692239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069860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333601"/>
            <a:ext cx="43218" cy="4321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1367" y="455149"/>
            <a:ext cx="3602354" cy="957580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spc="-50">
                <a:solidFill>
                  <a:srgbClr val="FF0000"/>
                </a:solidFill>
                <a:latin typeface="Arial"/>
                <a:cs typeface="Arial"/>
              </a:rPr>
              <a:t>Checked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r>
              <a:rPr sz="900" b="1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45745" marR="5080">
              <a:lnSpc>
                <a:spcPts val="900"/>
              </a:lnSpc>
              <a:spcBef>
                <a:spcPts val="195"/>
              </a:spcBef>
            </a:pPr>
            <a:r>
              <a:rPr sz="800" spc="20">
                <a:latin typeface="Microsoft Sans Serif"/>
                <a:cs typeface="Microsoft Sans Serif"/>
              </a:rPr>
              <a:t>All </a:t>
            </a:r>
            <a:r>
              <a:rPr sz="800" spc="-20">
                <a:latin typeface="Microsoft Sans Serif"/>
                <a:cs typeface="Microsoft Sans Serif"/>
              </a:rPr>
              <a:t>exceptions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other </a:t>
            </a:r>
            <a:r>
              <a:rPr sz="800" spc="5">
                <a:latin typeface="Microsoft Sans Serif"/>
                <a:cs typeface="Microsoft Sans Serif"/>
              </a:rPr>
              <a:t>than </a:t>
            </a:r>
            <a:r>
              <a:rPr sz="800" spc="-10">
                <a:latin typeface="Microsoft Sans Serif"/>
                <a:cs typeface="Microsoft Sans Serif"/>
              </a:rPr>
              <a:t>Runtime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Exceptions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-3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known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-5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Checked</a:t>
            </a:r>
            <a:r>
              <a:rPr lang="en-GB" sz="800" spc="-35">
                <a:latin typeface="Microsoft Sans Serif"/>
                <a:cs typeface="Microsoft Sans Serif"/>
              </a:rPr>
              <a:t> 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exceptions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compiler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checks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them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during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compilation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75">
                <a:latin typeface="Microsoft Sans Serif"/>
                <a:cs typeface="Microsoft Sans Serif"/>
              </a:rPr>
              <a:t>see</a:t>
            </a:r>
            <a:r>
              <a:rPr sz="800" spc="-6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whether</a:t>
            </a:r>
            <a:r>
              <a:rPr lang="en-GB" sz="800" spc="-15">
                <a:latin typeface="Microsoft Sans Serif"/>
                <a:cs typeface="Microsoft Sans Serif"/>
              </a:rPr>
              <a:t> 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programmer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has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handled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them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not.</a:t>
            </a:r>
            <a:endParaRPr sz="800">
              <a:latin typeface="Microsoft Sans Serif"/>
              <a:ea typeface="Microsoft Sans Serif"/>
              <a:cs typeface="Microsoft Sans Serif"/>
            </a:endParaRPr>
          </a:p>
          <a:p>
            <a:pPr marL="245745" marR="78105">
              <a:lnSpc>
                <a:spcPts val="900"/>
              </a:lnSpc>
              <a:spcBef>
                <a:spcPts val="275"/>
              </a:spcBef>
            </a:pPr>
            <a:r>
              <a:rPr sz="800" spc="20">
                <a:latin typeface="Microsoft Sans Serif"/>
                <a:cs typeface="Microsoft Sans Serif"/>
              </a:rPr>
              <a:t>If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these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exceptions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handled/declared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program,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you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will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get</a:t>
            </a:r>
            <a:r>
              <a:rPr lang="en-GB" sz="800" spc="-5">
                <a:latin typeface="Microsoft Sans Serif"/>
                <a:cs typeface="Microsoft Sans Serif"/>
              </a:rPr>
              <a:t> </a:t>
            </a:r>
            <a:r>
              <a:rPr sz="800">
                <a:latin typeface="Microsoft Sans Serif"/>
                <a:cs typeface="Microsoft Sans Serif"/>
              </a:rPr>
              <a:t> compilation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error.</a:t>
            </a:r>
            <a:endParaRPr sz="800">
              <a:latin typeface="Microsoft Sans Serif"/>
              <a:ea typeface="Microsoft Sans Serif"/>
              <a:cs typeface="Microsoft Sans Serif"/>
            </a:endParaRPr>
          </a:p>
          <a:p>
            <a:pPr marL="245745">
              <a:lnSpc>
                <a:spcPct val="100000"/>
              </a:lnSpc>
              <a:spcBef>
                <a:spcPts val="195"/>
              </a:spcBef>
            </a:pPr>
            <a:r>
              <a:rPr sz="800" spc="-20">
                <a:solidFill>
                  <a:srgbClr val="FF0000"/>
                </a:solidFill>
                <a:latin typeface="Microsoft Sans Serif"/>
                <a:cs typeface="Microsoft Sans Serif"/>
              </a:rPr>
              <a:t>Example</a:t>
            </a:r>
            <a:r>
              <a:rPr sz="800" spc="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:</a:t>
            </a:r>
            <a:r>
              <a:rPr sz="800" spc="160"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rgbClr val="0000FF"/>
                </a:solidFill>
                <a:latin typeface="Microsoft Sans Serif"/>
                <a:cs typeface="Microsoft Sans Serif"/>
              </a:rPr>
              <a:t>SQLException</a:t>
            </a:r>
            <a:r>
              <a:rPr sz="800" spc="-10">
                <a:latin typeface="Microsoft Sans Serif"/>
                <a:cs typeface="Microsoft Sans Serif"/>
              </a:rPr>
              <a:t>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rgbClr val="0000FF"/>
                </a:solidFill>
                <a:latin typeface="Microsoft Sans Serif"/>
                <a:cs typeface="Microsoft Sans Serif"/>
              </a:rPr>
              <a:t>IOException</a:t>
            </a:r>
            <a:r>
              <a:rPr sz="800" spc="-5">
                <a:latin typeface="Microsoft Sans Serif"/>
                <a:cs typeface="Microsoft Sans Serif"/>
              </a:rPr>
              <a:t>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rgbClr val="0000FF"/>
                </a:solidFill>
                <a:latin typeface="Microsoft Sans Serif"/>
                <a:cs typeface="Microsoft Sans Serif"/>
              </a:rPr>
              <a:t>ClassNotFoundException</a:t>
            </a:r>
            <a:r>
              <a:rPr sz="800" spc="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etc.</a:t>
            </a:r>
            <a:endParaRPr sz="8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997" y="1620659"/>
            <a:ext cx="93878" cy="938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5434" y="160606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793925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1943798"/>
            <a:ext cx="43218" cy="4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2435288"/>
            <a:ext cx="43218" cy="4321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81367" y="1556836"/>
            <a:ext cx="3580765" cy="1071245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Un-Checked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r>
              <a:rPr sz="900" b="1" spc="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45745">
              <a:lnSpc>
                <a:spcPct val="100000"/>
              </a:lnSpc>
              <a:spcBef>
                <a:spcPts val="114"/>
              </a:spcBef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Runtime</a:t>
            </a:r>
            <a:r>
              <a:rPr sz="800" spc="7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Exceptions</a:t>
            </a:r>
            <a:r>
              <a:rPr sz="800" spc="6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are</a:t>
            </a:r>
            <a:r>
              <a:rPr sz="800" spc="7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3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also</a:t>
            </a:r>
            <a:r>
              <a:rPr sz="800" spc="7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known</a:t>
            </a:r>
            <a:r>
              <a:rPr sz="800" spc="7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6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as</a:t>
            </a:r>
            <a:r>
              <a:rPr sz="800" spc="7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Unchecked</a:t>
            </a:r>
            <a:r>
              <a:rPr sz="800" spc="7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Exceptions.</a:t>
            </a:r>
            <a:endParaRPr sz="800">
              <a:solidFill>
                <a:schemeClr val="bg1">
                  <a:lumMod val="50000"/>
                </a:schemeClr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245745" marR="5080">
              <a:lnSpc>
                <a:spcPts val="900"/>
              </a:lnSpc>
              <a:spcBef>
                <a:spcPts val="300"/>
              </a:spcBef>
            </a:pPr>
            <a:r>
              <a:rPr sz="800" spc="-3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These</a:t>
            </a:r>
            <a:r>
              <a:rPr sz="800" spc="-3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exceptions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are</a:t>
            </a:r>
            <a:r>
              <a:rPr sz="800" spc="-3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not </a:t>
            </a:r>
            <a:r>
              <a:rPr sz="800" spc="-3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checked</a:t>
            </a:r>
            <a:r>
              <a:rPr sz="800" spc="-3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at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compile-time </a:t>
            </a:r>
            <a:r>
              <a:rPr sz="800" spc="-5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so</a:t>
            </a:r>
            <a:r>
              <a:rPr sz="800" spc="-4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compiler 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does</a:t>
            </a:r>
            <a:r>
              <a:rPr sz="800" spc="13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not</a:t>
            </a:r>
            <a:r>
              <a:rPr lang="en-GB" sz="800" spc="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 </a:t>
            </a:r>
            <a:r>
              <a:rPr sz="800" spc="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check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whether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programmer </a:t>
            </a:r>
            <a:r>
              <a:rPr sz="800" spc="-4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has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handled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them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or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not </a:t>
            </a:r>
            <a:r>
              <a:rPr sz="800" spc="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but </a:t>
            </a:r>
            <a:r>
              <a:rPr sz="800" spc="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it’s </a:t>
            </a:r>
            <a:r>
              <a:rPr sz="800" spc="-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lang="en-GB" sz="800" spc="-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 </a:t>
            </a:r>
            <a:r>
              <a:rPr sz="80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responsibility </a:t>
            </a:r>
            <a:r>
              <a:rPr sz="800" spc="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of </a:t>
            </a:r>
            <a:r>
              <a:rPr sz="800" spc="-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 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programmer </a:t>
            </a:r>
            <a:r>
              <a:rPr sz="800" spc="2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to </a:t>
            </a:r>
            <a:r>
              <a:rPr sz="800" spc="-2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handle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3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these</a:t>
            </a:r>
            <a:r>
              <a:rPr sz="800" spc="-3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exceptions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provide</a:t>
            </a:r>
            <a:r>
              <a:rPr sz="800" spc="-1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lang="en-GB"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 </a:t>
            </a:r>
            <a:r>
              <a:rPr sz="800" spc="-20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safe</a:t>
            </a:r>
            <a:r>
              <a:rPr sz="800" spc="60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800" spc="5">
                <a:solidFill>
                  <a:schemeClr val="bg1">
                    <a:lumMod val="50000"/>
                  </a:schemeClr>
                </a:solidFill>
                <a:latin typeface="Microsoft Sans Serif"/>
                <a:cs typeface="Microsoft Sans Serif"/>
              </a:rPr>
              <a:t>exit.</a:t>
            </a:r>
            <a:endParaRPr sz="800">
              <a:solidFill>
                <a:schemeClr val="bg1">
                  <a:lumMod val="50000"/>
                </a:schemeClr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245745" marR="876300">
              <a:lnSpc>
                <a:spcPts val="900"/>
              </a:lnSpc>
              <a:spcBef>
                <a:spcPts val="270"/>
              </a:spcBef>
            </a:pPr>
            <a:r>
              <a:rPr sz="800" spc="-20">
                <a:solidFill>
                  <a:srgbClr val="FF0000"/>
                </a:solidFill>
                <a:latin typeface="Microsoft Sans Serif"/>
                <a:cs typeface="Microsoft Sans Serif"/>
              </a:rPr>
              <a:t>Example</a:t>
            </a:r>
            <a:r>
              <a:rPr sz="800" spc="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:</a:t>
            </a:r>
            <a:r>
              <a:rPr sz="800" spc="140">
                <a:latin typeface="Microsoft Sans Serif"/>
                <a:cs typeface="Microsoft Sans Serif"/>
              </a:rPr>
              <a:t> </a:t>
            </a:r>
            <a:r>
              <a:rPr sz="800" spc="5">
                <a:solidFill>
                  <a:srgbClr val="0000FF"/>
                </a:solidFill>
                <a:latin typeface="Microsoft Sans Serif"/>
                <a:cs typeface="Microsoft Sans Serif"/>
              </a:rPr>
              <a:t>ArithmeticException</a:t>
            </a:r>
            <a:r>
              <a:rPr sz="800" spc="5">
                <a:latin typeface="Microsoft Sans Serif"/>
                <a:cs typeface="Microsoft Sans Serif"/>
              </a:rPr>
              <a:t>,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>
                <a:solidFill>
                  <a:srgbClr val="0000FF"/>
                </a:solidFill>
                <a:latin typeface="Microsoft Sans Serif"/>
                <a:cs typeface="Microsoft Sans Serif"/>
              </a:rPr>
              <a:t>NullPointerException</a:t>
            </a:r>
            <a:r>
              <a:rPr sz="800">
                <a:latin typeface="Microsoft Sans Serif"/>
                <a:cs typeface="Microsoft Sans Serif"/>
              </a:rPr>
              <a:t>,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rgbClr val="0000FF"/>
                </a:solidFill>
                <a:latin typeface="Microsoft Sans Serif"/>
                <a:cs typeface="Microsoft Sans Serif"/>
              </a:rPr>
              <a:t>ArrayIndexOutOfBoundsException</a:t>
            </a:r>
            <a:r>
              <a:rPr sz="800" spc="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etc.</a:t>
            </a:r>
            <a:endParaRPr sz="8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7997" y="2860878"/>
            <a:ext cx="93878" cy="9387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5434" y="284629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367" y="2814137"/>
            <a:ext cx="3291204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sz="900" b="1" spc="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r>
              <a:rPr sz="900" spc="155">
                <a:latin typeface="Microsoft Sans Serif"/>
                <a:cs typeface="Microsoft Sans Serif"/>
              </a:rPr>
              <a:t> </a:t>
            </a:r>
            <a:r>
              <a:rPr sz="900" spc="40">
                <a:latin typeface="Microsoft Sans Serif"/>
                <a:cs typeface="Microsoft Sans Serif"/>
              </a:rPr>
              <a:t>It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irrecoverable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20">
                <a:solidFill>
                  <a:srgbClr val="FF0000"/>
                </a:solidFill>
                <a:latin typeface="Microsoft Sans Serif"/>
                <a:cs typeface="Microsoft Sans Serif"/>
              </a:rPr>
              <a:t>Example</a:t>
            </a:r>
            <a:r>
              <a:rPr sz="800" spc="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:</a:t>
            </a:r>
            <a:r>
              <a:rPr sz="800" spc="190">
                <a:latin typeface="Microsoft Sans Serif"/>
                <a:cs typeface="Microsoft Sans Serif"/>
              </a:rPr>
              <a:t> </a:t>
            </a:r>
            <a:r>
              <a:rPr sz="800">
                <a:solidFill>
                  <a:srgbClr val="0000FF"/>
                </a:solidFill>
                <a:latin typeface="Microsoft Sans Serif"/>
                <a:cs typeface="Microsoft Sans Serif"/>
              </a:rPr>
              <a:t>OutOfMemoryError</a:t>
            </a:r>
            <a:r>
              <a:rPr sz="800">
                <a:latin typeface="Microsoft Sans Serif"/>
                <a:cs typeface="Microsoft Sans Serif"/>
              </a:rPr>
              <a:t>,</a:t>
            </a:r>
            <a:r>
              <a:rPr sz="800" spc="85">
                <a:latin typeface="Microsoft Sans Serif"/>
                <a:cs typeface="Microsoft Sans Serif"/>
              </a:rPr>
              <a:t> </a:t>
            </a:r>
            <a:r>
              <a:rPr sz="800">
                <a:solidFill>
                  <a:srgbClr val="0000FF"/>
                </a:solidFill>
                <a:latin typeface="Microsoft Sans Serif"/>
                <a:cs typeface="Microsoft Sans Serif"/>
              </a:rPr>
              <a:t>VirtualMachineError</a:t>
            </a:r>
            <a:r>
              <a:rPr sz="800">
                <a:latin typeface="Microsoft Sans Serif"/>
                <a:cs typeface="Microsoft Sans Serif"/>
              </a:rPr>
              <a:t>,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spc="-10">
                <a:solidFill>
                  <a:srgbClr val="0000FF"/>
                </a:solidFill>
                <a:latin typeface="Microsoft Sans Serif"/>
                <a:cs typeface="Microsoft Sans Serif"/>
              </a:rPr>
              <a:t>AssertionError</a:t>
            </a:r>
            <a:r>
              <a:rPr sz="800" spc="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etc.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23" name="object 2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01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Example-3</a:t>
            </a:r>
            <a:r>
              <a:rPr spc="70"/>
              <a:t> </a:t>
            </a:r>
            <a:r>
              <a:rPr spc="-5"/>
              <a:t>:</a:t>
            </a:r>
            <a:r>
              <a:rPr spc="190"/>
              <a:t> </a:t>
            </a:r>
            <a:r>
              <a:rPr spc="-60"/>
              <a:t>User-Defined</a:t>
            </a:r>
            <a:r>
              <a:rPr spc="75"/>
              <a:t> </a:t>
            </a:r>
            <a:r>
              <a:rPr spc="-45"/>
              <a:t>Exception</a:t>
            </a:r>
            <a:r>
              <a:rPr spc="70"/>
              <a:t> </a:t>
            </a:r>
            <a:r>
              <a:rPr spc="15"/>
              <a:t>III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191627"/>
            <a:ext cx="1832610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>
                <a:solidFill>
                  <a:srgbClr val="3F7F7F"/>
                </a:solidFill>
                <a:latin typeface="Cambria"/>
                <a:cs typeface="Cambria"/>
              </a:rPr>
              <a:t>Depositing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$500...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>
                <a:solidFill>
                  <a:srgbClr val="3F7F7F"/>
                </a:solidFill>
                <a:latin typeface="Cambria"/>
                <a:cs typeface="Cambria"/>
              </a:rPr>
              <a:t>Withdrawing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$100...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>
                <a:solidFill>
                  <a:srgbClr val="3F7F7F"/>
                </a:solidFill>
                <a:latin typeface="Cambria"/>
                <a:cs typeface="Cambria"/>
              </a:rPr>
              <a:t>Withdrawing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$600...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>
                <a:solidFill>
                  <a:srgbClr val="3F7F7F"/>
                </a:solidFill>
                <a:latin typeface="Cambria"/>
                <a:cs typeface="Cambria"/>
              </a:rPr>
              <a:t>Sorry,</a:t>
            </a:r>
            <a:r>
              <a:rPr sz="8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but</a:t>
            </a:r>
            <a:r>
              <a:rPr sz="8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>
                <a:solidFill>
                  <a:srgbClr val="3F7F7F"/>
                </a:solidFill>
                <a:latin typeface="Cambria"/>
                <a:cs typeface="Cambria"/>
              </a:rPr>
              <a:t>you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3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short</a:t>
            </a:r>
            <a:r>
              <a:rPr sz="800" i="1" spc="229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$200.0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04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InsufficientFundsException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760993"/>
            <a:ext cx="13208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700" y="1760993"/>
            <a:ext cx="2788920" cy="2609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10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CheckingAccount.withdraw(CheckingAccount.java:25) </a:t>
            </a:r>
            <a:r>
              <a:rPr sz="800" i="1" spc="-16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>
                <a:solidFill>
                  <a:srgbClr val="3F7F7F"/>
                </a:solidFill>
                <a:latin typeface="Cambria"/>
                <a:cs typeface="Cambria"/>
              </a:rPr>
              <a:t>BankDemo.main(BankDemo.java:13)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50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1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/>
              <a:t>Example-4</a:t>
            </a:r>
            <a:r>
              <a:rPr spc="65"/>
              <a:t> </a:t>
            </a:r>
            <a:r>
              <a:rPr spc="-5"/>
              <a:t>:</a:t>
            </a:r>
            <a:r>
              <a:rPr spc="195"/>
              <a:t> </a:t>
            </a:r>
            <a:r>
              <a:rPr spc="-60"/>
              <a:t>User-Defined</a:t>
            </a:r>
            <a:r>
              <a:rPr spc="65"/>
              <a:t> </a:t>
            </a:r>
            <a:r>
              <a:rPr spc="-45"/>
              <a:t>Exception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68705"/>
            <a:ext cx="4166235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Rajkumar</a:t>
            </a:r>
            <a:r>
              <a:rPr sz="800" spc="15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442595" marR="2223770" indent="-430530">
              <a:lnSpc>
                <a:spcPts val="900"/>
              </a:lnSpc>
              <a:spcBef>
                <a:spcPts val="50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00FF"/>
                </a:solidFill>
                <a:latin typeface="Calibri"/>
                <a:cs typeface="Calibri"/>
              </a:rPr>
              <a:t>userdefined</a:t>
            </a:r>
            <a:r>
              <a:rPr sz="800" b="1" spc="2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Exception{ </a:t>
            </a:r>
            <a:r>
              <a:rPr sz="800" spc="-38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userdefined(String</a:t>
            </a:r>
            <a:r>
              <a:rPr sz="800" spc="1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s)</a:t>
            </a:r>
            <a:r>
              <a:rPr sz="800" spc="1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40"/>
              </a:lnSpc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"Untamed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thrown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out:"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>
                <a:latin typeface="SimSun"/>
                <a:cs typeface="SimSun"/>
              </a:rPr>
              <a:t>s);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>
                <a:latin typeface="SimSun"/>
                <a:cs typeface="SimSun"/>
              </a:rPr>
              <a:t>(String args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userdefined</a:t>
            </a:r>
            <a:r>
              <a:rPr sz="800" spc="30">
                <a:latin typeface="SimSun"/>
                <a:cs typeface="SimSun"/>
              </a:rPr>
              <a:t> </a:t>
            </a:r>
            <a:r>
              <a:rPr sz="800">
                <a:latin typeface="SimSun"/>
                <a:cs typeface="SimSun"/>
              </a:rPr>
              <a:t>rajkumar</a:t>
            </a:r>
            <a:r>
              <a:rPr sz="80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userdefined(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"Rajkumar"</a:t>
            </a:r>
            <a:r>
              <a:rPr sz="800" spc="2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b="1" spc="10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r>
              <a:rPr sz="800" spc="5">
                <a:latin typeface="SimSun"/>
                <a:cs typeface="SimSun"/>
              </a:rPr>
              <a:t> </a:t>
            </a:r>
            <a:r>
              <a:rPr sz="800" b="1" spc="15">
                <a:solidFill>
                  <a:srgbClr val="007F00"/>
                </a:solidFill>
                <a:latin typeface="Calibri"/>
                <a:cs typeface="Calibri"/>
              </a:rPr>
              <a:t>throw </a:t>
            </a:r>
            <a:r>
              <a:rPr sz="800" b="1" spc="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>
                <a:latin typeface="SimSun"/>
                <a:cs typeface="SimSun"/>
              </a:rPr>
              <a:t>rajkumar;</a:t>
            </a:r>
            <a:r>
              <a:rPr sz="800" spc="1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b="1" spc="35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>
                <a:latin typeface="SimSun"/>
                <a:cs typeface="SimSun"/>
              </a:rPr>
              <a:t>(Exception</a:t>
            </a:r>
            <a:r>
              <a:rPr sz="800" spc="-10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e)</a:t>
            </a:r>
            <a:r>
              <a:rPr sz="800" spc="-5">
                <a:latin typeface="SimSun"/>
                <a:cs typeface="SimSun"/>
              </a:rPr>
              <a:t> </a:t>
            </a:r>
            <a:r>
              <a:rPr sz="800" spc="2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1915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System.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>
                <a:latin typeface="SimSun"/>
                <a:cs typeface="SimSun"/>
              </a:rPr>
              <a:t>.</a:t>
            </a:r>
            <a:r>
              <a:rPr sz="800" spc="2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>
                <a:latin typeface="SimSun"/>
                <a:cs typeface="SimSun"/>
              </a:rPr>
              <a:t>(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"I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caught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this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exception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and</a:t>
            </a:r>
            <a:r>
              <a:rPr sz="800" spc="3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tamed</a:t>
            </a:r>
            <a:r>
              <a:rPr sz="800" spc="35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>
                <a:solidFill>
                  <a:srgbClr val="BA2121"/>
                </a:solidFill>
                <a:latin typeface="SimSun"/>
                <a:cs typeface="SimSun"/>
              </a:rPr>
              <a:t>it:"</a:t>
            </a:r>
            <a:r>
              <a:rPr sz="800" spc="2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>
                <a:latin typeface="SimSun"/>
                <a:cs typeface="SimSun"/>
              </a:rPr>
              <a:t>e);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>
                <a:solidFill>
                  <a:srgbClr val="3F7F7F"/>
                </a:solidFill>
                <a:latin typeface="Cambria"/>
                <a:cs typeface="Cambria"/>
              </a:rPr>
              <a:t>Untamed</a:t>
            </a:r>
            <a:r>
              <a:rPr sz="800" i="1" spc="9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>
                <a:solidFill>
                  <a:srgbClr val="3F7F7F"/>
                </a:solidFill>
                <a:latin typeface="Cambria"/>
                <a:cs typeface="Cambria"/>
              </a:rPr>
              <a:t>thrown </a:t>
            </a:r>
            <a:r>
              <a:rPr sz="800" i="1" spc="5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>
                <a:solidFill>
                  <a:srgbClr val="3F7F7F"/>
                </a:solidFill>
                <a:latin typeface="Cambria"/>
                <a:cs typeface="Cambria"/>
              </a:rPr>
              <a:t>out:Rajkumar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>
                <a:solidFill>
                  <a:srgbClr val="3F7F7F"/>
                </a:solidFill>
                <a:latin typeface="Cambria"/>
                <a:cs typeface="Cambria"/>
              </a:rPr>
              <a:t>I</a:t>
            </a:r>
            <a:r>
              <a:rPr sz="8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>
                <a:solidFill>
                  <a:srgbClr val="3F7F7F"/>
                </a:solidFill>
                <a:latin typeface="Cambria"/>
                <a:cs typeface="Cambria"/>
              </a:rPr>
              <a:t>caught </a:t>
            </a:r>
            <a:r>
              <a:rPr sz="800" i="1" spc="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4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>
                <a:solidFill>
                  <a:srgbClr val="3F7F7F"/>
                </a:solidFill>
                <a:latin typeface="Cambria"/>
                <a:cs typeface="Cambria"/>
              </a:rPr>
              <a:t>exception</a:t>
            </a:r>
            <a:r>
              <a:rPr sz="8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>
                <a:solidFill>
                  <a:srgbClr val="3F7F7F"/>
                </a:solidFill>
                <a:latin typeface="Cambria"/>
                <a:cs typeface="Cambria"/>
              </a:rPr>
              <a:t>tamed</a:t>
            </a:r>
            <a:r>
              <a:rPr sz="800" i="1" spc="245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>
                <a:solidFill>
                  <a:srgbClr val="3F7F7F"/>
                </a:solidFill>
                <a:latin typeface="Cambria"/>
                <a:cs typeface="Cambria"/>
              </a:rPr>
              <a:t>it:userdefined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51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80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/>
              <a:t>Hierarchy</a:t>
            </a:r>
            <a:r>
              <a:rPr spc="65"/>
              <a:t> </a:t>
            </a:r>
            <a:r>
              <a:rPr spc="-20"/>
              <a:t>of</a:t>
            </a:r>
            <a:r>
              <a:rPr spc="65"/>
              <a:t> </a:t>
            </a:r>
            <a:r>
              <a:rPr spc="-65"/>
              <a:t>Java</a:t>
            </a:r>
            <a:r>
              <a:rPr spc="65"/>
              <a:t> </a:t>
            </a:r>
            <a:r>
              <a:rPr spc="-45"/>
              <a:t>Exception</a:t>
            </a:r>
            <a:r>
              <a:rPr spc="70"/>
              <a:t> </a:t>
            </a:r>
            <a:r>
              <a:rPr spc="-10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361175"/>
            <a:ext cx="2336736" cy="29683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19133" y="1387005"/>
            <a:ext cx="119253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800">
                <a:latin typeface="Microsoft Sans Serif"/>
                <a:cs typeface="Microsoft Sans Serif"/>
              </a:rPr>
              <a:t>The</a:t>
            </a:r>
            <a:r>
              <a:rPr sz="800" spc="5">
                <a:latin typeface="Microsoft Sans Serif"/>
                <a:cs typeface="Microsoft Sans Serif"/>
              </a:rPr>
              <a:t> </a:t>
            </a:r>
            <a:r>
              <a:rPr sz="800" b="1" spc="-25">
                <a:latin typeface="Arial"/>
                <a:cs typeface="Arial"/>
              </a:rPr>
              <a:t>java.lang.Throwable </a:t>
            </a:r>
            <a:r>
              <a:rPr sz="800" b="1" spc="-210">
                <a:latin typeface="Arial"/>
                <a:cs typeface="Arial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class</a:t>
            </a:r>
            <a:r>
              <a:rPr sz="800" spc="-35">
                <a:latin typeface="Microsoft Sans Serif"/>
                <a:cs typeface="Microsoft Sans Serif"/>
              </a:rPr>
              <a:t> is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root </a:t>
            </a:r>
            <a:r>
              <a:rPr sz="800" spc="-40">
                <a:latin typeface="Microsoft Sans Serif"/>
                <a:cs typeface="Microsoft Sans Serif"/>
              </a:rPr>
              <a:t>class</a:t>
            </a:r>
            <a:r>
              <a:rPr sz="800" spc="-3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 </a:t>
            </a:r>
            <a:r>
              <a:rPr sz="800" spc="1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Java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Exception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hierarchy 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which </a:t>
            </a:r>
            <a:r>
              <a:rPr sz="800" spc="-30">
                <a:latin typeface="Microsoft Sans Serif"/>
                <a:cs typeface="Microsoft Sans Serif"/>
              </a:rPr>
              <a:t>is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inherited </a:t>
            </a:r>
            <a:r>
              <a:rPr sz="800" spc="-25">
                <a:latin typeface="Microsoft Sans Serif"/>
                <a:cs typeface="Microsoft Sans Serif"/>
              </a:rPr>
              <a:t>by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two </a:t>
            </a:r>
            <a:r>
              <a:rPr sz="800" spc="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subclasses:</a:t>
            </a:r>
            <a:endParaRPr sz="8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800" b="1" spc="-35">
                <a:latin typeface="Arial"/>
                <a:cs typeface="Arial"/>
              </a:rPr>
              <a:t>Exception</a:t>
            </a:r>
            <a:r>
              <a:rPr sz="800" b="1" spc="35">
                <a:latin typeface="Arial"/>
                <a:cs typeface="Arial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40">
                <a:latin typeface="Microsoft Sans Serif"/>
                <a:cs typeface="Microsoft Sans Serif"/>
              </a:rPr>
              <a:t> </a:t>
            </a:r>
            <a:r>
              <a:rPr sz="800" b="1" spc="-25">
                <a:latin typeface="Arial"/>
                <a:cs typeface="Arial"/>
              </a:rPr>
              <a:t>Error</a:t>
            </a:r>
            <a:r>
              <a:rPr sz="800" spc="-25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6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03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/>
              <a:t>Exceptions...!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64268"/>
            <a:ext cx="24193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>
                <a:latin typeface="Microsoft Sans Serif"/>
                <a:cs typeface="Microsoft Sans Serif"/>
              </a:rPr>
              <a:t>Common</a:t>
            </a:r>
            <a:r>
              <a:rPr sz="900" spc="5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scenarios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where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exceptions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may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occur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97" y="687514"/>
            <a:ext cx="93878" cy="938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434" y="672918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67" y="600916"/>
            <a:ext cx="151320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4069">
              <a:lnSpc>
                <a:spcPct val="128699"/>
              </a:lnSpc>
              <a:spcBef>
                <a:spcPts val="100"/>
              </a:spcBef>
            </a:pPr>
            <a:r>
              <a:rPr sz="900" spc="20">
                <a:latin typeface="Microsoft Sans Serif"/>
                <a:cs typeface="Microsoft Sans Serif"/>
              </a:rPr>
              <a:t>int</a:t>
            </a:r>
            <a:r>
              <a:rPr sz="900" spc="45">
                <a:latin typeface="Microsoft Sans Serif"/>
                <a:cs typeface="Microsoft Sans Serif"/>
              </a:rPr>
              <a:t> </a:t>
            </a:r>
            <a:r>
              <a:rPr sz="900" spc="25">
                <a:latin typeface="Microsoft Sans Serif"/>
                <a:cs typeface="Microsoft Sans Serif"/>
              </a:rPr>
              <a:t>a=50/0; </a:t>
            </a:r>
            <a:r>
              <a:rPr sz="900" spc="3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String</a:t>
            </a:r>
            <a:r>
              <a:rPr sz="900" spc="-5">
                <a:latin typeface="Microsoft Sans Serif"/>
                <a:cs typeface="Microsoft Sans Serif"/>
              </a:rPr>
              <a:t> </a:t>
            </a:r>
            <a:r>
              <a:rPr sz="900" spc="10">
                <a:latin typeface="Microsoft Sans Serif"/>
                <a:cs typeface="Microsoft Sans Serif"/>
              </a:rPr>
              <a:t>s=null;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5">
                <a:latin typeface="Microsoft Sans Serif"/>
                <a:cs typeface="Microsoft Sans Serif"/>
              </a:rPr>
              <a:t>System.out.println(s.length());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10">
                <a:latin typeface="Microsoft Sans Serif"/>
                <a:cs typeface="Microsoft Sans Serif"/>
              </a:rPr>
              <a:t>String</a:t>
            </a:r>
            <a:r>
              <a:rPr sz="900" spc="2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s="abc";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>
                <a:latin typeface="Microsoft Sans Serif"/>
                <a:cs typeface="Microsoft Sans Serif"/>
              </a:rPr>
              <a:t>int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i=Integer.parseInt(s);</a:t>
            </a:r>
            <a:endParaRPr sz="900">
              <a:latin typeface="Microsoft Sans Serif"/>
              <a:cs typeface="Microsoft Sans Serif"/>
            </a:endParaRPr>
          </a:p>
          <a:p>
            <a:pPr marL="12700" marR="586105">
              <a:lnSpc>
                <a:spcPct val="101000"/>
              </a:lnSpc>
              <a:spcBef>
                <a:spcPts val="300"/>
              </a:spcBef>
            </a:pPr>
            <a:r>
              <a:rPr sz="900" spc="20">
                <a:latin typeface="Microsoft Sans Serif"/>
                <a:cs typeface="Microsoft Sans Serif"/>
              </a:rPr>
              <a:t>int</a:t>
            </a:r>
            <a:r>
              <a:rPr sz="900" spc="25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a[]=new</a:t>
            </a:r>
            <a:r>
              <a:rPr sz="900" spc="30">
                <a:latin typeface="Microsoft Sans Serif"/>
                <a:cs typeface="Microsoft Sans Serif"/>
              </a:rPr>
              <a:t> </a:t>
            </a:r>
            <a:r>
              <a:rPr sz="900" spc="10">
                <a:latin typeface="Microsoft Sans Serif"/>
                <a:cs typeface="Microsoft Sans Serif"/>
              </a:rPr>
              <a:t>int[5];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a[10]=50;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8894" y="640773"/>
            <a:ext cx="1136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>
                <a:latin typeface="Microsoft Sans Serif"/>
                <a:cs typeface="Microsoft Sans Serif"/>
              </a:rPr>
              <a:t>//</a:t>
            </a:r>
            <a:r>
              <a:rPr sz="900" spc="5">
                <a:solidFill>
                  <a:srgbClr val="FF0000"/>
                </a:solidFill>
                <a:latin typeface="Microsoft Sans Serif"/>
                <a:cs typeface="Microsoft Sans Serif"/>
              </a:rPr>
              <a:t>ArithmeticException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97" y="864019"/>
            <a:ext cx="93878" cy="938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5434" y="84942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7134" y="955822"/>
            <a:ext cx="1172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>
                <a:latin typeface="Microsoft Sans Serif"/>
                <a:cs typeface="Microsoft Sans Serif"/>
              </a:rPr>
              <a:t>//</a:t>
            </a:r>
            <a:r>
              <a:rPr sz="900">
                <a:solidFill>
                  <a:srgbClr val="FF0000"/>
                </a:solidFill>
                <a:latin typeface="Microsoft Sans Serif"/>
                <a:cs typeface="Microsoft Sans Serif"/>
              </a:rPr>
              <a:t>NullPointerException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997" y="1179067"/>
            <a:ext cx="93878" cy="9387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5434" y="1164472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3247" y="1270871"/>
            <a:ext cx="1818639" cy="47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95"/>
              </a:spcBef>
            </a:pPr>
            <a:r>
              <a:rPr sz="900" spc="-5">
                <a:latin typeface="Microsoft Sans Serif"/>
                <a:cs typeface="Microsoft Sans Serif"/>
              </a:rPr>
              <a:t>//</a:t>
            </a:r>
            <a:r>
              <a:rPr sz="900" spc="-5">
                <a:solidFill>
                  <a:srgbClr val="FF0000"/>
                </a:solidFill>
                <a:latin typeface="Microsoft Sans Serif"/>
                <a:cs typeface="Microsoft Sans Serif"/>
              </a:rPr>
              <a:t>NumberFormatException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>
                <a:latin typeface="Microsoft Sans Serif"/>
                <a:cs typeface="Microsoft Sans Serif"/>
              </a:rPr>
              <a:t>//</a:t>
            </a:r>
            <a:r>
              <a:rPr sz="900" spc="-10">
                <a:solidFill>
                  <a:srgbClr val="FF0000"/>
                </a:solidFill>
                <a:latin typeface="Microsoft Sans Serif"/>
                <a:cs typeface="Microsoft Sans Serif"/>
              </a:rPr>
              <a:t>ArrayIndexOutOfBoundsException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997" y="1494116"/>
            <a:ext cx="93878" cy="9387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55434" y="1479520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21" name="object 2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69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/>
              <a:t>Exceptions</a:t>
            </a:r>
            <a:r>
              <a:rPr spc="60"/>
              <a:t> </a:t>
            </a:r>
            <a:r>
              <a:rPr spc="-5"/>
              <a:t>:</a:t>
            </a:r>
            <a:r>
              <a:rPr spc="185"/>
              <a:t> </a:t>
            </a:r>
            <a:r>
              <a:rPr spc="-80"/>
              <a:t>Real</a:t>
            </a:r>
            <a:r>
              <a:rPr spc="60"/>
              <a:t> </a:t>
            </a:r>
            <a:r>
              <a:rPr spc="-30"/>
              <a:t>Time</a:t>
            </a:r>
            <a:r>
              <a:rPr spc="65"/>
              <a:t> </a:t>
            </a:r>
            <a:r>
              <a:rPr spc="-80"/>
              <a:t>Scenarios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82129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711728"/>
            <a:ext cx="3679825" cy="2100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30">
                <a:latin typeface="Microsoft Sans Serif"/>
                <a:cs typeface="Microsoft Sans Serif"/>
              </a:rPr>
              <a:t>Imagine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are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driving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car</a:t>
            </a:r>
            <a:r>
              <a:rPr sz="900" spc="-35">
                <a:latin typeface="Microsoft Sans Serif"/>
                <a:cs typeface="Microsoft Sans Serif"/>
              </a:rPr>
              <a:t> on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straight </a:t>
            </a:r>
            <a:r>
              <a:rPr sz="900" spc="-30">
                <a:latin typeface="Microsoft Sans Serif"/>
                <a:cs typeface="Microsoft Sans Serif"/>
              </a:rPr>
              <a:t>road </a:t>
            </a:r>
            <a:r>
              <a:rPr sz="900" spc="-5">
                <a:latin typeface="Microsoft Sans Serif"/>
                <a:cs typeface="Microsoft Sans Serif"/>
              </a:rPr>
              <a:t>in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national </a:t>
            </a:r>
            <a:r>
              <a:rPr sz="900" spc="-40">
                <a:latin typeface="Microsoft Sans Serif"/>
                <a:cs typeface="Microsoft Sans Serif"/>
              </a:rPr>
              <a:t>highway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10">
                <a:latin typeface="Microsoft Sans Serif"/>
                <a:cs typeface="Microsoft Sans Serif"/>
              </a:rPr>
              <a:t>with </a:t>
            </a:r>
            <a:r>
              <a:rPr sz="900" spc="-25">
                <a:latin typeface="Microsoft Sans Serif"/>
                <a:cs typeface="Microsoft Sans Serif"/>
              </a:rPr>
              <a:t>high </a:t>
            </a:r>
            <a:r>
              <a:rPr sz="900" spc="-55">
                <a:latin typeface="Microsoft Sans Serif"/>
                <a:cs typeface="Microsoft Sans Serif"/>
              </a:rPr>
              <a:t>speed.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When</a:t>
            </a:r>
            <a:r>
              <a:rPr sz="900" spc="-2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suddenly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114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dog</a:t>
            </a:r>
            <a:r>
              <a:rPr sz="900" spc="160">
                <a:latin typeface="Microsoft Sans Serif"/>
                <a:cs typeface="Microsoft Sans Serif"/>
              </a:rPr>
              <a:t> </a:t>
            </a:r>
            <a:r>
              <a:rPr sz="900" spc="-65">
                <a:latin typeface="Microsoft Sans Serif"/>
                <a:cs typeface="Microsoft Sans Serif"/>
              </a:rPr>
              <a:t>comes</a:t>
            </a:r>
            <a:r>
              <a:rPr sz="900" spc="110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from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65">
                <a:latin typeface="Microsoft Sans Serif"/>
                <a:cs typeface="Microsoft Sans Serif"/>
              </a:rPr>
              <a:t>bushes</a:t>
            </a:r>
            <a:r>
              <a:rPr sz="900" spc="11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on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central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divider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70">
                <a:latin typeface="Microsoft Sans Serif"/>
                <a:cs typeface="Microsoft Sans Serif"/>
              </a:rPr>
              <a:t>crosses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road.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After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spotting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dog,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started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apply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45">
                <a:latin typeface="Microsoft Sans Serif"/>
                <a:cs typeface="Microsoft Sans Serif"/>
              </a:rPr>
              <a:t>brakes.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15">
                <a:latin typeface="Microsoft Sans Serif"/>
                <a:cs typeface="Microsoft Sans Serif"/>
              </a:rPr>
              <a:t>But,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20">
                <a:latin typeface="Microsoft Sans Serif"/>
                <a:cs typeface="Microsoft Sans Serif"/>
              </a:rPr>
              <a:t>bring </a:t>
            </a:r>
            <a:r>
              <a:rPr sz="900" spc="-35">
                <a:latin typeface="Microsoft Sans Serif"/>
                <a:cs typeface="Microsoft Sans Serif"/>
              </a:rPr>
              <a:t>down</a:t>
            </a:r>
            <a:r>
              <a:rPr sz="900" spc="-30">
                <a:latin typeface="Microsoft Sans Serif"/>
                <a:cs typeface="Microsoft Sans Serif"/>
              </a:rPr>
              <a:t> your </a:t>
            </a:r>
            <a:r>
              <a:rPr sz="900" spc="-40">
                <a:latin typeface="Microsoft Sans Serif"/>
                <a:cs typeface="Microsoft Sans Serif"/>
              </a:rPr>
              <a:t>car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from </a:t>
            </a:r>
            <a:r>
              <a:rPr sz="900" spc="-50">
                <a:latin typeface="Microsoft Sans Serif"/>
                <a:cs typeface="Microsoft Sans Serif"/>
              </a:rPr>
              <a:t>such</a:t>
            </a:r>
            <a:r>
              <a:rPr sz="900" spc="-4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high </a:t>
            </a:r>
            <a:r>
              <a:rPr sz="900" spc="-65">
                <a:latin typeface="Microsoft Sans Serif"/>
                <a:cs typeface="Microsoft Sans Serif"/>
              </a:rPr>
              <a:t>speed</a:t>
            </a:r>
            <a:r>
              <a:rPr sz="900" spc="-6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takes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time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45">
                <a:latin typeface="Microsoft Sans Serif"/>
                <a:cs typeface="Microsoft Sans Serif"/>
              </a:rPr>
              <a:t>it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hit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dog.</a:t>
            </a:r>
            <a:r>
              <a:rPr sz="900" spc="17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What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inference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above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situation?</a:t>
            </a:r>
            <a:endParaRPr sz="900">
              <a:latin typeface="Microsoft Sans Serif"/>
              <a:cs typeface="Microsoft Sans Serif"/>
            </a:endParaRPr>
          </a:p>
          <a:p>
            <a:pPr marL="12700" marR="229235">
              <a:lnSpc>
                <a:spcPct val="101000"/>
              </a:lnSpc>
              <a:spcBef>
                <a:spcPts val="725"/>
              </a:spcBef>
            </a:pPr>
            <a:r>
              <a:rPr sz="900" spc="-60">
                <a:latin typeface="Microsoft Sans Serif"/>
                <a:cs typeface="Microsoft Sans Serif"/>
              </a:rPr>
              <a:t>Assume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want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 </a:t>
            </a:r>
            <a:r>
              <a:rPr sz="900" spc="-40">
                <a:latin typeface="Microsoft Sans Serif"/>
                <a:cs typeface="Microsoft Sans Serif"/>
              </a:rPr>
              <a:t>reach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particular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destination.</a:t>
            </a:r>
            <a:r>
              <a:rPr sz="900" spc="-15">
                <a:latin typeface="Microsoft Sans Serif"/>
                <a:cs typeface="Microsoft Sans Serif"/>
              </a:rPr>
              <a:t> The</a:t>
            </a:r>
            <a:r>
              <a:rPr sz="900" spc="-1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actual </a:t>
            </a:r>
            <a:r>
              <a:rPr sz="900" spc="-1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travelling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5">
                <a:latin typeface="Microsoft Sans Serif"/>
                <a:cs typeface="Microsoft Sans Serif"/>
              </a:rPr>
              <a:t>time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destination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30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minutes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but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0">
                <a:latin typeface="Microsoft Sans Serif"/>
                <a:cs typeface="Microsoft Sans Serif"/>
              </a:rPr>
              <a:t>started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1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hour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before.</a:t>
            </a:r>
            <a:r>
              <a:rPr sz="900" spc="165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Why?</a:t>
            </a:r>
            <a:endParaRPr sz="900">
              <a:latin typeface="Microsoft Sans Serif"/>
              <a:cs typeface="Microsoft Sans Serif"/>
            </a:endParaRPr>
          </a:p>
          <a:p>
            <a:pPr marL="12700" marR="94615">
              <a:lnSpc>
                <a:spcPct val="101000"/>
              </a:lnSpc>
              <a:spcBef>
                <a:spcPts val="725"/>
              </a:spcBef>
            </a:pPr>
            <a:r>
              <a:rPr sz="900" spc="-30">
                <a:latin typeface="Microsoft Sans Serif"/>
                <a:cs typeface="Microsoft Sans Serif"/>
              </a:rPr>
              <a:t>Imagine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that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have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developed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program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read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only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numbers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85">
                <a:latin typeface="Microsoft Sans Serif"/>
                <a:cs typeface="Microsoft Sans Serif"/>
              </a:rPr>
              <a:t>as </a:t>
            </a:r>
            <a:r>
              <a:rPr sz="900" spc="-80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inputs,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by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mistake </a:t>
            </a:r>
            <a:r>
              <a:rPr sz="900" spc="20">
                <a:latin typeface="Microsoft Sans Serif"/>
                <a:cs typeface="Microsoft Sans Serif"/>
              </a:rPr>
              <a:t>if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read</a:t>
            </a:r>
            <a:r>
              <a:rPr sz="900" spc="-35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an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alphabet </a:t>
            </a:r>
            <a:r>
              <a:rPr sz="900" spc="-30">
                <a:latin typeface="Microsoft Sans Serif"/>
                <a:cs typeface="Microsoft Sans Serif"/>
              </a:rPr>
              <a:t>or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string.</a:t>
            </a:r>
            <a:r>
              <a:rPr sz="900" spc="-5">
                <a:latin typeface="Microsoft Sans Serif"/>
                <a:cs typeface="Microsoft Sans Serif"/>
              </a:rPr>
              <a:t> </a:t>
            </a:r>
            <a:r>
              <a:rPr sz="900" spc="5">
                <a:latin typeface="Microsoft Sans Serif"/>
                <a:cs typeface="Microsoft Sans Serif"/>
              </a:rPr>
              <a:t>What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10">
                <a:latin typeface="Microsoft Sans Serif"/>
                <a:cs typeface="Microsoft Sans Serif"/>
              </a:rPr>
              <a:t> impact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of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output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and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this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situation?</a:t>
            </a:r>
            <a:endParaRPr sz="900">
              <a:latin typeface="Microsoft Sans Serif"/>
              <a:cs typeface="Microsoft Sans Serif"/>
            </a:endParaRPr>
          </a:p>
          <a:p>
            <a:pPr marL="12700" marR="36830">
              <a:lnSpc>
                <a:spcPct val="101000"/>
              </a:lnSpc>
              <a:spcBef>
                <a:spcPts val="720"/>
              </a:spcBef>
            </a:pPr>
            <a:r>
              <a:rPr sz="900" spc="-60">
                <a:latin typeface="Microsoft Sans Serif"/>
                <a:cs typeface="Microsoft Sans Serif"/>
              </a:rPr>
              <a:t>Assume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that </a:t>
            </a:r>
            <a:r>
              <a:rPr sz="900" spc="-45">
                <a:latin typeface="Microsoft Sans Serif"/>
                <a:cs typeface="Microsoft Sans Serif"/>
              </a:rPr>
              <a:t>you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55">
                <a:latin typeface="Microsoft Sans Serif"/>
                <a:cs typeface="Microsoft Sans Serif"/>
              </a:rPr>
              <a:t>are</a:t>
            </a:r>
            <a:r>
              <a:rPr sz="900" spc="-50">
                <a:latin typeface="Microsoft Sans Serif"/>
                <a:cs typeface="Microsoft Sans Serif"/>
              </a:rPr>
              <a:t> </a:t>
            </a:r>
            <a:r>
              <a:rPr sz="900" spc="-45">
                <a:latin typeface="Microsoft Sans Serif"/>
                <a:cs typeface="Microsoft Sans Serif"/>
              </a:rPr>
              <a:t>searching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 spc="-60">
                <a:latin typeface="Microsoft Sans Serif"/>
                <a:cs typeface="Microsoft Sans Serif"/>
              </a:rPr>
              <a:t>a</a:t>
            </a:r>
            <a:r>
              <a:rPr sz="900" spc="-5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file </a:t>
            </a:r>
            <a:r>
              <a:rPr sz="900" spc="-5">
                <a:latin typeface="Microsoft Sans Serif"/>
                <a:cs typeface="Microsoft Sans Serif"/>
              </a:rPr>
              <a:t>in </a:t>
            </a:r>
            <a:r>
              <a:rPr sz="900" spc="-15">
                <a:latin typeface="Microsoft Sans Serif"/>
                <a:cs typeface="Microsoft Sans Serif"/>
              </a:rPr>
              <a:t>the </a:t>
            </a:r>
            <a:r>
              <a:rPr sz="900" spc="-35">
                <a:latin typeface="Microsoft Sans Serif"/>
                <a:cs typeface="Microsoft Sans Serif"/>
              </a:rPr>
              <a:t>hard</a:t>
            </a:r>
            <a:r>
              <a:rPr sz="900" spc="-30">
                <a:latin typeface="Microsoft Sans Serif"/>
                <a:cs typeface="Microsoft Sans Serif"/>
              </a:rPr>
              <a:t> </a:t>
            </a:r>
            <a:r>
              <a:rPr sz="900" spc="-25">
                <a:latin typeface="Microsoft Sans Serif"/>
                <a:cs typeface="Microsoft Sans Serif"/>
              </a:rPr>
              <a:t>disk,</a:t>
            </a:r>
            <a:r>
              <a:rPr sz="900" spc="-20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if </a:t>
            </a:r>
            <a:r>
              <a:rPr sz="900" spc="45">
                <a:latin typeface="Microsoft Sans Serif"/>
                <a:cs typeface="Microsoft Sans Serif"/>
              </a:rPr>
              <a:t>it </a:t>
            </a:r>
            <a:r>
              <a:rPr sz="900" spc="-45">
                <a:latin typeface="Microsoft Sans Serif"/>
                <a:cs typeface="Microsoft Sans Serif"/>
              </a:rPr>
              <a:t>is</a:t>
            </a:r>
            <a:r>
              <a:rPr sz="900" spc="-40">
                <a:latin typeface="Microsoft Sans Serif"/>
                <a:cs typeface="Microsoft Sans Serif"/>
              </a:rPr>
              <a:t> </a:t>
            </a:r>
            <a:r>
              <a:rPr sz="900">
                <a:latin typeface="Microsoft Sans Serif"/>
                <a:cs typeface="Microsoft Sans Serif"/>
              </a:rPr>
              <a:t>not </a:t>
            </a:r>
            <a:r>
              <a:rPr sz="900" spc="-35">
                <a:latin typeface="Microsoft Sans Serif"/>
                <a:cs typeface="Microsoft Sans Serif"/>
              </a:rPr>
              <a:t>available, </a:t>
            </a:r>
            <a:r>
              <a:rPr sz="900" spc="-22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then</a:t>
            </a:r>
            <a:r>
              <a:rPr sz="900" spc="60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how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20">
                <a:latin typeface="Microsoft Sans Serif"/>
                <a:cs typeface="Microsoft Sans Serif"/>
              </a:rPr>
              <a:t>to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40">
                <a:latin typeface="Microsoft Sans Serif"/>
                <a:cs typeface="Microsoft Sans Serif"/>
              </a:rPr>
              <a:t>handle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0">
                <a:latin typeface="Microsoft Sans Serif"/>
                <a:cs typeface="Microsoft Sans Serif"/>
              </a:rPr>
              <a:t>this</a:t>
            </a:r>
            <a:r>
              <a:rPr sz="900" spc="6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situation?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566811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074405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581998"/>
            <a:ext cx="53644" cy="5364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8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70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5"/>
              <a:t>Checked</a:t>
            </a:r>
            <a:r>
              <a:rPr spc="25"/>
              <a:t> </a:t>
            </a:r>
            <a:r>
              <a:rPr spc="-55"/>
              <a:t>Exceptions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4520"/>
            <a:ext cx="3771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>
                <a:latin typeface="Microsoft Sans Serif"/>
                <a:cs typeface="Microsoft Sans Serif"/>
              </a:rPr>
              <a:t>Java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defines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several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exception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75">
                <a:latin typeface="Microsoft Sans Serif"/>
                <a:cs typeface="Microsoft Sans Serif"/>
              </a:rPr>
              <a:t>classes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35">
                <a:latin typeface="Microsoft Sans Serif"/>
                <a:cs typeface="Microsoft Sans Serif"/>
              </a:rPr>
              <a:t>inside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15">
                <a:latin typeface="Microsoft Sans Serif"/>
                <a:cs typeface="Microsoft Sans Serif"/>
              </a:rPr>
              <a:t>the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spc="-30">
                <a:latin typeface="Microsoft Sans Serif"/>
                <a:cs typeface="Microsoft Sans Serif"/>
              </a:rPr>
              <a:t>standard</a:t>
            </a:r>
            <a:r>
              <a:rPr sz="900" spc="70">
                <a:latin typeface="Microsoft Sans Serif"/>
                <a:cs typeface="Microsoft Sans Serif"/>
              </a:rPr>
              <a:t> </a:t>
            </a:r>
            <a:r>
              <a:rPr sz="900" spc="-50">
                <a:latin typeface="Microsoft Sans Serif"/>
                <a:cs typeface="Microsoft Sans Serif"/>
              </a:rPr>
              <a:t>package</a:t>
            </a:r>
            <a:r>
              <a:rPr sz="900" spc="75">
                <a:latin typeface="Microsoft Sans Serif"/>
                <a:cs typeface="Microsoft Sans Serif"/>
              </a:rPr>
              <a:t> </a:t>
            </a:r>
            <a:r>
              <a:rPr sz="900" b="1" spc="-25">
                <a:latin typeface="Arial"/>
                <a:cs typeface="Arial"/>
              </a:rPr>
              <a:t>java.lang</a:t>
            </a:r>
            <a:r>
              <a:rPr sz="900" spc="-2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0557"/>
              </p:ext>
            </p:extLst>
          </p:nvPr>
        </p:nvGraphicFramePr>
        <p:xfrm>
          <a:off x="714159" y="681812"/>
          <a:ext cx="3174363" cy="2497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598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b="1" spc="-5" dirty="0" err="1">
                          <a:latin typeface="Arial"/>
                          <a:cs typeface="Arial"/>
                        </a:rPr>
                        <a:t>Sr.No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.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ts val="965"/>
                        </a:lnSpc>
                      </a:pPr>
                      <a:r>
                        <a:rPr sz="900" b="1" spc="-40" dirty="0">
                          <a:latin typeface="Arial"/>
                          <a:cs typeface="Arial"/>
                        </a:rPr>
                        <a:t>Exception</a:t>
                      </a:r>
                      <a:r>
                        <a:rPr sz="90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9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9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Description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40" dirty="0" err="1">
                          <a:latin typeface="Arial"/>
                          <a:cs typeface="Arial"/>
                        </a:rPr>
                        <a:t>ClassNotFoundException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65" dirty="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found.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lang="en-US" sz="900" b="1" spc="-30" dirty="0" err="1">
                          <a:latin typeface="Arial"/>
                          <a:cs typeface="Arial"/>
                        </a:rPr>
                        <a:t>CloneNotSupportedEx</a:t>
                      </a:r>
                      <a:r>
                        <a:rPr lang="en-US" sz="900" b="0" i="0" u="none" strike="noStrike" spc="-30" noProof="0" dirty="0"/>
                        <a:t> </a:t>
                      </a:r>
                      <a:endParaRPr lang="en-US" sz="900" dirty="0">
                        <a:latin typeface="Arial"/>
                        <a:cs typeface="Arial"/>
                      </a:endParaRPr>
                    </a:p>
                    <a:p>
                      <a:pPr marL="75565" lvl="0">
                        <a:lnSpc>
                          <a:spcPts val="965"/>
                        </a:lnSpc>
                        <a:buNone/>
                      </a:pPr>
                      <a:r>
                        <a:rPr lang="en-GB" sz="900" b="1" spc="-30" dirty="0" err="1">
                          <a:latin typeface="Arial"/>
                          <a:cs typeface="Arial"/>
                        </a:rPr>
                        <a:t>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 marR="577850">
                        <a:lnSpc>
                          <a:spcPct val="101000"/>
                        </a:lnSpc>
                      </a:pP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clone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object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 dirty="0"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lang="en-GB" sz="900" dirty="0">
                          <a:latin typeface="Microsoft Sans Serif"/>
                          <a:cs typeface="Microsoft Sans Serif"/>
                        </a:rPr>
                        <a:t> 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implement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Cloneable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interface.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45" dirty="0" err="1">
                          <a:latin typeface="Arial"/>
                          <a:cs typeface="Arial"/>
                        </a:rPr>
                        <a:t>IllegalAccessException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70" dirty="0"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 dirty="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denied.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 dirty="0" err="1">
                          <a:latin typeface="Arial"/>
                          <a:cs typeface="Arial"/>
                        </a:rPr>
                        <a:t>InstantiationException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 marR="943610">
                        <a:lnSpc>
                          <a:spcPct val="101000"/>
                        </a:lnSpc>
                      </a:pP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create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object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lang="en-GB" sz="900" spc="-50" dirty="0">
                          <a:latin typeface="Microsoft Sans Serif"/>
                          <a:cs typeface="Microsoft Sans Serif"/>
                        </a:rPr>
                        <a:t> 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abstract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 dirty="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interface.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0" dirty="0" err="1">
                          <a:latin typeface="Arial"/>
                          <a:cs typeface="Arial"/>
                        </a:rPr>
                        <a:t>InterruptedException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thread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 dirty="0"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5" dirty="0">
                          <a:latin typeface="Microsoft Sans Serif"/>
                          <a:cs typeface="Microsoft Sans Serif"/>
                        </a:rPr>
                        <a:t>been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interrupted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another</a:t>
                      </a:r>
                      <a:r>
                        <a:rPr sz="9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thread.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5" dirty="0" err="1">
                          <a:latin typeface="Arial"/>
                          <a:cs typeface="Arial"/>
                        </a:rPr>
                        <a:t>NoSuchFieldException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requested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field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0" dirty="0"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exist.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7</a:t>
                      </a: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5" dirty="0" err="1">
                          <a:latin typeface="Arial"/>
                          <a:cs typeface="Arial"/>
                        </a:rPr>
                        <a:t>NoSuchMethodException</a:t>
                      </a:r>
                      <a:endParaRPr sz="900" dirty="0" err="1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requested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method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65" dirty="0"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exist.</a:t>
                      </a:r>
                      <a:endParaRPr sz="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30"/>
              <a:t>BCSE103E</a:t>
            </a:r>
            <a:endParaRPr spc="-3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9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28A72-FA75-421C-ACC6-C77BD502D5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152CE7-1A0B-42D4-8B90-4A615A4A2D0B}"/>
</file>

<file path=customXml/itemProps3.xml><?xml version="1.0" encoding="utf-8"?>
<ds:datastoreItem xmlns:ds="http://schemas.openxmlformats.org/officeDocument/2006/customXml" ds:itemID="{DA0130D5-8521-4916-A77E-F57CCFB186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51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Contents</vt:lpstr>
      <vt:lpstr>Exception Handling</vt:lpstr>
      <vt:lpstr>Exception Handling</vt:lpstr>
      <vt:lpstr>Types of Exceptions</vt:lpstr>
      <vt:lpstr>Hierarchy of Java Exception classes</vt:lpstr>
      <vt:lpstr>Exceptions...!</vt:lpstr>
      <vt:lpstr>Exceptions : Real Time Scenarios</vt:lpstr>
      <vt:lpstr>Checked Exceptions</vt:lpstr>
      <vt:lpstr>PowerPoint Presentation</vt:lpstr>
      <vt:lpstr>PowerPoint Presentation</vt:lpstr>
      <vt:lpstr>PowerPoint Presentation</vt:lpstr>
      <vt:lpstr>There are 5 keywords which are used in handling exceptions in Java.</vt:lpstr>
      <vt:lpstr>try and catch block</vt:lpstr>
      <vt:lpstr>Example-1 : Exception Handling</vt:lpstr>
      <vt:lpstr>Example-2 : Exception Handling</vt:lpstr>
      <vt:lpstr>Example-3 : Multiple catch block</vt:lpstr>
      <vt:lpstr>Example-4 : Multiple catch (Ordered) block</vt:lpstr>
      <vt:lpstr>Example-5</vt:lpstr>
      <vt:lpstr>Flow control in try &amp; catch block</vt:lpstr>
      <vt:lpstr>Nested try Block</vt:lpstr>
      <vt:lpstr>Example-6 : Nested try block</vt:lpstr>
      <vt:lpstr>Java finally block</vt:lpstr>
      <vt:lpstr>Example -7 : Without &amp; With finally block</vt:lpstr>
      <vt:lpstr>Example-8 : finally block</vt:lpstr>
      <vt:lpstr>PowerPoint Presentation</vt:lpstr>
      <vt:lpstr>Example-9 : finally block</vt:lpstr>
      <vt:lpstr>Example-10 : finally block</vt:lpstr>
      <vt:lpstr>Example-11 : finally block</vt:lpstr>
      <vt:lpstr>Example-12 : finally block</vt:lpstr>
      <vt:lpstr>Example-13</vt:lpstr>
      <vt:lpstr>Example-14</vt:lpstr>
      <vt:lpstr>Example-15</vt:lpstr>
      <vt:lpstr>Java throw keyword</vt:lpstr>
      <vt:lpstr>Java throws keyword</vt:lpstr>
      <vt:lpstr>Java throws keyword</vt:lpstr>
      <vt:lpstr>Example-16 : Java throws block</vt:lpstr>
      <vt:lpstr>Example-17 : Java throws block</vt:lpstr>
      <vt:lpstr>Example-18 : Java throws block</vt:lpstr>
      <vt:lpstr>Example-19 : Java throws block</vt:lpstr>
      <vt:lpstr>Example-20</vt:lpstr>
      <vt:lpstr>PowerPoint Presentation</vt:lpstr>
      <vt:lpstr>Example-21 : Java Exception</vt:lpstr>
      <vt:lpstr>Comparision of throw, throws, final, finally and finalize</vt:lpstr>
      <vt:lpstr>User-Defined Exceptions</vt:lpstr>
      <vt:lpstr>Example-1 : User-Defined Exception</vt:lpstr>
      <vt:lpstr>Example-2 : User-Defined Exception</vt:lpstr>
      <vt:lpstr>Example-3 : User-Defined Exception I</vt:lpstr>
      <vt:lpstr>Example-3 : User-Defined Exception II</vt:lpstr>
      <vt:lpstr>Example-3 : User-Defined Exception III</vt:lpstr>
      <vt:lpstr>Example-4 : User-Defined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CSE1007-Java Programming</dc:title>
  <dc:creator>Dr. Nachiyappan S Associate Professor  School of Computer Science and Engineering  VIT - Chennai</dc:creator>
  <cp:revision>4</cp:revision>
  <dcterms:created xsi:type="dcterms:W3CDTF">2022-10-13T04:12:29Z</dcterms:created>
  <dcterms:modified xsi:type="dcterms:W3CDTF">2022-11-07T08:36:15Z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2022-10-13T00:00:00Z</vt:filetime>
  </property>
  <property fmtid="{D5CDD505-2E9C-101B-9397-08002B2CF9AE}" pid="5" name="ContentTypeId">
    <vt:lpwstr>0x0101008D6C2FF4A65BCA4C98CA0E5FCE415DB2</vt:lpwstr>
  </property>
</Properties>
</file>