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36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880120"/>
        <c:axId val="310598408"/>
      </c:barChart>
      <c:catAx>
        <c:axId val="284880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10598408"/>
        <c:crosses val="autoZero"/>
        <c:auto val="1"/>
        <c:lblAlgn val="ctr"/>
        <c:lblOffset val="100"/>
        <c:noMultiLvlLbl val="0"/>
      </c:catAx>
      <c:valAx>
        <c:axId val="310598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48801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9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8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NARASIMMAN 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:(unm11522ubsi21)</a:t>
            </a:r>
            <a:endParaRPr lang="en-US" sz="2400" dirty="0"/>
          </a:p>
          <a:p>
            <a:r>
              <a:rPr lang="en-US" sz="2400" dirty="0" smtClean="0"/>
              <a:t>DEPARTMENT:BCOM </a:t>
            </a:r>
            <a:r>
              <a:rPr lang="en-US" sz="2400" dirty="0" smtClean="0"/>
              <a:t>(G)</a:t>
            </a:r>
            <a:endParaRPr lang="en-US" sz="2400" dirty="0"/>
          </a:p>
          <a:p>
            <a:r>
              <a:rPr lang="en-US" sz="2400" dirty="0" smtClean="0"/>
              <a:t>COLLEGE: S.S GOVT ARTS COLLEGE TIRUTTANI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459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</cp:revision>
  <dcterms:created xsi:type="dcterms:W3CDTF">2024-03-29T04:07:22Z</dcterms:created>
  <dcterms:modified xsi:type="dcterms:W3CDTF">2024-11-15T08:51:28Z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