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 Multi-Modal System for Audio Transcription, Translation, and </a:t>
            </a:r>
            <a:r>
              <a:rPr lang="en-US" dirty="0" smtClean="0"/>
              <a:t>T</a:t>
            </a:r>
            <a:r>
              <a:rPr lang="en-US" dirty="0" smtClean="0"/>
              <a:t>ext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Lead Developer</a:t>
            </a:r>
            <a:endParaRPr lang="en-US" dirty="0"/>
          </a:p>
          <a:p>
            <a:r>
              <a:rPr lang="en-US" dirty="0" smtClean="0"/>
              <a:t>C.NARASIMMARAJ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1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74549" y="1386083"/>
            <a:ext cx="700223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application that processes audio input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multiple AI services and APIs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with Python using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the interface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Tamil audio transcription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English translation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Creative text generation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generation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67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280"/>
          </a:xfrm>
        </p:spPr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Key Components &amp; Dependencies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454098"/>
            <a:ext cx="608173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Services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 - For LLM interactions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- For image generation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Translator - For language translation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Whisper - For audio transcription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whisper - Audio processing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UI framework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deep_translator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Translation services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diffusers - Image generation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 - Image handling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torch - Machine learning operations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8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79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9889"/>
            <a:ext cx="8596668" cy="59618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Gradio</a:t>
            </a:r>
            <a:r>
              <a:rPr lang="en-US" sz="2000" b="1" dirty="0"/>
              <a:t> Interface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Clean, modern design using Base theme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Input Section: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Audio file upload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Image generation toggle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Creative text generation toggle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Process button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Output Section: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Tamil transcription display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English translation display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Creative text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Generated image display</a:t>
            </a:r>
          </a:p>
        </p:txBody>
      </p:sp>
    </p:spTree>
    <p:extLst>
      <p:ext uri="{BB962C8B-B14F-4D97-AF65-F5344CB8AC3E}">
        <p14:creationId xmlns:p14="http://schemas.microsoft.com/office/powerpoint/2010/main" val="235117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pPr algn="ctr"/>
            <a:r>
              <a:rPr lang="en-US" dirty="0"/>
              <a:t>Process Flow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23254" y="2141712"/>
            <a:ext cx="6400122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Tamil audio 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transcribes audio using Whisper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Transcription is translated to English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user selection: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Generates creative text using LLM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related image using Stable Diffusion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results displayed in UI </a:t>
            </a:r>
          </a:p>
        </p:txBody>
      </p:sp>
    </p:spTree>
    <p:extLst>
      <p:ext uri="{BB962C8B-B14F-4D97-AF65-F5344CB8AC3E}">
        <p14:creationId xmlns:p14="http://schemas.microsoft.com/office/powerpoint/2010/main" val="132984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856"/>
          </a:xfrm>
        </p:spPr>
        <p:txBody>
          <a:bodyPr/>
          <a:lstStyle/>
          <a:p>
            <a:pPr algn="ctr"/>
            <a:r>
              <a:rPr lang="en-US" dirty="0"/>
              <a:t>Error Handling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05888" y="1260854"/>
            <a:ext cx="45801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 error handling throughout: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 transcription errors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Translation failures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generation retries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timeout management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error messages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Graceful degradation of services </a:t>
            </a:r>
          </a:p>
        </p:txBody>
      </p:sp>
    </p:spTree>
    <p:extLst>
      <p:ext uri="{BB962C8B-B14F-4D97-AF65-F5344CB8AC3E}">
        <p14:creationId xmlns:p14="http://schemas.microsoft.com/office/powerpoint/2010/main" val="329587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Deployment Notes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98687" y="1699568"/>
            <a:ext cx="499290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 variables: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g_key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h_key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Hugging Face API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Sufficient RAM for model operations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connectivity for API access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b="1" dirty="0" smtClean="0"/>
              <a:t>Launch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err="1" smtClean="0"/>
              <a:t>iface.launch</a:t>
            </a:r>
            <a:r>
              <a:rPr lang="en-US" sz="2400" dirty="0"/>
              <a:t>()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1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Conclusion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70" y="1355917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Trans Art's Impact: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 Art is a groundbreaking tool for anyone seeking to bridge language gaps while creating visually engaging and emotionally resonant content.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Its multimodal capabilities enable seamless communication and creativity across languages, industries, and artistic domains.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dirty="0" smtClean="0"/>
              <a:t>							</a:t>
            </a:r>
            <a:r>
              <a:rPr lang="en-US" dirty="0"/>
              <a:t>	Thank You!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						</a:t>
            </a:r>
            <a:r>
              <a:rPr lang="en-US" dirty="0" smtClean="0"/>
              <a:t>						C.NARASIMMARAJ</a:t>
            </a:r>
            <a:endParaRPr lang="en-IN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144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282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Trebuchet MS</vt:lpstr>
      <vt:lpstr>Wingdings 3</vt:lpstr>
      <vt:lpstr>Facet</vt:lpstr>
      <vt:lpstr>A Multi-Modal System for Audio Transcription, Translation, and Text Generation</vt:lpstr>
      <vt:lpstr>Overview</vt:lpstr>
      <vt:lpstr>Key Components &amp; Dependencies</vt:lpstr>
      <vt:lpstr>User Interface</vt:lpstr>
      <vt:lpstr>Process Flow</vt:lpstr>
      <vt:lpstr>Error Handling</vt:lpstr>
      <vt:lpstr>Deployment Notes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Multi-Modal System for Audio Transcription, Translation, and Generation</dc:title>
  <dc:creator>Admin</dc:creator>
  <cp:lastModifiedBy>Admin</cp:lastModifiedBy>
  <cp:revision>5</cp:revision>
  <dcterms:created xsi:type="dcterms:W3CDTF">2024-10-25T11:21:06Z</dcterms:created>
  <dcterms:modified xsi:type="dcterms:W3CDTF">2024-10-26T02:16:53Z</dcterms:modified>
</cp:coreProperties>
</file>