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2.xml" ContentType="application/vnd.openxmlformats-officedocument.drawingml.chartshape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0B9"/>
    <a:srgbClr val="3423A6"/>
    <a:srgbClr val="DFF3E4"/>
    <a:srgbClr val="2C3249"/>
    <a:srgbClr val="090916"/>
    <a:srgbClr val="E6E6E6"/>
    <a:srgbClr val="EB3223"/>
    <a:srgbClr val="A5A5A5"/>
    <a:srgbClr val="EF8A46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6374" autoAdjust="0"/>
  </p:normalViewPr>
  <p:slideViewPr>
    <p:cSldViewPr snapToGrid="0">
      <p:cViewPr varScale="1">
        <p:scale>
          <a:sx n="119" d="100"/>
          <a:sy n="119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>
                <a:solidFill>
                  <a:schemeClr val="tx1"/>
                </a:solidFill>
              </a:rPr>
              <a:t> Average COT Health Confidence Level</a:t>
            </a:r>
            <a:endParaRPr lang="en-US" sz="12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569493845614398"/>
          <c:y val="5.968910339227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502764999002675E-2"/>
          <c:y val="0.1570134747073117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rgbClr val="A5A5A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C2-43F6-8466-0190D7BA60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4.5</c:v>
                </c:pt>
                <c:pt idx="2">
                  <c:v>4.7</c:v>
                </c:pt>
                <c:pt idx="3">
                  <c:v>5.0999999999999996</c:v>
                </c:pt>
                <c:pt idx="4">
                  <c:v>5.2</c:v>
                </c:pt>
                <c:pt idx="5">
                  <c:v>5.5</c:v>
                </c:pt>
                <c:pt idx="6">
                  <c:v>5.6</c:v>
                </c:pt>
                <c:pt idx="7">
                  <c:v>5.0999999999999996</c:v>
                </c:pt>
                <c:pt idx="8">
                  <c:v>6</c:v>
                </c:pt>
                <c:pt idx="9">
                  <c:v>5.5</c:v>
                </c:pt>
                <c:pt idx="10">
                  <c:v>5.4</c:v>
                </c:pt>
                <c:pt idx="11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C2-43F6-8466-0190D7BA6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Average Quality</a:t>
            </a:r>
            <a:r>
              <a:rPr lang="en-US" sz="1200" b="1" baseline="0" dirty="0">
                <a:solidFill>
                  <a:schemeClr val="tx1"/>
                </a:solidFill>
              </a:rPr>
              <a:t> of Life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070777644933"/>
          <c:y val="0.15701300271592"/>
          <c:w val="0.90105446354055274"/>
          <c:h val="0.53975531153315481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7.66</c:v>
                </c:pt>
                <c:pt idx="1">
                  <c:v>7.1</c:v>
                </c:pt>
                <c:pt idx="2">
                  <c:v>6.9</c:v>
                </c:pt>
                <c:pt idx="3">
                  <c:v>5.99</c:v>
                </c:pt>
                <c:pt idx="4">
                  <c:v>6.2</c:v>
                </c:pt>
                <c:pt idx="5">
                  <c:v>6.3209999999999997</c:v>
                </c:pt>
                <c:pt idx="6">
                  <c:v>5.75</c:v>
                </c:pt>
                <c:pt idx="7">
                  <c:v>5.33</c:v>
                </c:pt>
                <c:pt idx="8">
                  <c:v>5.99</c:v>
                </c:pt>
                <c:pt idx="9">
                  <c:v>7.3</c:v>
                </c:pt>
                <c:pt idx="10">
                  <c:v>6</c:v>
                </c:pt>
                <c:pt idx="11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B3-45EA-831E-0E2D57DB31C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LCL</c:v>
                </c:pt>
              </c:strCache>
            </c:strRef>
          </c:tx>
          <c:spPr>
            <a:ln w="28575" cap="rnd">
              <a:solidFill>
                <a:srgbClr val="A5A5A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B3-45EA-831E-0E2D57DB3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Average Functioning </a:t>
            </a:r>
          </a:p>
        </c:rich>
      </c:tx>
      <c:layout>
        <c:manualLayout>
          <c:xMode val="edge"/>
          <c:yMode val="edge"/>
          <c:x val="0.2944841065956959"/>
          <c:y val="5.96891711270422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502764999002675E-2"/>
          <c:y val="0.1570134747073117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rgbClr val="A5A5A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8-4866-848E-FF79ED5EC1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6</c:v>
                </c:pt>
                <c:pt idx="2">
                  <c:v>5.6</c:v>
                </c:pt>
                <c:pt idx="3">
                  <c:v>6.3</c:v>
                </c:pt>
                <c:pt idx="4">
                  <c:v>5.5</c:v>
                </c:pt>
                <c:pt idx="5">
                  <c:v>4.9000000000000004</c:v>
                </c:pt>
                <c:pt idx="6">
                  <c:v>5.3</c:v>
                </c:pt>
                <c:pt idx="7">
                  <c:v>6</c:v>
                </c:pt>
                <c:pt idx="8">
                  <c:v>6.89</c:v>
                </c:pt>
                <c:pt idx="9">
                  <c:v>7</c:v>
                </c:pt>
                <c:pt idx="10">
                  <c:v>6.5</c:v>
                </c:pt>
                <c:pt idx="11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8-4866-848E-FF79ED5EC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Number</a:t>
            </a:r>
            <a:r>
              <a:rPr lang="en-US" sz="1200" b="1" baseline="0" dirty="0">
                <a:solidFill>
                  <a:schemeClr val="tx1"/>
                </a:solidFill>
              </a:rPr>
              <a:t> of Aberrant </a:t>
            </a:r>
            <a:r>
              <a:rPr lang="en-US" sz="1200" b="1" baseline="0" dirty="0" err="1">
                <a:solidFill>
                  <a:schemeClr val="tx1"/>
                </a:solidFill>
              </a:rPr>
              <a:t>Utox</a:t>
            </a:r>
            <a:r>
              <a:rPr lang="en-US" sz="1200" b="1" baseline="0" dirty="0">
                <a:solidFill>
                  <a:schemeClr val="tx1"/>
                </a:solidFill>
              </a:rPr>
              <a:t> Tests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070777644933"/>
          <c:y val="0.15701300271592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B2-471D-AB8E-34F8C4D989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576-40BE-95B8-A61EB4888CB7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A56-4B6E-B9EA-692DCC5CD042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A56-4B6E-B9EA-692DCC5CD04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A56-4B6E-B9EA-692DCC5CD042}"/>
              </c:ext>
            </c:extLst>
          </c:dPt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56-4B6E-B9EA-692DCC5CD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baseline="0" dirty="0">
                <a:solidFill>
                  <a:schemeClr val="tx1"/>
                </a:solidFill>
              </a:rPr>
              <a:t>Opioid Prescribing Compliancy</a:t>
            </a:r>
            <a:endParaRPr lang="en-US" sz="18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7127252056794"/>
          <c:y val="6.8438634094182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0.79</c:v>
                </c:pt>
                <c:pt idx="1">
                  <c:v>0.78</c:v>
                </c:pt>
                <c:pt idx="2">
                  <c:v>0.82</c:v>
                </c:pt>
                <c:pt idx="3">
                  <c:v>0.85</c:v>
                </c:pt>
                <c:pt idx="4">
                  <c:v>0.81</c:v>
                </c:pt>
                <c:pt idx="5">
                  <c:v>0.88</c:v>
                </c:pt>
                <c:pt idx="6">
                  <c:v>0.9</c:v>
                </c:pt>
                <c:pt idx="7">
                  <c:v>0.95</c:v>
                </c:pt>
                <c:pt idx="8">
                  <c:v>0.94</c:v>
                </c:pt>
                <c:pt idx="9">
                  <c:v>0.96</c:v>
                </c:pt>
                <c:pt idx="10">
                  <c:v>0.97</c:v>
                </c:pt>
                <c:pt idx="11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4-4C1E-911F-1DCA5EA78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379800"/>
        <c:axId val="503373568"/>
      </c:areaChart>
      <c:catAx>
        <c:axId val="50337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373568"/>
        <c:crosses val="autoZero"/>
        <c:auto val="1"/>
        <c:lblAlgn val="ctr"/>
        <c:lblOffset val="100"/>
        <c:noMultiLvlLbl val="0"/>
      </c:catAx>
      <c:valAx>
        <c:axId val="5033735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%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of COT Patients Meeting Requirements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4275965183875864E-2"/>
              <c:y val="0.15186777170075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379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>
                <a:solidFill>
                  <a:schemeClr val="tx1"/>
                </a:solidFill>
              </a:rPr>
              <a:t> Average COT Health Confidence Level</a:t>
            </a:r>
            <a:endParaRPr lang="en-US" sz="12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569493845614398"/>
          <c:y val="5.968910339227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502764999002675E-2"/>
          <c:y val="0.1570134747073117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C2-43F6-8466-0190D7BA60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359-47D5-928E-2B44B17A58F6}"/>
              </c:ext>
            </c:extLst>
          </c:dPt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5.0999999999999996</c:v>
                </c:pt>
                <c:pt idx="1">
                  <c:v>5.3</c:v>
                </c:pt>
                <c:pt idx="2">
                  <c:v>5.0999999999999996</c:v>
                </c:pt>
                <c:pt idx="3">
                  <c:v>5.0999999999999996</c:v>
                </c:pt>
                <c:pt idx="4">
                  <c:v>5.2</c:v>
                </c:pt>
                <c:pt idx="5">
                  <c:v>5.5</c:v>
                </c:pt>
                <c:pt idx="6">
                  <c:v>5.6</c:v>
                </c:pt>
                <c:pt idx="7">
                  <c:v>5.0999999999999996</c:v>
                </c:pt>
                <c:pt idx="8">
                  <c:v>6</c:v>
                </c:pt>
                <c:pt idx="9">
                  <c:v>5.5</c:v>
                </c:pt>
                <c:pt idx="10">
                  <c:v>5.4</c:v>
                </c:pt>
                <c:pt idx="11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C2-43F6-8466-0190D7BA60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LCL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59-47D5-928E-2B44B17A5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Average</a:t>
            </a:r>
            <a:r>
              <a:rPr lang="en-US" sz="1200" b="1" baseline="0" dirty="0">
                <a:solidFill>
                  <a:schemeClr val="tx1"/>
                </a:solidFill>
              </a:rPr>
              <a:t> COT Pain Score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070777644933"/>
          <c:y val="0.15701300271592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13-4D10-8B35-3BF46E83EF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9A8-43DD-B85E-A6C44950686F}"/>
              </c:ext>
            </c:extLst>
          </c:dPt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7.9</c:v>
                </c:pt>
                <c:pt idx="1">
                  <c:v>7.5</c:v>
                </c:pt>
                <c:pt idx="2">
                  <c:v>6.9</c:v>
                </c:pt>
                <c:pt idx="3">
                  <c:v>6.2</c:v>
                </c:pt>
                <c:pt idx="4">
                  <c:v>5.7</c:v>
                </c:pt>
                <c:pt idx="5">
                  <c:v>5.88</c:v>
                </c:pt>
                <c:pt idx="6">
                  <c:v>7.6</c:v>
                </c:pt>
                <c:pt idx="7">
                  <c:v>7.2</c:v>
                </c:pt>
                <c:pt idx="8">
                  <c:v>7.8</c:v>
                </c:pt>
                <c:pt idx="9">
                  <c:v>8.1999999999999993</c:v>
                </c:pt>
                <c:pt idx="10">
                  <c:v>8</c:v>
                </c:pt>
                <c:pt idx="11">
                  <c:v>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13-4D10-8B35-3BF46E83EF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LCL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EA-47A7-95AF-3CF86F0DF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Average COT Quality</a:t>
            </a:r>
            <a:r>
              <a:rPr lang="en-US" sz="1200" b="1" baseline="0" dirty="0">
                <a:solidFill>
                  <a:schemeClr val="tx1"/>
                </a:solidFill>
              </a:rPr>
              <a:t> of Life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070777644933"/>
          <c:y val="0.15701300271592"/>
          <c:w val="0.90105446354055274"/>
          <c:h val="0.5397553115331548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B3-45EA-831E-0E2D57DB31CF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7.66</c:v>
                </c:pt>
                <c:pt idx="1">
                  <c:v>7.1</c:v>
                </c:pt>
                <c:pt idx="2">
                  <c:v>6.9</c:v>
                </c:pt>
                <c:pt idx="3">
                  <c:v>5.99</c:v>
                </c:pt>
                <c:pt idx="4">
                  <c:v>6.2</c:v>
                </c:pt>
                <c:pt idx="5">
                  <c:v>6.3209999999999997</c:v>
                </c:pt>
                <c:pt idx="6">
                  <c:v>5.75</c:v>
                </c:pt>
                <c:pt idx="7">
                  <c:v>5.33</c:v>
                </c:pt>
                <c:pt idx="8">
                  <c:v>5.99</c:v>
                </c:pt>
                <c:pt idx="9">
                  <c:v>7.3</c:v>
                </c:pt>
                <c:pt idx="10">
                  <c:v>6</c:v>
                </c:pt>
                <c:pt idx="11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B3-45EA-831E-0E2D57DB3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Average COT Functioning </a:t>
            </a:r>
          </a:p>
        </c:rich>
      </c:tx>
      <c:layout>
        <c:manualLayout>
          <c:xMode val="edge"/>
          <c:yMode val="edge"/>
          <c:x val="0.2944841065956959"/>
          <c:y val="5.96891711270422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502764999002675E-2"/>
          <c:y val="0.1570134747073117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8-4866-848E-FF79ED5EC1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6</c:v>
                </c:pt>
                <c:pt idx="2">
                  <c:v>5.6</c:v>
                </c:pt>
                <c:pt idx="3">
                  <c:v>6.3</c:v>
                </c:pt>
                <c:pt idx="4">
                  <c:v>5.5</c:v>
                </c:pt>
                <c:pt idx="5">
                  <c:v>4.9000000000000004</c:v>
                </c:pt>
                <c:pt idx="6">
                  <c:v>5.3</c:v>
                </c:pt>
                <c:pt idx="7">
                  <c:v>6</c:v>
                </c:pt>
                <c:pt idx="8">
                  <c:v>6.89</c:v>
                </c:pt>
                <c:pt idx="9">
                  <c:v>7</c:v>
                </c:pt>
                <c:pt idx="10">
                  <c:v>6.5</c:v>
                </c:pt>
                <c:pt idx="11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8-4866-848E-FF79ED5EC1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LCL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47-4ACA-B331-D178B2C55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Number</a:t>
            </a:r>
            <a:r>
              <a:rPr lang="en-US" sz="1200" b="1" baseline="0" dirty="0">
                <a:solidFill>
                  <a:schemeClr val="tx1"/>
                </a:solidFill>
              </a:rPr>
              <a:t> of Aberrant </a:t>
            </a:r>
            <a:r>
              <a:rPr lang="en-US" sz="1200" b="1" baseline="0" dirty="0" err="1">
                <a:solidFill>
                  <a:schemeClr val="tx1"/>
                </a:solidFill>
              </a:rPr>
              <a:t>Utox</a:t>
            </a:r>
            <a:r>
              <a:rPr lang="en-US" sz="1200" b="1" baseline="0" dirty="0">
                <a:solidFill>
                  <a:schemeClr val="tx1"/>
                </a:solidFill>
              </a:rPr>
              <a:t> Tests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070777644933"/>
          <c:y val="0.15701300271592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B2-471D-AB8E-34F8C4D989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Pt>
            <c:idx val="7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A56-4B6E-B9EA-692DCC5CD042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A56-4B6E-B9EA-692DCC5CD04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A56-4B6E-B9EA-692DCC5CD042}"/>
              </c:ext>
            </c:extLst>
          </c:dPt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13</c:v>
                </c:pt>
                <c:pt idx="7">
                  <c:v>16</c:v>
                </c:pt>
                <c:pt idx="8">
                  <c:v>17</c:v>
                </c:pt>
                <c:pt idx="9">
                  <c:v>15</c:v>
                </c:pt>
                <c:pt idx="10">
                  <c:v>14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56-4B6E-B9EA-692DCC5CD0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LCL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1F-4052-9FCA-9DBE8C852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baseline="0" dirty="0">
                <a:solidFill>
                  <a:schemeClr val="tx1"/>
                </a:solidFill>
              </a:rPr>
              <a:t>Opioid Prescribing Compliancy</a:t>
            </a:r>
            <a:endParaRPr lang="en-US" sz="18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7127252056794"/>
          <c:y val="6.8438634094182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0.69</c:v>
                </c:pt>
                <c:pt idx="1">
                  <c:v>0.76</c:v>
                </c:pt>
                <c:pt idx="2">
                  <c:v>0.8</c:v>
                </c:pt>
                <c:pt idx="3">
                  <c:v>0.85</c:v>
                </c:pt>
                <c:pt idx="4">
                  <c:v>0.81</c:v>
                </c:pt>
                <c:pt idx="5">
                  <c:v>0.88</c:v>
                </c:pt>
                <c:pt idx="6">
                  <c:v>0.9</c:v>
                </c:pt>
                <c:pt idx="7">
                  <c:v>0.95</c:v>
                </c:pt>
                <c:pt idx="8">
                  <c:v>0.91</c:v>
                </c:pt>
                <c:pt idx="9">
                  <c:v>0.96</c:v>
                </c:pt>
                <c:pt idx="10">
                  <c:v>0.94</c:v>
                </c:pt>
                <c:pt idx="11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4-4C1E-911F-1DCA5EA78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379800"/>
        <c:axId val="503373568"/>
      </c:areaChart>
      <c:catAx>
        <c:axId val="50337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373568"/>
        <c:crosses val="autoZero"/>
        <c:auto val="1"/>
        <c:lblAlgn val="ctr"/>
        <c:lblOffset val="100"/>
        <c:noMultiLvlLbl val="0"/>
      </c:catAx>
      <c:valAx>
        <c:axId val="5033735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%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of COT Patients Meeting Requirements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4275965183875864E-2"/>
              <c:y val="0.15186777170075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379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Average COT</a:t>
            </a:r>
            <a:r>
              <a:rPr lang="en-US" sz="1200" b="1" baseline="0" dirty="0">
                <a:solidFill>
                  <a:schemeClr val="tx1"/>
                </a:solidFill>
              </a:rPr>
              <a:t> Pain Score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070777644933"/>
          <c:y val="0.15701300271592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13-4D10-8B35-3BF46E83EF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9A8-43DD-B85E-A6C44950686F}"/>
              </c:ext>
            </c:extLst>
          </c:dPt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7.9</c:v>
                </c:pt>
                <c:pt idx="1">
                  <c:v>7.5</c:v>
                </c:pt>
                <c:pt idx="2">
                  <c:v>6.9</c:v>
                </c:pt>
                <c:pt idx="3">
                  <c:v>6.2</c:v>
                </c:pt>
                <c:pt idx="4">
                  <c:v>5.7</c:v>
                </c:pt>
                <c:pt idx="5">
                  <c:v>5.88</c:v>
                </c:pt>
                <c:pt idx="6">
                  <c:v>7.6</c:v>
                </c:pt>
                <c:pt idx="7">
                  <c:v>7.2</c:v>
                </c:pt>
                <c:pt idx="8">
                  <c:v>7.8</c:v>
                </c:pt>
                <c:pt idx="9">
                  <c:v>8.1999999999999993</c:v>
                </c:pt>
                <c:pt idx="10">
                  <c:v>8</c:v>
                </c:pt>
                <c:pt idx="11">
                  <c:v>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13-4D10-8B35-3BF46E83E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>
                <a:solidFill>
                  <a:schemeClr val="tx1"/>
                </a:solidFill>
              </a:rPr>
              <a:t>Number of COT Patients 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070777644933"/>
          <c:y val="0.15701300271592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Patients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154</c:v>
                </c:pt>
                <c:pt idx="1">
                  <c:v>151</c:v>
                </c:pt>
                <c:pt idx="2">
                  <c:v>143</c:v>
                </c:pt>
                <c:pt idx="3">
                  <c:v>144</c:v>
                </c:pt>
                <c:pt idx="4">
                  <c:v>139</c:v>
                </c:pt>
                <c:pt idx="5">
                  <c:v>128</c:v>
                </c:pt>
                <c:pt idx="6">
                  <c:v>119</c:v>
                </c:pt>
                <c:pt idx="7">
                  <c:v>120</c:v>
                </c:pt>
                <c:pt idx="8">
                  <c:v>111</c:v>
                </c:pt>
                <c:pt idx="9">
                  <c:v>106</c:v>
                </c:pt>
                <c:pt idx="10">
                  <c:v>103</c:v>
                </c:pt>
                <c:pt idx="11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0A-48DE-9701-FC3001D1B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Average COT Quality</a:t>
            </a:r>
            <a:r>
              <a:rPr lang="en-US" sz="1200" b="1" baseline="0" dirty="0">
                <a:solidFill>
                  <a:schemeClr val="tx1"/>
                </a:solidFill>
              </a:rPr>
              <a:t> of Life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070777644933"/>
          <c:y val="0.15701300271592"/>
          <c:w val="0.90105446354055274"/>
          <c:h val="0.53975531153315481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7.66</c:v>
                </c:pt>
                <c:pt idx="1">
                  <c:v>7.1</c:v>
                </c:pt>
                <c:pt idx="2">
                  <c:v>6.9</c:v>
                </c:pt>
                <c:pt idx="3">
                  <c:v>5.99</c:v>
                </c:pt>
                <c:pt idx="4">
                  <c:v>6.2</c:v>
                </c:pt>
                <c:pt idx="5">
                  <c:v>6.3209999999999997</c:v>
                </c:pt>
                <c:pt idx="6">
                  <c:v>5.75</c:v>
                </c:pt>
                <c:pt idx="7">
                  <c:v>5.33</c:v>
                </c:pt>
                <c:pt idx="8">
                  <c:v>5.99</c:v>
                </c:pt>
                <c:pt idx="9">
                  <c:v>7.3</c:v>
                </c:pt>
                <c:pt idx="10">
                  <c:v>6</c:v>
                </c:pt>
                <c:pt idx="11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B3-45EA-831E-0E2D57DB31C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LCL</c:v>
                </c:pt>
              </c:strCache>
            </c:strRef>
          </c:tx>
          <c:spPr>
            <a:ln w="28575" cap="rnd">
              <a:solidFill>
                <a:srgbClr val="A5A5A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B3-45EA-831E-0E2D57DB3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Average COT Functioning </a:t>
            </a:r>
          </a:p>
        </c:rich>
      </c:tx>
      <c:layout>
        <c:manualLayout>
          <c:xMode val="edge"/>
          <c:yMode val="edge"/>
          <c:x val="0.2944841065956959"/>
          <c:y val="5.96891711270422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502764999002675E-2"/>
          <c:y val="0.1570134747073117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rgbClr val="A5A5A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8-4866-848E-FF79ED5EC1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6</c:v>
                </c:pt>
                <c:pt idx="2">
                  <c:v>5.6</c:v>
                </c:pt>
                <c:pt idx="3">
                  <c:v>6.3</c:v>
                </c:pt>
                <c:pt idx="4">
                  <c:v>5.5</c:v>
                </c:pt>
                <c:pt idx="5">
                  <c:v>4.9000000000000004</c:v>
                </c:pt>
                <c:pt idx="6">
                  <c:v>5.3</c:v>
                </c:pt>
                <c:pt idx="7">
                  <c:v>6</c:v>
                </c:pt>
                <c:pt idx="8">
                  <c:v>6.89</c:v>
                </c:pt>
                <c:pt idx="9">
                  <c:v>7</c:v>
                </c:pt>
                <c:pt idx="10">
                  <c:v>6.5</c:v>
                </c:pt>
                <c:pt idx="11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8-4866-848E-FF79ED5EC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Number</a:t>
            </a:r>
            <a:r>
              <a:rPr lang="en-US" sz="1200" b="1" baseline="0" dirty="0">
                <a:solidFill>
                  <a:schemeClr val="tx1"/>
                </a:solidFill>
              </a:rPr>
              <a:t> of Aberrant </a:t>
            </a:r>
            <a:r>
              <a:rPr lang="en-US" sz="1200" b="1" baseline="0" dirty="0" err="1">
                <a:solidFill>
                  <a:schemeClr val="tx1"/>
                </a:solidFill>
              </a:rPr>
              <a:t>Utox</a:t>
            </a:r>
            <a:r>
              <a:rPr lang="en-US" sz="1200" b="1" baseline="0" dirty="0">
                <a:solidFill>
                  <a:schemeClr val="tx1"/>
                </a:solidFill>
              </a:rPr>
              <a:t> Tests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070777644933"/>
          <c:y val="0.15701300271592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rgbClr val="7180B9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B2-471D-AB8E-34F8C4D989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9525" cap="rnd">
              <a:solidFill>
                <a:srgbClr val="3423A6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3423A6"/>
                </a:solidFill>
              </a:ln>
              <a:effectLst/>
            </c:spPr>
          </c:marker>
          <c:dPt>
            <c:idx val="7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3423A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A56-4B6E-B9EA-692DCC5CD042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3423A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A56-4B6E-B9EA-692DCC5CD04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3423A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A56-4B6E-B9EA-692DCC5CD042}"/>
              </c:ext>
            </c:extLst>
          </c:dPt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13</c:v>
                </c:pt>
                <c:pt idx="7">
                  <c:v>16</c:v>
                </c:pt>
                <c:pt idx="8">
                  <c:v>17</c:v>
                </c:pt>
                <c:pt idx="9">
                  <c:v>15</c:v>
                </c:pt>
                <c:pt idx="10">
                  <c:v>14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56-4B6E-B9EA-692DCC5CD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baseline="0" dirty="0">
                <a:solidFill>
                  <a:schemeClr val="tx1"/>
                </a:solidFill>
              </a:rPr>
              <a:t>Opioid Quality Metric</a:t>
            </a:r>
            <a:endParaRPr lang="en-US" sz="18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1551379571665888"/>
          <c:y val="6.22884355928936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7180B9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0.69</c:v>
                </c:pt>
                <c:pt idx="1">
                  <c:v>0.76</c:v>
                </c:pt>
                <c:pt idx="2">
                  <c:v>0.8</c:v>
                </c:pt>
                <c:pt idx="3">
                  <c:v>0.85</c:v>
                </c:pt>
                <c:pt idx="4">
                  <c:v>0.81</c:v>
                </c:pt>
                <c:pt idx="5">
                  <c:v>0.88</c:v>
                </c:pt>
                <c:pt idx="6">
                  <c:v>0.9</c:v>
                </c:pt>
                <c:pt idx="7">
                  <c:v>0.95</c:v>
                </c:pt>
                <c:pt idx="8">
                  <c:v>0.91</c:v>
                </c:pt>
                <c:pt idx="9">
                  <c:v>0.96</c:v>
                </c:pt>
                <c:pt idx="10">
                  <c:v>0.94</c:v>
                </c:pt>
                <c:pt idx="11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4-4C1E-911F-1DCA5EA78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379800"/>
        <c:axId val="503373568"/>
      </c:areaChart>
      <c:catAx>
        <c:axId val="50337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373568"/>
        <c:crosses val="autoZero"/>
        <c:auto val="1"/>
        <c:lblAlgn val="ctr"/>
        <c:lblOffset val="100"/>
        <c:noMultiLvlLbl val="0"/>
      </c:catAx>
      <c:valAx>
        <c:axId val="5033735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%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of COT Patients Meeting Requirements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4275965183875864E-2"/>
              <c:y val="0.15186777170075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379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>
                <a:solidFill>
                  <a:schemeClr val="tx1"/>
                </a:solidFill>
              </a:rPr>
              <a:t>Number of COT Patients 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070777644933"/>
          <c:y val="0.15701300271592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Patients</c:v>
                </c:pt>
              </c:strCache>
            </c:strRef>
          </c:tx>
          <c:spPr>
            <a:ln w="9525" cap="rnd">
              <a:solidFill>
                <a:srgbClr val="3423A6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3423A6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154</c:v>
                </c:pt>
                <c:pt idx="1">
                  <c:v>151</c:v>
                </c:pt>
                <c:pt idx="2">
                  <c:v>143</c:v>
                </c:pt>
                <c:pt idx="3">
                  <c:v>144</c:v>
                </c:pt>
                <c:pt idx="4">
                  <c:v>139</c:v>
                </c:pt>
                <c:pt idx="5">
                  <c:v>128</c:v>
                </c:pt>
                <c:pt idx="6">
                  <c:v>119</c:v>
                </c:pt>
                <c:pt idx="7">
                  <c:v>120</c:v>
                </c:pt>
                <c:pt idx="8">
                  <c:v>111</c:v>
                </c:pt>
                <c:pt idx="9">
                  <c:v>106</c:v>
                </c:pt>
                <c:pt idx="10">
                  <c:v>103</c:v>
                </c:pt>
                <c:pt idx="11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0A-48DE-9701-FC3001D1B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>
                <a:solidFill>
                  <a:schemeClr val="tx1"/>
                </a:solidFill>
              </a:rPr>
              <a:t> Average Health Confidence Level</a:t>
            </a:r>
            <a:endParaRPr lang="en-US" sz="12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569493845614398"/>
          <c:y val="5.968910339227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502764999002675E-2"/>
          <c:y val="0.1570134747073117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rgbClr val="A5A5A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C2-43F6-8466-0190D7BA60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4.5</c:v>
                </c:pt>
                <c:pt idx="2">
                  <c:v>4.7</c:v>
                </c:pt>
                <c:pt idx="3">
                  <c:v>5.0999999999999996</c:v>
                </c:pt>
                <c:pt idx="4">
                  <c:v>5.2</c:v>
                </c:pt>
                <c:pt idx="5">
                  <c:v>5.5</c:v>
                </c:pt>
                <c:pt idx="6">
                  <c:v>5.6</c:v>
                </c:pt>
                <c:pt idx="7">
                  <c:v>5.0999999999999996</c:v>
                </c:pt>
                <c:pt idx="8">
                  <c:v>6</c:v>
                </c:pt>
                <c:pt idx="9">
                  <c:v>5.5</c:v>
                </c:pt>
                <c:pt idx="10">
                  <c:v>5.4</c:v>
                </c:pt>
                <c:pt idx="11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C2-43F6-8466-0190D7BA6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Average</a:t>
            </a:r>
            <a:r>
              <a:rPr lang="en-US" sz="1200" b="1" baseline="0" dirty="0">
                <a:solidFill>
                  <a:schemeClr val="tx1"/>
                </a:solidFill>
              </a:rPr>
              <a:t> Pain Score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070777644933"/>
          <c:y val="0.15701300271592"/>
          <c:w val="0.90105446354055274"/>
          <c:h val="0.53975531153315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13-4D10-8B35-3BF46E83EF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QOL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9A8-43DD-B85E-A6C44950686F}"/>
              </c:ext>
            </c:extLst>
          </c:dPt>
          <c:cat>
            <c:strRef>
              <c:f>Sheet1!$A$2:$A$13</c:f>
              <c:strCache>
                <c:ptCount val="11"/>
                <c:pt idx="0">
                  <c:v>Jan</c:v>
                </c:pt>
                <c:pt idx="2">
                  <c:v>Mar</c:v>
                </c:pt>
                <c:pt idx="4">
                  <c:v>May</c:v>
                </c:pt>
                <c:pt idx="6">
                  <c:v>July</c:v>
                </c:pt>
                <c:pt idx="8">
                  <c:v>Sept</c:v>
                </c:pt>
                <c:pt idx="10">
                  <c:v>Nov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7.5</c:v>
                </c:pt>
                <c:pt idx="1">
                  <c:v>7.8</c:v>
                </c:pt>
                <c:pt idx="2">
                  <c:v>7.1</c:v>
                </c:pt>
                <c:pt idx="3">
                  <c:v>6.8</c:v>
                </c:pt>
                <c:pt idx="4">
                  <c:v>7.2</c:v>
                </c:pt>
                <c:pt idx="5">
                  <c:v>6.9</c:v>
                </c:pt>
                <c:pt idx="6">
                  <c:v>7.1</c:v>
                </c:pt>
                <c:pt idx="7">
                  <c:v>7.3</c:v>
                </c:pt>
                <c:pt idx="8">
                  <c:v>7.5</c:v>
                </c:pt>
                <c:pt idx="9">
                  <c:v>7.6</c:v>
                </c:pt>
                <c:pt idx="10">
                  <c:v>7.3</c:v>
                </c:pt>
                <c:pt idx="11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13-4D10-8B35-3BF46E83E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859096"/>
        <c:axId val="543852864"/>
      </c:lineChart>
      <c:catAx>
        <c:axId val="54385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2864"/>
        <c:crosses val="autoZero"/>
        <c:auto val="1"/>
        <c:lblAlgn val="ctr"/>
        <c:lblOffset val="100"/>
        <c:noMultiLvlLbl val="0"/>
      </c:catAx>
      <c:valAx>
        <c:axId val="54385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5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D6372-FA9E-4BFB-B7F0-3F12DE46C757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63CF8156-9796-4678-950F-C9B6F595E8BA}">
      <dgm:prSet phldrT="[Text]"/>
      <dgm:spPr>
        <a:solidFill>
          <a:srgbClr val="7180B9"/>
        </a:solidFill>
      </dgm:spPr>
      <dgm:t>
        <a:bodyPr/>
        <a:lstStyle/>
        <a:p>
          <a:r>
            <a:rPr lang="en-US" dirty="0"/>
            <a:t>PCP Visits</a:t>
          </a:r>
        </a:p>
      </dgm:t>
    </dgm:pt>
    <dgm:pt modelId="{71F638C7-BDAB-4080-AFD9-2D0C91C0477A}" type="parTrans" cxnId="{728D39FE-D859-4DF2-A5E2-66741FE96E85}">
      <dgm:prSet/>
      <dgm:spPr/>
      <dgm:t>
        <a:bodyPr/>
        <a:lstStyle/>
        <a:p>
          <a:endParaRPr lang="en-US"/>
        </a:p>
      </dgm:t>
    </dgm:pt>
    <dgm:pt modelId="{D607B17D-F247-4F99-A7B0-FC32FAAA1B5C}" type="sibTrans" cxnId="{728D39FE-D859-4DF2-A5E2-66741FE96E85}">
      <dgm:prSet/>
      <dgm:spPr/>
      <dgm:t>
        <a:bodyPr/>
        <a:lstStyle/>
        <a:p>
          <a:endParaRPr lang="en-US"/>
        </a:p>
      </dgm:t>
    </dgm:pt>
    <dgm:pt modelId="{554B0516-D476-4EB1-A2D4-87AF9D0AC744}">
      <dgm:prSet phldrT="[Text]"/>
      <dgm:spPr>
        <a:solidFill>
          <a:srgbClr val="7180B9"/>
        </a:solidFill>
      </dgm:spPr>
      <dgm:t>
        <a:bodyPr/>
        <a:lstStyle/>
        <a:p>
          <a:r>
            <a:rPr lang="en-US" dirty="0"/>
            <a:t>Sent</a:t>
          </a:r>
          <a:r>
            <a:rPr lang="en-US" baseline="0" dirty="0"/>
            <a:t> to </a:t>
          </a:r>
          <a:r>
            <a:rPr lang="en-US" baseline="0" dirty="0" err="1"/>
            <a:t>PharmD</a:t>
          </a:r>
          <a:endParaRPr lang="en-US" dirty="0"/>
        </a:p>
      </dgm:t>
    </dgm:pt>
    <dgm:pt modelId="{7B185C84-75AF-430E-8269-490B08043C2B}" type="parTrans" cxnId="{CACF9C50-4C80-428C-9480-E2D3FD614089}">
      <dgm:prSet/>
      <dgm:spPr/>
      <dgm:t>
        <a:bodyPr/>
        <a:lstStyle/>
        <a:p>
          <a:endParaRPr lang="en-US"/>
        </a:p>
      </dgm:t>
    </dgm:pt>
    <dgm:pt modelId="{9FAFF550-3E14-4879-975F-306EB58C719F}" type="sibTrans" cxnId="{CACF9C50-4C80-428C-9480-E2D3FD614089}">
      <dgm:prSet/>
      <dgm:spPr/>
      <dgm:t>
        <a:bodyPr/>
        <a:lstStyle/>
        <a:p>
          <a:endParaRPr lang="en-US"/>
        </a:p>
      </dgm:t>
    </dgm:pt>
    <dgm:pt modelId="{51711E4D-665C-4E18-BC49-8BB0A7B7A4DA}">
      <dgm:prSet phldrT="[Text]"/>
      <dgm:spPr>
        <a:solidFill>
          <a:srgbClr val="7180B9"/>
        </a:solidFill>
      </dgm:spPr>
      <dgm:t>
        <a:bodyPr/>
        <a:lstStyle/>
        <a:p>
          <a:r>
            <a:rPr lang="en-US" dirty="0"/>
            <a:t>Sent</a:t>
          </a:r>
          <a:r>
            <a:rPr lang="en-US" baseline="0" dirty="0"/>
            <a:t> to Recovery Coach </a:t>
          </a:r>
          <a:endParaRPr lang="en-US" dirty="0"/>
        </a:p>
      </dgm:t>
    </dgm:pt>
    <dgm:pt modelId="{DB8A2767-7F78-4947-A308-E1F97696F298}" type="parTrans" cxnId="{42A1A9EE-FDCF-4FF2-91C2-E8618C626FE3}">
      <dgm:prSet/>
      <dgm:spPr/>
      <dgm:t>
        <a:bodyPr/>
        <a:lstStyle/>
        <a:p>
          <a:endParaRPr lang="en-US"/>
        </a:p>
      </dgm:t>
    </dgm:pt>
    <dgm:pt modelId="{6C0A74E5-469C-47A0-A8C1-4B92F612D12F}" type="sibTrans" cxnId="{42A1A9EE-FDCF-4FF2-91C2-E8618C626FE3}">
      <dgm:prSet/>
      <dgm:spPr/>
      <dgm:t>
        <a:bodyPr/>
        <a:lstStyle/>
        <a:p>
          <a:endParaRPr lang="en-US"/>
        </a:p>
      </dgm:t>
    </dgm:pt>
    <dgm:pt modelId="{424E532C-6DAA-421D-8AF1-046EC0CFBE21}">
      <dgm:prSet/>
      <dgm:spPr>
        <a:solidFill>
          <a:srgbClr val="7180B9"/>
        </a:solidFill>
      </dgm:spPr>
      <dgm:t>
        <a:bodyPr/>
        <a:lstStyle/>
        <a:p>
          <a:endParaRPr lang="en-US" dirty="0"/>
        </a:p>
      </dgm:t>
    </dgm:pt>
    <dgm:pt modelId="{901C98A9-F15D-4874-9978-4CA7E285FB95}" type="parTrans" cxnId="{E8C468F5-6876-4373-830F-94564FA7BF83}">
      <dgm:prSet/>
      <dgm:spPr/>
      <dgm:t>
        <a:bodyPr/>
        <a:lstStyle/>
        <a:p>
          <a:endParaRPr lang="en-US"/>
        </a:p>
      </dgm:t>
    </dgm:pt>
    <dgm:pt modelId="{2828AB13-2337-45EC-802A-30B2B54AB3DF}" type="sibTrans" cxnId="{E8C468F5-6876-4373-830F-94564FA7BF83}">
      <dgm:prSet/>
      <dgm:spPr/>
      <dgm:t>
        <a:bodyPr/>
        <a:lstStyle/>
        <a:p>
          <a:endParaRPr lang="en-US"/>
        </a:p>
      </dgm:t>
    </dgm:pt>
    <dgm:pt modelId="{86816157-2784-4045-9CD1-31E6CFD98069}">
      <dgm:prSet/>
      <dgm:spPr>
        <a:solidFill>
          <a:srgbClr val="7180B9"/>
        </a:solidFill>
      </dgm:spPr>
      <dgm:t>
        <a:bodyPr/>
        <a:lstStyle/>
        <a:p>
          <a:endParaRPr lang="en-US"/>
        </a:p>
      </dgm:t>
    </dgm:pt>
    <dgm:pt modelId="{4E294F9B-55AB-4B49-ADB0-8AF7CDF96075}" type="parTrans" cxnId="{FB17769A-604A-4A9D-91FC-69342926BF54}">
      <dgm:prSet/>
      <dgm:spPr/>
      <dgm:t>
        <a:bodyPr/>
        <a:lstStyle/>
        <a:p>
          <a:endParaRPr lang="en-US"/>
        </a:p>
      </dgm:t>
    </dgm:pt>
    <dgm:pt modelId="{2A2AC727-554E-4E72-8D74-46BF7B8E8643}" type="sibTrans" cxnId="{FB17769A-604A-4A9D-91FC-69342926BF54}">
      <dgm:prSet/>
      <dgm:spPr/>
      <dgm:t>
        <a:bodyPr/>
        <a:lstStyle/>
        <a:p>
          <a:endParaRPr lang="en-US"/>
        </a:p>
      </dgm:t>
    </dgm:pt>
    <dgm:pt modelId="{F5AA1786-FA2A-4BA8-90D9-D08D5DB5FBFF}" type="pres">
      <dgm:prSet presAssocID="{E0BD6372-FA9E-4BFB-B7F0-3F12DE46C757}" presName="Name0" presStyleCnt="0">
        <dgm:presLayoutVars>
          <dgm:dir/>
          <dgm:resizeHandles val="exact"/>
        </dgm:presLayoutVars>
      </dgm:prSet>
      <dgm:spPr/>
    </dgm:pt>
    <dgm:pt modelId="{ADA26FCF-AF57-4C4B-AD92-1E658EBB6FA1}" type="pres">
      <dgm:prSet presAssocID="{E0BD6372-FA9E-4BFB-B7F0-3F12DE46C757}" presName="fgShape" presStyleLbl="fgShp" presStyleIdx="0" presStyleCnt="1" custScaleY="199265" custLinFactNeighborX="-98" custLinFactNeighborY="-25050"/>
      <dgm:spPr>
        <a:prstGeom prst="rightArrow">
          <a:avLst/>
        </a:prstGeom>
      </dgm:spPr>
    </dgm:pt>
    <dgm:pt modelId="{D78F7EFB-AB27-453C-B466-55EA1B51CD2A}" type="pres">
      <dgm:prSet presAssocID="{E0BD6372-FA9E-4BFB-B7F0-3F12DE46C757}" presName="linComp" presStyleCnt="0"/>
      <dgm:spPr/>
    </dgm:pt>
    <dgm:pt modelId="{ECE60F76-03F4-471D-8CA5-AEEF683F41F6}" type="pres">
      <dgm:prSet presAssocID="{63CF8156-9796-4678-950F-C9B6F595E8BA}" presName="compNode" presStyleCnt="0"/>
      <dgm:spPr/>
    </dgm:pt>
    <dgm:pt modelId="{97DC9EE5-F6AF-4F52-9684-7DB053432B45}" type="pres">
      <dgm:prSet presAssocID="{63CF8156-9796-4678-950F-C9B6F595E8BA}" presName="bkgdShape" presStyleLbl="node1" presStyleIdx="0" presStyleCnt="5" custLinFactNeighborX="7"/>
      <dgm:spPr/>
    </dgm:pt>
    <dgm:pt modelId="{E943D57E-C756-44EF-B10F-A32E4CBBD991}" type="pres">
      <dgm:prSet presAssocID="{63CF8156-9796-4678-950F-C9B6F595E8BA}" presName="nodeTx" presStyleLbl="node1" presStyleIdx="0" presStyleCnt="5">
        <dgm:presLayoutVars>
          <dgm:bulletEnabled val="1"/>
        </dgm:presLayoutVars>
      </dgm:prSet>
      <dgm:spPr/>
    </dgm:pt>
    <dgm:pt modelId="{C698D3B9-5B96-4897-87E2-7BC3255E377E}" type="pres">
      <dgm:prSet presAssocID="{63CF8156-9796-4678-950F-C9B6F595E8BA}" presName="invisiNode" presStyleLbl="node1" presStyleIdx="0" presStyleCnt="5"/>
      <dgm:spPr/>
    </dgm:pt>
    <dgm:pt modelId="{C4AB47D9-4EA0-4D0D-96EF-152B667482DD}" type="pres">
      <dgm:prSet presAssocID="{63CF8156-9796-4678-950F-C9B6F595E8BA}" presName="imagNode" presStyleLbl="fgImgPlace1" presStyleIdx="0" presStyleCnt="5"/>
      <dgm:spPr>
        <a:solidFill>
          <a:schemeClr val="bg1"/>
        </a:solidFill>
      </dgm:spPr>
    </dgm:pt>
    <dgm:pt modelId="{4C5B29D2-0D9F-4825-9E34-7E67B53217F3}" type="pres">
      <dgm:prSet presAssocID="{D607B17D-F247-4F99-A7B0-FC32FAAA1B5C}" presName="sibTrans" presStyleLbl="sibTrans2D1" presStyleIdx="0" presStyleCnt="0"/>
      <dgm:spPr/>
    </dgm:pt>
    <dgm:pt modelId="{E28573F7-4A2C-4901-9107-1AA2A55B6A66}" type="pres">
      <dgm:prSet presAssocID="{554B0516-D476-4EB1-A2D4-87AF9D0AC744}" presName="compNode" presStyleCnt="0"/>
      <dgm:spPr/>
    </dgm:pt>
    <dgm:pt modelId="{B7CC934C-BE70-42BC-9A0B-E83F673E2513}" type="pres">
      <dgm:prSet presAssocID="{554B0516-D476-4EB1-A2D4-87AF9D0AC744}" presName="bkgdShape" presStyleLbl="node1" presStyleIdx="1" presStyleCnt="5"/>
      <dgm:spPr/>
    </dgm:pt>
    <dgm:pt modelId="{A924F1AB-B09E-4DEB-BC4B-A7BC402A5B7A}" type="pres">
      <dgm:prSet presAssocID="{554B0516-D476-4EB1-A2D4-87AF9D0AC744}" presName="nodeTx" presStyleLbl="node1" presStyleIdx="1" presStyleCnt="5">
        <dgm:presLayoutVars>
          <dgm:bulletEnabled val="1"/>
        </dgm:presLayoutVars>
      </dgm:prSet>
      <dgm:spPr/>
    </dgm:pt>
    <dgm:pt modelId="{A76E220A-8CCC-485B-BE3D-1093D27A283C}" type="pres">
      <dgm:prSet presAssocID="{554B0516-D476-4EB1-A2D4-87AF9D0AC744}" presName="invisiNode" presStyleLbl="node1" presStyleIdx="1" presStyleCnt="5"/>
      <dgm:spPr/>
    </dgm:pt>
    <dgm:pt modelId="{6C9BB8E9-02FB-4F08-8CC5-9ADF3A833957}" type="pres">
      <dgm:prSet presAssocID="{554B0516-D476-4EB1-A2D4-87AF9D0AC744}" presName="imagNode" presStyleLbl="fgImgPlace1" presStyleIdx="1" presStyleCnt="5"/>
      <dgm:spPr>
        <a:solidFill>
          <a:schemeClr val="bg1"/>
        </a:solidFill>
      </dgm:spPr>
    </dgm:pt>
    <dgm:pt modelId="{3BAC4AF3-2135-4EAC-B8EB-1EFF37F297AD}" type="pres">
      <dgm:prSet presAssocID="{9FAFF550-3E14-4879-975F-306EB58C719F}" presName="sibTrans" presStyleLbl="sibTrans2D1" presStyleIdx="0" presStyleCnt="0"/>
      <dgm:spPr/>
    </dgm:pt>
    <dgm:pt modelId="{45F621DA-7D8C-4CE4-ADD4-8513AA73F8CC}" type="pres">
      <dgm:prSet presAssocID="{51711E4D-665C-4E18-BC49-8BB0A7B7A4DA}" presName="compNode" presStyleCnt="0"/>
      <dgm:spPr/>
    </dgm:pt>
    <dgm:pt modelId="{B13EBF47-EDA7-4B0C-B57E-DFA26AB1698B}" type="pres">
      <dgm:prSet presAssocID="{51711E4D-665C-4E18-BC49-8BB0A7B7A4DA}" presName="bkgdShape" presStyleLbl="node1" presStyleIdx="2" presStyleCnt="5"/>
      <dgm:spPr/>
    </dgm:pt>
    <dgm:pt modelId="{7FE0F6FD-EAFE-4A04-92FE-1ABE69C8BEA9}" type="pres">
      <dgm:prSet presAssocID="{51711E4D-665C-4E18-BC49-8BB0A7B7A4DA}" presName="nodeTx" presStyleLbl="node1" presStyleIdx="2" presStyleCnt="5">
        <dgm:presLayoutVars>
          <dgm:bulletEnabled val="1"/>
        </dgm:presLayoutVars>
      </dgm:prSet>
      <dgm:spPr/>
    </dgm:pt>
    <dgm:pt modelId="{C67E52D5-8884-409A-B47E-D1C627485B03}" type="pres">
      <dgm:prSet presAssocID="{51711E4D-665C-4E18-BC49-8BB0A7B7A4DA}" presName="invisiNode" presStyleLbl="node1" presStyleIdx="2" presStyleCnt="5"/>
      <dgm:spPr/>
    </dgm:pt>
    <dgm:pt modelId="{B09B0C70-7EFD-4DDF-A3EE-1C0D66D1DAE1}" type="pres">
      <dgm:prSet presAssocID="{51711E4D-665C-4E18-BC49-8BB0A7B7A4DA}" presName="imagNode" presStyleLbl="fgImgPlace1" presStyleIdx="2" presStyleCnt="5"/>
      <dgm:spPr>
        <a:solidFill>
          <a:schemeClr val="bg1"/>
        </a:solidFill>
      </dgm:spPr>
    </dgm:pt>
    <dgm:pt modelId="{76367F60-AE6E-46A8-A788-09D03EE7DE1B}" type="pres">
      <dgm:prSet presAssocID="{6C0A74E5-469C-47A0-A8C1-4B92F612D12F}" presName="sibTrans" presStyleLbl="sibTrans2D1" presStyleIdx="0" presStyleCnt="0"/>
      <dgm:spPr/>
    </dgm:pt>
    <dgm:pt modelId="{EA29A9A8-B6E6-4A8C-99D3-E0D2F092C48A}" type="pres">
      <dgm:prSet presAssocID="{424E532C-6DAA-421D-8AF1-046EC0CFBE21}" presName="compNode" presStyleCnt="0"/>
      <dgm:spPr/>
    </dgm:pt>
    <dgm:pt modelId="{011D0F27-F7D4-4264-B413-6EAFE0A8BA58}" type="pres">
      <dgm:prSet presAssocID="{424E532C-6DAA-421D-8AF1-046EC0CFBE21}" presName="bkgdShape" presStyleLbl="node1" presStyleIdx="3" presStyleCnt="5"/>
      <dgm:spPr/>
    </dgm:pt>
    <dgm:pt modelId="{5A095104-2497-472D-A90F-C8B45F3C3906}" type="pres">
      <dgm:prSet presAssocID="{424E532C-6DAA-421D-8AF1-046EC0CFBE21}" presName="nodeTx" presStyleLbl="node1" presStyleIdx="3" presStyleCnt="5">
        <dgm:presLayoutVars>
          <dgm:bulletEnabled val="1"/>
        </dgm:presLayoutVars>
      </dgm:prSet>
      <dgm:spPr/>
    </dgm:pt>
    <dgm:pt modelId="{D9185084-E044-42D9-A539-1E58D8E5F79C}" type="pres">
      <dgm:prSet presAssocID="{424E532C-6DAA-421D-8AF1-046EC0CFBE21}" presName="invisiNode" presStyleLbl="node1" presStyleIdx="3" presStyleCnt="5"/>
      <dgm:spPr/>
    </dgm:pt>
    <dgm:pt modelId="{CF1CAC01-DEE3-4688-A32D-0A63B52FD8A4}" type="pres">
      <dgm:prSet presAssocID="{424E532C-6DAA-421D-8AF1-046EC0CFBE21}" presName="imagNode" presStyleLbl="fgImgPlace1" presStyleIdx="3" presStyleCnt="5"/>
      <dgm:spPr>
        <a:solidFill>
          <a:schemeClr val="bg1"/>
        </a:solidFill>
      </dgm:spPr>
    </dgm:pt>
    <dgm:pt modelId="{15BDDABF-0B8B-4538-A8F8-DFD947FEF270}" type="pres">
      <dgm:prSet presAssocID="{2828AB13-2337-45EC-802A-30B2B54AB3DF}" presName="sibTrans" presStyleLbl="sibTrans2D1" presStyleIdx="0" presStyleCnt="0"/>
      <dgm:spPr/>
    </dgm:pt>
    <dgm:pt modelId="{55BDD2B2-3BDC-4006-A47C-B29CDF1D512F}" type="pres">
      <dgm:prSet presAssocID="{86816157-2784-4045-9CD1-31E6CFD98069}" presName="compNode" presStyleCnt="0"/>
      <dgm:spPr/>
    </dgm:pt>
    <dgm:pt modelId="{DF6AF6D8-27FE-4A3B-9F2E-2B90FDE9C1E3}" type="pres">
      <dgm:prSet presAssocID="{86816157-2784-4045-9CD1-31E6CFD98069}" presName="bkgdShape" presStyleLbl="node1" presStyleIdx="4" presStyleCnt="5"/>
      <dgm:spPr/>
    </dgm:pt>
    <dgm:pt modelId="{6ACBE587-850C-47C9-A14B-405067926DDA}" type="pres">
      <dgm:prSet presAssocID="{86816157-2784-4045-9CD1-31E6CFD98069}" presName="nodeTx" presStyleLbl="node1" presStyleIdx="4" presStyleCnt="5">
        <dgm:presLayoutVars>
          <dgm:bulletEnabled val="1"/>
        </dgm:presLayoutVars>
      </dgm:prSet>
      <dgm:spPr/>
    </dgm:pt>
    <dgm:pt modelId="{D2A38CC9-86AB-4967-B1A4-5740B70EC67A}" type="pres">
      <dgm:prSet presAssocID="{86816157-2784-4045-9CD1-31E6CFD98069}" presName="invisiNode" presStyleLbl="node1" presStyleIdx="4" presStyleCnt="5"/>
      <dgm:spPr/>
    </dgm:pt>
    <dgm:pt modelId="{606DCEAD-7713-485B-9C28-BB65C8FE958A}" type="pres">
      <dgm:prSet presAssocID="{86816157-2784-4045-9CD1-31E6CFD98069}" presName="imagNode" presStyleLbl="fgImgPlace1" presStyleIdx="4" presStyleCnt="5"/>
      <dgm:spPr>
        <a:solidFill>
          <a:schemeClr val="bg1"/>
        </a:solidFill>
      </dgm:spPr>
    </dgm:pt>
  </dgm:ptLst>
  <dgm:cxnLst>
    <dgm:cxn modelId="{91A8C119-26D1-41D5-80AF-FA6405F9B331}" type="presOf" srcId="{E0BD6372-FA9E-4BFB-B7F0-3F12DE46C757}" destId="{F5AA1786-FA2A-4BA8-90D9-D08D5DB5FBFF}" srcOrd="0" destOrd="0" presId="urn:microsoft.com/office/officeart/2005/8/layout/hList7"/>
    <dgm:cxn modelId="{FA33591B-71CA-4BED-8A88-0629E32DA88C}" type="presOf" srcId="{86816157-2784-4045-9CD1-31E6CFD98069}" destId="{DF6AF6D8-27FE-4A3B-9F2E-2B90FDE9C1E3}" srcOrd="0" destOrd="0" presId="urn:microsoft.com/office/officeart/2005/8/layout/hList7"/>
    <dgm:cxn modelId="{4297A146-7601-4F14-92C6-BEEE8F0E6C26}" type="presOf" srcId="{86816157-2784-4045-9CD1-31E6CFD98069}" destId="{6ACBE587-850C-47C9-A14B-405067926DDA}" srcOrd="1" destOrd="0" presId="urn:microsoft.com/office/officeart/2005/8/layout/hList7"/>
    <dgm:cxn modelId="{D453A049-5FE8-4D88-87F3-5560CD632B21}" type="presOf" srcId="{51711E4D-665C-4E18-BC49-8BB0A7B7A4DA}" destId="{7FE0F6FD-EAFE-4A04-92FE-1ABE69C8BEA9}" srcOrd="1" destOrd="0" presId="urn:microsoft.com/office/officeart/2005/8/layout/hList7"/>
    <dgm:cxn modelId="{CACF9C50-4C80-428C-9480-E2D3FD614089}" srcId="{E0BD6372-FA9E-4BFB-B7F0-3F12DE46C757}" destId="{554B0516-D476-4EB1-A2D4-87AF9D0AC744}" srcOrd="1" destOrd="0" parTransId="{7B185C84-75AF-430E-8269-490B08043C2B}" sibTransId="{9FAFF550-3E14-4879-975F-306EB58C719F}"/>
    <dgm:cxn modelId="{48ED1971-98A9-400C-98BA-4911D266BEFB}" type="presOf" srcId="{63CF8156-9796-4678-950F-C9B6F595E8BA}" destId="{E943D57E-C756-44EF-B10F-A32E4CBBD991}" srcOrd="1" destOrd="0" presId="urn:microsoft.com/office/officeart/2005/8/layout/hList7"/>
    <dgm:cxn modelId="{FB17769A-604A-4A9D-91FC-69342926BF54}" srcId="{E0BD6372-FA9E-4BFB-B7F0-3F12DE46C757}" destId="{86816157-2784-4045-9CD1-31E6CFD98069}" srcOrd="4" destOrd="0" parTransId="{4E294F9B-55AB-4B49-ADB0-8AF7CDF96075}" sibTransId="{2A2AC727-554E-4E72-8D74-46BF7B8E8643}"/>
    <dgm:cxn modelId="{AB6C1FA4-EF06-4F5D-B458-0268E7B4460E}" type="presOf" srcId="{554B0516-D476-4EB1-A2D4-87AF9D0AC744}" destId="{A924F1AB-B09E-4DEB-BC4B-A7BC402A5B7A}" srcOrd="1" destOrd="0" presId="urn:microsoft.com/office/officeart/2005/8/layout/hList7"/>
    <dgm:cxn modelId="{BEB6F3B4-F54A-435A-8681-22E695D1AEE9}" type="presOf" srcId="{554B0516-D476-4EB1-A2D4-87AF9D0AC744}" destId="{B7CC934C-BE70-42BC-9A0B-E83F673E2513}" srcOrd="0" destOrd="0" presId="urn:microsoft.com/office/officeart/2005/8/layout/hList7"/>
    <dgm:cxn modelId="{09236FB7-9B24-4604-9CB4-23910B3085DF}" type="presOf" srcId="{9FAFF550-3E14-4879-975F-306EB58C719F}" destId="{3BAC4AF3-2135-4EAC-B8EB-1EFF37F297AD}" srcOrd="0" destOrd="0" presId="urn:microsoft.com/office/officeart/2005/8/layout/hList7"/>
    <dgm:cxn modelId="{6878EAD2-D4B1-4A2A-95BA-80A36838A8F1}" type="presOf" srcId="{63CF8156-9796-4678-950F-C9B6F595E8BA}" destId="{97DC9EE5-F6AF-4F52-9684-7DB053432B45}" srcOrd="0" destOrd="0" presId="urn:microsoft.com/office/officeart/2005/8/layout/hList7"/>
    <dgm:cxn modelId="{ECB39AD7-45FE-45D7-8045-2E05DC8F9729}" type="presOf" srcId="{51711E4D-665C-4E18-BC49-8BB0A7B7A4DA}" destId="{B13EBF47-EDA7-4B0C-B57E-DFA26AB1698B}" srcOrd="0" destOrd="0" presId="urn:microsoft.com/office/officeart/2005/8/layout/hList7"/>
    <dgm:cxn modelId="{A578A7D8-6C14-4B7C-A27A-7C7985EA49DB}" type="presOf" srcId="{D607B17D-F247-4F99-A7B0-FC32FAAA1B5C}" destId="{4C5B29D2-0D9F-4825-9E34-7E67B53217F3}" srcOrd="0" destOrd="0" presId="urn:microsoft.com/office/officeart/2005/8/layout/hList7"/>
    <dgm:cxn modelId="{3D52ABE2-3577-4B27-B804-4A9CAD265493}" type="presOf" srcId="{424E532C-6DAA-421D-8AF1-046EC0CFBE21}" destId="{011D0F27-F7D4-4264-B413-6EAFE0A8BA58}" srcOrd="0" destOrd="0" presId="urn:microsoft.com/office/officeart/2005/8/layout/hList7"/>
    <dgm:cxn modelId="{F41B1DE4-A705-4F24-87AD-270CC0584674}" type="presOf" srcId="{6C0A74E5-469C-47A0-A8C1-4B92F612D12F}" destId="{76367F60-AE6E-46A8-A788-09D03EE7DE1B}" srcOrd="0" destOrd="0" presId="urn:microsoft.com/office/officeart/2005/8/layout/hList7"/>
    <dgm:cxn modelId="{42A1A9EE-FDCF-4FF2-91C2-E8618C626FE3}" srcId="{E0BD6372-FA9E-4BFB-B7F0-3F12DE46C757}" destId="{51711E4D-665C-4E18-BC49-8BB0A7B7A4DA}" srcOrd="2" destOrd="0" parTransId="{DB8A2767-7F78-4947-A308-E1F97696F298}" sibTransId="{6C0A74E5-469C-47A0-A8C1-4B92F612D12F}"/>
    <dgm:cxn modelId="{4FF157F4-0C42-4959-835F-4D29B5C06BB0}" type="presOf" srcId="{2828AB13-2337-45EC-802A-30B2B54AB3DF}" destId="{15BDDABF-0B8B-4538-A8F8-DFD947FEF270}" srcOrd="0" destOrd="0" presId="urn:microsoft.com/office/officeart/2005/8/layout/hList7"/>
    <dgm:cxn modelId="{E8C468F5-6876-4373-830F-94564FA7BF83}" srcId="{E0BD6372-FA9E-4BFB-B7F0-3F12DE46C757}" destId="{424E532C-6DAA-421D-8AF1-046EC0CFBE21}" srcOrd="3" destOrd="0" parTransId="{901C98A9-F15D-4874-9978-4CA7E285FB95}" sibTransId="{2828AB13-2337-45EC-802A-30B2B54AB3DF}"/>
    <dgm:cxn modelId="{37E2FAFD-AEB3-4D2A-B04D-9DE07D714FF5}" type="presOf" srcId="{424E532C-6DAA-421D-8AF1-046EC0CFBE21}" destId="{5A095104-2497-472D-A90F-C8B45F3C3906}" srcOrd="1" destOrd="0" presId="urn:microsoft.com/office/officeart/2005/8/layout/hList7"/>
    <dgm:cxn modelId="{728D39FE-D859-4DF2-A5E2-66741FE96E85}" srcId="{E0BD6372-FA9E-4BFB-B7F0-3F12DE46C757}" destId="{63CF8156-9796-4678-950F-C9B6F595E8BA}" srcOrd="0" destOrd="0" parTransId="{71F638C7-BDAB-4080-AFD9-2D0C91C0477A}" sibTransId="{D607B17D-F247-4F99-A7B0-FC32FAAA1B5C}"/>
    <dgm:cxn modelId="{A08017B0-1FD8-4FF5-A1AC-3883D0C5E82A}" type="presParOf" srcId="{F5AA1786-FA2A-4BA8-90D9-D08D5DB5FBFF}" destId="{ADA26FCF-AF57-4C4B-AD92-1E658EBB6FA1}" srcOrd="0" destOrd="0" presId="urn:microsoft.com/office/officeart/2005/8/layout/hList7"/>
    <dgm:cxn modelId="{66D34049-CE4E-473E-A3D1-BC739346380A}" type="presParOf" srcId="{F5AA1786-FA2A-4BA8-90D9-D08D5DB5FBFF}" destId="{D78F7EFB-AB27-453C-B466-55EA1B51CD2A}" srcOrd="1" destOrd="0" presId="urn:microsoft.com/office/officeart/2005/8/layout/hList7"/>
    <dgm:cxn modelId="{3D0FF925-BAEA-4C8E-B521-C72985BA7FA6}" type="presParOf" srcId="{D78F7EFB-AB27-453C-B466-55EA1B51CD2A}" destId="{ECE60F76-03F4-471D-8CA5-AEEF683F41F6}" srcOrd="0" destOrd="0" presId="urn:microsoft.com/office/officeart/2005/8/layout/hList7"/>
    <dgm:cxn modelId="{6609AEBC-8027-4BB7-9804-20D263A16F77}" type="presParOf" srcId="{ECE60F76-03F4-471D-8CA5-AEEF683F41F6}" destId="{97DC9EE5-F6AF-4F52-9684-7DB053432B45}" srcOrd="0" destOrd="0" presId="urn:microsoft.com/office/officeart/2005/8/layout/hList7"/>
    <dgm:cxn modelId="{4B0D4F0C-221A-465A-B196-38A20DE0D10F}" type="presParOf" srcId="{ECE60F76-03F4-471D-8CA5-AEEF683F41F6}" destId="{E943D57E-C756-44EF-B10F-A32E4CBBD991}" srcOrd="1" destOrd="0" presId="urn:microsoft.com/office/officeart/2005/8/layout/hList7"/>
    <dgm:cxn modelId="{E001F027-C7B7-456F-A56C-FBB09266D4CF}" type="presParOf" srcId="{ECE60F76-03F4-471D-8CA5-AEEF683F41F6}" destId="{C698D3B9-5B96-4897-87E2-7BC3255E377E}" srcOrd="2" destOrd="0" presId="urn:microsoft.com/office/officeart/2005/8/layout/hList7"/>
    <dgm:cxn modelId="{8B4E3AE1-1EF5-4CCC-9E90-F02A4742A106}" type="presParOf" srcId="{ECE60F76-03F4-471D-8CA5-AEEF683F41F6}" destId="{C4AB47D9-4EA0-4D0D-96EF-152B667482DD}" srcOrd="3" destOrd="0" presId="urn:microsoft.com/office/officeart/2005/8/layout/hList7"/>
    <dgm:cxn modelId="{173CA797-FCC2-441A-A5F6-D945428162A8}" type="presParOf" srcId="{D78F7EFB-AB27-453C-B466-55EA1B51CD2A}" destId="{4C5B29D2-0D9F-4825-9E34-7E67B53217F3}" srcOrd="1" destOrd="0" presId="urn:microsoft.com/office/officeart/2005/8/layout/hList7"/>
    <dgm:cxn modelId="{1A195C0F-8AC7-4E67-A4C7-D4136AFF2F71}" type="presParOf" srcId="{D78F7EFB-AB27-453C-B466-55EA1B51CD2A}" destId="{E28573F7-4A2C-4901-9107-1AA2A55B6A66}" srcOrd="2" destOrd="0" presId="urn:microsoft.com/office/officeart/2005/8/layout/hList7"/>
    <dgm:cxn modelId="{2CF51408-EF94-4A8F-9BCE-A5DE8E0ED9EF}" type="presParOf" srcId="{E28573F7-4A2C-4901-9107-1AA2A55B6A66}" destId="{B7CC934C-BE70-42BC-9A0B-E83F673E2513}" srcOrd="0" destOrd="0" presId="urn:microsoft.com/office/officeart/2005/8/layout/hList7"/>
    <dgm:cxn modelId="{9593976E-A40A-4950-A6BD-1F8B59F9EE5D}" type="presParOf" srcId="{E28573F7-4A2C-4901-9107-1AA2A55B6A66}" destId="{A924F1AB-B09E-4DEB-BC4B-A7BC402A5B7A}" srcOrd="1" destOrd="0" presId="urn:microsoft.com/office/officeart/2005/8/layout/hList7"/>
    <dgm:cxn modelId="{41584D9F-D2FD-4E53-8D7B-CC3180ADACFF}" type="presParOf" srcId="{E28573F7-4A2C-4901-9107-1AA2A55B6A66}" destId="{A76E220A-8CCC-485B-BE3D-1093D27A283C}" srcOrd="2" destOrd="0" presId="urn:microsoft.com/office/officeart/2005/8/layout/hList7"/>
    <dgm:cxn modelId="{13D34E86-43C3-442B-8401-217B7034A596}" type="presParOf" srcId="{E28573F7-4A2C-4901-9107-1AA2A55B6A66}" destId="{6C9BB8E9-02FB-4F08-8CC5-9ADF3A833957}" srcOrd="3" destOrd="0" presId="urn:microsoft.com/office/officeart/2005/8/layout/hList7"/>
    <dgm:cxn modelId="{C8165DDA-98D5-451E-B558-445788E67997}" type="presParOf" srcId="{D78F7EFB-AB27-453C-B466-55EA1B51CD2A}" destId="{3BAC4AF3-2135-4EAC-B8EB-1EFF37F297AD}" srcOrd="3" destOrd="0" presId="urn:microsoft.com/office/officeart/2005/8/layout/hList7"/>
    <dgm:cxn modelId="{3207B082-DD50-4412-9902-40A410C1A808}" type="presParOf" srcId="{D78F7EFB-AB27-453C-B466-55EA1B51CD2A}" destId="{45F621DA-7D8C-4CE4-ADD4-8513AA73F8CC}" srcOrd="4" destOrd="0" presId="urn:microsoft.com/office/officeart/2005/8/layout/hList7"/>
    <dgm:cxn modelId="{1DB017C1-834A-4CDB-A02D-ABCBA590DD58}" type="presParOf" srcId="{45F621DA-7D8C-4CE4-ADD4-8513AA73F8CC}" destId="{B13EBF47-EDA7-4B0C-B57E-DFA26AB1698B}" srcOrd="0" destOrd="0" presId="urn:microsoft.com/office/officeart/2005/8/layout/hList7"/>
    <dgm:cxn modelId="{21FD08D3-D9AC-4BB0-8235-CCD4E6319F6A}" type="presParOf" srcId="{45F621DA-7D8C-4CE4-ADD4-8513AA73F8CC}" destId="{7FE0F6FD-EAFE-4A04-92FE-1ABE69C8BEA9}" srcOrd="1" destOrd="0" presId="urn:microsoft.com/office/officeart/2005/8/layout/hList7"/>
    <dgm:cxn modelId="{E747176C-170F-4D63-9A5E-E8191DC9EB72}" type="presParOf" srcId="{45F621DA-7D8C-4CE4-ADD4-8513AA73F8CC}" destId="{C67E52D5-8884-409A-B47E-D1C627485B03}" srcOrd="2" destOrd="0" presId="urn:microsoft.com/office/officeart/2005/8/layout/hList7"/>
    <dgm:cxn modelId="{E5619A43-C8A0-4824-A8CE-CEC297E4AF49}" type="presParOf" srcId="{45F621DA-7D8C-4CE4-ADD4-8513AA73F8CC}" destId="{B09B0C70-7EFD-4DDF-A3EE-1C0D66D1DAE1}" srcOrd="3" destOrd="0" presId="urn:microsoft.com/office/officeart/2005/8/layout/hList7"/>
    <dgm:cxn modelId="{C7BE3B94-C354-4653-87CD-C9B2B3C0648C}" type="presParOf" srcId="{D78F7EFB-AB27-453C-B466-55EA1B51CD2A}" destId="{76367F60-AE6E-46A8-A788-09D03EE7DE1B}" srcOrd="5" destOrd="0" presId="urn:microsoft.com/office/officeart/2005/8/layout/hList7"/>
    <dgm:cxn modelId="{5894B6DF-3639-405E-87D5-119D6F38203C}" type="presParOf" srcId="{D78F7EFB-AB27-453C-B466-55EA1B51CD2A}" destId="{EA29A9A8-B6E6-4A8C-99D3-E0D2F092C48A}" srcOrd="6" destOrd="0" presId="urn:microsoft.com/office/officeart/2005/8/layout/hList7"/>
    <dgm:cxn modelId="{BEDB8A09-4F97-41D8-A5BF-747238A13B7F}" type="presParOf" srcId="{EA29A9A8-B6E6-4A8C-99D3-E0D2F092C48A}" destId="{011D0F27-F7D4-4264-B413-6EAFE0A8BA58}" srcOrd="0" destOrd="0" presId="urn:microsoft.com/office/officeart/2005/8/layout/hList7"/>
    <dgm:cxn modelId="{F875069D-FCE6-4FB5-9465-4AA3414B697E}" type="presParOf" srcId="{EA29A9A8-B6E6-4A8C-99D3-E0D2F092C48A}" destId="{5A095104-2497-472D-A90F-C8B45F3C3906}" srcOrd="1" destOrd="0" presId="urn:microsoft.com/office/officeart/2005/8/layout/hList7"/>
    <dgm:cxn modelId="{4968C7C2-BA4C-451E-8C69-46849A95DD02}" type="presParOf" srcId="{EA29A9A8-B6E6-4A8C-99D3-E0D2F092C48A}" destId="{D9185084-E044-42D9-A539-1E58D8E5F79C}" srcOrd="2" destOrd="0" presId="urn:microsoft.com/office/officeart/2005/8/layout/hList7"/>
    <dgm:cxn modelId="{9031CAE2-BABC-4347-AF73-DAE7E4CCE259}" type="presParOf" srcId="{EA29A9A8-B6E6-4A8C-99D3-E0D2F092C48A}" destId="{CF1CAC01-DEE3-4688-A32D-0A63B52FD8A4}" srcOrd="3" destOrd="0" presId="urn:microsoft.com/office/officeart/2005/8/layout/hList7"/>
    <dgm:cxn modelId="{3C71A6CF-1F1B-4890-BEC0-605DC25FEEF7}" type="presParOf" srcId="{D78F7EFB-AB27-453C-B466-55EA1B51CD2A}" destId="{15BDDABF-0B8B-4538-A8F8-DFD947FEF270}" srcOrd="7" destOrd="0" presId="urn:microsoft.com/office/officeart/2005/8/layout/hList7"/>
    <dgm:cxn modelId="{BC2E05BD-9C4F-48F4-A2ED-A1E054AF721F}" type="presParOf" srcId="{D78F7EFB-AB27-453C-B466-55EA1B51CD2A}" destId="{55BDD2B2-3BDC-4006-A47C-B29CDF1D512F}" srcOrd="8" destOrd="0" presId="urn:microsoft.com/office/officeart/2005/8/layout/hList7"/>
    <dgm:cxn modelId="{24C95752-06FC-44D5-AF85-4571888545F1}" type="presParOf" srcId="{55BDD2B2-3BDC-4006-A47C-B29CDF1D512F}" destId="{DF6AF6D8-27FE-4A3B-9F2E-2B90FDE9C1E3}" srcOrd="0" destOrd="0" presId="urn:microsoft.com/office/officeart/2005/8/layout/hList7"/>
    <dgm:cxn modelId="{8D54CFC6-A2CD-4555-969D-B9177739421A}" type="presParOf" srcId="{55BDD2B2-3BDC-4006-A47C-B29CDF1D512F}" destId="{6ACBE587-850C-47C9-A14B-405067926DDA}" srcOrd="1" destOrd="0" presId="urn:microsoft.com/office/officeart/2005/8/layout/hList7"/>
    <dgm:cxn modelId="{28D6E6A8-732C-4E18-9C55-87447312DB52}" type="presParOf" srcId="{55BDD2B2-3BDC-4006-A47C-B29CDF1D512F}" destId="{D2A38CC9-86AB-4967-B1A4-5740B70EC67A}" srcOrd="2" destOrd="0" presId="urn:microsoft.com/office/officeart/2005/8/layout/hList7"/>
    <dgm:cxn modelId="{D5741543-9BDF-4CF3-8437-3107202701E4}" type="presParOf" srcId="{55BDD2B2-3BDC-4006-A47C-B29CDF1D512F}" destId="{606DCEAD-7713-485B-9C28-BB65C8FE958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247C52-9959-434E-A291-965D9C4B2AA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3FC9E-89D1-4616-B526-C995641D47F8}">
      <dgm:prSet phldrT="[Text]"/>
      <dgm:spPr/>
      <dgm:t>
        <a:bodyPr/>
        <a:lstStyle/>
        <a:p>
          <a:r>
            <a:rPr lang="en-US" dirty="0"/>
            <a:t>Patients Needing Updated OTA</a:t>
          </a:r>
        </a:p>
      </dgm:t>
    </dgm:pt>
    <dgm:pt modelId="{9FDD1F03-052E-4C9D-BFEE-145F60117566}" type="parTrans" cxnId="{6729BC51-7595-47F5-A9B5-46BD2193FACB}">
      <dgm:prSet/>
      <dgm:spPr/>
      <dgm:t>
        <a:bodyPr/>
        <a:lstStyle/>
        <a:p>
          <a:endParaRPr lang="en-US"/>
        </a:p>
      </dgm:t>
    </dgm:pt>
    <dgm:pt modelId="{C5281481-9ABA-43CD-8D05-1E0E382F0455}" type="sibTrans" cxnId="{6729BC51-7595-47F5-A9B5-46BD2193FACB}">
      <dgm:prSet/>
      <dgm:spPr/>
      <dgm:t>
        <a:bodyPr/>
        <a:lstStyle/>
        <a:p>
          <a:endParaRPr lang="en-US"/>
        </a:p>
      </dgm:t>
    </dgm:pt>
    <dgm:pt modelId="{A1E7CB28-1695-4BCC-815C-BDF7A78419F4}">
      <dgm:prSet phldrT="[Text]" custT="1"/>
      <dgm:spPr/>
      <dgm:t>
        <a:bodyPr/>
        <a:lstStyle/>
        <a:p>
          <a:r>
            <a:rPr lang="en-US" sz="1400" dirty="0"/>
            <a:t>Patient Name</a:t>
          </a:r>
        </a:p>
      </dgm:t>
    </dgm:pt>
    <dgm:pt modelId="{22757348-C0AA-46F6-A296-F5DB50418F90}" type="parTrans" cxnId="{79737685-8B2D-4435-A9B2-DF06A0BC8A6A}">
      <dgm:prSet/>
      <dgm:spPr/>
      <dgm:t>
        <a:bodyPr/>
        <a:lstStyle/>
        <a:p>
          <a:endParaRPr lang="en-US"/>
        </a:p>
      </dgm:t>
    </dgm:pt>
    <dgm:pt modelId="{7BD44B3E-8F16-4914-BC43-9B6A6D05F95C}" type="sibTrans" cxnId="{79737685-8B2D-4435-A9B2-DF06A0BC8A6A}">
      <dgm:prSet/>
      <dgm:spPr/>
      <dgm:t>
        <a:bodyPr/>
        <a:lstStyle/>
        <a:p>
          <a:endParaRPr lang="en-US"/>
        </a:p>
      </dgm:t>
    </dgm:pt>
    <dgm:pt modelId="{36019050-C716-484D-A51E-2A224F294F6D}">
      <dgm:prSet phldrT="[Text]" custT="1"/>
      <dgm:spPr/>
      <dgm:t>
        <a:bodyPr/>
        <a:lstStyle/>
        <a:p>
          <a:r>
            <a:rPr lang="en-US" sz="1400" dirty="0"/>
            <a:t>Patient Name</a:t>
          </a:r>
        </a:p>
      </dgm:t>
    </dgm:pt>
    <dgm:pt modelId="{13152F64-E06B-4C66-8F53-4E57589B2D20}" type="parTrans" cxnId="{985F2469-8BC0-48B2-BB03-B360445614A5}">
      <dgm:prSet/>
      <dgm:spPr/>
      <dgm:t>
        <a:bodyPr/>
        <a:lstStyle/>
        <a:p>
          <a:endParaRPr lang="en-US"/>
        </a:p>
      </dgm:t>
    </dgm:pt>
    <dgm:pt modelId="{9FE0EB79-FB43-46EB-BE78-11C6E66454B5}" type="sibTrans" cxnId="{985F2469-8BC0-48B2-BB03-B360445614A5}">
      <dgm:prSet/>
      <dgm:spPr/>
      <dgm:t>
        <a:bodyPr/>
        <a:lstStyle/>
        <a:p>
          <a:endParaRPr lang="en-US"/>
        </a:p>
      </dgm:t>
    </dgm:pt>
    <dgm:pt modelId="{8CF4C904-7F71-4283-9E01-AC3255926160}">
      <dgm:prSet phldrT="[Text]"/>
      <dgm:spPr/>
      <dgm:t>
        <a:bodyPr/>
        <a:lstStyle/>
        <a:p>
          <a:r>
            <a:rPr lang="en-US" dirty="0"/>
            <a:t>Patients Needing Updated </a:t>
          </a:r>
          <a:r>
            <a:rPr lang="en-US" dirty="0" err="1"/>
            <a:t>Utox</a:t>
          </a:r>
          <a:endParaRPr lang="en-US" dirty="0"/>
        </a:p>
      </dgm:t>
    </dgm:pt>
    <dgm:pt modelId="{830D725B-9D4A-4530-870F-95A68FDA89EF}" type="parTrans" cxnId="{89D18031-4F07-4EBF-A054-11B2AF531DA0}">
      <dgm:prSet/>
      <dgm:spPr/>
      <dgm:t>
        <a:bodyPr/>
        <a:lstStyle/>
        <a:p>
          <a:endParaRPr lang="en-US"/>
        </a:p>
      </dgm:t>
    </dgm:pt>
    <dgm:pt modelId="{3E070AEB-91B1-4F2D-B8FA-E8B6513BDC94}" type="sibTrans" cxnId="{89D18031-4F07-4EBF-A054-11B2AF531DA0}">
      <dgm:prSet/>
      <dgm:spPr/>
      <dgm:t>
        <a:bodyPr/>
        <a:lstStyle/>
        <a:p>
          <a:endParaRPr lang="en-US"/>
        </a:p>
      </dgm:t>
    </dgm:pt>
    <dgm:pt modelId="{A7D867AD-1262-4811-A11E-C96B083B09F3}">
      <dgm:prSet phldrT="[Text]" custT="1"/>
      <dgm:spPr/>
      <dgm:t>
        <a:bodyPr/>
        <a:lstStyle/>
        <a:p>
          <a:r>
            <a:rPr lang="en-US" sz="1200" dirty="0"/>
            <a:t>Patient Name</a:t>
          </a:r>
        </a:p>
      </dgm:t>
    </dgm:pt>
    <dgm:pt modelId="{DF12881E-1AEA-4B5F-98DC-1707EB39B5D9}" type="parTrans" cxnId="{4A971F6E-93FC-42A5-B1C9-3A477E474D66}">
      <dgm:prSet/>
      <dgm:spPr/>
      <dgm:t>
        <a:bodyPr/>
        <a:lstStyle/>
        <a:p>
          <a:endParaRPr lang="en-US"/>
        </a:p>
      </dgm:t>
    </dgm:pt>
    <dgm:pt modelId="{C235C322-2D15-469A-BC26-6D38857369CE}" type="sibTrans" cxnId="{4A971F6E-93FC-42A5-B1C9-3A477E474D66}">
      <dgm:prSet/>
      <dgm:spPr/>
      <dgm:t>
        <a:bodyPr/>
        <a:lstStyle/>
        <a:p>
          <a:endParaRPr lang="en-US"/>
        </a:p>
      </dgm:t>
    </dgm:pt>
    <dgm:pt modelId="{74CCF67C-3412-4CFD-B20E-436A045093E0}">
      <dgm:prSet phldrT="[Text]"/>
      <dgm:spPr/>
      <dgm:t>
        <a:bodyPr/>
        <a:lstStyle/>
        <a:p>
          <a:r>
            <a:rPr lang="en-US" dirty="0"/>
            <a:t>Patients Needing Narcan</a:t>
          </a:r>
        </a:p>
      </dgm:t>
    </dgm:pt>
    <dgm:pt modelId="{A49A4D55-C119-496D-9648-04E3AE99081A}" type="parTrans" cxnId="{C4C29034-11F9-4113-B35E-64B2B889BE33}">
      <dgm:prSet/>
      <dgm:spPr/>
      <dgm:t>
        <a:bodyPr/>
        <a:lstStyle/>
        <a:p>
          <a:endParaRPr lang="en-US"/>
        </a:p>
      </dgm:t>
    </dgm:pt>
    <dgm:pt modelId="{DF8AF28D-3302-43AC-96E4-2DCA907E7500}" type="sibTrans" cxnId="{C4C29034-11F9-4113-B35E-64B2B889BE33}">
      <dgm:prSet/>
      <dgm:spPr/>
      <dgm:t>
        <a:bodyPr/>
        <a:lstStyle/>
        <a:p>
          <a:endParaRPr lang="en-US"/>
        </a:p>
      </dgm:t>
    </dgm:pt>
    <dgm:pt modelId="{BAB72EFC-46EE-40EA-A052-030C0D1CE58D}">
      <dgm:prSet phldrT="[Text]" custT="1"/>
      <dgm:spPr/>
      <dgm:t>
        <a:bodyPr/>
        <a:lstStyle/>
        <a:p>
          <a:r>
            <a:rPr lang="en-US" sz="1200" dirty="0"/>
            <a:t>Patient Name</a:t>
          </a:r>
        </a:p>
      </dgm:t>
    </dgm:pt>
    <dgm:pt modelId="{0021BF7A-861C-4301-A668-F6B3DD18AC44}" type="parTrans" cxnId="{6886B4BA-EC07-4A78-9DD9-0FC6BB86650C}">
      <dgm:prSet/>
      <dgm:spPr/>
      <dgm:t>
        <a:bodyPr/>
        <a:lstStyle/>
        <a:p>
          <a:endParaRPr lang="en-US"/>
        </a:p>
      </dgm:t>
    </dgm:pt>
    <dgm:pt modelId="{DEF9CC96-C38B-4B1F-AE0B-A3C45CFEB4F6}" type="sibTrans" cxnId="{6886B4BA-EC07-4A78-9DD9-0FC6BB86650C}">
      <dgm:prSet/>
      <dgm:spPr/>
      <dgm:t>
        <a:bodyPr/>
        <a:lstStyle/>
        <a:p>
          <a:endParaRPr lang="en-US"/>
        </a:p>
      </dgm:t>
    </dgm:pt>
    <dgm:pt modelId="{9FEF8B9E-F60A-4944-B41A-36E93D09368E}">
      <dgm:prSet phldrT="[Text]" custT="1"/>
      <dgm:spPr/>
      <dgm:t>
        <a:bodyPr/>
        <a:lstStyle/>
        <a:p>
          <a:r>
            <a:rPr lang="en-US" sz="1200" dirty="0"/>
            <a:t>Patient Name</a:t>
          </a:r>
        </a:p>
      </dgm:t>
    </dgm:pt>
    <dgm:pt modelId="{D4D25B6E-118E-437F-A476-CA65EADF6E3E}" type="parTrans" cxnId="{B2F5AED5-41BA-4979-AC36-F3ADC784DDCB}">
      <dgm:prSet/>
      <dgm:spPr/>
      <dgm:t>
        <a:bodyPr/>
        <a:lstStyle/>
        <a:p>
          <a:endParaRPr lang="en-US"/>
        </a:p>
      </dgm:t>
    </dgm:pt>
    <dgm:pt modelId="{934CABC1-5235-4C62-9D9D-EBD9CD5BD645}" type="sibTrans" cxnId="{B2F5AED5-41BA-4979-AC36-F3ADC784DDCB}">
      <dgm:prSet/>
      <dgm:spPr/>
      <dgm:t>
        <a:bodyPr/>
        <a:lstStyle/>
        <a:p>
          <a:endParaRPr lang="en-US"/>
        </a:p>
      </dgm:t>
    </dgm:pt>
    <dgm:pt modelId="{D2A57274-0A9A-4E93-9F16-BFBDD196F95A}" type="pres">
      <dgm:prSet presAssocID="{26247C52-9959-434E-A291-965D9C4B2AA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BDC0E5-4182-43DA-BA6C-21AFD4961714}" type="pres">
      <dgm:prSet presAssocID="{10B3FC9E-89D1-4616-B526-C995641D47F8}" presName="root" presStyleCnt="0"/>
      <dgm:spPr/>
    </dgm:pt>
    <dgm:pt modelId="{57F81FA7-3985-43C7-97BB-6FD73672BF35}" type="pres">
      <dgm:prSet presAssocID="{10B3FC9E-89D1-4616-B526-C995641D47F8}" presName="rootComposite" presStyleCnt="0"/>
      <dgm:spPr/>
    </dgm:pt>
    <dgm:pt modelId="{A6AFC801-E82E-4E9E-AE60-9A419BF31D3B}" type="pres">
      <dgm:prSet presAssocID="{10B3FC9E-89D1-4616-B526-C995641D47F8}" presName="rootText" presStyleLbl="node1" presStyleIdx="0" presStyleCnt="3" custScaleX="322533"/>
      <dgm:spPr/>
    </dgm:pt>
    <dgm:pt modelId="{ED07044D-D677-4D2D-B9B4-988F53708780}" type="pres">
      <dgm:prSet presAssocID="{10B3FC9E-89D1-4616-B526-C995641D47F8}" presName="rootConnector" presStyleLbl="node1" presStyleIdx="0" presStyleCnt="3"/>
      <dgm:spPr/>
    </dgm:pt>
    <dgm:pt modelId="{0BA9ED2C-8FBB-4A1C-A844-FE9515D555CA}" type="pres">
      <dgm:prSet presAssocID="{10B3FC9E-89D1-4616-B526-C995641D47F8}" presName="childShape" presStyleCnt="0"/>
      <dgm:spPr/>
    </dgm:pt>
    <dgm:pt modelId="{710010B1-5E24-4AC7-8F65-6EE4BE6EC07D}" type="pres">
      <dgm:prSet presAssocID="{22757348-C0AA-46F6-A296-F5DB50418F90}" presName="Name13" presStyleLbl="parChTrans1D2" presStyleIdx="0" presStyleCnt="5"/>
      <dgm:spPr/>
    </dgm:pt>
    <dgm:pt modelId="{3D8C3693-E01B-4074-BFC6-234621223165}" type="pres">
      <dgm:prSet presAssocID="{A1E7CB28-1695-4BCC-815C-BDF7A78419F4}" presName="childText" presStyleLbl="bgAcc1" presStyleIdx="0" presStyleCnt="5" custScaleX="258337">
        <dgm:presLayoutVars>
          <dgm:bulletEnabled val="1"/>
        </dgm:presLayoutVars>
      </dgm:prSet>
      <dgm:spPr/>
    </dgm:pt>
    <dgm:pt modelId="{B96C02A4-3737-470A-982E-18CBE53F9579}" type="pres">
      <dgm:prSet presAssocID="{13152F64-E06B-4C66-8F53-4E57589B2D20}" presName="Name13" presStyleLbl="parChTrans1D2" presStyleIdx="1" presStyleCnt="5"/>
      <dgm:spPr/>
    </dgm:pt>
    <dgm:pt modelId="{8F1861E0-102A-40B7-AA00-FD596EA134E7}" type="pres">
      <dgm:prSet presAssocID="{36019050-C716-484D-A51E-2A224F294F6D}" presName="childText" presStyleLbl="bgAcc1" presStyleIdx="1" presStyleCnt="5" custScaleX="256461">
        <dgm:presLayoutVars>
          <dgm:bulletEnabled val="1"/>
        </dgm:presLayoutVars>
      </dgm:prSet>
      <dgm:spPr/>
    </dgm:pt>
    <dgm:pt modelId="{3FB72823-C591-4D2A-9B49-A229A8E3ABA4}" type="pres">
      <dgm:prSet presAssocID="{8CF4C904-7F71-4283-9E01-AC3255926160}" presName="root" presStyleCnt="0"/>
      <dgm:spPr/>
    </dgm:pt>
    <dgm:pt modelId="{87E0A778-4AE4-474B-B323-D40F88FC09CD}" type="pres">
      <dgm:prSet presAssocID="{8CF4C904-7F71-4283-9E01-AC3255926160}" presName="rootComposite" presStyleCnt="0"/>
      <dgm:spPr/>
    </dgm:pt>
    <dgm:pt modelId="{D8055FD7-635A-43AA-AF15-F216D753EA51}" type="pres">
      <dgm:prSet presAssocID="{8CF4C904-7F71-4283-9E01-AC3255926160}" presName="rootText" presStyleLbl="node1" presStyleIdx="1" presStyleCnt="3" custScaleX="291850"/>
      <dgm:spPr/>
    </dgm:pt>
    <dgm:pt modelId="{961440C7-B958-47E8-A2F1-7F3E953EF76B}" type="pres">
      <dgm:prSet presAssocID="{8CF4C904-7F71-4283-9E01-AC3255926160}" presName="rootConnector" presStyleLbl="node1" presStyleIdx="1" presStyleCnt="3"/>
      <dgm:spPr/>
    </dgm:pt>
    <dgm:pt modelId="{7BA9B878-E835-400B-A79F-854CE805AF3A}" type="pres">
      <dgm:prSet presAssocID="{8CF4C904-7F71-4283-9E01-AC3255926160}" presName="childShape" presStyleCnt="0"/>
      <dgm:spPr/>
    </dgm:pt>
    <dgm:pt modelId="{2204910F-2F12-46CF-BA88-B66807B70E28}" type="pres">
      <dgm:prSet presAssocID="{DF12881E-1AEA-4B5F-98DC-1707EB39B5D9}" presName="Name13" presStyleLbl="parChTrans1D2" presStyleIdx="2" presStyleCnt="5"/>
      <dgm:spPr/>
    </dgm:pt>
    <dgm:pt modelId="{488BCEE1-ADE0-4318-9BD6-00D2AE67B12E}" type="pres">
      <dgm:prSet presAssocID="{A7D867AD-1262-4811-A11E-C96B083B09F3}" presName="childText" presStyleLbl="bgAcc1" presStyleIdx="2" presStyleCnt="5" custScaleX="235032">
        <dgm:presLayoutVars>
          <dgm:bulletEnabled val="1"/>
        </dgm:presLayoutVars>
      </dgm:prSet>
      <dgm:spPr/>
    </dgm:pt>
    <dgm:pt modelId="{C6D2D700-7A0D-4602-998B-F04686C5AFE9}" type="pres">
      <dgm:prSet presAssocID="{0021BF7A-861C-4301-A668-F6B3DD18AC44}" presName="Name13" presStyleLbl="parChTrans1D2" presStyleIdx="3" presStyleCnt="5"/>
      <dgm:spPr/>
    </dgm:pt>
    <dgm:pt modelId="{09330EDA-5FBF-42EC-9DE6-2DAE953BB625}" type="pres">
      <dgm:prSet presAssocID="{BAB72EFC-46EE-40EA-A052-030C0D1CE58D}" presName="childText" presStyleLbl="bgAcc1" presStyleIdx="3" presStyleCnt="5" custScaleX="235032">
        <dgm:presLayoutVars>
          <dgm:bulletEnabled val="1"/>
        </dgm:presLayoutVars>
      </dgm:prSet>
      <dgm:spPr/>
    </dgm:pt>
    <dgm:pt modelId="{697ABF5E-D90D-4186-8B53-05ABFD54AB23}" type="pres">
      <dgm:prSet presAssocID="{D4D25B6E-118E-437F-A476-CA65EADF6E3E}" presName="Name13" presStyleLbl="parChTrans1D2" presStyleIdx="4" presStyleCnt="5"/>
      <dgm:spPr/>
    </dgm:pt>
    <dgm:pt modelId="{6CEF5B01-11EF-4A94-AEFE-008E915D74D5}" type="pres">
      <dgm:prSet presAssocID="{9FEF8B9E-F60A-4944-B41A-36E93D09368E}" presName="childText" presStyleLbl="bgAcc1" presStyleIdx="4" presStyleCnt="5" custScaleX="235032">
        <dgm:presLayoutVars>
          <dgm:bulletEnabled val="1"/>
        </dgm:presLayoutVars>
      </dgm:prSet>
      <dgm:spPr/>
    </dgm:pt>
    <dgm:pt modelId="{36D3C1B4-4F54-4859-B4EE-C42A18BF681A}" type="pres">
      <dgm:prSet presAssocID="{74CCF67C-3412-4CFD-B20E-436A045093E0}" presName="root" presStyleCnt="0"/>
      <dgm:spPr/>
    </dgm:pt>
    <dgm:pt modelId="{E14199CF-D25E-4506-B724-8F58BEFB86A2}" type="pres">
      <dgm:prSet presAssocID="{74CCF67C-3412-4CFD-B20E-436A045093E0}" presName="rootComposite" presStyleCnt="0"/>
      <dgm:spPr/>
    </dgm:pt>
    <dgm:pt modelId="{F39A1A1F-3964-40D0-BDAB-FBB6BDBA2363}" type="pres">
      <dgm:prSet presAssocID="{74CCF67C-3412-4CFD-B20E-436A045093E0}" presName="rootText" presStyleLbl="node1" presStyleIdx="2" presStyleCnt="3" custScaleX="291850"/>
      <dgm:spPr/>
    </dgm:pt>
    <dgm:pt modelId="{F70C66FB-2FC7-402B-A01E-96E92BEBAD4B}" type="pres">
      <dgm:prSet presAssocID="{74CCF67C-3412-4CFD-B20E-436A045093E0}" presName="rootConnector" presStyleLbl="node1" presStyleIdx="2" presStyleCnt="3"/>
      <dgm:spPr/>
    </dgm:pt>
    <dgm:pt modelId="{DD107B9A-D7D0-4517-A83C-43AE3C8E48CD}" type="pres">
      <dgm:prSet presAssocID="{74CCF67C-3412-4CFD-B20E-436A045093E0}" presName="childShape" presStyleCnt="0"/>
      <dgm:spPr/>
    </dgm:pt>
  </dgm:ptLst>
  <dgm:cxnLst>
    <dgm:cxn modelId="{9559FB08-0901-4DB9-A703-1F46113C3CAA}" type="presOf" srcId="{8CF4C904-7F71-4283-9E01-AC3255926160}" destId="{D8055FD7-635A-43AA-AF15-F216D753EA51}" srcOrd="0" destOrd="0" presId="urn:microsoft.com/office/officeart/2005/8/layout/hierarchy3"/>
    <dgm:cxn modelId="{34423917-D9CF-466D-8E28-E5179D74B44E}" type="presOf" srcId="{DF12881E-1AEA-4B5F-98DC-1707EB39B5D9}" destId="{2204910F-2F12-46CF-BA88-B66807B70E28}" srcOrd="0" destOrd="0" presId="urn:microsoft.com/office/officeart/2005/8/layout/hierarchy3"/>
    <dgm:cxn modelId="{37D7B31E-D81E-4CD0-ACEE-C34F31C79512}" type="presOf" srcId="{0021BF7A-861C-4301-A668-F6B3DD18AC44}" destId="{C6D2D700-7A0D-4602-998B-F04686C5AFE9}" srcOrd="0" destOrd="0" presId="urn:microsoft.com/office/officeart/2005/8/layout/hierarchy3"/>
    <dgm:cxn modelId="{23F1AC1F-E5FE-4203-B473-A26A2D297523}" type="presOf" srcId="{D4D25B6E-118E-437F-A476-CA65EADF6E3E}" destId="{697ABF5E-D90D-4186-8B53-05ABFD54AB23}" srcOrd="0" destOrd="0" presId="urn:microsoft.com/office/officeart/2005/8/layout/hierarchy3"/>
    <dgm:cxn modelId="{4215A126-C0CC-4277-9FB4-B5031A11A7D8}" type="presOf" srcId="{9FEF8B9E-F60A-4944-B41A-36E93D09368E}" destId="{6CEF5B01-11EF-4A94-AEFE-008E915D74D5}" srcOrd="0" destOrd="0" presId="urn:microsoft.com/office/officeart/2005/8/layout/hierarchy3"/>
    <dgm:cxn modelId="{89D18031-4F07-4EBF-A054-11B2AF531DA0}" srcId="{26247C52-9959-434E-A291-965D9C4B2AAC}" destId="{8CF4C904-7F71-4283-9E01-AC3255926160}" srcOrd="1" destOrd="0" parTransId="{830D725B-9D4A-4530-870F-95A68FDA89EF}" sibTransId="{3E070AEB-91B1-4F2D-B8FA-E8B6513BDC94}"/>
    <dgm:cxn modelId="{C4C29034-11F9-4113-B35E-64B2B889BE33}" srcId="{26247C52-9959-434E-A291-965D9C4B2AAC}" destId="{74CCF67C-3412-4CFD-B20E-436A045093E0}" srcOrd="2" destOrd="0" parTransId="{A49A4D55-C119-496D-9648-04E3AE99081A}" sibTransId="{DF8AF28D-3302-43AC-96E4-2DCA907E7500}"/>
    <dgm:cxn modelId="{A4AD2260-F7EC-463B-BDCB-B1C790CDB91A}" type="presOf" srcId="{8CF4C904-7F71-4283-9E01-AC3255926160}" destId="{961440C7-B958-47E8-A2F1-7F3E953EF76B}" srcOrd="1" destOrd="0" presId="urn:microsoft.com/office/officeart/2005/8/layout/hierarchy3"/>
    <dgm:cxn modelId="{8E3FBE67-BBEC-478C-B93F-F16C546DBEE1}" type="presOf" srcId="{74CCF67C-3412-4CFD-B20E-436A045093E0}" destId="{F39A1A1F-3964-40D0-BDAB-FBB6BDBA2363}" srcOrd="0" destOrd="0" presId="urn:microsoft.com/office/officeart/2005/8/layout/hierarchy3"/>
    <dgm:cxn modelId="{985F2469-8BC0-48B2-BB03-B360445614A5}" srcId="{10B3FC9E-89D1-4616-B526-C995641D47F8}" destId="{36019050-C716-484D-A51E-2A224F294F6D}" srcOrd="1" destOrd="0" parTransId="{13152F64-E06B-4C66-8F53-4E57589B2D20}" sibTransId="{9FE0EB79-FB43-46EB-BE78-11C6E66454B5}"/>
    <dgm:cxn modelId="{1B2A6769-BEA8-40BB-B738-CDABF889F0D6}" type="presOf" srcId="{26247C52-9959-434E-A291-965D9C4B2AAC}" destId="{D2A57274-0A9A-4E93-9F16-BFBDD196F95A}" srcOrd="0" destOrd="0" presId="urn:microsoft.com/office/officeart/2005/8/layout/hierarchy3"/>
    <dgm:cxn modelId="{4A971F6E-93FC-42A5-B1C9-3A477E474D66}" srcId="{8CF4C904-7F71-4283-9E01-AC3255926160}" destId="{A7D867AD-1262-4811-A11E-C96B083B09F3}" srcOrd="0" destOrd="0" parTransId="{DF12881E-1AEA-4B5F-98DC-1707EB39B5D9}" sibTransId="{C235C322-2D15-469A-BC26-6D38857369CE}"/>
    <dgm:cxn modelId="{6729BC51-7595-47F5-A9B5-46BD2193FACB}" srcId="{26247C52-9959-434E-A291-965D9C4B2AAC}" destId="{10B3FC9E-89D1-4616-B526-C995641D47F8}" srcOrd="0" destOrd="0" parTransId="{9FDD1F03-052E-4C9D-BFEE-145F60117566}" sibTransId="{C5281481-9ABA-43CD-8D05-1E0E382F0455}"/>
    <dgm:cxn modelId="{84CE9E81-4ADB-4BDC-8208-BA6590AAC7B1}" type="presOf" srcId="{A7D867AD-1262-4811-A11E-C96B083B09F3}" destId="{488BCEE1-ADE0-4318-9BD6-00D2AE67B12E}" srcOrd="0" destOrd="0" presId="urn:microsoft.com/office/officeart/2005/8/layout/hierarchy3"/>
    <dgm:cxn modelId="{C21B5E82-3D90-4FBB-A3F5-314BCEB465FC}" type="presOf" srcId="{10B3FC9E-89D1-4616-B526-C995641D47F8}" destId="{A6AFC801-E82E-4E9E-AE60-9A419BF31D3B}" srcOrd="0" destOrd="0" presId="urn:microsoft.com/office/officeart/2005/8/layout/hierarchy3"/>
    <dgm:cxn modelId="{79737685-8B2D-4435-A9B2-DF06A0BC8A6A}" srcId="{10B3FC9E-89D1-4616-B526-C995641D47F8}" destId="{A1E7CB28-1695-4BCC-815C-BDF7A78419F4}" srcOrd="0" destOrd="0" parTransId="{22757348-C0AA-46F6-A296-F5DB50418F90}" sibTransId="{7BD44B3E-8F16-4914-BC43-9B6A6D05F95C}"/>
    <dgm:cxn modelId="{B96B8496-362D-4227-8BAB-98A46C616152}" type="presOf" srcId="{13152F64-E06B-4C66-8F53-4E57589B2D20}" destId="{B96C02A4-3737-470A-982E-18CBE53F9579}" srcOrd="0" destOrd="0" presId="urn:microsoft.com/office/officeart/2005/8/layout/hierarchy3"/>
    <dgm:cxn modelId="{C81BA39A-FD74-4F46-8E43-36B5333F9FC5}" type="presOf" srcId="{BAB72EFC-46EE-40EA-A052-030C0D1CE58D}" destId="{09330EDA-5FBF-42EC-9DE6-2DAE953BB625}" srcOrd="0" destOrd="0" presId="urn:microsoft.com/office/officeart/2005/8/layout/hierarchy3"/>
    <dgm:cxn modelId="{4C4C88A7-6113-4482-8EC4-A42D1D928145}" type="presOf" srcId="{A1E7CB28-1695-4BCC-815C-BDF7A78419F4}" destId="{3D8C3693-E01B-4074-BFC6-234621223165}" srcOrd="0" destOrd="0" presId="urn:microsoft.com/office/officeart/2005/8/layout/hierarchy3"/>
    <dgm:cxn modelId="{85888CAC-2125-4913-9958-C853648129F4}" type="presOf" srcId="{74CCF67C-3412-4CFD-B20E-436A045093E0}" destId="{F70C66FB-2FC7-402B-A01E-96E92BEBAD4B}" srcOrd="1" destOrd="0" presId="urn:microsoft.com/office/officeart/2005/8/layout/hierarchy3"/>
    <dgm:cxn modelId="{931EE8AE-2F9C-4D67-86F7-3935A418BF45}" type="presOf" srcId="{10B3FC9E-89D1-4616-B526-C995641D47F8}" destId="{ED07044D-D677-4D2D-B9B4-988F53708780}" srcOrd="1" destOrd="0" presId="urn:microsoft.com/office/officeart/2005/8/layout/hierarchy3"/>
    <dgm:cxn modelId="{03C797B4-3FAB-4CA0-946F-E98E2EA8D7AA}" type="presOf" srcId="{22757348-C0AA-46F6-A296-F5DB50418F90}" destId="{710010B1-5E24-4AC7-8F65-6EE4BE6EC07D}" srcOrd="0" destOrd="0" presId="urn:microsoft.com/office/officeart/2005/8/layout/hierarchy3"/>
    <dgm:cxn modelId="{6886B4BA-EC07-4A78-9DD9-0FC6BB86650C}" srcId="{8CF4C904-7F71-4283-9E01-AC3255926160}" destId="{BAB72EFC-46EE-40EA-A052-030C0D1CE58D}" srcOrd="1" destOrd="0" parTransId="{0021BF7A-861C-4301-A668-F6B3DD18AC44}" sibTransId="{DEF9CC96-C38B-4B1F-AE0B-A3C45CFEB4F6}"/>
    <dgm:cxn modelId="{BD7EB8C6-F35A-4831-97C8-1A404E3AC715}" type="presOf" srcId="{36019050-C716-484D-A51E-2A224F294F6D}" destId="{8F1861E0-102A-40B7-AA00-FD596EA134E7}" srcOrd="0" destOrd="0" presId="urn:microsoft.com/office/officeart/2005/8/layout/hierarchy3"/>
    <dgm:cxn modelId="{B2F5AED5-41BA-4979-AC36-F3ADC784DDCB}" srcId="{8CF4C904-7F71-4283-9E01-AC3255926160}" destId="{9FEF8B9E-F60A-4944-B41A-36E93D09368E}" srcOrd="2" destOrd="0" parTransId="{D4D25B6E-118E-437F-A476-CA65EADF6E3E}" sibTransId="{934CABC1-5235-4C62-9D9D-EBD9CD5BD645}"/>
    <dgm:cxn modelId="{0ED1745C-FE1F-4039-9D3A-CE6E59869E17}" type="presParOf" srcId="{D2A57274-0A9A-4E93-9F16-BFBDD196F95A}" destId="{68BDC0E5-4182-43DA-BA6C-21AFD4961714}" srcOrd="0" destOrd="0" presId="urn:microsoft.com/office/officeart/2005/8/layout/hierarchy3"/>
    <dgm:cxn modelId="{444898CB-EF11-4816-A3BC-9DF8D11F7775}" type="presParOf" srcId="{68BDC0E5-4182-43DA-BA6C-21AFD4961714}" destId="{57F81FA7-3985-43C7-97BB-6FD73672BF35}" srcOrd="0" destOrd="0" presId="urn:microsoft.com/office/officeart/2005/8/layout/hierarchy3"/>
    <dgm:cxn modelId="{C34B57B0-4959-4D11-84D6-6537FFB8A374}" type="presParOf" srcId="{57F81FA7-3985-43C7-97BB-6FD73672BF35}" destId="{A6AFC801-E82E-4E9E-AE60-9A419BF31D3B}" srcOrd="0" destOrd="0" presId="urn:microsoft.com/office/officeart/2005/8/layout/hierarchy3"/>
    <dgm:cxn modelId="{E7E7EC9E-99BA-45E8-8D65-4DAE8D19CB20}" type="presParOf" srcId="{57F81FA7-3985-43C7-97BB-6FD73672BF35}" destId="{ED07044D-D677-4D2D-B9B4-988F53708780}" srcOrd="1" destOrd="0" presId="urn:microsoft.com/office/officeart/2005/8/layout/hierarchy3"/>
    <dgm:cxn modelId="{0D99A4E7-3CE6-45BA-A3AF-7DB47201A56E}" type="presParOf" srcId="{68BDC0E5-4182-43DA-BA6C-21AFD4961714}" destId="{0BA9ED2C-8FBB-4A1C-A844-FE9515D555CA}" srcOrd="1" destOrd="0" presId="urn:microsoft.com/office/officeart/2005/8/layout/hierarchy3"/>
    <dgm:cxn modelId="{C7E97E95-8C18-462F-963E-5C7FE256467F}" type="presParOf" srcId="{0BA9ED2C-8FBB-4A1C-A844-FE9515D555CA}" destId="{710010B1-5E24-4AC7-8F65-6EE4BE6EC07D}" srcOrd="0" destOrd="0" presId="urn:microsoft.com/office/officeart/2005/8/layout/hierarchy3"/>
    <dgm:cxn modelId="{74C9F98B-8A0E-4939-9B2E-6F74C681B330}" type="presParOf" srcId="{0BA9ED2C-8FBB-4A1C-A844-FE9515D555CA}" destId="{3D8C3693-E01B-4074-BFC6-234621223165}" srcOrd="1" destOrd="0" presId="urn:microsoft.com/office/officeart/2005/8/layout/hierarchy3"/>
    <dgm:cxn modelId="{14B4DD97-79E8-4A97-A3FF-88492498010F}" type="presParOf" srcId="{0BA9ED2C-8FBB-4A1C-A844-FE9515D555CA}" destId="{B96C02A4-3737-470A-982E-18CBE53F9579}" srcOrd="2" destOrd="0" presId="urn:microsoft.com/office/officeart/2005/8/layout/hierarchy3"/>
    <dgm:cxn modelId="{32C011EF-6CF5-4ABD-8EA3-1BCAEF91FFD0}" type="presParOf" srcId="{0BA9ED2C-8FBB-4A1C-A844-FE9515D555CA}" destId="{8F1861E0-102A-40B7-AA00-FD596EA134E7}" srcOrd="3" destOrd="0" presId="urn:microsoft.com/office/officeart/2005/8/layout/hierarchy3"/>
    <dgm:cxn modelId="{E782C3F1-447D-4512-8886-B6B94BE0A517}" type="presParOf" srcId="{D2A57274-0A9A-4E93-9F16-BFBDD196F95A}" destId="{3FB72823-C591-4D2A-9B49-A229A8E3ABA4}" srcOrd="1" destOrd="0" presId="urn:microsoft.com/office/officeart/2005/8/layout/hierarchy3"/>
    <dgm:cxn modelId="{FB741C80-31FB-4E8F-BBDB-C107202CE1CD}" type="presParOf" srcId="{3FB72823-C591-4D2A-9B49-A229A8E3ABA4}" destId="{87E0A778-4AE4-474B-B323-D40F88FC09CD}" srcOrd="0" destOrd="0" presId="urn:microsoft.com/office/officeart/2005/8/layout/hierarchy3"/>
    <dgm:cxn modelId="{FE0E2A82-B86F-4941-AF69-BB8AEBED2F6F}" type="presParOf" srcId="{87E0A778-4AE4-474B-B323-D40F88FC09CD}" destId="{D8055FD7-635A-43AA-AF15-F216D753EA51}" srcOrd="0" destOrd="0" presId="urn:microsoft.com/office/officeart/2005/8/layout/hierarchy3"/>
    <dgm:cxn modelId="{CAE3258C-2CED-47A3-838A-E57DA22F3537}" type="presParOf" srcId="{87E0A778-4AE4-474B-B323-D40F88FC09CD}" destId="{961440C7-B958-47E8-A2F1-7F3E953EF76B}" srcOrd="1" destOrd="0" presId="urn:microsoft.com/office/officeart/2005/8/layout/hierarchy3"/>
    <dgm:cxn modelId="{8342F99C-B51D-4BA2-AB21-BA547BC57554}" type="presParOf" srcId="{3FB72823-C591-4D2A-9B49-A229A8E3ABA4}" destId="{7BA9B878-E835-400B-A79F-854CE805AF3A}" srcOrd="1" destOrd="0" presId="urn:microsoft.com/office/officeart/2005/8/layout/hierarchy3"/>
    <dgm:cxn modelId="{99B40E50-DB0C-4F7E-A309-854BF5022BAA}" type="presParOf" srcId="{7BA9B878-E835-400B-A79F-854CE805AF3A}" destId="{2204910F-2F12-46CF-BA88-B66807B70E28}" srcOrd="0" destOrd="0" presId="urn:microsoft.com/office/officeart/2005/8/layout/hierarchy3"/>
    <dgm:cxn modelId="{11CD1825-6246-41B9-8F79-2C8CCCA8B585}" type="presParOf" srcId="{7BA9B878-E835-400B-A79F-854CE805AF3A}" destId="{488BCEE1-ADE0-4318-9BD6-00D2AE67B12E}" srcOrd="1" destOrd="0" presId="urn:microsoft.com/office/officeart/2005/8/layout/hierarchy3"/>
    <dgm:cxn modelId="{ACE7D55D-4FE2-4F4C-9207-5D3398BBBF13}" type="presParOf" srcId="{7BA9B878-E835-400B-A79F-854CE805AF3A}" destId="{C6D2D700-7A0D-4602-998B-F04686C5AFE9}" srcOrd="2" destOrd="0" presId="urn:microsoft.com/office/officeart/2005/8/layout/hierarchy3"/>
    <dgm:cxn modelId="{1E3DE029-FE65-4919-8C4E-CAE6E974CB2D}" type="presParOf" srcId="{7BA9B878-E835-400B-A79F-854CE805AF3A}" destId="{09330EDA-5FBF-42EC-9DE6-2DAE953BB625}" srcOrd="3" destOrd="0" presId="urn:microsoft.com/office/officeart/2005/8/layout/hierarchy3"/>
    <dgm:cxn modelId="{EEEE683E-F6DC-46D3-94D6-3F084590AB7B}" type="presParOf" srcId="{7BA9B878-E835-400B-A79F-854CE805AF3A}" destId="{697ABF5E-D90D-4186-8B53-05ABFD54AB23}" srcOrd="4" destOrd="0" presId="urn:microsoft.com/office/officeart/2005/8/layout/hierarchy3"/>
    <dgm:cxn modelId="{6546C87C-C33E-4427-A95A-BCA34B57DA4E}" type="presParOf" srcId="{7BA9B878-E835-400B-A79F-854CE805AF3A}" destId="{6CEF5B01-11EF-4A94-AEFE-008E915D74D5}" srcOrd="5" destOrd="0" presId="urn:microsoft.com/office/officeart/2005/8/layout/hierarchy3"/>
    <dgm:cxn modelId="{DF3E35D3-EF61-4537-8645-3F658C030E89}" type="presParOf" srcId="{D2A57274-0A9A-4E93-9F16-BFBDD196F95A}" destId="{36D3C1B4-4F54-4859-B4EE-C42A18BF681A}" srcOrd="2" destOrd="0" presId="urn:microsoft.com/office/officeart/2005/8/layout/hierarchy3"/>
    <dgm:cxn modelId="{C6EC44CF-AA29-4706-9336-214626B26EF5}" type="presParOf" srcId="{36D3C1B4-4F54-4859-B4EE-C42A18BF681A}" destId="{E14199CF-D25E-4506-B724-8F58BEFB86A2}" srcOrd="0" destOrd="0" presId="urn:microsoft.com/office/officeart/2005/8/layout/hierarchy3"/>
    <dgm:cxn modelId="{27E31356-9BED-4B70-AF70-884929B7ED39}" type="presParOf" srcId="{E14199CF-D25E-4506-B724-8F58BEFB86A2}" destId="{F39A1A1F-3964-40D0-BDAB-FBB6BDBA2363}" srcOrd="0" destOrd="0" presId="urn:microsoft.com/office/officeart/2005/8/layout/hierarchy3"/>
    <dgm:cxn modelId="{0EF1C68C-0C02-4281-9B45-6CE4D257B141}" type="presParOf" srcId="{E14199CF-D25E-4506-B724-8F58BEFB86A2}" destId="{F70C66FB-2FC7-402B-A01E-96E92BEBAD4B}" srcOrd="1" destOrd="0" presId="urn:microsoft.com/office/officeart/2005/8/layout/hierarchy3"/>
    <dgm:cxn modelId="{A51AAA54-8172-4BEF-9914-410C8DBD1703}" type="presParOf" srcId="{36D3C1B4-4F54-4859-B4EE-C42A18BF681A}" destId="{DD107B9A-D7D0-4517-A83C-43AE3C8E48C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FDF3C4-123E-4E5D-8AB8-593FEB6D12C5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E2B0E5-16D9-48E9-B2EE-F72167C782F2}">
      <dgm:prSet phldrT="[Text]" custT="1"/>
      <dgm:spPr>
        <a:solidFill>
          <a:srgbClr val="A5A5A5"/>
        </a:solidFill>
        <a:ln>
          <a:solidFill>
            <a:srgbClr val="A5A5A5"/>
          </a:solidFill>
        </a:ln>
      </dgm:spPr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Patients Without a Visit in the Last Year</a:t>
          </a:r>
        </a:p>
      </dgm:t>
    </dgm:pt>
    <dgm:pt modelId="{490226A2-4332-4464-921E-2364B5A0E561}" type="parTrans" cxnId="{A9CA454F-C974-48B5-A250-430F2C6D0FDA}">
      <dgm:prSet/>
      <dgm:spPr/>
      <dgm:t>
        <a:bodyPr/>
        <a:lstStyle/>
        <a:p>
          <a:endParaRPr lang="en-US"/>
        </a:p>
      </dgm:t>
    </dgm:pt>
    <dgm:pt modelId="{ABBB7877-FCD0-4CDC-83A0-A9842AD82EE5}" type="sibTrans" cxnId="{A9CA454F-C974-48B5-A250-430F2C6D0FDA}">
      <dgm:prSet/>
      <dgm:spPr/>
      <dgm:t>
        <a:bodyPr/>
        <a:lstStyle/>
        <a:p>
          <a:endParaRPr lang="en-US"/>
        </a:p>
      </dgm:t>
    </dgm:pt>
    <dgm:pt modelId="{4B9AEC60-AE6F-4E15-B5E1-B92D7CC769A6}">
      <dgm:prSet phldrT="[Text]" custT="1"/>
      <dgm:spPr>
        <a:ln>
          <a:solidFill>
            <a:srgbClr val="A5A5A5"/>
          </a:solidFill>
        </a:ln>
      </dgm:spPr>
      <dgm:t>
        <a:bodyPr/>
        <a:lstStyle/>
        <a:p>
          <a:r>
            <a:rPr lang="en-US" sz="1400" dirty="0"/>
            <a:t>Patient Name</a:t>
          </a:r>
        </a:p>
      </dgm:t>
    </dgm:pt>
    <dgm:pt modelId="{BB3DC23D-AA40-447B-8923-14AA5D970583}" type="parTrans" cxnId="{96AFEDB1-85DA-4C29-AEEE-B721D09DABA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7FB85D8-3E04-458F-B943-748E61451ED5}" type="sibTrans" cxnId="{96AFEDB1-85DA-4C29-AEEE-B721D09DABA3}">
      <dgm:prSet/>
      <dgm:spPr/>
      <dgm:t>
        <a:bodyPr/>
        <a:lstStyle/>
        <a:p>
          <a:endParaRPr lang="en-US"/>
        </a:p>
      </dgm:t>
    </dgm:pt>
    <dgm:pt modelId="{3FEAD0C7-DF88-476D-B9EE-E7A319D084A9}">
      <dgm:prSet phldrT="[Text]" custT="1"/>
      <dgm:spPr>
        <a:ln>
          <a:solidFill>
            <a:srgbClr val="A5A5A5"/>
          </a:solidFill>
        </a:ln>
      </dgm:spPr>
      <dgm:t>
        <a:bodyPr/>
        <a:lstStyle/>
        <a:p>
          <a:r>
            <a:rPr lang="en-US" sz="1400" dirty="0"/>
            <a:t>Patient Name</a:t>
          </a:r>
        </a:p>
      </dgm:t>
    </dgm:pt>
    <dgm:pt modelId="{851D2749-E4A6-48A6-9FE0-E446DB2168C2}" type="parTrans" cxnId="{E9F0E9CE-A70C-4BCF-BB72-D58317D973C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C70C8B26-E9D2-4BD8-B727-37D31263C031}" type="sibTrans" cxnId="{E9F0E9CE-A70C-4BCF-BB72-D58317D973C7}">
      <dgm:prSet/>
      <dgm:spPr/>
      <dgm:t>
        <a:bodyPr/>
        <a:lstStyle/>
        <a:p>
          <a:endParaRPr lang="en-US"/>
        </a:p>
      </dgm:t>
    </dgm:pt>
    <dgm:pt modelId="{510428A7-C6D6-4382-B9B2-95FBFB0047F0}" type="pres">
      <dgm:prSet presAssocID="{E3FDF3C4-123E-4E5D-8AB8-593FEB6D12C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22BBD1-A029-49E2-BC28-4FB0757D96F7}" type="pres">
      <dgm:prSet presAssocID="{39E2B0E5-16D9-48E9-B2EE-F72167C782F2}" presName="root" presStyleCnt="0"/>
      <dgm:spPr/>
    </dgm:pt>
    <dgm:pt modelId="{DF2610A9-74A5-4C37-833D-BB310FB8833D}" type="pres">
      <dgm:prSet presAssocID="{39E2B0E5-16D9-48E9-B2EE-F72167C782F2}" presName="rootComposite" presStyleCnt="0"/>
      <dgm:spPr/>
    </dgm:pt>
    <dgm:pt modelId="{9399B417-8FDE-49D6-88E8-B44F7F2E2EB2}" type="pres">
      <dgm:prSet presAssocID="{39E2B0E5-16D9-48E9-B2EE-F72167C782F2}" presName="rootText" presStyleLbl="node1" presStyleIdx="0" presStyleCnt="1" custScaleX="276434"/>
      <dgm:spPr/>
    </dgm:pt>
    <dgm:pt modelId="{BC8E6B70-B8D1-4D83-A844-A134A7AAECA6}" type="pres">
      <dgm:prSet presAssocID="{39E2B0E5-16D9-48E9-B2EE-F72167C782F2}" presName="rootConnector" presStyleLbl="node1" presStyleIdx="0" presStyleCnt="1"/>
      <dgm:spPr/>
    </dgm:pt>
    <dgm:pt modelId="{78F42BE0-1AAE-4455-AE09-E814563EAB3D}" type="pres">
      <dgm:prSet presAssocID="{39E2B0E5-16D9-48E9-B2EE-F72167C782F2}" presName="childShape" presStyleCnt="0"/>
      <dgm:spPr/>
    </dgm:pt>
    <dgm:pt modelId="{71225C26-E46A-44B7-97F8-780508730730}" type="pres">
      <dgm:prSet presAssocID="{BB3DC23D-AA40-447B-8923-14AA5D970583}" presName="Name13" presStyleLbl="parChTrans1D2" presStyleIdx="0" presStyleCnt="2"/>
      <dgm:spPr/>
    </dgm:pt>
    <dgm:pt modelId="{69194929-6E09-4AFA-A377-D4D674A1EF6C}" type="pres">
      <dgm:prSet presAssocID="{4B9AEC60-AE6F-4E15-B5E1-B92D7CC769A6}" presName="childText" presStyleLbl="bgAcc1" presStyleIdx="0" presStyleCnt="2" custScaleX="241805">
        <dgm:presLayoutVars>
          <dgm:bulletEnabled val="1"/>
        </dgm:presLayoutVars>
      </dgm:prSet>
      <dgm:spPr/>
    </dgm:pt>
    <dgm:pt modelId="{EB870D44-442A-45D9-9270-6043F8279FB3}" type="pres">
      <dgm:prSet presAssocID="{851D2749-E4A6-48A6-9FE0-E446DB2168C2}" presName="Name13" presStyleLbl="parChTrans1D2" presStyleIdx="1" presStyleCnt="2"/>
      <dgm:spPr/>
    </dgm:pt>
    <dgm:pt modelId="{6BFE880E-62A1-4EEE-8A48-59FCC571AAC7}" type="pres">
      <dgm:prSet presAssocID="{3FEAD0C7-DF88-476D-B9EE-E7A319D084A9}" presName="childText" presStyleLbl="bgAcc1" presStyleIdx="1" presStyleCnt="2" custScaleX="241805">
        <dgm:presLayoutVars>
          <dgm:bulletEnabled val="1"/>
        </dgm:presLayoutVars>
      </dgm:prSet>
      <dgm:spPr/>
    </dgm:pt>
  </dgm:ptLst>
  <dgm:cxnLst>
    <dgm:cxn modelId="{13CB5702-4A30-43B7-890D-B169B2C4856D}" type="presOf" srcId="{851D2749-E4A6-48A6-9FE0-E446DB2168C2}" destId="{EB870D44-442A-45D9-9270-6043F8279FB3}" srcOrd="0" destOrd="0" presId="urn:microsoft.com/office/officeart/2005/8/layout/hierarchy3"/>
    <dgm:cxn modelId="{C8D1AD1A-F838-4A04-A20E-567A6B9A881F}" type="presOf" srcId="{39E2B0E5-16D9-48E9-B2EE-F72167C782F2}" destId="{9399B417-8FDE-49D6-88E8-B44F7F2E2EB2}" srcOrd="0" destOrd="0" presId="urn:microsoft.com/office/officeart/2005/8/layout/hierarchy3"/>
    <dgm:cxn modelId="{AA324248-3C15-421B-BC25-A4DD46389107}" type="presOf" srcId="{BB3DC23D-AA40-447B-8923-14AA5D970583}" destId="{71225C26-E46A-44B7-97F8-780508730730}" srcOrd="0" destOrd="0" presId="urn:microsoft.com/office/officeart/2005/8/layout/hierarchy3"/>
    <dgm:cxn modelId="{A9CA454F-C974-48B5-A250-430F2C6D0FDA}" srcId="{E3FDF3C4-123E-4E5D-8AB8-593FEB6D12C5}" destId="{39E2B0E5-16D9-48E9-B2EE-F72167C782F2}" srcOrd="0" destOrd="0" parTransId="{490226A2-4332-4464-921E-2364B5A0E561}" sibTransId="{ABBB7877-FCD0-4CDC-83A0-A9842AD82EE5}"/>
    <dgm:cxn modelId="{BA74FE6F-9554-4255-A3A0-3CE271262026}" type="presOf" srcId="{E3FDF3C4-123E-4E5D-8AB8-593FEB6D12C5}" destId="{510428A7-C6D6-4382-B9B2-95FBFB0047F0}" srcOrd="0" destOrd="0" presId="urn:microsoft.com/office/officeart/2005/8/layout/hierarchy3"/>
    <dgm:cxn modelId="{8E428F89-6AA0-439B-AABE-A3D4D00C1502}" type="presOf" srcId="{3FEAD0C7-DF88-476D-B9EE-E7A319D084A9}" destId="{6BFE880E-62A1-4EEE-8A48-59FCC571AAC7}" srcOrd="0" destOrd="0" presId="urn:microsoft.com/office/officeart/2005/8/layout/hierarchy3"/>
    <dgm:cxn modelId="{B5D73F8C-867C-45FD-BD7E-E1D904CAC41A}" type="presOf" srcId="{39E2B0E5-16D9-48E9-B2EE-F72167C782F2}" destId="{BC8E6B70-B8D1-4D83-A844-A134A7AAECA6}" srcOrd="1" destOrd="0" presId="urn:microsoft.com/office/officeart/2005/8/layout/hierarchy3"/>
    <dgm:cxn modelId="{96AFEDB1-85DA-4C29-AEEE-B721D09DABA3}" srcId="{39E2B0E5-16D9-48E9-B2EE-F72167C782F2}" destId="{4B9AEC60-AE6F-4E15-B5E1-B92D7CC769A6}" srcOrd="0" destOrd="0" parTransId="{BB3DC23D-AA40-447B-8923-14AA5D970583}" sibTransId="{87FB85D8-3E04-458F-B943-748E61451ED5}"/>
    <dgm:cxn modelId="{E9F0E9CE-A70C-4BCF-BB72-D58317D973C7}" srcId="{39E2B0E5-16D9-48E9-B2EE-F72167C782F2}" destId="{3FEAD0C7-DF88-476D-B9EE-E7A319D084A9}" srcOrd="1" destOrd="0" parTransId="{851D2749-E4A6-48A6-9FE0-E446DB2168C2}" sibTransId="{C70C8B26-E9D2-4BD8-B727-37D31263C031}"/>
    <dgm:cxn modelId="{E73FD7F9-EAC2-4984-BFCB-0BE6D4B820A7}" type="presOf" srcId="{4B9AEC60-AE6F-4E15-B5E1-B92D7CC769A6}" destId="{69194929-6E09-4AFA-A377-D4D674A1EF6C}" srcOrd="0" destOrd="0" presId="urn:microsoft.com/office/officeart/2005/8/layout/hierarchy3"/>
    <dgm:cxn modelId="{462D7C7C-5D26-46F3-ADB1-E7F9D8DFF098}" type="presParOf" srcId="{510428A7-C6D6-4382-B9B2-95FBFB0047F0}" destId="{7F22BBD1-A029-49E2-BC28-4FB0757D96F7}" srcOrd="0" destOrd="0" presId="urn:microsoft.com/office/officeart/2005/8/layout/hierarchy3"/>
    <dgm:cxn modelId="{7A03325C-9169-4CEA-B34B-50E14E93EEF5}" type="presParOf" srcId="{7F22BBD1-A029-49E2-BC28-4FB0757D96F7}" destId="{DF2610A9-74A5-4C37-833D-BB310FB8833D}" srcOrd="0" destOrd="0" presId="urn:microsoft.com/office/officeart/2005/8/layout/hierarchy3"/>
    <dgm:cxn modelId="{81E4E455-B34F-42FD-AA5B-EE088283D487}" type="presParOf" srcId="{DF2610A9-74A5-4C37-833D-BB310FB8833D}" destId="{9399B417-8FDE-49D6-88E8-B44F7F2E2EB2}" srcOrd="0" destOrd="0" presId="urn:microsoft.com/office/officeart/2005/8/layout/hierarchy3"/>
    <dgm:cxn modelId="{336EF9B0-826C-469E-A445-68D963F571AE}" type="presParOf" srcId="{DF2610A9-74A5-4C37-833D-BB310FB8833D}" destId="{BC8E6B70-B8D1-4D83-A844-A134A7AAECA6}" srcOrd="1" destOrd="0" presId="urn:microsoft.com/office/officeart/2005/8/layout/hierarchy3"/>
    <dgm:cxn modelId="{CDA19C6E-F7B5-4738-B28B-A1D8A22BF0D2}" type="presParOf" srcId="{7F22BBD1-A029-49E2-BC28-4FB0757D96F7}" destId="{78F42BE0-1AAE-4455-AE09-E814563EAB3D}" srcOrd="1" destOrd="0" presId="urn:microsoft.com/office/officeart/2005/8/layout/hierarchy3"/>
    <dgm:cxn modelId="{A40DF2F2-951E-46DC-AC07-F42F7C197FF5}" type="presParOf" srcId="{78F42BE0-1AAE-4455-AE09-E814563EAB3D}" destId="{71225C26-E46A-44B7-97F8-780508730730}" srcOrd="0" destOrd="0" presId="urn:microsoft.com/office/officeart/2005/8/layout/hierarchy3"/>
    <dgm:cxn modelId="{DA77B389-DB6F-4B6E-B2BF-A3880046633D}" type="presParOf" srcId="{78F42BE0-1AAE-4455-AE09-E814563EAB3D}" destId="{69194929-6E09-4AFA-A377-D4D674A1EF6C}" srcOrd="1" destOrd="0" presId="urn:microsoft.com/office/officeart/2005/8/layout/hierarchy3"/>
    <dgm:cxn modelId="{AF990399-718C-4A4B-AC47-95A26E5E65D3}" type="presParOf" srcId="{78F42BE0-1AAE-4455-AE09-E814563EAB3D}" destId="{EB870D44-442A-45D9-9270-6043F8279FB3}" srcOrd="2" destOrd="0" presId="urn:microsoft.com/office/officeart/2005/8/layout/hierarchy3"/>
    <dgm:cxn modelId="{9CF2E527-80FD-4FD7-832C-28BB71B21CDE}" type="presParOf" srcId="{78F42BE0-1AAE-4455-AE09-E814563EAB3D}" destId="{6BFE880E-62A1-4EEE-8A48-59FCC571AAC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FDF3C4-123E-4E5D-8AB8-593FEB6D12C5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E2B0E5-16D9-48E9-B2EE-F72167C782F2}">
      <dgm:prSet phldrT="[Text]" custT="1"/>
      <dgm:spPr>
        <a:solidFill>
          <a:srgbClr val="A5A5A5"/>
        </a:solidFill>
        <a:ln>
          <a:solidFill>
            <a:srgbClr val="A5A5A5"/>
          </a:solidFill>
        </a:ln>
      </dgm:spPr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Patients that Overdosed in the Last Year</a:t>
          </a:r>
        </a:p>
      </dgm:t>
    </dgm:pt>
    <dgm:pt modelId="{490226A2-4332-4464-921E-2364B5A0E561}" type="parTrans" cxnId="{A9CA454F-C974-48B5-A250-430F2C6D0FDA}">
      <dgm:prSet/>
      <dgm:spPr/>
      <dgm:t>
        <a:bodyPr/>
        <a:lstStyle/>
        <a:p>
          <a:endParaRPr lang="en-US"/>
        </a:p>
      </dgm:t>
    </dgm:pt>
    <dgm:pt modelId="{ABBB7877-FCD0-4CDC-83A0-A9842AD82EE5}" type="sibTrans" cxnId="{A9CA454F-C974-48B5-A250-430F2C6D0FDA}">
      <dgm:prSet/>
      <dgm:spPr/>
      <dgm:t>
        <a:bodyPr/>
        <a:lstStyle/>
        <a:p>
          <a:endParaRPr lang="en-US"/>
        </a:p>
      </dgm:t>
    </dgm:pt>
    <dgm:pt modelId="{4B9AEC60-AE6F-4E15-B5E1-B92D7CC769A6}">
      <dgm:prSet phldrT="[Text]" custT="1"/>
      <dgm:spPr>
        <a:ln>
          <a:solidFill>
            <a:srgbClr val="A5A5A5"/>
          </a:solidFill>
        </a:ln>
      </dgm:spPr>
      <dgm:t>
        <a:bodyPr/>
        <a:lstStyle/>
        <a:p>
          <a:r>
            <a:rPr lang="en-US" sz="1400" dirty="0"/>
            <a:t>Patient Name</a:t>
          </a:r>
        </a:p>
      </dgm:t>
    </dgm:pt>
    <dgm:pt modelId="{BB3DC23D-AA40-447B-8923-14AA5D970583}" type="parTrans" cxnId="{96AFEDB1-85DA-4C29-AEEE-B721D09DABA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7FB85D8-3E04-458F-B943-748E61451ED5}" type="sibTrans" cxnId="{96AFEDB1-85DA-4C29-AEEE-B721D09DABA3}">
      <dgm:prSet/>
      <dgm:spPr/>
      <dgm:t>
        <a:bodyPr/>
        <a:lstStyle/>
        <a:p>
          <a:endParaRPr lang="en-US"/>
        </a:p>
      </dgm:t>
    </dgm:pt>
    <dgm:pt modelId="{3FEAD0C7-DF88-476D-B9EE-E7A319D084A9}">
      <dgm:prSet phldrT="[Text]" custT="1"/>
      <dgm:spPr>
        <a:ln>
          <a:solidFill>
            <a:srgbClr val="A5A5A5"/>
          </a:solidFill>
        </a:ln>
      </dgm:spPr>
      <dgm:t>
        <a:bodyPr/>
        <a:lstStyle/>
        <a:p>
          <a:r>
            <a:rPr lang="en-US" sz="1400" dirty="0"/>
            <a:t>Patient Name</a:t>
          </a:r>
        </a:p>
      </dgm:t>
    </dgm:pt>
    <dgm:pt modelId="{851D2749-E4A6-48A6-9FE0-E446DB2168C2}" type="parTrans" cxnId="{E9F0E9CE-A70C-4BCF-BB72-D58317D973C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C70C8B26-E9D2-4BD8-B727-37D31263C031}" type="sibTrans" cxnId="{E9F0E9CE-A70C-4BCF-BB72-D58317D973C7}">
      <dgm:prSet/>
      <dgm:spPr/>
      <dgm:t>
        <a:bodyPr/>
        <a:lstStyle/>
        <a:p>
          <a:endParaRPr lang="en-US"/>
        </a:p>
      </dgm:t>
    </dgm:pt>
    <dgm:pt modelId="{510428A7-C6D6-4382-B9B2-95FBFB0047F0}" type="pres">
      <dgm:prSet presAssocID="{E3FDF3C4-123E-4E5D-8AB8-593FEB6D12C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22BBD1-A029-49E2-BC28-4FB0757D96F7}" type="pres">
      <dgm:prSet presAssocID="{39E2B0E5-16D9-48E9-B2EE-F72167C782F2}" presName="root" presStyleCnt="0"/>
      <dgm:spPr/>
    </dgm:pt>
    <dgm:pt modelId="{DF2610A9-74A5-4C37-833D-BB310FB8833D}" type="pres">
      <dgm:prSet presAssocID="{39E2B0E5-16D9-48E9-B2EE-F72167C782F2}" presName="rootComposite" presStyleCnt="0"/>
      <dgm:spPr/>
    </dgm:pt>
    <dgm:pt modelId="{9399B417-8FDE-49D6-88E8-B44F7F2E2EB2}" type="pres">
      <dgm:prSet presAssocID="{39E2B0E5-16D9-48E9-B2EE-F72167C782F2}" presName="rootText" presStyleLbl="node1" presStyleIdx="0" presStyleCnt="1" custScaleX="276434"/>
      <dgm:spPr/>
    </dgm:pt>
    <dgm:pt modelId="{BC8E6B70-B8D1-4D83-A844-A134A7AAECA6}" type="pres">
      <dgm:prSet presAssocID="{39E2B0E5-16D9-48E9-B2EE-F72167C782F2}" presName="rootConnector" presStyleLbl="node1" presStyleIdx="0" presStyleCnt="1"/>
      <dgm:spPr/>
    </dgm:pt>
    <dgm:pt modelId="{78F42BE0-1AAE-4455-AE09-E814563EAB3D}" type="pres">
      <dgm:prSet presAssocID="{39E2B0E5-16D9-48E9-B2EE-F72167C782F2}" presName="childShape" presStyleCnt="0"/>
      <dgm:spPr/>
    </dgm:pt>
    <dgm:pt modelId="{71225C26-E46A-44B7-97F8-780508730730}" type="pres">
      <dgm:prSet presAssocID="{BB3DC23D-AA40-447B-8923-14AA5D970583}" presName="Name13" presStyleLbl="parChTrans1D2" presStyleIdx="0" presStyleCnt="2"/>
      <dgm:spPr/>
    </dgm:pt>
    <dgm:pt modelId="{69194929-6E09-4AFA-A377-D4D674A1EF6C}" type="pres">
      <dgm:prSet presAssocID="{4B9AEC60-AE6F-4E15-B5E1-B92D7CC769A6}" presName="childText" presStyleLbl="bgAcc1" presStyleIdx="0" presStyleCnt="2" custScaleX="241805">
        <dgm:presLayoutVars>
          <dgm:bulletEnabled val="1"/>
        </dgm:presLayoutVars>
      </dgm:prSet>
      <dgm:spPr/>
    </dgm:pt>
    <dgm:pt modelId="{EB870D44-442A-45D9-9270-6043F8279FB3}" type="pres">
      <dgm:prSet presAssocID="{851D2749-E4A6-48A6-9FE0-E446DB2168C2}" presName="Name13" presStyleLbl="parChTrans1D2" presStyleIdx="1" presStyleCnt="2"/>
      <dgm:spPr/>
    </dgm:pt>
    <dgm:pt modelId="{6BFE880E-62A1-4EEE-8A48-59FCC571AAC7}" type="pres">
      <dgm:prSet presAssocID="{3FEAD0C7-DF88-476D-B9EE-E7A319D084A9}" presName="childText" presStyleLbl="bgAcc1" presStyleIdx="1" presStyleCnt="2" custScaleX="241805">
        <dgm:presLayoutVars>
          <dgm:bulletEnabled val="1"/>
        </dgm:presLayoutVars>
      </dgm:prSet>
      <dgm:spPr/>
    </dgm:pt>
  </dgm:ptLst>
  <dgm:cxnLst>
    <dgm:cxn modelId="{13CB5702-4A30-43B7-890D-B169B2C4856D}" type="presOf" srcId="{851D2749-E4A6-48A6-9FE0-E446DB2168C2}" destId="{EB870D44-442A-45D9-9270-6043F8279FB3}" srcOrd="0" destOrd="0" presId="urn:microsoft.com/office/officeart/2005/8/layout/hierarchy3"/>
    <dgm:cxn modelId="{C8D1AD1A-F838-4A04-A20E-567A6B9A881F}" type="presOf" srcId="{39E2B0E5-16D9-48E9-B2EE-F72167C782F2}" destId="{9399B417-8FDE-49D6-88E8-B44F7F2E2EB2}" srcOrd="0" destOrd="0" presId="urn:microsoft.com/office/officeart/2005/8/layout/hierarchy3"/>
    <dgm:cxn modelId="{AA324248-3C15-421B-BC25-A4DD46389107}" type="presOf" srcId="{BB3DC23D-AA40-447B-8923-14AA5D970583}" destId="{71225C26-E46A-44B7-97F8-780508730730}" srcOrd="0" destOrd="0" presId="urn:microsoft.com/office/officeart/2005/8/layout/hierarchy3"/>
    <dgm:cxn modelId="{A9CA454F-C974-48B5-A250-430F2C6D0FDA}" srcId="{E3FDF3C4-123E-4E5D-8AB8-593FEB6D12C5}" destId="{39E2B0E5-16D9-48E9-B2EE-F72167C782F2}" srcOrd="0" destOrd="0" parTransId="{490226A2-4332-4464-921E-2364B5A0E561}" sibTransId="{ABBB7877-FCD0-4CDC-83A0-A9842AD82EE5}"/>
    <dgm:cxn modelId="{BA74FE6F-9554-4255-A3A0-3CE271262026}" type="presOf" srcId="{E3FDF3C4-123E-4E5D-8AB8-593FEB6D12C5}" destId="{510428A7-C6D6-4382-B9B2-95FBFB0047F0}" srcOrd="0" destOrd="0" presId="urn:microsoft.com/office/officeart/2005/8/layout/hierarchy3"/>
    <dgm:cxn modelId="{8E428F89-6AA0-439B-AABE-A3D4D00C1502}" type="presOf" srcId="{3FEAD0C7-DF88-476D-B9EE-E7A319D084A9}" destId="{6BFE880E-62A1-4EEE-8A48-59FCC571AAC7}" srcOrd="0" destOrd="0" presId="urn:microsoft.com/office/officeart/2005/8/layout/hierarchy3"/>
    <dgm:cxn modelId="{B5D73F8C-867C-45FD-BD7E-E1D904CAC41A}" type="presOf" srcId="{39E2B0E5-16D9-48E9-B2EE-F72167C782F2}" destId="{BC8E6B70-B8D1-4D83-A844-A134A7AAECA6}" srcOrd="1" destOrd="0" presId="urn:microsoft.com/office/officeart/2005/8/layout/hierarchy3"/>
    <dgm:cxn modelId="{96AFEDB1-85DA-4C29-AEEE-B721D09DABA3}" srcId="{39E2B0E5-16D9-48E9-B2EE-F72167C782F2}" destId="{4B9AEC60-AE6F-4E15-B5E1-B92D7CC769A6}" srcOrd="0" destOrd="0" parTransId="{BB3DC23D-AA40-447B-8923-14AA5D970583}" sibTransId="{87FB85D8-3E04-458F-B943-748E61451ED5}"/>
    <dgm:cxn modelId="{E9F0E9CE-A70C-4BCF-BB72-D58317D973C7}" srcId="{39E2B0E5-16D9-48E9-B2EE-F72167C782F2}" destId="{3FEAD0C7-DF88-476D-B9EE-E7A319D084A9}" srcOrd="1" destOrd="0" parTransId="{851D2749-E4A6-48A6-9FE0-E446DB2168C2}" sibTransId="{C70C8B26-E9D2-4BD8-B727-37D31263C031}"/>
    <dgm:cxn modelId="{E73FD7F9-EAC2-4984-BFCB-0BE6D4B820A7}" type="presOf" srcId="{4B9AEC60-AE6F-4E15-B5E1-B92D7CC769A6}" destId="{69194929-6E09-4AFA-A377-D4D674A1EF6C}" srcOrd="0" destOrd="0" presId="urn:microsoft.com/office/officeart/2005/8/layout/hierarchy3"/>
    <dgm:cxn modelId="{462D7C7C-5D26-46F3-ADB1-E7F9D8DFF098}" type="presParOf" srcId="{510428A7-C6D6-4382-B9B2-95FBFB0047F0}" destId="{7F22BBD1-A029-49E2-BC28-4FB0757D96F7}" srcOrd="0" destOrd="0" presId="urn:microsoft.com/office/officeart/2005/8/layout/hierarchy3"/>
    <dgm:cxn modelId="{7A03325C-9169-4CEA-B34B-50E14E93EEF5}" type="presParOf" srcId="{7F22BBD1-A029-49E2-BC28-4FB0757D96F7}" destId="{DF2610A9-74A5-4C37-833D-BB310FB8833D}" srcOrd="0" destOrd="0" presId="urn:microsoft.com/office/officeart/2005/8/layout/hierarchy3"/>
    <dgm:cxn modelId="{81E4E455-B34F-42FD-AA5B-EE088283D487}" type="presParOf" srcId="{DF2610A9-74A5-4C37-833D-BB310FB8833D}" destId="{9399B417-8FDE-49D6-88E8-B44F7F2E2EB2}" srcOrd="0" destOrd="0" presId="urn:microsoft.com/office/officeart/2005/8/layout/hierarchy3"/>
    <dgm:cxn modelId="{336EF9B0-826C-469E-A445-68D963F571AE}" type="presParOf" srcId="{DF2610A9-74A5-4C37-833D-BB310FB8833D}" destId="{BC8E6B70-B8D1-4D83-A844-A134A7AAECA6}" srcOrd="1" destOrd="0" presId="urn:microsoft.com/office/officeart/2005/8/layout/hierarchy3"/>
    <dgm:cxn modelId="{CDA19C6E-F7B5-4738-B28B-A1D8A22BF0D2}" type="presParOf" srcId="{7F22BBD1-A029-49E2-BC28-4FB0757D96F7}" destId="{78F42BE0-1AAE-4455-AE09-E814563EAB3D}" srcOrd="1" destOrd="0" presId="urn:microsoft.com/office/officeart/2005/8/layout/hierarchy3"/>
    <dgm:cxn modelId="{A40DF2F2-951E-46DC-AC07-F42F7C197FF5}" type="presParOf" srcId="{78F42BE0-1AAE-4455-AE09-E814563EAB3D}" destId="{71225C26-E46A-44B7-97F8-780508730730}" srcOrd="0" destOrd="0" presId="urn:microsoft.com/office/officeart/2005/8/layout/hierarchy3"/>
    <dgm:cxn modelId="{DA77B389-DB6F-4B6E-B2BF-A3880046633D}" type="presParOf" srcId="{78F42BE0-1AAE-4455-AE09-E814563EAB3D}" destId="{69194929-6E09-4AFA-A377-D4D674A1EF6C}" srcOrd="1" destOrd="0" presId="urn:microsoft.com/office/officeart/2005/8/layout/hierarchy3"/>
    <dgm:cxn modelId="{AF990399-718C-4A4B-AC47-95A26E5E65D3}" type="presParOf" srcId="{78F42BE0-1AAE-4455-AE09-E814563EAB3D}" destId="{EB870D44-442A-45D9-9270-6043F8279FB3}" srcOrd="2" destOrd="0" presId="urn:microsoft.com/office/officeart/2005/8/layout/hierarchy3"/>
    <dgm:cxn modelId="{9CF2E527-80FD-4FD7-832C-28BB71B21CDE}" type="presParOf" srcId="{78F42BE0-1AAE-4455-AE09-E814563EAB3D}" destId="{6BFE880E-62A1-4EEE-8A48-59FCC571AAC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BD6372-FA9E-4BFB-B7F0-3F12DE46C757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63CF8156-9796-4678-950F-C9B6F595E8B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PCP Visits</a:t>
          </a:r>
        </a:p>
      </dgm:t>
    </dgm:pt>
    <dgm:pt modelId="{71F638C7-BDAB-4080-AFD9-2D0C91C0477A}" type="parTrans" cxnId="{728D39FE-D859-4DF2-A5E2-66741FE96E85}">
      <dgm:prSet/>
      <dgm:spPr/>
      <dgm:t>
        <a:bodyPr/>
        <a:lstStyle/>
        <a:p>
          <a:endParaRPr lang="en-US"/>
        </a:p>
      </dgm:t>
    </dgm:pt>
    <dgm:pt modelId="{D607B17D-F247-4F99-A7B0-FC32FAAA1B5C}" type="sibTrans" cxnId="{728D39FE-D859-4DF2-A5E2-66741FE96E85}">
      <dgm:prSet/>
      <dgm:spPr/>
      <dgm:t>
        <a:bodyPr/>
        <a:lstStyle/>
        <a:p>
          <a:endParaRPr lang="en-US"/>
        </a:p>
      </dgm:t>
    </dgm:pt>
    <dgm:pt modelId="{554B0516-D476-4EB1-A2D4-87AF9D0AC74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Sent</a:t>
          </a:r>
          <a:r>
            <a:rPr lang="en-US" baseline="0" dirty="0"/>
            <a:t> to VCE Pain Specialist</a:t>
          </a:r>
          <a:endParaRPr lang="en-US" dirty="0"/>
        </a:p>
      </dgm:t>
    </dgm:pt>
    <dgm:pt modelId="{7B185C84-75AF-430E-8269-490B08043C2B}" type="parTrans" cxnId="{CACF9C50-4C80-428C-9480-E2D3FD614089}">
      <dgm:prSet/>
      <dgm:spPr/>
      <dgm:t>
        <a:bodyPr/>
        <a:lstStyle/>
        <a:p>
          <a:endParaRPr lang="en-US"/>
        </a:p>
      </dgm:t>
    </dgm:pt>
    <dgm:pt modelId="{9FAFF550-3E14-4879-975F-306EB58C719F}" type="sibTrans" cxnId="{CACF9C50-4C80-428C-9480-E2D3FD614089}">
      <dgm:prSet/>
      <dgm:spPr/>
      <dgm:t>
        <a:bodyPr/>
        <a:lstStyle/>
        <a:p>
          <a:endParaRPr lang="en-US"/>
        </a:p>
      </dgm:t>
    </dgm:pt>
    <dgm:pt modelId="{51711E4D-665C-4E18-BC49-8BB0A7B7A4D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Sent</a:t>
          </a:r>
          <a:r>
            <a:rPr lang="en-US" baseline="0" dirty="0"/>
            <a:t> to Recovery Coach </a:t>
          </a:r>
          <a:endParaRPr lang="en-US" dirty="0"/>
        </a:p>
      </dgm:t>
    </dgm:pt>
    <dgm:pt modelId="{DB8A2767-7F78-4947-A308-E1F97696F298}" type="parTrans" cxnId="{42A1A9EE-FDCF-4FF2-91C2-E8618C626FE3}">
      <dgm:prSet/>
      <dgm:spPr/>
      <dgm:t>
        <a:bodyPr/>
        <a:lstStyle/>
        <a:p>
          <a:endParaRPr lang="en-US"/>
        </a:p>
      </dgm:t>
    </dgm:pt>
    <dgm:pt modelId="{6C0A74E5-469C-47A0-A8C1-4B92F612D12F}" type="sibTrans" cxnId="{42A1A9EE-FDCF-4FF2-91C2-E8618C626FE3}">
      <dgm:prSet/>
      <dgm:spPr/>
      <dgm:t>
        <a:bodyPr/>
        <a:lstStyle/>
        <a:p>
          <a:endParaRPr lang="en-US"/>
        </a:p>
      </dgm:t>
    </dgm:pt>
    <dgm:pt modelId="{424E532C-6DAA-421D-8AF1-046EC0CFBE21}">
      <dgm:prSet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901C98A9-F15D-4874-9978-4CA7E285FB95}" type="parTrans" cxnId="{E8C468F5-6876-4373-830F-94564FA7BF83}">
      <dgm:prSet/>
      <dgm:spPr/>
      <dgm:t>
        <a:bodyPr/>
        <a:lstStyle/>
        <a:p>
          <a:endParaRPr lang="en-US"/>
        </a:p>
      </dgm:t>
    </dgm:pt>
    <dgm:pt modelId="{2828AB13-2337-45EC-802A-30B2B54AB3DF}" type="sibTrans" cxnId="{E8C468F5-6876-4373-830F-94564FA7BF83}">
      <dgm:prSet/>
      <dgm:spPr/>
      <dgm:t>
        <a:bodyPr/>
        <a:lstStyle/>
        <a:p>
          <a:endParaRPr lang="en-US"/>
        </a:p>
      </dgm:t>
    </dgm:pt>
    <dgm:pt modelId="{86816157-2784-4045-9CD1-31E6CFD98069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E294F9B-55AB-4B49-ADB0-8AF7CDF96075}" type="parTrans" cxnId="{FB17769A-604A-4A9D-91FC-69342926BF54}">
      <dgm:prSet/>
      <dgm:spPr/>
      <dgm:t>
        <a:bodyPr/>
        <a:lstStyle/>
        <a:p>
          <a:endParaRPr lang="en-US"/>
        </a:p>
      </dgm:t>
    </dgm:pt>
    <dgm:pt modelId="{2A2AC727-554E-4E72-8D74-46BF7B8E8643}" type="sibTrans" cxnId="{FB17769A-604A-4A9D-91FC-69342926BF54}">
      <dgm:prSet/>
      <dgm:spPr/>
      <dgm:t>
        <a:bodyPr/>
        <a:lstStyle/>
        <a:p>
          <a:endParaRPr lang="en-US"/>
        </a:p>
      </dgm:t>
    </dgm:pt>
    <dgm:pt modelId="{F5AA1786-FA2A-4BA8-90D9-D08D5DB5FBFF}" type="pres">
      <dgm:prSet presAssocID="{E0BD6372-FA9E-4BFB-B7F0-3F12DE46C757}" presName="Name0" presStyleCnt="0">
        <dgm:presLayoutVars>
          <dgm:dir/>
          <dgm:resizeHandles val="exact"/>
        </dgm:presLayoutVars>
      </dgm:prSet>
      <dgm:spPr/>
    </dgm:pt>
    <dgm:pt modelId="{ADA26FCF-AF57-4C4B-AD92-1E658EBB6FA1}" type="pres">
      <dgm:prSet presAssocID="{E0BD6372-FA9E-4BFB-B7F0-3F12DE46C757}" presName="fgShape" presStyleLbl="fgShp" presStyleIdx="0" presStyleCnt="1" custScaleY="199265" custLinFactNeighborX="-98" custLinFactNeighborY="-25050"/>
      <dgm:spPr>
        <a:prstGeom prst="rightArrow">
          <a:avLst/>
        </a:prstGeom>
      </dgm:spPr>
    </dgm:pt>
    <dgm:pt modelId="{D78F7EFB-AB27-453C-B466-55EA1B51CD2A}" type="pres">
      <dgm:prSet presAssocID="{E0BD6372-FA9E-4BFB-B7F0-3F12DE46C757}" presName="linComp" presStyleCnt="0"/>
      <dgm:spPr/>
    </dgm:pt>
    <dgm:pt modelId="{ECE60F76-03F4-471D-8CA5-AEEF683F41F6}" type="pres">
      <dgm:prSet presAssocID="{63CF8156-9796-4678-950F-C9B6F595E8BA}" presName="compNode" presStyleCnt="0"/>
      <dgm:spPr/>
    </dgm:pt>
    <dgm:pt modelId="{97DC9EE5-F6AF-4F52-9684-7DB053432B45}" type="pres">
      <dgm:prSet presAssocID="{63CF8156-9796-4678-950F-C9B6F595E8BA}" presName="bkgdShape" presStyleLbl="node1" presStyleIdx="0" presStyleCnt="5" custLinFactNeighborX="7"/>
      <dgm:spPr/>
    </dgm:pt>
    <dgm:pt modelId="{E943D57E-C756-44EF-B10F-A32E4CBBD991}" type="pres">
      <dgm:prSet presAssocID="{63CF8156-9796-4678-950F-C9B6F595E8BA}" presName="nodeTx" presStyleLbl="node1" presStyleIdx="0" presStyleCnt="5">
        <dgm:presLayoutVars>
          <dgm:bulletEnabled val="1"/>
        </dgm:presLayoutVars>
      </dgm:prSet>
      <dgm:spPr/>
    </dgm:pt>
    <dgm:pt modelId="{C698D3B9-5B96-4897-87E2-7BC3255E377E}" type="pres">
      <dgm:prSet presAssocID="{63CF8156-9796-4678-950F-C9B6F595E8BA}" presName="invisiNode" presStyleLbl="node1" presStyleIdx="0" presStyleCnt="5"/>
      <dgm:spPr/>
    </dgm:pt>
    <dgm:pt modelId="{C4AB47D9-4EA0-4D0D-96EF-152B667482DD}" type="pres">
      <dgm:prSet presAssocID="{63CF8156-9796-4678-950F-C9B6F595E8BA}" presName="imagNode" presStyleLbl="fgImgPlace1" presStyleIdx="0" presStyleCnt="5"/>
      <dgm:spPr>
        <a:solidFill>
          <a:schemeClr val="bg1"/>
        </a:solidFill>
      </dgm:spPr>
    </dgm:pt>
    <dgm:pt modelId="{4C5B29D2-0D9F-4825-9E34-7E67B53217F3}" type="pres">
      <dgm:prSet presAssocID="{D607B17D-F247-4F99-A7B0-FC32FAAA1B5C}" presName="sibTrans" presStyleLbl="sibTrans2D1" presStyleIdx="0" presStyleCnt="0"/>
      <dgm:spPr/>
    </dgm:pt>
    <dgm:pt modelId="{E28573F7-4A2C-4901-9107-1AA2A55B6A66}" type="pres">
      <dgm:prSet presAssocID="{554B0516-D476-4EB1-A2D4-87AF9D0AC744}" presName="compNode" presStyleCnt="0"/>
      <dgm:spPr/>
    </dgm:pt>
    <dgm:pt modelId="{B7CC934C-BE70-42BC-9A0B-E83F673E2513}" type="pres">
      <dgm:prSet presAssocID="{554B0516-D476-4EB1-A2D4-87AF9D0AC744}" presName="bkgdShape" presStyleLbl="node1" presStyleIdx="1" presStyleCnt="5"/>
      <dgm:spPr/>
    </dgm:pt>
    <dgm:pt modelId="{A924F1AB-B09E-4DEB-BC4B-A7BC402A5B7A}" type="pres">
      <dgm:prSet presAssocID="{554B0516-D476-4EB1-A2D4-87AF9D0AC744}" presName="nodeTx" presStyleLbl="node1" presStyleIdx="1" presStyleCnt="5">
        <dgm:presLayoutVars>
          <dgm:bulletEnabled val="1"/>
        </dgm:presLayoutVars>
      </dgm:prSet>
      <dgm:spPr/>
    </dgm:pt>
    <dgm:pt modelId="{A76E220A-8CCC-485B-BE3D-1093D27A283C}" type="pres">
      <dgm:prSet presAssocID="{554B0516-D476-4EB1-A2D4-87AF9D0AC744}" presName="invisiNode" presStyleLbl="node1" presStyleIdx="1" presStyleCnt="5"/>
      <dgm:spPr/>
    </dgm:pt>
    <dgm:pt modelId="{6C9BB8E9-02FB-4F08-8CC5-9ADF3A833957}" type="pres">
      <dgm:prSet presAssocID="{554B0516-D476-4EB1-A2D4-87AF9D0AC744}" presName="imagNode" presStyleLbl="fgImgPlace1" presStyleIdx="1" presStyleCnt="5"/>
      <dgm:spPr>
        <a:solidFill>
          <a:schemeClr val="bg1"/>
        </a:solidFill>
      </dgm:spPr>
    </dgm:pt>
    <dgm:pt modelId="{3BAC4AF3-2135-4EAC-B8EB-1EFF37F297AD}" type="pres">
      <dgm:prSet presAssocID="{9FAFF550-3E14-4879-975F-306EB58C719F}" presName="sibTrans" presStyleLbl="sibTrans2D1" presStyleIdx="0" presStyleCnt="0"/>
      <dgm:spPr/>
    </dgm:pt>
    <dgm:pt modelId="{45F621DA-7D8C-4CE4-ADD4-8513AA73F8CC}" type="pres">
      <dgm:prSet presAssocID="{51711E4D-665C-4E18-BC49-8BB0A7B7A4DA}" presName="compNode" presStyleCnt="0"/>
      <dgm:spPr/>
    </dgm:pt>
    <dgm:pt modelId="{B13EBF47-EDA7-4B0C-B57E-DFA26AB1698B}" type="pres">
      <dgm:prSet presAssocID="{51711E4D-665C-4E18-BC49-8BB0A7B7A4DA}" presName="bkgdShape" presStyleLbl="node1" presStyleIdx="2" presStyleCnt="5"/>
      <dgm:spPr/>
    </dgm:pt>
    <dgm:pt modelId="{7FE0F6FD-EAFE-4A04-92FE-1ABE69C8BEA9}" type="pres">
      <dgm:prSet presAssocID="{51711E4D-665C-4E18-BC49-8BB0A7B7A4DA}" presName="nodeTx" presStyleLbl="node1" presStyleIdx="2" presStyleCnt="5">
        <dgm:presLayoutVars>
          <dgm:bulletEnabled val="1"/>
        </dgm:presLayoutVars>
      </dgm:prSet>
      <dgm:spPr/>
    </dgm:pt>
    <dgm:pt modelId="{C67E52D5-8884-409A-B47E-D1C627485B03}" type="pres">
      <dgm:prSet presAssocID="{51711E4D-665C-4E18-BC49-8BB0A7B7A4DA}" presName="invisiNode" presStyleLbl="node1" presStyleIdx="2" presStyleCnt="5"/>
      <dgm:spPr/>
    </dgm:pt>
    <dgm:pt modelId="{B09B0C70-7EFD-4DDF-A3EE-1C0D66D1DAE1}" type="pres">
      <dgm:prSet presAssocID="{51711E4D-665C-4E18-BC49-8BB0A7B7A4DA}" presName="imagNode" presStyleLbl="fgImgPlace1" presStyleIdx="2" presStyleCnt="5"/>
      <dgm:spPr>
        <a:solidFill>
          <a:schemeClr val="bg1"/>
        </a:solidFill>
      </dgm:spPr>
    </dgm:pt>
    <dgm:pt modelId="{76367F60-AE6E-46A8-A788-09D03EE7DE1B}" type="pres">
      <dgm:prSet presAssocID="{6C0A74E5-469C-47A0-A8C1-4B92F612D12F}" presName="sibTrans" presStyleLbl="sibTrans2D1" presStyleIdx="0" presStyleCnt="0"/>
      <dgm:spPr/>
    </dgm:pt>
    <dgm:pt modelId="{EA29A9A8-B6E6-4A8C-99D3-E0D2F092C48A}" type="pres">
      <dgm:prSet presAssocID="{424E532C-6DAA-421D-8AF1-046EC0CFBE21}" presName="compNode" presStyleCnt="0"/>
      <dgm:spPr/>
    </dgm:pt>
    <dgm:pt modelId="{011D0F27-F7D4-4264-B413-6EAFE0A8BA58}" type="pres">
      <dgm:prSet presAssocID="{424E532C-6DAA-421D-8AF1-046EC0CFBE21}" presName="bkgdShape" presStyleLbl="node1" presStyleIdx="3" presStyleCnt="5"/>
      <dgm:spPr/>
    </dgm:pt>
    <dgm:pt modelId="{5A095104-2497-472D-A90F-C8B45F3C3906}" type="pres">
      <dgm:prSet presAssocID="{424E532C-6DAA-421D-8AF1-046EC0CFBE21}" presName="nodeTx" presStyleLbl="node1" presStyleIdx="3" presStyleCnt="5">
        <dgm:presLayoutVars>
          <dgm:bulletEnabled val="1"/>
        </dgm:presLayoutVars>
      </dgm:prSet>
      <dgm:spPr/>
    </dgm:pt>
    <dgm:pt modelId="{D9185084-E044-42D9-A539-1E58D8E5F79C}" type="pres">
      <dgm:prSet presAssocID="{424E532C-6DAA-421D-8AF1-046EC0CFBE21}" presName="invisiNode" presStyleLbl="node1" presStyleIdx="3" presStyleCnt="5"/>
      <dgm:spPr/>
    </dgm:pt>
    <dgm:pt modelId="{CF1CAC01-DEE3-4688-A32D-0A63B52FD8A4}" type="pres">
      <dgm:prSet presAssocID="{424E532C-6DAA-421D-8AF1-046EC0CFBE21}" presName="imagNode" presStyleLbl="fgImgPlace1" presStyleIdx="3" presStyleCnt="5"/>
      <dgm:spPr>
        <a:solidFill>
          <a:schemeClr val="bg1"/>
        </a:solidFill>
      </dgm:spPr>
    </dgm:pt>
    <dgm:pt modelId="{15BDDABF-0B8B-4538-A8F8-DFD947FEF270}" type="pres">
      <dgm:prSet presAssocID="{2828AB13-2337-45EC-802A-30B2B54AB3DF}" presName="sibTrans" presStyleLbl="sibTrans2D1" presStyleIdx="0" presStyleCnt="0"/>
      <dgm:spPr/>
    </dgm:pt>
    <dgm:pt modelId="{55BDD2B2-3BDC-4006-A47C-B29CDF1D512F}" type="pres">
      <dgm:prSet presAssocID="{86816157-2784-4045-9CD1-31E6CFD98069}" presName="compNode" presStyleCnt="0"/>
      <dgm:spPr/>
    </dgm:pt>
    <dgm:pt modelId="{DF6AF6D8-27FE-4A3B-9F2E-2B90FDE9C1E3}" type="pres">
      <dgm:prSet presAssocID="{86816157-2784-4045-9CD1-31E6CFD98069}" presName="bkgdShape" presStyleLbl="node1" presStyleIdx="4" presStyleCnt="5"/>
      <dgm:spPr/>
    </dgm:pt>
    <dgm:pt modelId="{6ACBE587-850C-47C9-A14B-405067926DDA}" type="pres">
      <dgm:prSet presAssocID="{86816157-2784-4045-9CD1-31E6CFD98069}" presName="nodeTx" presStyleLbl="node1" presStyleIdx="4" presStyleCnt="5">
        <dgm:presLayoutVars>
          <dgm:bulletEnabled val="1"/>
        </dgm:presLayoutVars>
      </dgm:prSet>
      <dgm:spPr/>
    </dgm:pt>
    <dgm:pt modelId="{D2A38CC9-86AB-4967-B1A4-5740B70EC67A}" type="pres">
      <dgm:prSet presAssocID="{86816157-2784-4045-9CD1-31E6CFD98069}" presName="invisiNode" presStyleLbl="node1" presStyleIdx="4" presStyleCnt="5"/>
      <dgm:spPr/>
    </dgm:pt>
    <dgm:pt modelId="{606DCEAD-7713-485B-9C28-BB65C8FE958A}" type="pres">
      <dgm:prSet presAssocID="{86816157-2784-4045-9CD1-31E6CFD98069}" presName="imagNode" presStyleLbl="fgImgPlace1" presStyleIdx="4" presStyleCnt="5"/>
      <dgm:spPr>
        <a:solidFill>
          <a:schemeClr val="bg1"/>
        </a:solidFill>
      </dgm:spPr>
    </dgm:pt>
  </dgm:ptLst>
  <dgm:cxnLst>
    <dgm:cxn modelId="{91A8C119-26D1-41D5-80AF-FA6405F9B331}" type="presOf" srcId="{E0BD6372-FA9E-4BFB-B7F0-3F12DE46C757}" destId="{F5AA1786-FA2A-4BA8-90D9-D08D5DB5FBFF}" srcOrd="0" destOrd="0" presId="urn:microsoft.com/office/officeart/2005/8/layout/hList7"/>
    <dgm:cxn modelId="{FA33591B-71CA-4BED-8A88-0629E32DA88C}" type="presOf" srcId="{86816157-2784-4045-9CD1-31E6CFD98069}" destId="{DF6AF6D8-27FE-4A3B-9F2E-2B90FDE9C1E3}" srcOrd="0" destOrd="0" presId="urn:microsoft.com/office/officeart/2005/8/layout/hList7"/>
    <dgm:cxn modelId="{4297A146-7601-4F14-92C6-BEEE8F0E6C26}" type="presOf" srcId="{86816157-2784-4045-9CD1-31E6CFD98069}" destId="{6ACBE587-850C-47C9-A14B-405067926DDA}" srcOrd="1" destOrd="0" presId="urn:microsoft.com/office/officeart/2005/8/layout/hList7"/>
    <dgm:cxn modelId="{D453A049-5FE8-4D88-87F3-5560CD632B21}" type="presOf" srcId="{51711E4D-665C-4E18-BC49-8BB0A7B7A4DA}" destId="{7FE0F6FD-EAFE-4A04-92FE-1ABE69C8BEA9}" srcOrd="1" destOrd="0" presId="urn:microsoft.com/office/officeart/2005/8/layout/hList7"/>
    <dgm:cxn modelId="{CACF9C50-4C80-428C-9480-E2D3FD614089}" srcId="{E0BD6372-FA9E-4BFB-B7F0-3F12DE46C757}" destId="{554B0516-D476-4EB1-A2D4-87AF9D0AC744}" srcOrd="1" destOrd="0" parTransId="{7B185C84-75AF-430E-8269-490B08043C2B}" sibTransId="{9FAFF550-3E14-4879-975F-306EB58C719F}"/>
    <dgm:cxn modelId="{48ED1971-98A9-400C-98BA-4911D266BEFB}" type="presOf" srcId="{63CF8156-9796-4678-950F-C9B6F595E8BA}" destId="{E943D57E-C756-44EF-B10F-A32E4CBBD991}" srcOrd="1" destOrd="0" presId="urn:microsoft.com/office/officeart/2005/8/layout/hList7"/>
    <dgm:cxn modelId="{FB17769A-604A-4A9D-91FC-69342926BF54}" srcId="{E0BD6372-FA9E-4BFB-B7F0-3F12DE46C757}" destId="{86816157-2784-4045-9CD1-31E6CFD98069}" srcOrd="4" destOrd="0" parTransId="{4E294F9B-55AB-4B49-ADB0-8AF7CDF96075}" sibTransId="{2A2AC727-554E-4E72-8D74-46BF7B8E8643}"/>
    <dgm:cxn modelId="{AB6C1FA4-EF06-4F5D-B458-0268E7B4460E}" type="presOf" srcId="{554B0516-D476-4EB1-A2D4-87AF9D0AC744}" destId="{A924F1AB-B09E-4DEB-BC4B-A7BC402A5B7A}" srcOrd="1" destOrd="0" presId="urn:microsoft.com/office/officeart/2005/8/layout/hList7"/>
    <dgm:cxn modelId="{BEB6F3B4-F54A-435A-8681-22E695D1AEE9}" type="presOf" srcId="{554B0516-D476-4EB1-A2D4-87AF9D0AC744}" destId="{B7CC934C-BE70-42BC-9A0B-E83F673E2513}" srcOrd="0" destOrd="0" presId="urn:microsoft.com/office/officeart/2005/8/layout/hList7"/>
    <dgm:cxn modelId="{09236FB7-9B24-4604-9CB4-23910B3085DF}" type="presOf" srcId="{9FAFF550-3E14-4879-975F-306EB58C719F}" destId="{3BAC4AF3-2135-4EAC-B8EB-1EFF37F297AD}" srcOrd="0" destOrd="0" presId="urn:microsoft.com/office/officeart/2005/8/layout/hList7"/>
    <dgm:cxn modelId="{6878EAD2-D4B1-4A2A-95BA-80A36838A8F1}" type="presOf" srcId="{63CF8156-9796-4678-950F-C9B6F595E8BA}" destId="{97DC9EE5-F6AF-4F52-9684-7DB053432B45}" srcOrd="0" destOrd="0" presId="urn:microsoft.com/office/officeart/2005/8/layout/hList7"/>
    <dgm:cxn modelId="{ECB39AD7-45FE-45D7-8045-2E05DC8F9729}" type="presOf" srcId="{51711E4D-665C-4E18-BC49-8BB0A7B7A4DA}" destId="{B13EBF47-EDA7-4B0C-B57E-DFA26AB1698B}" srcOrd="0" destOrd="0" presId="urn:microsoft.com/office/officeart/2005/8/layout/hList7"/>
    <dgm:cxn modelId="{A578A7D8-6C14-4B7C-A27A-7C7985EA49DB}" type="presOf" srcId="{D607B17D-F247-4F99-A7B0-FC32FAAA1B5C}" destId="{4C5B29D2-0D9F-4825-9E34-7E67B53217F3}" srcOrd="0" destOrd="0" presId="urn:microsoft.com/office/officeart/2005/8/layout/hList7"/>
    <dgm:cxn modelId="{3D52ABE2-3577-4B27-B804-4A9CAD265493}" type="presOf" srcId="{424E532C-6DAA-421D-8AF1-046EC0CFBE21}" destId="{011D0F27-F7D4-4264-B413-6EAFE0A8BA58}" srcOrd="0" destOrd="0" presId="urn:microsoft.com/office/officeart/2005/8/layout/hList7"/>
    <dgm:cxn modelId="{F41B1DE4-A705-4F24-87AD-270CC0584674}" type="presOf" srcId="{6C0A74E5-469C-47A0-A8C1-4B92F612D12F}" destId="{76367F60-AE6E-46A8-A788-09D03EE7DE1B}" srcOrd="0" destOrd="0" presId="urn:microsoft.com/office/officeart/2005/8/layout/hList7"/>
    <dgm:cxn modelId="{42A1A9EE-FDCF-4FF2-91C2-E8618C626FE3}" srcId="{E0BD6372-FA9E-4BFB-B7F0-3F12DE46C757}" destId="{51711E4D-665C-4E18-BC49-8BB0A7B7A4DA}" srcOrd="2" destOrd="0" parTransId="{DB8A2767-7F78-4947-A308-E1F97696F298}" sibTransId="{6C0A74E5-469C-47A0-A8C1-4B92F612D12F}"/>
    <dgm:cxn modelId="{4FF157F4-0C42-4959-835F-4D29B5C06BB0}" type="presOf" srcId="{2828AB13-2337-45EC-802A-30B2B54AB3DF}" destId="{15BDDABF-0B8B-4538-A8F8-DFD947FEF270}" srcOrd="0" destOrd="0" presId="urn:microsoft.com/office/officeart/2005/8/layout/hList7"/>
    <dgm:cxn modelId="{E8C468F5-6876-4373-830F-94564FA7BF83}" srcId="{E0BD6372-FA9E-4BFB-B7F0-3F12DE46C757}" destId="{424E532C-6DAA-421D-8AF1-046EC0CFBE21}" srcOrd="3" destOrd="0" parTransId="{901C98A9-F15D-4874-9978-4CA7E285FB95}" sibTransId="{2828AB13-2337-45EC-802A-30B2B54AB3DF}"/>
    <dgm:cxn modelId="{37E2FAFD-AEB3-4D2A-B04D-9DE07D714FF5}" type="presOf" srcId="{424E532C-6DAA-421D-8AF1-046EC0CFBE21}" destId="{5A095104-2497-472D-A90F-C8B45F3C3906}" srcOrd="1" destOrd="0" presId="urn:microsoft.com/office/officeart/2005/8/layout/hList7"/>
    <dgm:cxn modelId="{728D39FE-D859-4DF2-A5E2-66741FE96E85}" srcId="{E0BD6372-FA9E-4BFB-B7F0-3F12DE46C757}" destId="{63CF8156-9796-4678-950F-C9B6F595E8BA}" srcOrd="0" destOrd="0" parTransId="{71F638C7-BDAB-4080-AFD9-2D0C91C0477A}" sibTransId="{D607B17D-F247-4F99-A7B0-FC32FAAA1B5C}"/>
    <dgm:cxn modelId="{A08017B0-1FD8-4FF5-A1AC-3883D0C5E82A}" type="presParOf" srcId="{F5AA1786-FA2A-4BA8-90D9-D08D5DB5FBFF}" destId="{ADA26FCF-AF57-4C4B-AD92-1E658EBB6FA1}" srcOrd="0" destOrd="0" presId="urn:microsoft.com/office/officeart/2005/8/layout/hList7"/>
    <dgm:cxn modelId="{66D34049-CE4E-473E-A3D1-BC739346380A}" type="presParOf" srcId="{F5AA1786-FA2A-4BA8-90D9-D08D5DB5FBFF}" destId="{D78F7EFB-AB27-453C-B466-55EA1B51CD2A}" srcOrd="1" destOrd="0" presId="urn:microsoft.com/office/officeart/2005/8/layout/hList7"/>
    <dgm:cxn modelId="{3D0FF925-BAEA-4C8E-B521-C72985BA7FA6}" type="presParOf" srcId="{D78F7EFB-AB27-453C-B466-55EA1B51CD2A}" destId="{ECE60F76-03F4-471D-8CA5-AEEF683F41F6}" srcOrd="0" destOrd="0" presId="urn:microsoft.com/office/officeart/2005/8/layout/hList7"/>
    <dgm:cxn modelId="{6609AEBC-8027-4BB7-9804-20D263A16F77}" type="presParOf" srcId="{ECE60F76-03F4-471D-8CA5-AEEF683F41F6}" destId="{97DC9EE5-F6AF-4F52-9684-7DB053432B45}" srcOrd="0" destOrd="0" presId="urn:microsoft.com/office/officeart/2005/8/layout/hList7"/>
    <dgm:cxn modelId="{4B0D4F0C-221A-465A-B196-38A20DE0D10F}" type="presParOf" srcId="{ECE60F76-03F4-471D-8CA5-AEEF683F41F6}" destId="{E943D57E-C756-44EF-B10F-A32E4CBBD991}" srcOrd="1" destOrd="0" presId="urn:microsoft.com/office/officeart/2005/8/layout/hList7"/>
    <dgm:cxn modelId="{E001F027-C7B7-456F-A56C-FBB09266D4CF}" type="presParOf" srcId="{ECE60F76-03F4-471D-8CA5-AEEF683F41F6}" destId="{C698D3B9-5B96-4897-87E2-7BC3255E377E}" srcOrd="2" destOrd="0" presId="urn:microsoft.com/office/officeart/2005/8/layout/hList7"/>
    <dgm:cxn modelId="{8B4E3AE1-1EF5-4CCC-9E90-F02A4742A106}" type="presParOf" srcId="{ECE60F76-03F4-471D-8CA5-AEEF683F41F6}" destId="{C4AB47D9-4EA0-4D0D-96EF-152B667482DD}" srcOrd="3" destOrd="0" presId="urn:microsoft.com/office/officeart/2005/8/layout/hList7"/>
    <dgm:cxn modelId="{173CA797-FCC2-441A-A5F6-D945428162A8}" type="presParOf" srcId="{D78F7EFB-AB27-453C-B466-55EA1B51CD2A}" destId="{4C5B29D2-0D9F-4825-9E34-7E67B53217F3}" srcOrd="1" destOrd="0" presId="urn:microsoft.com/office/officeart/2005/8/layout/hList7"/>
    <dgm:cxn modelId="{1A195C0F-8AC7-4E67-A4C7-D4136AFF2F71}" type="presParOf" srcId="{D78F7EFB-AB27-453C-B466-55EA1B51CD2A}" destId="{E28573F7-4A2C-4901-9107-1AA2A55B6A66}" srcOrd="2" destOrd="0" presId="urn:microsoft.com/office/officeart/2005/8/layout/hList7"/>
    <dgm:cxn modelId="{2CF51408-EF94-4A8F-9BCE-A5DE8E0ED9EF}" type="presParOf" srcId="{E28573F7-4A2C-4901-9107-1AA2A55B6A66}" destId="{B7CC934C-BE70-42BC-9A0B-E83F673E2513}" srcOrd="0" destOrd="0" presId="urn:microsoft.com/office/officeart/2005/8/layout/hList7"/>
    <dgm:cxn modelId="{9593976E-A40A-4950-A6BD-1F8B59F9EE5D}" type="presParOf" srcId="{E28573F7-4A2C-4901-9107-1AA2A55B6A66}" destId="{A924F1AB-B09E-4DEB-BC4B-A7BC402A5B7A}" srcOrd="1" destOrd="0" presId="urn:microsoft.com/office/officeart/2005/8/layout/hList7"/>
    <dgm:cxn modelId="{41584D9F-D2FD-4E53-8D7B-CC3180ADACFF}" type="presParOf" srcId="{E28573F7-4A2C-4901-9107-1AA2A55B6A66}" destId="{A76E220A-8CCC-485B-BE3D-1093D27A283C}" srcOrd="2" destOrd="0" presId="urn:microsoft.com/office/officeart/2005/8/layout/hList7"/>
    <dgm:cxn modelId="{13D34E86-43C3-442B-8401-217B7034A596}" type="presParOf" srcId="{E28573F7-4A2C-4901-9107-1AA2A55B6A66}" destId="{6C9BB8E9-02FB-4F08-8CC5-9ADF3A833957}" srcOrd="3" destOrd="0" presId="urn:microsoft.com/office/officeart/2005/8/layout/hList7"/>
    <dgm:cxn modelId="{C8165DDA-98D5-451E-B558-445788E67997}" type="presParOf" srcId="{D78F7EFB-AB27-453C-B466-55EA1B51CD2A}" destId="{3BAC4AF3-2135-4EAC-B8EB-1EFF37F297AD}" srcOrd="3" destOrd="0" presId="urn:microsoft.com/office/officeart/2005/8/layout/hList7"/>
    <dgm:cxn modelId="{3207B082-DD50-4412-9902-40A410C1A808}" type="presParOf" srcId="{D78F7EFB-AB27-453C-B466-55EA1B51CD2A}" destId="{45F621DA-7D8C-4CE4-ADD4-8513AA73F8CC}" srcOrd="4" destOrd="0" presId="urn:microsoft.com/office/officeart/2005/8/layout/hList7"/>
    <dgm:cxn modelId="{1DB017C1-834A-4CDB-A02D-ABCBA590DD58}" type="presParOf" srcId="{45F621DA-7D8C-4CE4-ADD4-8513AA73F8CC}" destId="{B13EBF47-EDA7-4B0C-B57E-DFA26AB1698B}" srcOrd="0" destOrd="0" presId="urn:microsoft.com/office/officeart/2005/8/layout/hList7"/>
    <dgm:cxn modelId="{21FD08D3-D9AC-4BB0-8235-CCD4E6319F6A}" type="presParOf" srcId="{45F621DA-7D8C-4CE4-ADD4-8513AA73F8CC}" destId="{7FE0F6FD-EAFE-4A04-92FE-1ABE69C8BEA9}" srcOrd="1" destOrd="0" presId="urn:microsoft.com/office/officeart/2005/8/layout/hList7"/>
    <dgm:cxn modelId="{E747176C-170F-4D63-9A5E-E8191DC9EB72}" type="presParOf" srcId="{45F621DA-7D8C-4CE4-ADD4-8513AA73F8CC}" destId="{C67E52D5-8884-409A-B47E-D1C627485B03}" srcOrd="2" destOrd="0" presId="urn:microsoft.com/office/officeart/2005/8/layout/hList7"/>
    <dgm:cxn modelId="{E5619A43-C8A0-4824-A8CE-CEC297E4AF49}" type="presParOf" srcId="{45F621DA-7D8C-4CE4-ADD4-8513AA73F8CC}" destId="{B09B0C70-7EFD-4DDF-A3EE-1C0D66D1DAE1}" srcOrd="3" destOrd="0" presId="urn:microsoft.com/office/officeart/2005/8/layout/hList7"/>
    <dgm:cxn modelId="{C7BE3B94-C354-4653-87CD-C9B2B3C0648C}" type="presParOf" srcId="{D78F7EFB-AB27-453C-B466-55EA1B51CD2A}" destId="{76367F60-AE6E-46A8-A788-09D03EE7DE1B}" srcOrd="5" destOrd="0" presId="urn:microsoft.com/office/officeart/2005/8/layout/hList7"/>
    <dgm:cxn modelId="{5894B6DF-3639-405E-87D5-119D6F38203C}" type="presParOf" srcId="{D78F7EFB-AB27-453C-B466-55EA1B51CD2A}" destId="{EA29A9A8-B6E6-4A8C-99D3-E0D2F092C48A}" srcOrd="6" destOrd="0" presId="urn:microsoft.com/office/officeart/2005/8/layout/hList7"/>
    <dgm:cxn modelId="{BEDB8A09-4F97-41D8-A5BF-747238A13B7F}" type="presParOf" srcId="{EA29A9A8-B6E6-4A8C-99D3-E0D2F092C48A}" destId="{011D0F27-F7D4-4264-B413-6EAFE0A8BA58}" srcOrd="0" destOrd="0" presId="urn:microsoft.com/office/officeart/2005/8/layout/hList7"/>
    <dgm:cxn modelId="{F875069D-FCE6-4FB5-9465-4AA3414B697E}" type="presParOf" srcId="{EA29A9A8-B6E6-4A8C-99D3-E0D2F092C48A}" destId="{5A095104-2497-472D-A90F-C8B45F3C3906}" srcOrd="1" destOrd="0" presId="urn:microsoft.com/office/officeart/2005/8/layout/hList7"/>
    <dgm:cxn modelId="{4968C7C2-BA4C-451E-8C69-46849A95DD02}" type="presParOf" srcId="{EA29A9A8-B6E6-4A8C-99D3-E0D2F092C48A}" destId="{D9185084-E044-42D9-A539-1E58D8E5F79C}" srcOrd="2" destOrd="0" presId="urn:microsoft.com/office/officeart/2005/8/layout/hList7"/>
    <dgm:cxn modelId="{9031CAE2-BABC-4347-AF73-DAE7E4CCE259}" type="presParOf" srcId="{EA29A9A8-B6E6-4A8C-99D3-E0D2F092C48A}" destId="{CF1CAC01-DEE3-4688-A32D-0A63B52FD8A4}" srcOrd="3" destOrd="0" presId="urn:microsoft.com/office/officeart/2005/8/layout/hList7"/>
    <dgm:cxn modelId="{3C71A6CF-1F1B-4890-BEC0-605DC25FEEF7}" type="presParOf" srcId="{D78F7EFB-AB27-453C-B466-55EA1B51CD2A}" destId="{15BDDABF-0B8B-4538-A8F8-DFD947FEF270}" srcOrd="7" destOrd="0" presId="urn:microsoft.com/office/officeart/2005/8/layout/hList7"/>
    <dgm:cxn modelId="{BC2E05BD-9C4F-48F4-A2ED-A1E054AF721F}" type="presParOf" srcId="{D78F7EFB-AB27-453C-B466-55EA1B51CD2A}" destId="{55BDD2B2-3BDC-4006-A47C-B29CDF1D512F}" srcOrd="8" destOrd="0" presId="urn:microsoft.com/office/officeart/2005/8/layout/hList7"/>
    <dgm:cxn modelId="{24C95752-06FC-44D5-AF85-4571888545F1}" type="presParOf" srcId="{55BDD2B2-3BDC-4006-A47C-B29CDF1D512F}" destId="{DF6AF6D8-27FE-4A3B-9F2E-2B90FDE9C1E3}" srcOrd="0" destOrd="0" presId="urn:microsoft.com/office/officeart/2005/8/layout/hList7"/>
    <dgm:cxn modelId="{8D54CFC6-A2CD-4555-969D-B9177739421A}" type="presParOf" srcId="{55BDD2B2-3BDC-4006-A47C-B29CDF1D512F}" destId="{6ACBE587-850C-47C9-A14B-405067926DDA}" srcOrd="1" destOrd="0" presId="urn:microsoft.com/office/officeart/2005/8/layout/hList7"/>
    <dgm:cxn modelId="{28D6E6A8-732C-4E18-9C55-87447312DB52}" type="presParOf" srcId="{55BDD2B2-3BDC-4006-A47C-B29CDF1D512F}" destId="{D2A38CC9-86AB-4967-B1A4-5740B70EC67A}" srcOrd="2" destOrd="0" presId="urn:microsoft.com/office/officeart/2005/8/layout/hList7"/>
    <dgm:cxn modelId="{D5741543-9BDF-4CF3-8437-3107202701E4}" type="presParOf" srcId="{55BDD2B2-3BDC-4006-A47C-B29CDF1D512F}" destId="{606DCEAD-7713-485B-9C28-BB65C8FE958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C9EE5-F6AF-4F52-9684-7DB053432B45}">
      <dsp:nvSpPr>
        <dsp:cNvPr id="0" name=""/>
        <dsp:cNvSpPr/>
      </dsp:nvSpPr>
      <dsp:spPr>
        <a:xfrm>
          <a:off x="66" y="-19014"/>
          <a:ext cx="947133" cy="1555498"/>
        </a:xfrm>
        <a:prstGeom prst="roundRect">
          <a:avLst>
            <a:gd name="adj" fmla="val 10000"/>
          </a:avLst>
        </a:prstGeom>
        <a:solidFill>
          <a:srgbClr val="71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PCP Visits</a:t>
          </a:r>
        </a:p>
      </dsp:txBody>
      <dsp:txXfrm>
        <a:off x="66" y="603184"/>
        <a:ext cx="947133" cy="622199"/>
      </dsp:txXfrm>
    </dsp:sp>
    <dsp:sp modelId="{C4AB47D9-4EA0-4D0D-96EF-152B667482DD}">
      <dsp:nvSpPr>
        <dsp:cNvPr id="0" name=""/>
        <dsp:cNvSpPr/>
      </dsp:nvSpPr>
      <dsp:spPr>
        <a:xfrm>
          <a:off x="214576" y="74314"/>
          <a:ext cx="517980" cy="51798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C934C-BE70-42BC-9A0B-E83F673E2513}">
      <dsp:nvSpPr>
        <dsp:cNvPr id="0" name=""/>
        <dsp:cNvSpPr/>
      </dsp:nvSpPr>
      <dsp:spPr>
        <a:xfrm>
          <a:off x="975547" y="-19014"/>
          <a:ext cx="947133" cy="1555498"/>
        </a:xfrm>
        <a:prstGeom prst="roundRect">
          <a:avLst>
            <a:gd name="adj" fmla="val 10000"/>
          </a:avLst>
        </a:prstGeom>
        <a:solidFill>
          <a:srgbClr val="71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Sent</a:t>
          </a:r>
          <a:r>
            <a:rPr lang="en-US" sz="1100" kern="1200" baseline="0" dirty="0"/>
            <a:t> to </a:t>
          </a:r>
          <a:r>
            <a:rPr lang="en-US" sz="1100" kern="1200" baseline="0" dirty="0" err="1"/>
            <a:t>PharmD</a:t>
          </a:r>
          <a:endParaRPr lang="en-US" sz="1100" kern="1200" dirty="0"/>
        </a:p>
      </dsp:txBody>
      <dsp:txXfrm>
        <a:off x="975547" y="603184"/>
        <a:ext cx="947133" cy="622199"/>
      </dsp:txXfrm>
    </dsp:sp>
    <dsp:sp modelId="{6C9BB8E9-02FB-4F08-8CC5-9ADF3A833957}">
      <dsp:nvSpPr>
        <dsp:cNvPr id="0" name=""/>
        <dsp:cNvSpPr/>
      </dsp:nvSpPr>
      <dsp:spPr>
        <a:xfrm>
          <a:off x="1190123" y="74314"/>
          <a:ext cx="517980" cy="51798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EBF47-EDA7-4B0C-B57E-DFA26AB1698B}">
      <dsp:nvSpPr>
        <dsp:cNvPr id="0" name=""/>
        <dsp:cNvSpPr/>
      </dsp:nvSpPr>
      <dsp:spPr>
        <a:xfrm>
          <a:off x="1951094" y="-19014"/>
          <a:ext cx="947133" cy="1555498"/>
        </a:xfrm>
        <a:prstGeom prst="roundRect">
          <a:avLst>
            <a:gd name="adj" fmla="val 10000"/>
          </a:avLst>
        </a:prstGeom>
        <a:solidFill>
          <a:srgbClr val="71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Sent</a:t>
          </a:r>
          <a:r>
            <a:rPr lang="en-US" sz="1100" kern="1200" baseline="0" dirty="0"/>
            <a:t> to Recovery Coach </a:t>
          </a:r>
          <a:endParaRPr lang="en-US" sz="1100" kern="1200" dirty="0"/>
        </a:p>
      </dsp:txBody>
      <dsp:txXfrm>
        <a:off x="1951094" y="603184"/>
        <a:ext cx="947133" cy="622199"/>
      </dsp:txXfrm>
    </dsp:sp>
    <dsp:sp modelId="{B09B0C70-7EFD-4DDF-A3EE-1C0D66D1DAE1}">
      <dsp:nvSpPr>
        <dsp:cNvPr id="0" name=""/>
        <dsp:cNvSpPr/>
      </dsp:nvSpPr>
      <dsp:spPr>
        <a:xfrm>
          <a:off x="2165671" y="74314"/>
          <a:ext cx="517980" cy="51798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D0F27-F7D4-4264-B413-6EAFE0A8BA58}">
      <dsp:nvSpPr>
        <dsp:cNvPr id="0" name=""/>
        <dsp:cNvSpPr/>
      </dsp:nvSpPr>
      <dsp:spPr>
        <a:xfrm>
          <a:off x="2926642" y="-19014"/>
          <a:ext cx="947133" cy="1555498"/>
        </a:xfrm>
        <a:prstGeom prst="roundRect">
          <a:avLst>
            <a:gd name="adj" fmla="val 10000"/>
          </a:avLst>
        </a:prstGeom>
        <a:solidFill>
          <a:srgbClr val="71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926642" y="603184"/>
        <a:ext cx="947133" cy="622199"/>
      </dsp:txXfrm>
    </dsp:sp>
    <dsp:sp modelId="{CF1CAC01-DEE3-4688-A32D-0A63B52FD8A4}">
      <dsp:nvSpPr>
        <dsp:cNvPr id="0" name=""/>
        <dsp:cNvSpPr/>
      </dsp:nvSpPr>
      <dsp:spPr>
        <a:xfrm>
          <a:off x="3141218" y="74314"/>
          <a:ext cx="517980" cy="51798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AF6D8-27FE-4A3B-9F2E-2B90FDE9C1E3}">
      <dsp:nvSpPr>
        <dsp:cNvPr id="0" name=""/>
        <dsp:cNvSpPr/>
      </dsp:nvSpPr>
      <dsp:spPr>
        <a:xfrm>
          <a:off x="3902189" y="-19014"/>
          <a:ext cx="947133" cy="1555498"/>
        </a:xfrm>
        <a:prstGeom prst="roundRect">
          <a:avLst>
            <a:gd name="adj" fmla="val 10000"/>
          </a:avLst>
        </a:prstGeom>
        <a:solidFill>
          <a:srgbClr val="71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02189" y="603184"/>
        <a:ext cx="947133" cy="622199"/>
      </dsp:txXfrm>
    </dsp:sp>
    <dsp:sp modelId="{606DCEAD-7713-485B-9C28-BB65C8FE958A}">
      <dsp:nvSpPr>
        <dsp:cNvPr id="0" name=""/>
        <dsp:cNvSpPr/>
      </dsp:nvSpPr>
      <dsp:spPr>
        <a:xfrm>
          <a:off x="4116765" y="74314"/>
          <a:ext cx="517980" cy="51798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26FCF-AF57-4C4B-AD92-1E658EBB6FA1}">
      <dsp:nvSpPr>
        <dsp:cNvPr id="0" name=""/>
        <dsp:cNvSpPr/>
      </dsp:nvSpPr>
      <dsp:spPr>
        <a:xfrm>
          <a:off x="189600" y="1051130"/>
          <a:ext cx="4461377" cy="464934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FC801-E82E-4E9E-AE60-9A419BF31D3B}">
      <dsp:nvSpPr>
        <dsp:cNvPr id="0" name=""/>
        <dsp:cNvSpPr/>
      </dsp:nvSpPr>
      <dsp:spPr>
        <a:xfrm>
          <a:off x="296658" y="483"/>
          <a:ext cx="2449918" cy="37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Patients Needing Updated OTA</a:t>
          </a:r>
        </a:p>
      </dsp:txBody>
      <dsp:txXfrm>
        <a:off x="307782" y="11607"/>
        <a:ext cx="2427670" cy="357545"/>
      </dsp:txXfrm>
    </dsp:sp>
    <dsp:sp modelId="{710010B1-5E24-4AC7-8F65-6EE4BE6EC07D}">
      <dsp:nvSpPr>
        <dsp:cNvPr id="0" name=""/>
        <dsp:cNvSpPr/>
      </dsp:nvSpPr>
      <dsp:spPr>
        <a:xfrm>
          <a:off x="541650" y="380277"/>
          <a:ext cx="244991" cy="284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845"/>
              </a:lnTo>
              <a:lnTo>
                <a:pt x="244991" y="284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C3693-E01B-4074-BFC6-234621223165}">
      <dsp:nvSpPr>
        <dsp:cNvPr id="0" name=""/>
        <dsp:cNvSpPr/>
      </dsp:nvSpPr>
      <dsp:spPr>
        <a:xfrm>
          <a:off x="786642" y="475225"/>
          <a:ext cx="1569835" cy="37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Patient Name</a:t>
          </a:r>
        </a:p>
      </dsp:txBody>
      <dsp:txXfrm>
        <a:off x="797766" y="486349"/>
        <a:ext cx="1547587" cy="357545"/>
      </dsp:txXfrm>
    </dsp:sp>
    <dsp:sp modelId="{B96C02A4-3737-470A-982E-18CBE53F9579}">
      <dsp:nvSpPr>
        <dsp:cNvPr id="0" name=""/>
        <dsp:cNvSpPr/>
      </dsp:nvSpPr>
      <dsp:spPr>
        <a:xfrm>
          <a:off x="541650" y="380277"/>
          <a:ext cx="244991" cy="759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587"/>
              </a:lnTo>
              <a:lnTo>
                <a:pt x="244991" y="7595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861E0-102A-40B7-AA00-FD596EA134E7}">
      <dsp:nvSpPr>
        <dsp:cNvPr id="0" name=""/>
        <dsp:cNvSpPr/>
      </dsp:nvSpPr>
      <dsp:spPr>
        <a:xfrm>
          <a:off x="786642" y="949967"/>
          <a:ext cx="1558435" cy="37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Patient Name</a:t>
          </a:r>
        </a:p>
      </dsp:txBody>
      <dsp:txXfrm>
        <a:off x="797766" y="961091"/>
        <a:ext cx="1536187" cy="357545"/>
      </dsp:txXfrm>
    </dsp:sp>
    <dsp:sp modelId="{D8055FD7-635A-43AA-AF15-F216D753EA51}">
      <dsp:nvSpPr>
        <dsp:cNvPr id="0" name=""/>
        <dsp:cNvSpPr/>
      </dsp:nvSpPr>
      <dsp:spPr>
        <a:xfrm>
          <a:off x="2936474" y="483"/>
          <a:ext cx="2216854" cy="37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Patients Needing Updated </a:t>
          </a:r>
          <a:r>
            <a:rPr lang="en-US" sz="1300" kern="1200" dirty="0" err="1"/>
            <a:t>Utox</a:t>
          </a:r>
          <a:endParaRPr lang="en-US" sz="1300" kern="1200" dirty="0"/>
        </a:p>
      </dsp:txBody>
      <dsp:txXfrm>
        <a:off x="2947598" y="11607"/>
        <a:ext cx="2194606" cy="357545"/>
      </dsp:txXfrm>
    </dsp:sp>
    <dsp:sp modelId="{2204910F-2F12-46CF-BA88-B66807B70E28}">
      <dsp:nvSpPr>
        <dsp:cNvPr id="0" name=""/>
        <dsp:cNvSpPr/>
      </dsp:nvSpPr>
      <dsp:spPr>
        <a:xfrm>
          <a:off x="3158159" y="380277"/>
          <a:ext cx="221685" cy="284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845"/>
              </a:lnTo>
              <a:lnTo>
                <a:pt x="221685" y="284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BCEE1-ADE0-4318-9BD6-00D2AE67B12E}">
      <dsp:nvSpPr>
        <dsp:cNvPr id="0" name=""/>
        <dsp:cNvSpPr/>
      </dsp:nvSpPr>
      <dsp:spPr>
        <a:xfrm>
          <a:off x="3379845" y="475225"/>
          <a:ext cx="1428218" cy="37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Patient Name</a:t>
          </a:r>
        </a:p>
      </dsp:txBody>
      <dsp:txXfrm>
        <a:off x="3390969" y="486349"/>
        <a:ext cx="1405970" cy="357545"/>
      </dsp:txXfrm>
    </dsp:sp>
    <dsp:sp modelId="{C6D2D700-7A0D-4602-998B-F04686C5AFE9}">
      <dsp:nvSpPr>
        <dsp:cNvPr id="0" name=""/>
        <dsp:cNvSpPr/>
      </dsp:nvSpPr>
      <dsp:spPr>
        <a:xfrm>
          <a:off x="3158159" y="380277"/>
          <a:ext cx="221685" cy="759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587"/>
              </a:lnTo>
              <a:lnTo>
                <a:pt x="221685" y="7595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30EDA-5FBF-42EC-9DE6-2DAE953BB625}">
      <dsp:nvSpPr>
        <dsp:cNvPr id="0" name=""/>
        <dsp:cNvSpPr/>
      </dsp:nvSpPr>
      <dsp:spPr>
        <a:xfrm>
          <a:off x="3379845" y="949967"/>
          <a:ext cx="1428218" cy="37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Patient Name</a:t>
          </a:r>
        </a:p>
      </dsp:txBody>
      <dsp:txXfrm>
        <a:off x="3390969" y="961091"/>
        <a:ext cx="1405970" cy="357545"/>
      </dsp:txXfrm>
    </dsp:sp>
    <dsp:sp modelId="{697ABF5E-D90D-4186-8B53-05ABFD54AB23}">
      <dsp:nvSpPr>
        <dsp:cNvPr id="0" name=""/>
        <dsp:cNvSpPr/>
      </dsp:nvSpPr>
      <dsp:spPr>
        <a:xfrm>
          <a:off x="3158159" y="380277"/>
          <a:ext cx="221685" cy="1234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328"/>
              </a:lnTo>
              <a:lnTo>
                <a:pt x="221685" y="1234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F5B01-11EF-4A94-AEFE-008E915D74D5}">
      <dsp:nvSpPr>
        <dsp:cNvPr id="0" name=""/>
        <dsp:cNvSpPr/>
      </dsp:nvSpPr>
      <dsp:spPr>
        <a:xfrm>
          <a:off x="3379845" y="1424709"/>
          <a:ext cx="1428218" cy="37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Patient Name</a:t>
          </a:r>
        </a:p>
      </dsp:txBody>
      <dsp:txXfrm>
        <a:off x="3390969" y="1435833"/>
        <a:ext cx="1405970" cy="357545"/>
      </dsp:txXfrm>
    </dsp:sp>
    <dsp:sp modelId="{F39A1A1F-3964-40D0-BDAB-FBB6BDBA2363}">
      <dsp:nvSpPr>
        <dsp:cNvPr id="0" name=""/>
        <dsp:cNvSpPr/>
      </dsp:nvSpPr>
      <dsp:spPr>
        <a:xfrm>
          <a:off x="5343225" y="483"/>
          <a:ext cx="2216854" cy="37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Patients Needing Narcan</a:t>
          </a:r>
        </a:p>
      </dsp:txBody>
      <dsp:txXfrm>
        <a:off x="5354349" y="11607"/>
        <a:ext cx="2194606" cy="357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9B417-8FDE-49D6-88E8-B44F7F2E2EB2}">
      <dsp:nvSpPr>
        <dsp:cNvPr id="0" name=""/>
        <dsp:cNvSpPr/>
      </dsp:nvSpPr>
      <dsp:spPr>
        <a:xfrm>
          <a:off x="1252774" y="926"/>
          <a:ext cx="2342832" cy="423759"/>
        </a:xfrm>
        <a:prstGeom prst="roundRect">
          <a:avLst>
            <a:gd name="adj" fmla="val 10000"/>
          </a:avLst>
        </a:prstGeom>
        <a:solidFill>
          <a:srgbClr val="A5A5A5"/>
        </a:solidFill>
        <a:ln w="12700" cap="flat" cmpd="sng" algn="ctr">
          <a:solidFill>
            <a:srgbClr val="A5A5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Patients Without a Visit in the Last Year</a:t>
          </a:r>
        </a:p>
      </dsp:txBody>
      <dsp:txXfrm>
        <a:off x="1265185" y="13337"/>
        <a:ext cx="2318010" cy="398937"/>
      </dsp:txXfrm>
    </dsp:sp>
    <dsp:sp modelId="{71225C26-E46A-44B7-97F8-780508730730}">
      <dsp:nvSpPr>
        <dsp:cNvPr id="0" name=""/>
        <dsp:cNvSpPr/>
      </dsp:nvSpPr>
      <dsp:spPr>
        <a:xfrm>
          <a:off x="1487057" y="424686"/>
          <a:ext cx="234283" cy="317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19"/>
              </a:lnTo>
              <a:lnTo>
                <a:pt x="234283" y="3178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94929-6E09-4AFA-A377-D4D674A1EF6C}">
      <dsp:nvSpPr>
        <dsp:cNvPr id="0" name=""/>
        <dsp:cNvSpPr/>
      </dsp:nvSpPr>
      <dsp:spPr>
        <a:xfrm>
          <a:off x="1721340" y="530626"/>
          <a:ext cx="1639476" cy="423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A5A5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Patient Name</a:t>
          </a:r>
        </a:p>
      </dsp:txBody>
      <dsp:txXfrm>
        <a:off x="1733751" y="543037"/>
        <a:ext cx="1614654" cy="398937"/>
      </dsp:txXfrm>
    </dsp:sp>
    <dsp:sp modelId="{EB870D44-442A-45D9-9270-6043F8279FB3}">
      <dsp:nvSpPr>
        <dsp:cNvPr id="0" name=""/>
        <dsp:cNvSpPr/>
      </dsp:nvSpPr>
      <dsp:spPr>
        <a:xfrm>
          <a:off x="1487057" y="424686"/>
          <a:ext cx="234283" cy="847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519"/>
              </a:lnTo>
              <a:lnTo>
                <a:pt x="234283" y="8475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E880E-62A1-4EEE-8A48-59FCC571AAC7}">
      <dsp:nvSpPr>
        <dsp:cNvPr id="0" name=""/>
        <dsp:cNvSpPr/>
      </dsp:nvSpPr>
      <dsp:spPr>
        <a:xfrm>
          <a:off x="1721340" y="1060325"/>
          <a:ext cx="1639476" cy="423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A5A5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Patient Name</a:t>
          </a:r>
        </a:p>
      </dsp:txBody>
      <dsp:txXfrm>
        <a:off x="1733751" y="1072736"/>
        <a:ext cx="1614654" cy="398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9B417-8FDE-49D6-88E8-B44F7F2E2EB2}">
      <dsp:nvSpPr>
        <dsp:cNvPr id="0" name=""/>
        <dsp:cNvSpPr/>
      </dsp:nvSpPr>
      <dsp:spPr>
        <a:xfrm>
          <a:off x="1252774" y="926"/>
          <a:ext cx="2342832" cy="423759"/>
        </a:xfrm>
        <a:prstGeom prst="roundRect">
          <a:avLst>
            <a:gd name="adj" fmla="val 10000"/>
          </a:avLst>
        </a:prstGeom>
        <a:solidFill>
          <a:srgbClr val="A5A5A5"/>
        </a:solidFill>
        <a:ln w="12700" cap="flat" cmpd="sng" algn="ctr">
          <a:solidFill>
            <a:srgbClr val="A5A5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Patients that Overdosed in the Last Year</a:t>
          </a:r>
        </a:p>
      </dsp:txBody>
      <dsp:txXfrm>
        <a:off x="1265185" y="13337"/>
        <a:ext cx="2318010" cy="398937"/>
      </dsp:txXfrm>
    </dsp:sp>
    <dsp:sp modelId="{71225C26-E46A-44B7-97F8-780508730730}">
      <dsp:nvSpPr>
        <dsp:cNvPr id="0" name=""/>
        <dsp:cNvSpPr/>
      </dsp:nvSpPr>
      <dsp:spPr>
        <a:xfrm>
          <a:off x="1487057" y="424686"/>
          <a:ext cx="234283" cy="317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19"/>
              </a:lnTo>
              <a:lnTo>
                <a:pt x="234283" y="3178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94929-6E09-4AFA-A377-D4D674A1EF6C}">
      <dsp:nvSpPr>
        <dsp:cNvPr id="0" name=""/>
        <dsp:cNvSpPr/>
      </dsp:nvSpPr>
      <dsp:spPr>
        <a:xfrm>
          <a:off x="1721340" y="530626"/>
          <a:ext cx="1639476" cy="423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A5A5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Patient Name</a:t>
          </a:r>
        </a:p>
      </dsp:txBody>
      <dsp:txXfrm>
        <a:off x="1733751" y="543037"/>
        <a:ext cx="1614654" cy="398937"/>
      </dsp:txXfrm>
    </dsp:sp>
    <dsp:sp modelId="{EB870D44-442A-45D9-9270-6043F8279FB3}">
      <dsp:nvSpPr>
        <dsp:cNvPr id="0" name=""/>
        <dsp:cNvSpPr/>
      </dsp:nvSpPr>
      <dsp:spPr>
        <a:xfrm>
          <a:off x="1487057" y="424686"/>
          <a:ext cx="234283" cy="847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519"/>
              </a:lnTo>
              <a:lnTo>
                <a:pt x="234283" y="8475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E880E-62A1-4EEE-8A48-59FCC571AAC7}">
      <dsp:nvSpPr>
        <dsp:cNvPr id="0" name=""/>
        <dsp:cNvSpPr/>
      </dsp:nvSpPr>
      <dsp:spPr>
        <a:xfrm>
          <a:off x="1721340" y="1060325"/>
          <a:ext cx="1639476" cy="423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A5A5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Patient Name</a:t>
          </a:r>
        </a:p>
      </dsp:txBody>
      <dsp:txXfrm>
        <a:off x="1733751" y="1072736"/>
        <a:ext cx="1614654" cy="398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C9EE5-F6AF-4F52-9684-7DB053432B45}">
      <dsp:nvSpPr>
        <dsp:cNvPr id="0" name=""/>
        <dsp:cNvSpPr/>
      </dsp:nvSpPr>
      <dsp:spPr>
        <a:xfrm>
          <a:off x="66" y="-19014"/>
          <a:ext cx="947133" cy="155549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PCP Visits</a:t>
          </a:r>
        </a:p>
      </dsp:txBody>
      <dsp:txXfrm>
        <a:off x="66" y="603184"/>
        <a:ext cx="947133" cy="622199"/>
      </dsp:txXfrm>
    </dsp:sp>
    <dsp:sp modelId="{C4AB47D9-4EA0-4D0D-96EF-152B667482DD}">
      <dsp:nvSpPr>
        <dsp:cNvPr id="0" name=""/>
        <dsp:cNvSpPr/>
      </dsp:nvSpPr>
      <dsp:spPr>
        <a:xfrm>
          <a:off x="214576" y="74314"/>
          <a:ext cx="517980" cy="51798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C934C-BE70-42BC-9A0B-E83F673E2513}">
      <dsp:nvSpPr>
        <dsp:cNvPr id="0" name=""/>
        <dsp:cNvSpPr/>
      </dsp:nvSpPr>
      <dsp:spPr>
        <a:xfrm>
          <a:off x="975547" y="-19014"/>
          <a:ext cx="947133" cy="155549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Sent</a:t>
          </a:r>
          <a:r>
            <a:rPr lang="en-US" sz="1100" kern="1200" baseline="0" dirty="0"/>
            <a:t> to VCE Pain Specialist</a:t>
          </a:r>
          <a:endParaRPr lang="en-US" sz="1100" kern="1200" dirty="0"/>
        </a:p>
      </dsp:txBody>
      <dsp:txXfrm>
        <a:off x="975547" y="603184"/>
        <a:ext cx="947133" cy="622199"/>
      </dsp:txXfrm>
    </dsp:sp>
    <dsp:sp modelId="{6C9BB8E9-02FB-4F08-8CC5-9ADF3A833957}">
      <dsp:nvSpPr>
        <dsp:cNvPr id="0" name=""/>
        <dsp:cNvSpPr/>
      </dsp:nvSpPr>
      <dsp:spPr>
        <a:xfrm>
          <a:off x="1190123" y="74314"/>
          <a:ext cx="517980" cy="51798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EBF47-EDA7-4B0C-B57E-DFA26AB1698B}">
      <dsp:nvSpPr>
        <dsp:cNvPr id="0" name=""/>
        <dsp:cNvSpPr/>
      </dsp:nvSpPr>
      <dsp:spPr>
        <a:xfrm>
          <a:off x="1951094" y="-19014"/>
          <a:ext cx="947133" cy="155549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Sent</a:t>
          </a:r>
          <a:r>
            <a:rPr lang="en-US" sz="1100" kern="1200" baseline="0" dirty="0"/>
            <a:t> to Recovery Coach </a:t>
          </a:r>
          <a:endParaRPr lang="en-US" sz="1100" kern="1200" dirty="0"/>
        </a:p>
      </dsp:txBody>
      <dsp:txXfrm>
        <a:off x="1951094" y="603184"/>
        <a:ext cx="947133" cy="622199"/>
      </dsp:txXfrm>
    </dsp:sp>
    <dsp:sp modelId="{B09B0C70-7EFD-4DDF-A3EE-1C0D66D1DAE1}">
      <dsp:nvSpPr>
        <dsp:cNvPr id="0" name=""/>
        <dsp:cNvSpPr/>
      </dsp:nvSpPr>
      <dsp:spPr>
        <a:xfrm>
          <a:off x="2165671" y="74314"/>
          <a:ext cx="517980" cy="51798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D0F27-F7D4-4264-B413-6EAFE0A8BA58}">
      <dsp:nvSpPr>
        <dsp:cNvPr id="0" name=""/>
        <dsp:cNvSpPr/>
      </dsp:nvSpPr>
      <dsp:spPr>
        <a:xfrm>
          <a:off x="2926642" y="-19014"/>
          <a:ext cx="947133" cy="155549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926642" y="603184"/>
        <a:ext cx="947133" cy="622199"/>
      </dsp:txXfrm>
    </dsp:sp>
    <dsp:sp modelId="{CF1CAC01-DEE3-4688-A32D-0A63B52FD8A4}">
      <dsp:nvSpPr>
        <dsp:cNvPr id="0" name=""/>
        <dsp:cNvSpPr/>
      </dsp:nvSpPr>
      <dsp:spPr>
        <a:xfrm>
          <a:off x="3141218" y="74314"/>
          <a:ext cx="517980" cy="51798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AF6D8-27FE-4A3B-9F2E-2B90FDE9C1E3}">
      <dsp:nvSpPr>
        <dsp:cNvPr id="0" name=""/>
        <dsp:cNvSpPr/>
      </dsp:nvSpPr>
      <dsp:spPr>
        <a:xfrm>
          <a:off x="3902189" y="-19014"/>
          <a:ext cx="947133" cy="155549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02189" y="603184"/>
        <a:ext cx="947133" cy="622199"/>
      </dsp:txXfrm>
    </dsp:sp>
    <dsp:sp modelId="{606DCEAD-7713-485B-9C28-BB65C8FE958A}">
      <dsp:nvSpPr>
        <dsp:cNvPr id="0" name=""/>
        <dsp:cNvSpPr/>
      </dsp:nvSpPr>
      <dsp:spPr>
        <a:xfrm>
          <a:off x="4116765" y="74314"/>
          <a:ext cx="517980" cy="51798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26FCF-AF57-4C4B-AD92-1E658EBB6FA1}">
      <dsp:nvSpPr>
        <dsp:cNvPr id="0" name=""/>
        <dsp:cNvSpPr/>
      </dsp:nvSpPr>
      <dsp:spPr>
        <a:xfrm>
          <a:off x="189600" y="1051130"/>
          <a:ext cx="4461377" cy="464934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0.14773</cdr:x>
      <cdr:y>0.48006</cdr:y>
    </cdr:from>
    <cdr:to>
      <cdr:x>0.96005</cdr:x>
      <cdr:y>0.48006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E7444E8-463B-43CC-8274-885CF1D9208E}"/>
            </a:ext>
          </a:extLst>
        </cdr:cNvPr>
        <cdr:cNvCxnSpPr/>
      </cdr:nvCxnSpPr>
      <cdr:spPr>
        <a:xfrm xmlns:a="http://schemas.openxmlformats.org/drawingml/2006/main">
          <a:off x="435813" y="1157141"/>
          <a:ext cx="2396294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0.24887</cdr:x>
      <cdr:y>0.2771</cdr:y>
    </cdr:from>
    <cdr:to>
      <cdr:x>0.94256</cdr:x>
      <cdr:y>0.2771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0657BD3C-C676-4150-91EC-C5F90466D4F9}"/>
            </a:ext>
          </a:extLst>
        </cdr:cNvPr>
        <cdr:cNvCxnSpPr/>
      </cdr:nvCxnSpPr>
      <cdr:spPr>
        <a:xfrm xmlns:a="http://schemas.openxmlformats.org/drawingml/2006/main" flipH="1">
          <a:off x="959247" y="572201"/>
          <a:ext cx="2673779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accent6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C4D7-4578-4DF8-8F27-3D18B22EAF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6BAD2-E148-4909-8BE1-A838EBF3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4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6BAD2-E148-4909-8BE1-A838EBF3A5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6BAD2-E148-4909-8BE1-A838EBF3A5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6BAD2-E148-4909-8BE1-A838EBF3A5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CB74-22E7-4730-8E51-AE36E944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34F7B-675C-4EF4-988D-8CBCA6518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82EB-C121-42EB-83AA-C0607B51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93C4-8B36-4571-9382-708EFAAC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F9C6-B128-4E0E-9E4A-D4C6F60D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6B9D-1A53-4B94-B016-BE243427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31795-EE19-4261-AC4B-3186CA0F8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F2C6-C50F-45B2-BEE6-6EFA450F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75DC-5CE3-43C1-B0FA-9B3D8B08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7FC9-E6C3-40FD-BE6B-07056798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D5B7F-CD0D-4089-9689-E0A9EFF19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43106-5CB1-4688-92D7-D2CF194F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0BE9-B0E0-4EC6-B571-370A38BD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17E0A-2044-41E5-8B5B-A2718D1D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6546-98A0-4C71-B3BB-5B3FA0D2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41A2-1E9A-44BA-931F-534B7E30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059C-6836-4E23-87E2-C889D626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39D7-2C56-4AC1-88C4-AEDDE5D3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E12C-B46A-4185-8747-EC3924AE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86C7-8EA6-4BE6-86E1-04FDED64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F351-DAA8-47DC-9F17-F042A5CB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B266-17D0-4399-AAD7-B0D7FA04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27CB-101D-43B7-902E-69C925ED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54FD-404A-438A-8AEC-0E3598AA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609A-4F41-4937-987D-2B0BE8F9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B049-28F1-472B-926C-2F5F4A62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0CFC-BC1F-4173-8C50-D67F11A34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FA717-A932-46D9-BC84-0B940FCE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47D74-A6A1-4F2D-9692-9D95192B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9F8B6-2820-474F-96FD-9126B690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21098-A8A9-4F9B-A88B-30F486A4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FEF9-224E-495D-93E3-1E8EE99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DA4E9-DB4F-4834-80CB-871AAE034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C241-CDE1-4EF8-A02F-BF504157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478D1-FCB5-4B31-B14F-329B1E4C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8192E-C079-4530-8CCD-D653B4E36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A2FC8-D39C-4966-8D1A-B96D1139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AA1D1-7A66-4A23-8224-E826366D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9234D-A8A4-4B96-B985-45E83BA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BDED-9967-4104-9867-38C0A665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B9D08-D57F-4D12-8A59-AFF0AA2E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5E90B-4A2F-4BDF-840F-C9204717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C90D1-CD17-48FB-A5F6-156A22C7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D5742-1E97-4879-ADB2-467A5781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E5584-A429-445F-B2C6-7265375B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E5DC4-7ABD-48F0-972E-F0C67481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BE29-3224-4A53-A9C8-E03DBE6C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8067-C13B-4ABE-8249-AFC5A74A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E4159-3231-430F-907F-5A64196C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10232-24B9-462C-A10C-B2F1BE55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9E2BA-8A22-4821-AA02-31C0A605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A3CF8-D914-479C-BE9F-1A76D121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515-0FE0-4A10-89EC-CDAAB122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6E4E1-8822-4553-A7C2-525E5DBBF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64CAB-5821-4E27-BE0B-F0BC269E6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5A16A-9A59-4BC5-8EAC-2D8A6062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DF9E7-835F-4AA7-A36B-C6853CF9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A1EF-312D-4A7F-A1E2-EA061EE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A10FE-EF1A-4B94-B60A-59CE3384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AFEF3-4424-4AB3-80A8-567DA572D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7D16-9978-487E-ABCF-A6DED8A7D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2657-C8EC-47B2-8F1E-CCEB7C010A3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02E7-1873-48D0-A25F-62A688698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B26D-EE83-497D-8FE1-592FD0468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D6A9-993E-4117-9A72-3F630AC3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microsoft.com/office/2007/relationships/diagramDrawing" Target="../diagrams/drawing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diagramQuickStyle" Target="../diagrams/quickStyle1.xml"/><Relationship Id="rId5" Type="http://schemas.openxmlformats.org/officeDocument/2006/relationships/chart" Target="../charts/chart3.xml"/><Relationship Id="rId10" Type="http://schemas.openxmlformats.org/officeDocument/2006/relationships/diagramLayout" Target="../diagrams/layout1.xml"/><Relationship Id="rId4" Type="http://schemas.openxmlformats.org/officeDocument/2006/relationships/chart" Target="../charts/chart2.xml"/><Relationship Id="rId9" Type="http://schemas.openxmlformats.org/officeDocument/2006/relationships/diagramData" Target="../diagrams/data1.xml"/><Relationship Id="rId1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chart" Target="../charts/chart8.xml"/><Relationship Id="rId21" Type="http://schemas.openxmlformats.org/officeDocument/2006/relationships/diagramQuickStyle" Target="../diagrams/quickStyle4.xml"/><Relationship Id="rId7" Type="http://schemas.openxmlformats.org/officeDocument/2006/relationships/chart" Target="../charts/chart12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11" Type="http://schemas.openxmlformats.org/officeDocument/2006/relationships/diagramQuickStyle" Target="../diagrams/quickStyle2.xml"/><Relationship Id="rId5" Type="http://schemas.openxmlformats.org/officeDocument/2006/relationships/chart" Target="../charts/chart10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chart" Target="../charts/chart9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13" Type="http://schemas.microsoft.com/office/2007/relationships/diagramDrawing" Target="../diagrams/drawing5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11" Type="http://schemas.openxmlformats.org/officeDocument/2006/relationships/diagramQuickStyle" Target="../diagrams/quickStyle5.xml"/><Relationship Id="rId5" Type="http://schemas.openxmlformats.org/officeDocument/2006/relationships/chart" Target="../charts/chart16.xml"/><Relationship Id="rId10" Type="http://schemas.openxmlformats.org/officeDocument/2006/relationships/diagramLayout" Target="../diagrams/layout5.xml"/><Relationship Id="rId4" Type="http://schemas.openxmlformats.org/officeDocument/2006/relationships/chart" Target="../charts/chart15.xml"/><Relationship Id="rId9" Type="http://schemas.openxmlformats.org/officeDocument/2006/relationships/diagramData" Target="../diagrams/data5.xml"/><Relationship Id="rId14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0C7068D-4601-47F4-AEDC-90038BE53504}"/>
              </a:ext>
            </a:extLst>
          </p:cNvPr>
          <p:cNvSpPr/>
          <p:nvPr/>
        </p:nvSpPr>
        <p:spPr>
          <a:xfrm>
            <a:off x="9357186" y="222237"/>
            <a:ext cx="2431848" cy="449651"/>
          </a:xfrm>
          <a:prstGeom prst="rect">
            <a:avLst/>
          </a:prstGeom>
          <a:solidFill>
            <a:srgbClr val="71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EB313D-4F49-4488-8B56-70EB3BDC6DC8}"/>
              </a:ext>
            </a:extLst>
          </p:cNvPr>
          <p:cNvSpPr/>
          <p:nvPr/>
        </p:nvSpPr>
        <p:spPr>
          <a:xfrm>
            <a:off x="42607" y="907345"/>
            <a:ext cx="12106787" cy="20186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98CC5C68-98E1-4731-9DA4-40FCD2FD1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947368"/>
              </p:ext>
            </p:extLst>
          </p:nvPr>
        </p:nvGraphicFramePr>
        <p:xfrm>
          <a:off x="9034322" y="825166"/>
          <a:ext cx="3107294" cy="243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60A4977F-8833-406F-B058-F86D25609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436128"/>
              </p:ext>
            </p:extLst>
          </p:nvPr>
        </p:nvGraphicFramePr>
        <p:xfrm>
          <a:off x="443307" y="859840"/>
          <a:ext cx="2799783" cy="241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A8AEAB55-A7BE-4B97-8AE4-1523DE934DA6}"/>
              </a:ext>
            </a:extLst>
          </p:cNvPr>
          <p:cNvSpPr/>
          <p:nvPr/>
        </p:nvSpPr>
        <p:spPr>
          <a:xfrm>
            <a:off x="8942182" y="168602"/>
            <a:ext cx="549300" cy="549603"/>
          </a:xfrm>
          <a:prstGeom prst="ellipse">
            <a:avLst/>
          </a:prstGeom>
          <a:solidFill>
            <a:srgbClr val="3423A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98985A87-8A36-491C-8305-606C9259D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465403"/>
              </p:ext>
            </p:extLst>
          </p:nvPr>
        </p:nvGraphicFramePr>
        <p:xfrm>
          <a:off x="3207719" y="854538"/>
          <a:ext cx="2949971" cy="241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80F4812D-0CC0-4BD5-B42B-D81072E96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656484"/>
              </p:ext>
            </p:extLst>
          </p:nvPr>
        </p:nvGraphicFramePr>
        <p:xfrm>
          <a:off x="6139015" y="802675"/>
          <a:ext cx="2952577" cy="247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FEB146E1-6F03-4C65-981D-3B58558B97F0}"/>
              </a:ext>
            </a:extLst>
          </p:cNvPr>
          <p:cNvSpPr/>
          <p:nvPr/>
        </p:nvSpPr>
        <p:spPr>
          <a:xfrm rot="16200000">
            <a:off x="-672463" y="1658036"/>
            <a:ext cx="1879705" cy="53477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18CD0-30D4-4E5C-AC23-F9B21A73DA65}"/>
              </a:ext>
            </a:extLst>
          </p:cNvPr>
          <p:cNvSpPr txBox="1"/>
          <p:nvPr/>
        </p:nvSpPr>
        <p:spPr>
          <a:xfrm rot="16200000">
            <a:off x="-722462" y="1578840"/>
            <a:ext cx="1979704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Pain Intensity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100" dirty="0">
                <a:solidFill>
                  <a:schemeClr val="bg1"/>
                </a:solidFill>
              </a:rPr>
              <a:t>PEG Scale)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B4D041B-954D-4AAA-B686-FF13A280BCC8}"/>
              </a:ext>
            </a:extLst>
          </p:cNvPr>
          <p:cNvSpPr/>
          <p:nvPr/>
        </p:nvSpPr>
        <p:spPr>
          <a:xfrm>
            <a:off x="42608" y="2984802"/>
            <a:ext cx="12104684" cy="1840117"/>
          </a:xfrm>
          <a:prstGeom prst="rect">
            <a:avLst/>
          </a:prstGeom>
          <a:noFill/>
          <a:ln w="28575">
            <a:solidFill>
              <a:srgbClr val="342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D2B5E2-7BDB-43EF-96B9-0C08F894FBFD}"/>
              </a:ext>
            </a:extLst>
          </p:cNvPr>
          <p:cNvSpPr/>
          <p:nvPr/>
        </p:nvSpPr>
        <p:spPr>
          <a:xfrm>
            <a:off x="42607" y="4879675"/>
            <a:ext cx="12104684" cy="1919556"/>
          </a:xfrm>
          <a:prstGeom prst="rect">
            <a:avLst/>
          </a:prstGeom>
          <a:noFill/>
          <a:ln w="28575">
            <a:solidFill>
              <a:srgbClr val="342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AB4F2225-327E-4C26-A8FD-40DF406DD4F8}"/>
              </a:ext>
            </a:extLst>
          </p:cNvPr>
          <p:cNvSpPr/>
          <p:nvPr/>
        </p:nvSpPr>
        <p:spPr>
          <a:xfrm rot="16200000">
            <a:off x="-596743" y="3623409"/>
            <a:ext cx="1756394" cy="562903"/>
          </a:xfrm>
          <a:prstGeom prst="flowChartOffpageConnector">
            <a:avLst/>
          </a:prstGeom>
          <a:solidFill>
            <a:srgbClr val="3423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Patient Severity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7068D-4601-47F4-AEDC-90038BE53504}"/>
              </a:ext>
            </a:extLst>
          </p:cNvPr>
          <p:cNvSpPr/>
          <p:nvPr/>
        </p:nvSpPr>
        <p:spPr>
          <a:xfrm>
            <a:off x="3011197" y="43640"/>
            <a:ext cx="5677072" cy="711853"/>
          </a:xfrm>
          <a:prstGeom prst="rect">
            <a:avLst/>
          </a:prstGeom>
          <a:solidFill>
            <a:srgbClr val="71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2810D-AACE-46AB-9CBB-1F142B39A98D}"/>
              </a:ext>
            </a:extLst>
          </p:cNvPr>
          <p:cNvSpPr txBox="1"/>
          <p:nvPr/>
        </p:nvSpPr>
        <p:spPr>
          <a:xfrm>
            <a:off x="3054331" y="43640"/>
            <a:ext cx="562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</a:rPr>
              <a:t>Primary Care Center:</a:t>
            </a:r>
          </a:p>
          <a:p>
            <a:pPr algn="ctr"/>
            <a:r>
              <a:rPr lang="en-US" b="1" dirty="0">
                <a:ln w="0"/>
                <a:solidFill>
                  <a:schemeClr val="bg1"/>
                </a:solidFill>
              </a:rPr>
              <a:t>Chronic Opioid Therapy (COT) Dashboard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A7C3D-6125-421E-9501-5827A6A82B64}"/>
              </a:ext>
            </a:extLst>
          </p:cNvPr>
          <p:cNvSpPr txBox="1"/>
          <p:nvPr/>
        </p:nvSpPr>
        <p:spPr>
          <a:xfrm>
            <a:off x="443307" y="459414"/>
            <a:ext cx="203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n w="0"/>
              </a:rPr>
              <a:t>1/1/2019 – 12/31/2019</a:t>
            </a:r>
            <a:endParaRPr lang="en-US" sz="11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C15FD8-C6CC-4CAD-8C79-BD53E1B645B5}"/>
              </a:ext>
            </a:extLst>
          </p:cNvPr>
          <p:cNvGrpSpPr/>
          <p:nvPr/>
        </p:nvGrpSpPr>
        <p:grpSpPr>
          <a:xfrm>
            <a:off x="7193419" y="4575557"/>
            <a:ext cx="4651389" cy="2594888"/>
            <a:chOff x="7576273" y="4575421"/>
            <a:chExt cx="4630107" cy="2594888"/>
          </a:xfrm>
        </p:grpSpPr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88449C4F-5167-4CFD-BA3B-2A519CBC7CC5}"/>
                </a:ext>
              </a:extLst>
            </p:cNvPr>
            <p:cNvSpPr/>
            <p:nvPr/>
          </p:nvSpPr>
          <p:spPr>
            <a:xfrm>
              <a:off x="7576273" y="4575421"/>
              <a:ext cx="2594888" cy="2594888"/>
            </a:xfrm>
            <a:prstGeom prst="blockArc">
              <a:avLst>
                <a:gd name="adj1" fmla="val 18699071"/>
                <a:gd name="adj2" fmla="val 2700000"/>
                <a:gd name="adj3" fmla="val 832"/>
              </a:avLst>
            </a:prstGeom>
          </p:spPr>
          <p:style>
            <a:lnRef idx="2">
              <a:schemeClr val="accent1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A70F9A2-9C92-4412-A7F4-442AAFD19A5E}"/>
                </a:ext>
              </a:extLst>
            </p:cNvPr>
            <p:cNvSpPr/>
            <p:nvPr/>
          </p:nvSpPr>
          <p:spPr>
            <a:xfrm>
              <a:off x="9970391" y="5059338"/>
              <a:ext cx="2231267" cy="295785"/>
            </a:xfrm>
            <a:custGeom>
              <a:avLst/>
              <a:gdLst>
                <a:gd name="connsiteX0" fmla="*/ 0 w 2121961"/>
                <a:gd name="connsiteY0" fmla="*/ 0 h 295785"/>
                <a:gd name="connsiteX1" fmla="*/ 2121961 w 2121961"/>
                <a:gd name="connsiteY1" fmla="*/ 0 h 295785"/>
                <a:gd name="connsiteX2" fmla="*/ 2121961 w 2121961"/>
                <a:gd name="connsiteY2" fmla="*/ 295785 h 295785"/>
                <a:gd name="connsiteX3" fmla="*/ 0 w 2121961"/>
                <a:gd name="connsiteY3" fmla="*/ 295785 h 295785"/>
                <a:gd name="connsiteX4" fmla="*/ 0 w 2121961"/>
                <a:gd name="connsiteY4" fmla="*/ 0 h 29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1961" h="295785">
                  <a:moveTo>
                    <a:pt x="0" y="0"/>
                  </a:moveTo>
                  <a:lnTo>
                    <a:pt x="2121961" y="0"/>
                  </a:lnTo>
                  <a:lnTo>
                    <a:pt x="2121961" y="295785"/>
                  </a:lnTo>
                  <a:lnTo>
                    <a:pt x="0" y="2957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780" tIns="27940" rIns="27940" bIns="2794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Uncompensated </a:t>
              </a:r>
              <a:r>
                <a:rPr lang="en-US" sz="1200" b="1" dirty="0"/>
                <a:t>PCP</a:t>
              </a:r>
              <a:r>
                <a:rPr lang="en-US" sz="1200" b="1" kern="1200" dirty="0"/>
                <a:t> Visits 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2CE02D0-9E90-4C6F-80E3-1C5EDD619996}"/>
                </a:ext>
              </a:extLst>
            </p:cNvPr>
            <p:cNvSpPr/>
            <p:nvPr/>
          </p:nvSpPr>
          <p:spPr>
            <a:xfrm>
              <a:off x="9785526" y="5022364"/>
              <a:ext cx="369732" cy="3697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8A29BA9-A23F-46D7-B93E-4D0A3F138CBB}"/>
                </a:ext>
              </a:extLst>
            </p:cNvPr>
            <p:cNvSpPr/>
            <p:nvPr/>
          </p:nvSpPr>
          <p:spPr>
            <a:xfrm>
              <a:off x="10112483" y="5502156"/>
              <a:ext cx="2093896" cy="295785"/>
            </a:xfrm>
            <a:custGeom>
              <a:avLst/>
              <a:gdLst>
                <a:gd name="connsiteX0" fmla="*/ 0 w 1952380"/>
                <a:gd name="connsiteY0" fmla="*/ 0 h 295785"/>
                <a:gd name="connsiteX1" fmla="*/ 1952380 w 1952380"/>
                <a:gd name="connsiteY1" fmla="*/ 0 h 295785"/>
                <a:gd name="connsiteX2" fmla="*/ 1952380 w 1952380"/>
                <a:gd name="connsiteY2" fmla="*/ 295785 h 295785"/>
                <a:gd name="connsiteX3" fmla="*/ 0 w 1952380"/>
                <a:gd name="connsiteY3" fmla="*/ 295785 h 295785"/>
                <a:gd name="connsiteX4" fmla="*/ 0 w 1952380"/>
                <a:gd name="connsiteY4" fmla="*/ 0 h 29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2380" h="295785">
                  <a:moveTo>
                    <a:pt x="0" y="0"/>
                  </a:moveTo>
                  <a:lnTo>
                    <a:pt x="1952380" y="0"/>
                  </a:lnTo>
                  <a:lnTo>
                    <a:pt x="1952380" y="295785"/>
                  </a:lnTo>
                  <a:lnTo>
                    <a:pt x="0" y="2957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fillRef>
            <a:effectRef idx="0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780" tIns="27940" rIns="27940" bIns="2794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Out of Pocket Costs 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4D9F2F-9F46-47A8-9406-CB60764F4A16}"/>
                </a:ext>
              </a:extLst>
            </p:cNvPr>
            <p:cNvSpPr/>
            <p:nvPr/>
          </p:nvSpPr>
          <p:spPr>
            <a:xfrm>
              <a:off x="9955107" y="5466120"/>
              <a:ext cx="369732" cy="3697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C6C3F93-0674-49C4-B960-77D74F83E647}"/>
                </a:ext>
              </a:extLst>
            </p:cNvPr>
            <p:cNvSpPr/>
            <p:nvPr/>
          </p:nvSpPr>
          <p:spPr>
            <a:xfrm>
              <a:off x="10139972" y="5946849"/>
              <a:ext cx="2066407" cy="295785"/>
            </a:xfrm>
            <a:custGeom>
              <a:avLst/>
              <a:gdLst>
                <a:gd name="connsiteX0" fmla="*/ 0 w 1952380"/>
                <a:gd name="connsiteY0" fmla="*/ 0 h 295785"/>
                <a:gd name="connsiteX1" fmla="*/ 1952380 w 1952380"/>
                <a:gd name="connsiteY1" fmla="*/ 0 h 295785"/>
                <a:gd name="connsiteX2" fmla="*/ 1952380 w 1952380"/>
                <a:gd name="connsiteY2" fmla="*/ 295785 h 295785"/>
                <a:gd name="connsiteX3" fmla="*/ 0 w 1952380"/>
                <a:gd name="connsiteY3" fmla="*/ 295785 h 295785"/>
                <a:gd name="connsiteX4" fmla="*/ 0 w 1952380"/>
                <a:gd name="connsiteY4" fmla="*/ 0 h 29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2380" h="295785">
                  <a:moveTo>
                    <a:pt x="0" y="0"/>
                  </a:moveTo>
                  <a:lnTo>
                    <a:pt x="1952380" y="0"/>
                  </a:lnTo>
                  <a:lnTo>
                    <a:pt x="1952380" y="295785"/>
                  </a:lnTo>
                  <a:lnTo>
                    <a:pt x="0" y="295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96D3">
                <a:alpha val="83000"/>
              </a:srgbClr>
            </a:solidFill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fillRef>
            <a:effectRef idx="0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780" tIns="27940" rIns="27940" bIns="2794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Total Cost of ED Visits 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A14E5FD-267A-4EAB-ACE6-75C0DF39058D}"/>
                </a:ext>
              </a:extLst>
            </p:cNvPr>
            <p:cNvSpPr/>
            <p:nvPr/>
          </p:nvSpPr>
          <p:spPr>
            <a:xfrm>
              <a:off x="9955107" y="5909876"/>
              <a:ext cx="369732" cy="3697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6180A4A-9848-4F91-A35C-CCACEAF0D928}"/>
                </a:ext>
              </a:extLst>
            </p:cNvPr>
            <p:cNvSpPr/>
            <p:nvPr/>
          </p:nvSpPr>
          <p:spPr>
            <a:xfrm>
              <a:off x="9970392" y="6390605"/>
              <a:ext cx="2235988" cy="295785"/>
            </a:xfrm>
            <a:custGeom>
              <a:avLst/>
              <a:gdLst>
                <a:gd name="connsiteX0" fmla="*/ 0 w 2121961"/>
                <a:gd name="connsiteY0" fmla="*/ 0 h 295785"/>
                <a:gd name="connsiteX1" fmla="*/ 2121961 w 2121961"/>
                <a:gd name="connsiteY1" fmla="*/ 0 h 295785"/>
                <a:gd name="connsiteX2" fmla="*/ 2121961 w 2121961"/>
                <a:gd name="connsiteY2" fmla="*/ 295785 h 295785"/>
                <a:gd name="connsiteX3" fmla="*/ 0 w 2121961"/>
                <a:gd name="connsiteY3" fmla="*/ 295785 h 295785"/>
                <a:gd name="connsiteX4" fmla="*/ 0 w 2121961"/>
                <a:gd name="connsiteY4" fmla="*/ 0 h 29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1961" h="295785">
                  <a:moveTo>
                    <a:pt x="0" y="0"/>
                  </a:moveTo>
                  <a:lnTo>
                    <a:pt x="2121961" y="0"/>
                  </a:lnTo>
                  <a:lnTo>
                    <a:pt x="2121961" y="295785"/>
                  </a:lnTo>
                  <a:lnTo>
                    <a:pt x="0" y="2957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fillRef>
            <a:effectRef idx="0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780" tIns="27940" rIns="27940" bIns="2794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Designated to Opioid Research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4C9D052-56F1-4010-B436-E331929BFF10}"/>
                </a:ext>
              </a:extLst>
            </p:cNvPr>
            <p:cNvSpPr/>
            <p:nvPr/>
          </p:nvSpPr>
          <p:spPr>
            <a:xfrm>
              <a:off x="9785526" y="6353631"/>
              <a:ext cx="369732" cy="3697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A74A1A3-AFA5-4D2C-BEC1-5D9D281D3887}"/>
              </a:ext>
            </a:extLst>
          </p:cNvPr>
          <p:cNvSpPr txBox="1"/>
          <p:nvPr/>
        </p:nvSpPr>
        <p:spPr>
          <a:xfrm>
            <a:off x="9465345" y="5014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16D269C9-FB4B-45DF-AEC9-1902A655149B}"/>
              </a:ext>
            </a:extLst>
          </p:cNvPr>
          <p:cNvSpPr/>
          <p:nvPr/>
        </p:nvSpPr>
        <p:spPr>
          <a:xfrm rot="16200000">
            <a:off x="-622310" y="5560564"/>
            <a:ext cx="1757206" cy="556967"/>
          </a:xfrm>
          <a:prstGeom prst="flowChartOffpageConnector">
            <a:avLst/>
          </a:prstGeom>
          <a:solidFill>
            <a:srgbClr val="3423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Admin Panel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(In the last 12 months)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A8B2E-E31B-455C-A2CE-8B2494FE98B1}"/>
              </a:ext>
            </a:extLst>
          </p:cNvPr>
          <p:cNvSpPr txBox="1"/>
          <p:nvPr/>
        </p:nvSpPr>
        <p:spPr>
          <a:xfrm>
            <a:off x="9558636" y="5472362"/>
            <a:ext cx="61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$$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DE00E-DD2E-4B60-B04A-7B51E1DDE0FE}"/>
              </a:ext>
            </a:extLst>
          </p:cNvPr>
          <p:cNvSpPr txBox="1"/>
          <p:nvPr/>
        </p:nvSpPr>
        <p:spPr>
          <a:xfrm>
            <a:off x="9547461" y="5910412"/>
            <a:ext cx="50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$$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56424-82D2-439A-A7D9-DB38DFE59287}"/>
              </a:ext>
            </a:extLst>
          </p:cNvPr>
          <p:cNvSpPr txBox="1"/>
          <p:nvPr/>
        </p:nvSpPr>
        <p:spPr>
          <a:xfrm>
            <a:off x="9398751" y="6368674"/>
            <a:ext cx="50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$$</a:t>
            </a:r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1EFD53D7-8947-4BFE-AF26-87B77C038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39412"/>
              </p:ext>
            </p:extLst>
          </p:nvPr>
        </p:nvGraphicFramePr>
        <p:xfrm>
          <a:off x="575753" y="2912263"/>
          <a:ext cx="3543308" cy="223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EC8220FC-17E3-46F1-B086-289386477483}"/>
              </a:ext>
            </a:extLst>
          </p:cNvPr>
          <p:cNvSpPr/>
          <p:nvPr/>
        </p:nvSpPr>
        <p:spPr>
          <a:xfrm>
            <a:off x="4095213" y="3111395"/>
            <a:ext cx="1118228" cy="1128896"/>
          </a:xfrm>
          <a:prstGeom prst="ellipse">
            <a:avLst/>
          </a:prstGeom>
          <a:solidFill>
            <a:schemeClr val="bg1"/>
          </a:solidFill>
          <a:ln w="5397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7977FB-9839-4EFA-9EA1-4EDE042191E6}"/>
              </a:ext>
            </a:extLst>
          </p:cNvPr>
          <p:cNvSpPr txBox="1"/>
          <p:nvPr/>
        </p:nvSpPr>
        <p:spPr>
          <a:xfrm>
            <a:off x="4095213" y="4316482"/>
            <a:ext cx="121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Overdoses in Last Year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317A195-76C1-404C-B838-2C50303F3590}"/>
              </a:ext>
            </a:extLst>
          </p:cNvPr>
          <p:cNvSpPr/>
          <p:nvPr/>
        </p:nvSpPr>
        <p:spPr>
          <a:xfrm>
            <a:off x="5541956" y="3116088"/>
            <a:ext cx="1118228" cy="1128896"/>
          </a:xfrm>
          <a:prstGeom prst="ellipse">
            <a:avLst/>
          </a:prstGeom>
          <a:solidFill>
            <a:schemeClr val="bg1"/>
          </a:solidFill>
          <a:ln w="5397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CAD4F8-5426-4DF9-B79C-FD1EA780BF21}"/>
              </a:ext>
            </a:extLst>
          </p:cNvPr>
          <p:cNvSpPr txBox="1"/>
          <p:nvPr/>
        </p:nvSpPr>
        <p:spPr>
          <a:xfrm>
            <a:off x="5530852" y="4354382"/>
            <a:ext cx="124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Deaths in the Last Year</a:t>
            </a:r>
          </a:p>
        </p:txBody>
      </p: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EB4C237E-03DE-457C-B61F-A2A269400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70972"/>
              </p:ext>
            </p:extLst>
          </p:nvPr>
        </p:nvGraphicFramePr>
        <p:xfrm>
          <a:off x="361458" y="4783058"/>
          <a:ext cx="3854421" cy="2064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BCD2C33F-067B-4671-AF1A-C91B75CA7591}"/>
              </a:ext>
            </a:extLst>
          </p:cNvPr>
          <p:cNvSpPr txBox="1"/>
          <p:nvPr/>
        </p:nvSpPr>
        <p:spPr>
          <a:xfrm>
            <a:off x="1711158" y="5892102"/>
            <a:ext cx="238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Every COT patient needs: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Narcan + OTA + Utox</a:t>
            </a:r>
          </a:p>
        </p:txBody>
      </p:sp>
      <p:graphicFrame>
        <p:nvGraphicFramePr>
          <p:cNvPr id="76" name="Diagram 75">
            <a:extLst>
              <a:ext uri="{FF2B5EF4-FFF2-40B4-BE49-F238E27FC236}">
                <a16:creationId xmlns:a16="http://schemas.microsoft.com/office/drawing/2014/main" id="{4C822583-859A-4BC7-9A0C-D0D617643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40295"/>
              </p:ext>
            </p:extLst>
          </p:nvPr>
        </p:nvGraphicFramePr>
        <p:xfrm>
          <a:off x="4218164" y="5038249"/>
          <a:ext cx="4849323" cy="1555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9E6E68AD-B7DD-4D19-8CCD-4669B4B0652D}"/>
              </a:ext>
            </a:extLst>
          </p:cNvPr>
          <p:cNvSpPr txBox="1"/>
          <p:nvPr/>
        </p:nvSpPr>
        <p:spPr>
          <a:xfrm>
            <a:off x="4498998" y="6174023"/>
            <a:ext cx="476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Relative Risk Level/Resources Utilized by COT Patients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11F4A3-F870-4533-8D35-DED44D4A8CA8}"/>
              </a:ext>
            </a:extLst>
          </p:cNvPr>
          <p:cNvSpPr txBox="1"/>
          <p:nvPr/>
        </p:nvSpPr>
        <p:spPr>
          <a:xfrm>
            <a:off x="7056951" y="5722206"/>
            <a:ext cx="113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Sent to Bridge Clinic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BAEBDE-8FAB-411C-A677-86D2C9D631B4}"/>
              </a:ext>
            </a:extLst>
          </p:cNvPr>
          <p:cNvSpPr txBox="1"/>
          <p:nvPr/>
        </p:nvSpPr>
        <p:spPr>
          <a:xfrm>
            <a:off x="7893643" y="5836222"/>
            <a:ext cx="1327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ED Visits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8833B1-8AB1-4640-A938-1596BB392714}"/>
              </a:ext>
            </a:extLst>
          </p:cNvPr>
          <p:cNvSpPr txBox="1"/>
          <p:nvPr/>
        </p:nvSpPr>
        <p:spPr>
          <a:xfrm>
            <a:off x="4534729" y="5116339"/>
            <a:ext cx="397194" cy="5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B55F14-5810-4474-840B-F3A07FFD5910}"/>
              </a:ext>
            </a:extLst>
          </p:cNvPr>
          <p:cNvSpPr txBox="1"/>
          <p:nvPr/>
        </p:nvSpPr>
        <p:spPr>
          <a:xfrm>
            <a:off x="4457740" y="5160751"/>
            <a:ext cx="51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8E589B-1B7B-490D-A59C-78F63456C2C8}"/>
              </a:ext>
            </a:extLst>
          </p:cNvPr>
          <p:cNvSpPr txBox="1"/>
          <p:nvPr/>
        </p:nvSpPr>
        <p:spPr>
          <a:xfrm>
            <a:off x="5412229" y="5159451"/>
            <a:ext cx="51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8B29F3-C4BE-40D9-B3BC-EC09B7245F91}"/>
              </a:ext>
            </a:extLst>
          </p:cNvPr>
          <p:cNvSpPr txBox="1"/>
          <p:nvPr/>
        </p:nvSpPr>
        <p:spPr>
          <a:xfrm>
            <a:off x="6386277" y="5141295"/>
            <a:ext cx="51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312815-E244-4816-82B5-C44779AC6B19}"/>
              </a:ext>
            </a:extLst>
          </p:cNvPr>
          <p:cNvSpPr txBox="1"/>
          <p:nvPr/>
        </p:nvSpPr>
        <p:spPr>
          <a:xfrm>
            <a:off x="7380547" y="5149831"/>
            <a:ext cx="51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240A4A-3ED5-4947-A5DA-C9B2C3D83125}"/>
              </a:ext>
            </a:extLst>
          </p:cNvPr>
          <p:cNvSpPr txBox="1"/>
          <p:nvPr/>
        </p:nvSpPr>
        <p:spPr>
          <a:xfrm>
            <a:off x="8352804" y="5157276"/>
            <a:ext cx="51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graphicFrame>
        <p:nvGraphicFramePr>
          <p:cNvPr id="100" name="Chart 99">
            <a:extLst>
              <a:ext uri="{FF2B5EF4-FFF2-40B4-BE49-F238E27FC236}">
                <a16:creationId xmlns:a16="http://schemas.microsoft.com/office/drawing/2014/main" id="{02964562-6C6F-40C6-B7BC-65BE88BB1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122852"/>
              </p:ext>
            </p:extLst>
          </p:nvPr>
        </p:nvGraphicFramePr>
        <p:xfrm>
          <a:off x="8105310" y="2952290"/>
          <a:ext cx="3839783" cy="2142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735985FA-70E8-4F8E-BB2E-0EAC77BF6069}"/>
              </a:ext>
            </a:extLst>
          </p:cNvPr>
          <p:cNvSpPr txBox="1"/>
          <p:nvPr/>
        </p:nvSpPr>
        <p:spPr>
          <a:xfrm>
            <a:off x="8925635" y="258737"/>
            <a:ext cx="58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975637-3B5A-4768-887B-0922A240DBAE}"/>
              </a:ext>
            </a:extLst>
          </p:cNvPr>
          <p:cNvSpPr txBox="1"/>
          <p:nvPr/>
        </p:nvSpPr>
        <p:spPr>
          <a:xfrm>
            <a:off x="9460975" y="281420"/>
            <a:ext cx="2224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Current COT Patients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02DF0B2-EE89-4700-819A-7B26CC0F5AE6}"/>
              </a:ext>
            </a:extLst>
          </p:cNvPr>
          <p:cNvSpPr txBox="1"/>
          <p:nvPr/>
        </p:nvSpPr>
        <p:spPr>
          <a:xfrm rot="16200000">
            <a:off x="9073221" y="5664548"/>
            <a:ext cx="75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24D249-CB3D-4A36-A9A1-096EEBE0C9A4}"/>
              </a:ext>
            </a:extLst>
          </p:cNvPr>
          <p:cNvSpPr/>
          <p:nvPr/>
        </p:nvSpPr>
        <p:spPr>
          <a:xfrm>
            <a:off x="6885924" y="3122399"/>
            <a:ext cx="1118228" cy="1128896"/>
          </a:xfrm>
          <a:prstGeom prst="ellipse">
            <a:avLst/>
          </a:prstGeom>
          <a:solidFill>
            <a:schemeClr val="bg1"/>
          </a:solidFill>
          <a:ln w="5397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423A6"/>
                </a:solidFill>
              </a:rPr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CC113D-5D09-4889-90B0-99771F774869}"/>
              </a:ext>
            </a:extLst>
          </p:cNvPr>
          <p:cNvSpPr txBox="1"/>
          <p:nvPr/>
        </p:nvSpPr>
        <p:spPr>
          <a:xfrm>
            <a:off x="6758949" y="4346216"/>
            <a:ext cx="155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Patients Without a Visit in the Last Year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FBA32-E72C-4220-8E19-C3E1BE33DB12}"/>
              </a:ext>
            </a:extLst>
          </p:cNvPr>
          <p:cNvSpPr/>
          <p:nvPr/>
        </p:nvSpPr>
        <p:spPr>
          <a:xfrm>
            <a:off x="206470" y="172875"/>
            <a:ext cx="2510715" cy="250745"/>
          </a:xfrm>
          <a:prstGeom prst="rect">
            <a:avLst/>
          </a:prstGeom>
          <a:solidFill>
            <a:srgbClr val="7180B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View: All COT Patients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-2705" y="867440"/>
            <a:ext cx="12191998" cy="2049475"/>
          </a:xfrm>
          <a:prstGeom prst="rect">
            <a:avLst/>
          </a:prstGeom>
          <a:solidFill>
            <a:srgbClr val="DFF3E4">
              <a:alpha val="38000"/>
            </a:srgbClr>
          </a:solidFill>
          <a:ln w="12700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8910" y="2981649"/>
            <a:ext cx="1308226" cy="1812427"/>
          </a:xfrm>
          <a:prstGeom prst="rect">
            <a:avLst/>
          </a:prstGeom>
          <a:solidFill>
            <a:srgbClr val="DFF3E4">
              <a:alpha val="38000"/>
            </a:srgbClr>
          </a:solidFill>
          <a:ln w="12700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57544" y="4929326"/>
            <a:ext cx="2693749" cy="1803417"/>
          </a:xfrm>
          <a:prstGeom prst="rect">
            <a:avLst/>
          </a:prstGeom>
          <a:solidFill>
            <a:srgbClr val="DFF3E4">
              <a:alpha val="38000"/>
            </a:srgbClr>
          </a:solidFill>
          <a:ln w="127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138178" y="4934589"/>
            <a:ext cx="2980604" cy="1761912"/>
          </a:xfrm>
          <a:prstGeom prst="rect">
            <a:avLst/>
          </a:prstGeom>
          <a:solidFill>
            <a:srgbClr val="DFF3E4">
              <a:alpha val="38000"/>
            </a:srgbClr>
          </a:solidFill>
          <a:ln w="127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461520" y="2984502"/>
            <a:ext cx="1308226" cy="1812427"/>
          </a:xfrm>
          <a:prstGeom prst="rect">
            <a:avLst/>
          </a:prstGeom>
          <a:solidFill>
            <a:srgbClr val="DFF3E4">
              <a:alpha val="38000"/>
            </a:srgbClr>
          </a:solidFill>
          <a:ln w="12700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2EB313D-4F49-4488-8B56-70EB3BDC6DC8}"/>
              </a:ext>
            </a:extLst>
          </p:cNvPr>
          <p:cNvSpPr/>
          <p:nvPr/>
        </p:nvSpPr>
        <p:spPr>
          <a:xfrm>
            <a:off x="42607" y="907345"/>
            <a:ext cx="12106787" cy="201867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98CC5C68-98E1-4731-9DA4-40FCD2FD1CDA}"/>
              </a:ext>
            </a:extLst>
          </p:cNvPr>
          <p:cNvGraphicFramePr/>
          <p:nvPr/>
        </p:nvGraphicFramePr>
        <p:xfrm>
          <a:off x="9100435" y="817523"/>
          <a:ext cx="3020408" cy="243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60A4977F-8833-406F-B058-F86D25609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657386"/>
              </p:ext>
            </p:extLst>
          </p:nvPr>
        </p:nvGraphicFramePr>
        <p:xfrm>
          <a:off x="443307" y="859840"/>
          <a:ext cx="2799783" cy="241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7E0C7529-EE09-4AD4-98C9-4D6FD434873C}"/>
              </a:ext>
            </a:extLst>
          </p:cNvPr>
          <p:cNvSpPr/>
          <p:nvPr/>
        </p:nvSpPr>
        <p:spPr>
          <a:xfrm>
            <a:off x="8732715" y="25750"/>
            <a:ext cx="3414576" cy="833302"/>
          </a:xfrm>
          <a:prstGeom prst="rect">
            <a:avLst/>
          </a:prstGeom>
          <a:solidFill>
            <a:srgbClr val="4472C4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 dirty="0">
              <a:ln w="0"/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AEAB55-A7BE-4B97-8AE4-1523DE934DA6}"/>
              </a:ext>
            </a:extLst>
          </p:cNvPr>
          <p:cNvSpPr/>
          <p:nvPr/>
        </p:nvSpPr>
        <p:spPr>
          <a:xfrm>
            <a:off x="9139713" y="179651"/>
            <a:ext cx="549300" cy="54960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1F6EB5-FBAA-4B5C-A6DB-2E8DA2145812}"/>
              </a:ext>
            </a:extLst>
          </p:cNvPr>
          <p:cNvSpPr/>
          <p:nvPr/>
        </p:nvSpPr>
        <p:spPr>
          <a:xfrm>
            <a:off x="33708" y="18701"/>
            <a:ext cx="2945444" cy="842457"/>
          </a:xfrm>
          <a:prstGeom prst="rect">
            <a:avLst/>
          </a:prstGeom>
          <a:solidFill>
            <a:srgbClr val="4472C4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 w="0"/>
              <a:solidFill>
                <a:schemeClr val="bg1"/>
              </a:solidFill>
            </a:endParaRP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98985A87-8A36-491C-8305-606C9259D404}"/>
              </a:ext>
            </a:extLst>
          </p:cNvPr>
          <p:cNvGraphicFramePr/>
          <p:nvPr/>
        </p:nvGraphicFramePr>
        <p:xfrm>
          <a:off x="3207719" y="854538"/>
          <a:ext cx="2949971" cy="241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80F4812D-0CC0-4BD5-B42B-D81072E9672A}"/>
              </a:ext>
            </a:extLst>
          </p:cNvPr>
          <p:cNvGraphicFramePr/>
          <p:nvPr/>
        </p:nvGraphicFramePr>
        <p:xfrm>
          <a:off x="6139015" y="802675"/>
          <a:ext cx="2952577" cy="247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FEB146E1-6F03-4C65-981D-3B58558B97F0}"/>
              </a:ext>
            </a:extLst>
          </p:cNvPr>
          <p:cNvSpPr/>
          <p:nvPr/>
        </p:nvSpPr>
        <p:spPr>
          <a:xfrm rot="16200000">
            <a:off x="-672463" y="1658036"/>
            <a:ext cx="1879705" cy="534775"/>
          </a:xfrm>
          <a:prstGeom prst="flowChartOffpage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18CD0-30D4-4E5C-AC23-F9B21A73DA65}"/>
              </a:ext>
            </a:extLst>
          </p:cNvPr>
          <p:cNvSpPr txBox="1"/>
          <p:nvPr/>
        </p:nvSpPr>
        <p:spPr>
          <a:xfrm rot="16200000">
            <a:off x="-762852" y="1644239"/>
            <a:ext cx="19797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Pain Intensity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100" dirty="0">
                <a:solidFill>
                  <a:schemeClr val="bg1"/>
                </a:solidFill>
              </a:rPr>
              <a:t>PEG Scale)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B4D041B-954D-4AAA-B686-FF13A280BCC8}"/>
              </a:ext>
            </a:extLst>
          </p:cNvPr>
          <p:cNvSpPr/>
          <p:nvPr/>
        </p:nvSpPr>
        <p:spPr>
          <a:xfrm>
            <a:off x="42608" y="2984802"/>
            <a:ext cx="12104684" cy="1840117"/>
          </a:xfrm>
          <a:prstGeom prst="rect">
            <a:avLst/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D2B5E2-7BDB-43EF-96B9-0C08F894FBFD}"/>
              </a:ext>
            </a:extLst>
          </p:cNvPr>
          <p:cNvSpPr/>
          <p:nvPr/>
        </p:nvSpPr>
        <p:spPr>
          <a:xfrm>
            <a:off x="42607" y="4879675"/>
            <a:ext cx="12104684" cy="191955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AB4F2225-327E-4C26-A8FD-40DF406DD4F8}"/>
              </a:ext>
            </a:extLst>
          </p:cNvPr>
          <p:cNvSpPr/>
          <p:nvPr/>
        </p:nvSpPr>
        <p:spPr>
          <a:xfrm rot="16200000">
            <a:off x="-596743" y="3623409"/>
            <a:ext cx="1756394" cy="562903"/>
          </a:xfrm>
          <a:prstGeom prst="flowChartOffpage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Patient Severity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7068D-4601-47F4-AEDC-90038BE53504}"/>
              </a:ext>
            </a:extLst>
          </p:cNvPr>
          <p:cNvSpPr/>
          <p:nvPr/>
        </p:nvSpPr>
        <p:spPr>
          <a:xfrm>
            <a:off x="3011197" y="18701"/>
            <a:ext cx="5677072" cy="84629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2810D-AACE-46AB-9CBB-1F142B39A98D}"/>
              </a:ext>
            </a:extLst>
          </p:cNvPr>
          <p:cNvSpPr txBox="1"/>
          <p:nvPr/>
        </p:nvSpPr>
        <p:spPr>
          <a:xfrm>
            <a:off x="2941076" y="284906"/>
            <a:ext cx="5938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</a:rPr>
              <a:t>Phyllis Jen Center: Chronic Opioid Therapy (COT) Dashboard</a:t>
            </a:r>
          </a:p>
          <a:p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A7C3D-6125-421E-9501-5827A6A82B64}"/>
              </a:ext>
            </a:extLst>
          </p:cNvPr>
          <p:cNvSpPr txBox="1"/>
          <p:nvPr/>
        </p:nvSpPr>
        <p:spPr>
          <a:xfrm>
            <a:off x="275492" y="274276"/>
            <a:ext cx="2894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</a:rPr>
              <a:t>1/1/2019 – 12/31/2019 </a:t>
            </a:r>
          </a:p>
          <a:p>
            <a:endParaRPr lang="en-US" sz="1400" dirty="0"/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16D269C9-FB4B-45DF-AEC9-1902A655149B}"/>
              </a:ext>
            </a:extLst>
          </p:cNvPr>
          <p:cNvSpPr/>
          <p:nvPr/>
        </p:nvSpPr>
        <p:spPr>
          <a:xfrm rot="16200000">
            <a:off x="-622310" y="5560564"/>
            <a:ext cx="1757206" cy="556967"/>
          </a:xfrm>
          <a:prstGeom prst="flowChartOffpageConnector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Admin Panel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(In the last 12 months)</a:t>
            </a:r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1EFD53D7-8947-4BFE-AF26-87B77C038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504950"/>
              </p:ext>
            </p:extLst>
          </p:nvPr>
        </p:nvGraphicFramePr>
        <p:xfrm>
          <a:off x="575753" y="2912263"/>
          <a:ext cx="3543308" cy="223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EB4C237E-03DE-457C-B61F-A2A269400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27143"/>
              </p:ext>
            </p:extLst>
          </p:nvPr>
        </p:nvGraphicFramePr>
        <p:xfrm>
          <a:off x="409683" y="4753969"/>
          <a:ext cx="3854421" cy="2064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735985FA-70E8-4F8E-BB2E-0EAC77BF6069}"/>
              </a:ext>
            </a:extLst>
          </p:cNvPr>
          <p:cNvSpPr txBox="1"/>
          <p:nvPr/>
        </p:nvSpPr>
        <p:spPr>
          <a:xfrm>
            <a:off x="9201864" y="281935"/>
            <a:ext cx="58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975637-3B5A-4768-887B-0922A240DBAE}"/>
              </a:ext>
            </a:extLst>
          </p:cNvPr>
          <p:cNvSpPr txBox="1"/>
          <p:nvPr/>
        </p:nvSpPr>
        <p:spPr>
          <a:xfrm>
            <a:off x="9720823" y="263325"/>
            <a:ext cx="34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 COT Patients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FBA32-E72C-4220-8E19-C3E1BE33DB12}"/>
              </a:ext>
            </a:extLst>
          </p:cNvPr>
          <p:cNvSpPr/>
          <p:nvPr/>
        </p:nvSpPr>
        <p:spPr>
          <a:xfrm>
            <a:off x="4557489" y="649054"/>
            <a:ext cx="2510715" cy="1792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View: Dr. </a:t>
            </a:r>
            <a:r>
              <a:rPr lang="en-US" sz="1050" b="1" dirty="0" err="1"/>
              <a:t>Carlile’s</a:t>
            </a:r>
            <a:r>
              <a:rPr lang="en-US" sz="1050" b="1" dirty="0"/>
              <a:t> Patients 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B63CE6-3D07-4F33-9D6B-E4F56CD6D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773904"/>
              </p:ext>
            </p:extLst>
          </p:nvPr>
        </p:nvGraphicFramePr>
        <p:xfrm>
          <a:off x="4210800" y="4928494"/>
          <a:ext cx="7856739" cy="180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D04C4C-DD0A-4720-AFCF-7A23A678542B}"/>
              </a:ext>
            </a:extLst>
          </p:cNvPr>
          <p:cNvSpPr/>
          <p:nvPr/>
        </p:nvSpPr>
        <p:spPr>
          <a:xfrm>
            <a:off x="10101405" y="5339040"/>
            <a:ext cx="1680911" cy="405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Patient Name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96E5526-F165-49A9-A46A-762C74D6446D}"/>
              </a:ext>
            </a:extLst>
          </p:cNvPr>
          <p:cNvSpPr/>
          <p:nvPr/>
        </p:nvSpPr>
        <p:spPr>
          <a:xfrm>
            <a:off x="10101405" y="5830308"/>
            <a:ext cx="1680911" cy="405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Patient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DBFCE9-F6E6-4871-84C5-EEF43C046BD1}"/>
              </a:ext>
            </a:extLst>
          </p:cNvPr>
          <p:cNvCxnSpPr>
            <a:cxnSpLocks/>
          </p:cNvCxnSpPr>
          <p:nvPr/>
        </p:nvCxnSpPr>
        <p:spPr>
          <a:xfrm>
            <a:off x="9842191" y="5191085"/>
            <a:ext cx="0" cy="782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E81BBB6-0E35-4ED5-A07C-41C433A513D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847731" y="5541580"/>
            <a:ext cx="253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44256F7-C3FA-4AF8-A192-42E64F7DB9BD}"/>
              </a:ext>
            </a:extLst>
          </p:cNvPr>
          <p:cNvCxnSpPr>
            <a:cxnSpLocks/>
          </p:cNvCxnSpPr>
          <p:nvPr/>
        </p:nvCxnSpPr>
        <p:spPr>
          <a:xfrm flipH="1">
            <a:off x="9847731" y="5974038"/>
            <a:ext cx="253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A13F1481-2159-48E3-AC49-BF6B23439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629276"/>
              </p:ext>
            </p:extLst>
          </p:nvPr>
        </p:nvGraphicFramePr>
        <p:xfrm>
          <a:off x="3767174" y="3067117"/>
          <a:ext cx="4848381" cy="1485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88" name="Diagram 87">
            <a:extLst>
              <a:ext uri="{FF2B5EF4-FFF2-40B4-BE49-F238E27FC236}">
                <a16:creationId xmlns:a16="http://schemas.microsoft.com/office/drawing/2014/main" id="{3C787707-56AE-4C8A-B3EF-C60354A0E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111256"/>
              </p:ext>
            </p:extLst>
          </p:nvPr>
        </p:nvGraphicFramePr>
        <p:xfrm>
          <a:off x="7219158" y="3076973"/>
          <a:ext cx="4848381" cy="1485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280932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2EB313D-4F49-4488-8B56-70EB3BDC6DC8}"/>
              </a:ext>
            </a:extLst>
          </p:cNvPr>
          <p:cNvSpPr/>
          <p:nvPr/>
        </p:nvSpPr>
        <p:spPr>
          <a:xfrm>
            <a:off x="42607" y="907345"/>
            <a:ext cx="12106787" cy="201867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98CC5C68-98E1-4731-9DA4-40FCD2FD1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791442"/>
              </p:ext>
            </p:extLst>
          </p:nvPr>
        </p:nvGraphicFramePr>
        <p:xfrm>
          <a:off x="9100435" y="817523"/>
          <a:ext cx="3116978" cy="243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60A4977F-8833-406F-B058-F86D25609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45682"/>
              </p:ext>
            </p:extLst>
          </p:nvPr>
        </p:nvGraphicFramePr>
        <p:xfrm>
          <a:off x="443307" y="859840"/>
          <a:ext cx="2799783" cy="241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7E0C7529-EE09-4AD4-98C9-4D6FD434873C}"/>
              </a:ext>
            </a:extLst>
          </p:cNvPr>
          <p:cNvSpPr/>
          <p:nvPr/>
        </p:nvSpPr>
        <p:spPr>
          <a:xfrm>
            <a:off x="8732715" y="25750"/>
            <a:ext cx="3414576" cy="833302"/>
          </a:xfrm>
          <a:prstGeom prst="rect">
            <a:avLst/>
          </a:prstGeom>
          <a:solidFill>
            <a:srgbClr val="4472C4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 dirty="0">
              <a:ln w="0"/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AEAB55-A7BE-4B97-8AE4-1523DE934DA6}"/>
              </a:ext>
            </a:extLst>
          </p:cNvPr>
          <p:cNvSpPr/>
          <p:nvPr/>
        </p:nvSpPr>
        <p:spPr>
          <a:xfrm>
            <a:off x="9100435" y="191921"/>
            <a:ext cx="549300" cy="54960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1F6EB5-FBAA-4B5C-A6DB-2E8DA2145812}"/>
              </a:ext>
            </a:extLst>
          </p:cNvPr>
          <p:cNvSpPr/>
          <p:nvPr/>
        </p:nvSpPr>
        <p:spPr>
          <a:xfrm>
            <a:off x="33708" y="18701"/>
            <a:ext cx="2945444" cy="842457"/>
          </a:xfrm>
          <a:prstGeom prst="rect">
            <a:avLst/>
          </a:prstGeom>
          <a:solidFill>
            <a:srgbClr val="4472C4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 w="0"/>
              <a:solidFill>
                <a:schemeClr val="bg1"/>
              </a:solidFill>
            </a:endParaRP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98985A87-8A36-491C-8305-606C9259D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796847"/>
              </p:ext>
            </p:extLst>
          </p:nvPr>
        </p:nvGraphicFramePr>
        <p:xfrm>
          <a:off x="3207719" y="854538"/>
          <a:ext cx="2949971" cy="241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80F4812D-0CC0-4BD5-B42B-D81072E96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80911"/>
              </p:ext>
            </p:extLst>
          </p:nvPr>
        </p:nvGraphicFramePr>
        <p:xfrm>
          <a:off x="6139015" y="802675"/>
          <a:ext cx="2952577" cy="247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FEB146E1-6F03-4C65-981D-3B58558B97F0}"/>
              </a:ext>
            </a:extLst>
          </p:cNvPr>
          <p:cNvSpPr/>
          <p:nvPr/>
        </p:nvSpPr>
        <p:spPr>
          <a:xfrm rot="16200000">
            <a:off x="-672463" y="1658036"/>
            <a:ext cx="1879705" cy="534775"/>
          </a:xfrm>
          <a:prstGeom prst="flowChartOffpage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18CD0-30D4-4E5C-AC23-F9B21A73DA65}"/>
              </a:ext>
            </a:extLst>
          </p:cNvPr>
          <p:cNvSpPr txBox="1"/>
          <p:nvPr/>
        </p:nvSpPr>
        <p:spPr>
          <a:xfrm rot="16200000">
            <a:off x="-762852" y="1644239"/>
            <a:ext cx="19797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Pain Intensity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100" dirty="0">
                <a:solidFill>
                  <a:schemeClr val="bg1"/>
                </a:solidFill>
              </a:rPr>
              <a:t>PEG Scale)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B4D041B-954D-4AAA-B686-FF13A280BCC8}"/>
              </a:ext>
            </a:extLst>
          </p:cNvPr>
          <p:cNvSpPr/>
          <p:nvPr/>
        </p:nvSpPr>
        <p:spPr>
          <a:xfrm>
            <a:off x="42608" y="2984802"/>
            <a:ext cx="12104684" cy="1840117"/>
          </a:xfrm>
          <a:prstGeom prst="rect">
            <a:avLst/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D2B5E2-7BDB-43EF-96B9-0C08F894FBFD}"/>
              </a:ext>
            </a:extLst>
          </p:cNvPr>
          <p:cNvSpPr/>
          <p:nvPr/>
        </p:nvSpPr>
        <p:spPr>
          <a:xfrm>
            <a:off x="42607" y="4879675"/>
            <a:ext cx="12104684" cy="191955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AB4F2225-327E-4C26-A8FD-40DF406DD4F8}"/>
              </a:ext>
            </a:extLst>
          </p:cNvPr>
          <p:cNvSpPr/>
          <p:nvPr/>
        </p:nvSpPr>
        <p:spPr>
          <a:xfrm rot="16200000">
            <a:off x="-596743" y="3623409"/>
            <a:ext cx="1756394" cy="562903"/>
          </a:xfrm>
          <a:prstGeom prst="flowChartOffpage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Patient Severity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7068D-4601-47F4-AEDC-90038BE53504}"/>
              </a:ext>
            </a:extLst>
          </p:cNvPr>
          <p:cNvSpPr/>
          <p:nvPr/>
        </p:nvSpPr>
        <p:spPr>
          <a:xfrm>
            <a:off x="3011197" y="18701"/>
            <a:ext cx="5677072" cy="84629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2810D-AACE-46AB-9CBB-1F142B39A98D}"/>
              </a:ext>
            </a:extLst>
          </p:cNvPr>
          <p:cNvSpPr txBox="1"/>
          <p:nvPr/>
        </p:nvSpPr>
        <p:spPr>
          <a:xfrm>
            <a:off x="2941076" y="284906"/>
            <a:ext cx="5938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</a:rPr>
              <a:t>Phyllis Jen Center: Chronic Opioid Therapy (COT) Dashboard</a:t>
            </a:r>
          </a:p>
          <a:p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A7C3D-6125-421E-9501-5827A6A82B64}"/>
              </a:ext>
            </a:extLst>
          </p:cNvPr>
          <p:cNvSpPr txBox="1"/>
          <p:nvPr/>
        </p:nvSpPr>
        <p:spPr>
          <a:xfrm>
            <a:off x="275492" y="274276"/>
            <a:ext cx="2894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</a:rPr>
              <a:t>1/1/2019 – 12/31/2019 </a:t>
            </a:r>
          </a:p>
          <a:p>
            <a:endParaRPr lang="en-US" sz="14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C15FD8-C6CC-4CAD-8C79-BD53E1B645B5}"/>
              </a:ext>
            </a:extLst>
          </p:cNvPr>
          <p:cNvGrpSpPr/>
          <p:nvPr/>
        </p:nvGrpSpPr>
        <p:grpSpPr>
          <a:xfrm>
            <a:off x="7193419" y="4575557"/>
            <a:ext cx="4651389" cy="2594888"/>
            <a:chOff x="7576273" y="4575421"/>
            <a:chExt cx="4630107" cy="2594888"/>
          </a:xfrm>
        </p:grpSpPr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88449C4F-5167-4CFD-BA3B-2A519CBC7CC5}"/>
                </a:ext>
              </a:extLst>
            </p:cNvPr>
            <p:cNvSpPr/>
            <p:nvPr/>
          </p:nvSpPr>
          <p:spPr>
            <a:xfrm>
              <a:off x="7576273" y="4575421"/>
              <a:ext cx="2594888" cy="2594888"/>
            </a:xfrm>
            <a:prstGeom prst="blockArc">
              <a:avLst>
                <a:gd name="adj1" fmla="val 18699071"/>
                <a:gd name="adj2" fmla="val 2700000"/>
                <a:gd name="adj3" fmla="val 832"/>
              </a:avLst>
            </a:prstGeom>
          </p:spPr>
          <p:style>
            <a:lnRef idx="2">
              <a:schemeClr val="accent1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A70F9A2-9C92-4412-A7F4-442AAFD19A5E}"/>
                </a:ext>
              </a:extLst>
            </p:cNvPr>
            <p:cNvSpPr/>
            <p:nvPr/>
          </p:nvSpPr>
          <p:spPr>
            <a:xfrm>
              <a:off x="9970391" y="5059338"/>
              <a:ext cx="2231267" cy="295785"/>
            </a:xfrm>
            <a:custGeom>
              <a:avLst/>
              <a:gdLst>
                <a:gd name="connsiteX0" fmla="*/ 0 w 2121961"/>
                <a:gd name="connsiteY0" fmla="*/ 0 h 295785"/>
                <a:gd name="connsiteX1" fmla="*/ 2121961 w 2121961"/>
                <a:gd name="connsiteY1" fmla="*/ 0 h 295785"/>
                <a:gd name="connsiteX2" fmla="*/ 2121961 w 2121961"/>
                <a:gd name="connsiteY2" fmla="*/ 295785 h 295785"/>
                <a:gd name="connsiteX3" fmla="*/ 0 w 2121961"/>
                <a:gd name="connsiteY3" fmla="*/ 295785 h 295785"/>
                <a:gd name="connsiteX4" fmla="*/ 0 w 2121961"/>
                <a:gd name="connsiteY4" fmla="*/ 0 h 29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1961" h="295785">
                  <a:moveTo>
                    <a:pt x="0" y="0"/>
                  </a:moveTo>
                  <a:lnTo>
                    <a:pt x="2121961" y="0"/>
                  </a:lnTo>
                  <a:lnTo>
                    <a:pt x="2121961" y="295785"/>
                  </a:lnTo>
                  <a:lnTo>
                    <a:pt x="0" y="2957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780" tIns="27940" rIns="27940" bIns="2794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Uncompensated </a:t>
              </a:r>
              <a:r>
                <a:rPr lang="en-US" sz="1200" b="1" dirty="0"/>
                <a:t>PCP</a:t>
              </a:r>
              <a:r>
                <a:rPr lang="en-US" sz="1200" b="1" kern="1200" dirty="0"/>
                <a:t> Visits 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2CE02D0-9E90-4C6F-80E3-1C5EDD619996}"/>
                </a:ext>
              </a:extLst>
            </p:cNvPr>
            <p:cNvSpPr/>
            <p:nvPr/>
          </p:nvSpPr>
          <p:spPr>
            <a:xfrm>
              <a:off x="9785526" y="5022364"/>
              <a:ext cx="369732" cy="3697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8A29BA9-A23F-46D7-B93E-4D0A3F138CBB}"/>
                </a:ext>
              </a:extLst>
            </p:cNvPr>
            <p:cNvSpPr/>
            <p:nvPr/>
          </p:nvSpPr>
          <p:spPr>
            <a:xfrm>
              <a:off x="10112483" y="5502156"/>
              <a:ext cx="2093896" cy="295785"/>
            </a:xfrm>
            <a:custGeom>
              <a:avLst/>
              <a:gdLst>
                <a:gd name="connsiteX0" fmla="*/ 0 w 1952380"/>
                <a:gd name="connsiteY0" fmla="*/ 0 h 295785"/>
                <a:gd name="connsiteX1" fmla="*/ 1952380 w 1952380"/>
                <a:gd name="connsiteY1" fmla="*/ 0 h 295785"/>
                <a:gd name="connsiteX2" fmla="*/ 1952380 w 1952380"/>
                <a:gd name="connsiteY2" fmla="*/ 295785 h 295785"/>
                <a:gd name="connsiteX3" fmla="*/ 0 w 1952380"/>
                <a:gd name="connsiteY3" fmla="*/ 295785 h 295785"/>
                <a:gd name="connsiteX4" fmla="*/ 0 w 1952380"/>
                <a:gd name="connsiteY4" fmla="*/ 0 h 29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2380" h="295785">
                  <a:moveTo>
                    <a:pt x="0" y="0"/>
                  </a:moveTo>
                  <a:lnTo>
                    <a:pt x="1952380" y="0"/>
                  </a:lnTo>
                  <a:lnTo>
                    <a:pt x="1952380" y="295785"/>
                  </a:lnTo>
                  <a:lnTo>
                    <a:pt x="0" y="2957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fillRef>
            <a:effectRef idx="0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780" tIns="27940" rIns="27940" bIns="2794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Out of Pocket Costs 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4D9F2F-9F46-47A8-9406-CB60764F4A16}"/>
                </a:ext>
              </a:extLst>
            </p:cNvPr>
            <p:cNvSpPr/>
            <p:nvPr/>
          </p:nvSpPr>
          <p:spPr>
            <a:xfrm>
              <a:off x="9955107" y="5466120"/>
              <a:ext cx="369732" cy="3697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C6C3F93-0674-49C4-B960-77D74F83E647}"/>
                </a:ext>
              </a:extLst>
            </p:cNvPr>
            <p:cNvSpPr/>
            <p:nvPr/>
          </p:nvSpPr>
          <p:spPr>
            <a:xfrm>
              <a:off x="10139972" y="5946849"/>
              <a:ext cx="2066407" cy="295785"/>
            </a:xfrm>
            <a:custGeom>
              <a:avLst/>
              <a:gdLst>
                <a:gd name="connsiteX0" fmla="*/ 0 w 1952380"/>
                <a:gd name="connsiteY0" fmla="*/ 0 h 295785"/>
                <a:gd name="connsiteX1" fmla="*/ 1952380 w 1952380"/>
                <a:gd name="connsiteY1" fmla="*/ 0 h 295785"/>
                <a:gd name="connsiteX2" fmla="*/ 1952380 w 1952380"/>
                <a:gd name="connsiteY2" fmla="*/ 295785 h 295785"/>
                <a:gd name="connsiteX3" fmla="*/ 0 w 1952380"/>
                <a:gd name="connsiteY3" fmla="*/ 295785 h 295785"/>
                <a:gd name="connsiteX4" fmla="*/ 0 w 1952380"/>
                <a:gd name="connsiteY4" fmla="*/ 0 h 29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2380" h="295785">
                  <a:moveTo>
                    <a:pt x="0" y="0"/>
                  </a:moveTo>
                  <a:lnTo>
                    <a:pt x="1952380" y="0"/>
                  </a:lnTo>
                  <a:lnTo>
                    <a:pt x="1952380" y="295785"/>
                  </a:lnTo>
                  <a:lnTo>
                    <a:pt x="0" y="295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96D3">
                <a:alpha val="83000"/>
              </a:srgbClr>
            </a:solidFill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fillRef>
            <a:effectRef idx="0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780" tIns="27940" rIns="27940" bIns="2794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Total Cost of ED Visits 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A14E5FD-267A-4EAB-ACE6-75C0DF39058D}"/>
                </a:ext>
              </a:extLst>
            </p:cNvPr>
            <p:cNvSpPr/>
            <p:nvPr/>
          </p:nvSpPr>
          <p:spPr>
            <a:xfrm>
              <a:off x="9955107" y="5909876"/>
              <a:ext cx="369732" cy="3697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6180A4A-9848-4F91-A35C-CCACEAF0D928}"/>
                </a:ext>
              </a:extLst>
            </p:cNvPr>
            <p:cNvSpPr/>
            <p:nvPr/>
          </p:nvSpPr>
          <p:spPr>
            <a:xfrm>
              <a:off x="9970392" y="6390605"/>
              <a:ext cx="2235988" cy="295785"/>
            </a:xfrm>
            <a:custGeom>
              <a:avLst/>
              <a:gdLst>
                <a:gd name="connsiteX0" fmla="*/ 0 w 2121961"/>
                <a:gd name="connsiteY0" fmla="*/ 0 h 295785"/>
                <a:gd name="connsiteX1" fmla="*/ 2121961 w 2121961"/>
                <a:gd name="connsiteY1" fmla="*/ 0 h 295785"/>
                <a:gd name="connsiteX2" fmla="*/ 2121961 w 2121961"/>
                <a:gd name="connsiteY2" fmla="*/ 295785 h 295785"/>
                <a:gd name="connsiteX3" fmla="*/ 0 w 2121961"/>
                <a:gd name="connsiteY3" fmla="*/ 295785 h 295785"/>
                <a:gd name="connsiteX4" fmla="*/ 0 w 2121961"/>
                <a:gd name="connsiteY4" fmla="*/ 0 h 29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1961" h="295785">
                  <a:moveTo>
                    <a:pt x="0" y="0"/>
                  </a:moveTo>
                  <a:lnTo>
                    <a:pt x="2121961" y="0"/>
                  </a:lnTo>
                  <a:lnTo>
                    <a:pt x="2121961" y="295785"/>
                  </a:lnTo>
                  <a:lnTo>
                    <a:pt x="0" y="2957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fillRef>
            <a:effectRef idx="0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780" tIns="27940" rIns="27940" bIns="2794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Designated to Opioid Research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4C9D052-56F1-4010-B436-E331929BFF10}"/>
                </a:ext>
              </a:extLst>
            </p:cNvPr>
            <p:cNvSpPr/>
            <p:nvPr/>
          </p:nvSpPr>
          <p:spPr>
            <a:xfrm>
              <a:off x="9785526" y="6353631"/>
              <a:ext cx="369732" cy="3697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A74A1A3-AFA5-4D2C-BEC1-5D9D281D3887}"/>
              </a:ext>
            </a:extLst>
          </p:cNvPr>
          <p:cNvSpPr txBox="1"/>
          <p:nvPr/>
        </p:nvSpPr>
        <p:spPr>
          <a:xfrm>
            <a:off x="9465345" y="5014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16D269C9-FB4B-45DF-AEC9-1902A655149B}"/>
              </a:ext>
            </a:extLst>
          </p:cNvPr>
          <p:cNvSpPr/>
          <p:nvPr/>
        </p:nvSpPr>
        <p:spPr>
          <a:xfrm rot="16200000">
            <a:off x="-622310" y="5560564"/>
            <a:ext cx="1757206" cy="556967"/>
          </a:xfrm>
          <a:prstGeom prst="flowChartOffpageConnector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Admin Panel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(In the last 12 months)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A8B2E-E31B-455C-A2CE-8B2494FE98B1}"/>
              </a:ext>
            </a:extLst>
          </p:cNvPr>
          <p:cNvSpPr txBox="1"/>
          <p:nvPr/>
        </p:nvSpPr>
        <p:spPr>
          <a:xfrm>
            <a:off x="9558636" y="5472362"/>
            <a:ext cx="61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$$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DE00E-DD2E-4B60-B04A-7B51E1DDE0FE}"/>
              </a:ext>
            </a:extLst>
          </p:cNvPr>
          <p:cNvSpPr txBox="1"/>
          <p:nvPr/>
        </p:nvSpPr>
        <p:spPr>
          <a:xfrm>
            <a:off x="9547461" y="5910412"/>
            <a:ext cx="50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$$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56424-82D2-439A-A7D9-DB38DFE59287}"/>
              </a:ext>
            </a:extLst>
          </p:cNvPr>
          <p:cNvSpPr txBox="1"/>
          <p:nvPr/>
        </p:nvSpPr>
        <p:spPr>
          <a:xfrm>
            <a:off x="9398751" y="6368674"/>
            <a:ext cx="50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$$</a:t>
            </a:r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1EFD53D7-8947-4BFE-AF26-87B77C038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307445"/>
              </p:ext>
            </p:extLst>
          </p:nvPr>
        </p:nvGraphicFramePr>
        <p:xfrm>
          <a:off x="575753" y="2912263"/>
          <a:ext cx="3543308" cy="223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EC8220FC-17E3-46F1-B086-289386477483}"/>
              </a:ext>
            </a:extLst>
          </p:cNvPr>
          <p:cNvSpPr/>
          <p:nvPr/>
        </p:nvSpPr>
        <p:spPr>
          <a:xfrm>
            <a:off x="4095213" y="3111395"/>
            <a:ext cx="1118228" cy="1128896"/>
          </a:xfrm>
          <a:prstGeom prst="ellipse">
            <a:avLst/>
          </a:prstGeom>
          <a:solidFill>
            <a:schemeClr val="bg1"/>
          </a:solidFill>
          <a:ln w="5397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7977FB-9839-4EFA-9EA1-4EDE042191E6}"/>
              </a:ext>
            </a:extLst>
          </p:cNvPr>
          <p:cNvSpPr txBox="1"/>
          <p:nvPr/>
        </p:nvSpPr>
        <p:spPr>
          <a:xfrm>
            <a:off x="4095213" y="4316482"/>
            <a:ext cx="121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Overdoses in Last Year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317A195-76C1-404C-B838-2C50303F3590}"/>
              </a:ext>
            </a:extLst>
          </p:cNvPr>
          <p:cNvSpPr/>
          <p:nvPr/>
        </p:nvSpPr>
        <p:spPr>
          <a:xfrm>
            <a:off x="5541956" y="3116088"/>
            <a:ext cx="1118228" cy="1128896"/>
          </a:xfrm>
          <a:prstGeom prst="ellipse">
            <a:avLst/>
          </a:prstGeom>
          <a:solidFill>
            <a:schemeClr val="bg1"/>
          </a:solidFill>
          <a:ln w="5397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CAD4F8-5426-4DF9-B79C-FD1EA780BF21}"/>
              </a:ext>
            </a:extLst>
          </p:cNvPr>
          <p:cNvSpPr txBox="1"/>
          <p:nvPr/>
        </p:nvSpPr>
        <p:spPr>
          <a:xfrm>
            <a:off x="5530852" y="4354382"/>
            <a:ext cx="124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Deaths in the Last Year</a:t>
            </a:r>
          </a:p>
        </p:txBody>
      </p: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EB4C237E-03DE-457C-B61F-A2A269400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959732"/>
              </p:ext>
            </p:extLst>
          </p:nvPr>
        </p:nvGraphicFramePr>
        <p:xfrm>
          <a:off x="361458" y="4783058"/>
          <a:ext cx="3854421" cy="2064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BCD2C33F-067B-4671-AF1A-C91B75CA7591}"/>
              </a:ext>
            </a:extLst>
          </p:cNvPr>
          <p:cNvSpPr txBox="1"/>
          <p:nvPr/>
        </p:nvSpPr>
        <p:spPr>
          <a:xfrm>
            <a:off x="1414413" y="6292728"/>
            <a:ext cx="238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Compliancy = Narcan + OTA + Utox</a:t>
            </a:r>
          </a:p>
        </p:txBody>
      </p:sp>
      <p:graphicFrame>
        <p:nvGraphicFramePr>
          <p:cNvPr id="76" name="Diagram 75">
            <a:extLst>
              <a:ext uri="{FF2B5EF4-FFF2-40B4-BE49-F238E27FC236}">
                <a16:creationId xmlns:a16="http://schemas.microsoft.com/office/drawing/2014/main" id="{4C822583-859A-4BC7-9A0C-D0D617643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183556"/>
              </p:ext>
            </p:extLst>
          </p:nvPr>
        </p:nvGraphicFramePr>
        <p:xfrm>
          <a:off x="4218164" y="5038249"/>
          <a:ext cx="4849323" cy="1555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9E6E68AD-B7DD-4D19-8CCD-4669B4B0652D}"/>
              </a:ext>
            </a:extLst>
          </p:cNvPr>
          <p:cNvSpPr txBox="1"/>
          <p:nvPr/>
        </p:nvSpPr>
        <p:spPr>
          <a:xfrm>
            <a:off x="4498998" y="6174023"/>
            <a:ext cx="476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Relative Risk Level/Resources Utilized by COT Patients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11F4A3-F870-4533-8D35-DED44D4A8CA8}"/>
              </a:ext>
            </a:extLst>
          </p:cNvPr>
          <p:cNvSpPr txBox="1"/>
          <p:nvPr/>
        </p:nvSpPr>
        <p:spPr>
          <a:xfrm>
            <a:off x="7056951" y="5722206"/>
            <a:ext cx="113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Sent to Bridge Clinic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BAEBDE-8FAB-411C-A677-86D2C9D631B4}"/>
              </a:ext>
            </a:extLst>
          </p:cNvPr>
          <p:cNvSpPr txBox="1"/>
          <p:nvPr/>
        </p:nvSpPr>
        <p:spPr>
          <a:xfrm>
            <a:off x="7893643" y="5836222"/>
            <a:ext cx="1327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ED Visits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8833B1-8AB1-4640-A938-1596BB392714}"/>
              </a:ext>
            </a:extLst>
          </p:cNvPr>
          <p:cNvSpPr txBox="1"/>
          <p:nvPr/>
        </p:nvSpPr>
        <p:spPr>
          <a:xfrm>
            <a:off x="4534729" y="5116339"/>
            <a:ext cx="397194" cy="5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B55F14-5810-4474-840B-F3A07FFD5910}"/>
              </a:ext>
            </a:extLst>
          </p:cNvPr>
          <p:cNvSpPr txBox="1"/>
          <p:nvPr/>
        </p:nvSpPr>
        <p:spPr>
          <a:xfrm>
            <a:off x="4457740" y="5160751"/>
            <a:ext cx="51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8E589B-1B7B-490D-A59C-78F63456C2C8}"/>
              </a:ext>
            </a:extLst>
          </p:cNvPr>
          <p:cNvSpPr txBox="1"/>
          <p:nvPr/>
        </p:nvSpPr>
        <p:spPr>
          <a:xfrm>
            <a:off x="5412229" y="5159451"/>
            <a:ext cx="51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8B29F3-C4BE-40D9-B3BC-EC09B7245F91}"/>
              </a:ext>
            </a:extLst>
          </p:cNvPr>
          <p:cNvSpPr txBox="1"/>
          <p:nvPr/>
        </p:nvSpPr>
        <p:spPr>
          <a:xfrm>
            <a:off x="6386277" y="5141295"/>
            <a:ext cx="51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312815-E244-4816-82B5-C44779AC6B19}"/>
              </a:ext>
            </a:extLst>
          </p:cNvPr>
          <p:cNvSpPr txBox="1"/>
          <p:nvPr/>
        </p:nvSpPr>
        <p:spPr>
          <a:xfrm>
            <a:off x="7380547" y="5149831"/>
            <a:ext cx="51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240A4A-3ED5-4947-A5DA-C9B2C3D83125}"/>
              </a:ext>
            </a:extLst>
          </p:cNvPr>
          <p:cNvSpPr txBox="1"/>
          <p:nvPr/>
        </p:nvSpPr>
        <p:spPr>
          <a:xfrm>
            <a:off x="8352804" y="5157276"/>
            <a:ext cx="51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graphicFrame>
        <p:nvGraphicFramePr>
          <p:cNvPr id="100" name="Chart 99">
            <a:extLst>
              <a:ext uri="{FF2B5EF4-FFF2-40B4-BE49-F238E27FC236}">
                <a16:creationId xmlns:a16="http://schemas.microsoft.com/office/drawing/2014/main" id="{02964562-6C6F-40C6-B7BC-65BE88BB149B}"/>
              </a:ext>
            </a:extLst>
          </p:cNvPr>
          <p:cNvGraphicFramePr/>
          <p:nvPr/>
        </p:nvGraphicFramePr>
        <p:xfrm>
          <a:off x="8105310" y="2952290"/>
          <a:ext cx="3839783" cy="2142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735985FA-70E8-4F8E-BB2E-0EAC77BF6069}"/>
              </a:ext>
            </a:extLst>
          </p:cNvPr>
          <p:cNvSpPr txBox="1"/>
          <p:nvPr/>
        </p:nvSpPr>
        <p:spPr>
          <a:xfrm>
            <a:off x="9171523" y="283488"/>
            <a:ext cx="58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975637-3B5A-4768-887B-0922A240DBAE}"/>
              </a:ext>
            </a:extLst>
          </p:cNvPr>
          <p:cNvSpPr txBox="1"/>
          <p:nvPr/>
        </p:nvSpPr>
        <p:spPr>
          <a:xfrm>
            <a:off x="9720823" y="263325"/>
            <a:ext cx="34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 COT Patients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02DF0B2-EE89-4700-819A-7B26CC0F5AE6}"/>
              </a:ext>
            </a:extLst>
          </p:cNvPr>
          <p:cNvSpPr txBox="1"/>
          <p:nvPr/>
        </p:nvSpPr>
        <p:spPr>
          <a:xfrm rot="16200000">
            <a:off x="9073221" y="5664548"/>
            <a:ext cx="75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Costs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24D249-CB3D-4A36-A9A1-096EEBE0C9A4}"/>
              </a:ext>
            </a:extLst>
          </p:cNvPr>
          <p:cNvSpPr/>
          <p:nvPr/>
        </p:nvSpPr>
        <p:spPr>
          <a:xfrm>
            <a:off x="6885924" y="3122399"/>
            <a:ext cx="1118228" cy="1128896"/>
          </a:xfrm>
          <a:prstGeom prst="ellipse">
            <a:avLst/>
          </a:prstGeom>
          <a:solidFill>
            <a:schemeClr val="bg1"/>
          </a:solidFill>
          <a:ln w="5397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CC113D-5D09-4889-90B0-99771F774869}"/>
              </a:ext>
            </a:extLst>
          </p:cNvPr>
          <p:cNvSpPr txBox="1"/>
          <p:nvPr/>
        </p:nvSpPr>
        <p:spPr>
          <a:xfrm>
            <a:off x="6758949" y="4346216"/>
            <a:ext cx="155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Patients Without PCP Visit in the Last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6C481-2BBA-FA4C-B6D0-0ABC4371B05F}"/>
              </a:ext>
            </a:extLst>
          </p:cNvPr>
          <p:cNvSpPr txBox="1"/>
          <p:nvPr/>
        </p:nvSpPr>
        <p:spPr>
          <a:xfrm>
            <a:off x="726831" y="1301262"/>
            <a:ext cx="1266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EB3223"/>
                </a:solidFill>
              </a:rPr>
              <a:t>Max Limit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848698-B69A-DB4E-994C-CE0E86474721}"/>
              </a:ext>
            </a:extLst>
          </p:cNvPr>
          <p:cNvSpPr txBox="1"/>
          <p:nvPr/>
        </p:nvSpPr>
        <p:spPr>
          <a:xfrm>
            <a:off x="939837" y="3376755"/>
            <a:ext cx="1266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EB3223"/>
                </a:solidFill>
              </a:rPr>
              <a:t>Max Limit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44AAE4-09F4-1B4A-9BA7-7E6F3E8E3875}"/>
              </a:ext>
            </a:extLst>
          </p:cNvPr>
          <p:cNvSpPr txBox="1"/>
          <p:nvPr/>
        </p:nvSpPr>
        <p:spPr>
          <a:xfrm>
            <a:off x="3556940" y="1828901"/>
            <a:ext cx="1266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EB3223"/>
                </a:solidFill>
              </a:rPr>
              <a:t>Min Limit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ACDD9C-D2D9-0249-905C-94E6D98A0B2C}"/>
              </a:ext>
            </a:extLst>
          </p:cNvPr>
          <p:cNvSpPr txBox="1"/>
          <p:nvPr/>
        </p:nvSpPr>
        <p:spPr>
          <a:xfrm>
            <a:off x="6452865" y="1817043"/>
            <a:ext cx="1266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EB3223"/>
                </a:solidFill>
              </a:rPr>
              <a:t>Min Limit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8F7119-376D-4445-A1C3-A5C1E93E922C}"/>
              </a:ext>
            </a:extLst>
          </p:cNvPr>
          <p:cNvSpPr txBox="1"/>
          <p:nvPr/>
        </p:nvSpPr>
        <p:spPr>
          <a:xfrm>
            <a:off x="9418431" y="1801264"/>
            <a:ext cx="1266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EB3223"/>
                </a:solidFill>
              </a:rPr>
              <a:t>Min Limit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A91CC-ABC6-EB4C-A162-6AC94AD4C91D}"/>
              </a:ext>
            </a:extLst>
          </p:cNvPr>
          <p:cNvSpPr txBox="1"/>
          <p:nvPr/>
        </p:nvSpPr>
        <p:spPr>
          <a:xfrm>
            <a:off x="775713" y="1794618"/>
            <a:ext cx="79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</a:rPr>
              <a:t>Goal</a:t>
            </a:r>
            <a:r>
              <a:rPr lang="en-US" sz="1100" b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D55B86-3F2D-F542-B6BB-DA2AA7D474DC}"/>
              </a:ext>
            </a:extLst>
          </p:cNvPr>
          <p:cNvSpPr txBox="1"/>
          <p:nvPr/>
        </p:nvSpPr>
        <p:spPr>
          <a:xfrm>
            <a:off x="3554959" y="1278917"/>
            <a:ext cx="79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</a:rPr>
              <a:t>Goal</a:t>
            </a:r>
            <a:r>
              <a:rPr lang="en-US" sz="1100" b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12CEEA-3D09-B541-B183-FABBEABC698E}"/>
              </a:ext>
            </a:extLst>
          </p:cNvPr>
          <p:cNvSpPr txBox="1"/>
          <p:nvPr/>
        </p:nvSpPr>
        <p:spPr>
          <a:xfrm>
            <a:off x="6474200" y="1228457"/>
            <a:ext cx="79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</a:rPr>
              <a:t>Goal</a:t>
            </a:r>
            <a:r>
              <a:rPr lang="en-US" sz="1100" b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5D9B9A-456A-F84D-8A39-17986FF32A1C}"/>
              </a:ext>
            </a:extLst>
          </p:cNvPr>
          <p:cNvSpPr txBox="1"/>
          <p:nvPr/>
        </p:nvSpPr>
        <p:spPr>
          <a:xfrm>
            <a:off x="9431038" y="1263209"/>
            <a:ext cx="79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</a:rPr>
              <a:t>Goal</a:t>
            </a:r>
            <a:r>
              <a:rPr lang="en-US" sz="1100" b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E34280-724C-334C-9806-34D9B78D26BC}"/>
              </a:ext>
            </a:extLst>
          </p:cNvPr>
          <p:cNvSpPr txBox="1"/>
          <p:nvPr/>
        </p:nvSpPr>
        <p:spPr>
          <a:xfrm>
            <a:off x="940180" y="3950000"/>
            <a:ext cx="79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</a:rPr>
              <a:t>Goal</a:t>
            </a:r>
            <a:r>
              <a:rPr lang="en-US" sz="1100" b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D4D4E3-76FD-3C4B-B4DD-502A28DAE7C7}"/>
              </a:ext>
            </a:extLst>
          </p:cNvPr>
          <p:cNvSpPr txBox="1"/>
          <p:nvPr/>
        </p:nvSpPr>
        <p:spPr>
          <a:xfrm>
            <a:off x="1247483" y="5144344"/>
            <a:ext cx="79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</a:rPr>
              <a:t>Goal</a:t>
            </a:r>
            <a:r>
              <a:rPr lang="en-US" sz="1100" b="1" dirty="0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9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33240</TotalTime>
  <Words>445</Words>
  <Application>Microsoft Office PowerPoint</Application>
  <PresentationFormat>Widescreen</PresentationFormat>
  <Paragraphs>156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Klarich, Amelia</dc:creator>
  <cp:lastModifiedBy>Theresa Fuller</cp:lastModifiedBy>
  <cp:revision>216</cp:revision>
  <dcterms:created xsi:type="dcterms:W3CDTF">2019-06-27T16:50:10Z</dcterms:created>
  <dcterms:modified xsi:type="dcterms:W3CDTF">2020-07-23T19:44:23Z</dcterms:modified>
</cp:coreProperties>
</file>