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3.xml" ContentType="application/vnd.openxmlformats-officedocument.presentationml.tags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720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Sales Area-1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Item-1</c:v>
                </c:pt>
                <c:pt idx="1">
                  <c:v>Item-2</c:v>
                </c:pt>
                <c:pt idx="2">
                  <c:v>Item-3</c:v>
                </c:pt>
                <c:pt idx="3">
                  <c:v>Item-4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Sales Area-2</c:v>
                </c:pt>
              </c:strCache>
            </c:strRef>
          </c:tx>
          <c:spPr>
            <a:solidFill>
              <a:srgbClr val="C00000"/>
            </a:solidFill>
          </c:spPr>
          <c:cat>
            <c:strRef>
              <c:f>Sheet1!$A$2:$A$5</c:f>
              <c:strCache>
                <c:ptCount val="4"/>
                <c:pt idx="0">
                  <c:v>Item-1</c:v>
                </c:pt>
                <c:pt idx="1">
                  <c:v>Item-2</c:v>
                </c:pt>
                <c:pt idx="2">
                  <c:v>Item-3</c:v>
                </c:pt>
                <c:pt idx="3">
                  <c:v>Item-4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Sales Area-3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Item-1</c:v>
                </c:pt>
                <c:pt idx="1">
                  <c:v>Item-2</c:v>
                </c:pt>
                <c:pt idx="2">
                  <c:v>Item-3</c:v>
                </c:pt>
                <c:pt idx="3">
                  <c:v>Item-4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156910720"/>
        <c:axId val="156912256"/>
      </c:barChart>
      <c:catAx>
        <c:axId val="156910720"/>
        <c:scaling>
          <c:orientation val="minMax"/>
        </c:scaling>
        <c:axPos val="b"/>
        <c:tickLblPos val="nextTo"/>
        <c:crossAx val="156912256"/>
        <c:crosses val="autoZero"/>
        <c:auto val="1"/>
        <c:lblAlgn val="ctr"/>
        <c:lblOffset val="100"/>
      </c:catAx>
      <c:valAx>
        <c:axId val="156912256"/>
        <c:scaling>
          <c:orientation val="minMax"/>
        </c:scaling>
        <c:axPos val="l"/>
        <c:majorGridlines/>
        <c:numFmt formatCode="General" sourceLinked="1"/>
        <c:tickLblPos val="nextTo"/>
        <c:crossAx val="15691072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4346DE-1999-4E7B-8C83-94E9785CB70C}" type="doc">
      <dgm:prSet loTypeId="urn:microsoft.com/office/officeart/2005/8/layout/gear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276B9C96-E8BF-4215-A4D1-4342979D3DF8}">
      <dgm:prSet phldrT="[Text]"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Character</a:t>
          </a:r>
          <a:endParaRPr lang="en-IN" dirty="0">
            <a:solidFill>
              <a:srgbClr val="C00000"/>
            </a:solidFill>
          </a:endParaRPr>
        </a:p>
      </dgm:t>
    </dgm:pt>
    <dgm:pt modelId="{ABEB7F3E-A8C6-477B-8930-D0C4AB71F0A4}" type="parTrans" cxnId="{E75AFDD7-427B-4794-AA12-CC34551D4A0C}">
      <dgm:prSet/>
      <dgm:spPr/>
      <dgm:t>
        <a:bodyPr/>
        <a:lstStyle/>
        <a:p>
          <a:endParaRPr lang="en-IN"/>
        </a:p>
      </dgm:t>
    </dgm:pt>
    <dgm:pt modelId="{E74B99E9-6D07-48BB-8A14-FF37589922F0}" type="sibTrans" cxnId="{E75AFDD7-427B-4794-AA12-CC34551D4A0C}">
      <dgm:prSet/>
      <dgm:spPr/>
      <dgm:t>
        <a:bodyPr/>
        <a:lstStyle/>
        <a:p>
          <a:endParaRPr lang="en-IN"/>
        </a:p>
      </dgm:t>
    </dgm:pt>
    <dgm:pt modelId="{7382771D-7146-454B-9F4D-6193722F318D}">
      <dgm:prSet phldrT="[Text]"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Career</a:t>
          </a:r>
          <a:endParaRPr lang="en-IN" dirty="0">
            <a:solidFill>
              <a:srgbClr val="C00000"/>
            </a:solidFill>
          </a:endParaRPr>
        </a:p>
      </dgm:t>
    </dgm:pt>
    <dgm:pt modelId="{2350EFE2-A4F3-4C7D-B8DB-B3EB65CE7789}" type="parTrans" cxnId="{97DDE087-3389-46AB-A1CA-32854A9CE3B5}">
      <dgm:prSet/>
      <dgm:spPr/>
      <dgm:t>
        <a:bodyPr/>
        <a:lstStyle/>
        <a:p>
          <a:endParaRPr lang="en-IN"/>
        </a:p>
      </dgm:t>
    </dgm:pt>
    <dgm:pt modelId="{4195824F-B1A2-44A9-9AEE-86E62EFE7A2F}" type="sibTrans" cxnId="{97DDE087-3389-46AB-A1CA-32854A9CE3B5}">
      <dgm:prSet/>
      <dgm:spPr/>
      <dgm:t>
        <a:bodyPr/>
        <a:lstStyle/>
        <a:p>
          <a:endParaRPr lang="en-IN"/>
        </a:p>
      </dgm:t>
    </dgm:pt>
    <dgm:pt modelId="{CEC7FB38-46FC-4D8F-8CBF-662CB7C84A91}">
      <dgm:prSet phldrT="[Text]"/>
      <dgm:spPr/>
      <dgm:t>
        <a:bodyPr/>
        <a:lstStyle/>
        <a:p>
          <a:r>
            <a:rPr lang="en-US" b="1" dirty="0" smtClean="0">
              <a:solidFill>
                <a:srgbClr val="C00000"/>
              </a:solidFill>
            </a:rPr>
            <a:t>Care</a:t>
          </a:r>
          <a:endParaRPr lang="en-IN" b="1" dirty="0">
            <a:solidFill>
              <a:srgbClr val="C00000"/>
            </a:solidFill>
          </a:endParaRPr>
        </a:p>
      </dgm:t>
    </dgm:pt>
    <dgm:pt modelId="{9E5434C7-8003-4361-9891-A47854712D60}" type="parTrans" cxnId="{6850EEB7-4EDE-4716-89AB-41DE15C293FC}">
      <dgm:prSet/>
      <dgm:spPr/>
      <dgm:t>
        <a:bodyPr/>
        <a:lstStyle/>
        <a:p>
          <a:endParaRPr lang="en-IN"/>
        </a:p>
      </dgm:t>
    </dgm:pt>
    <dgm:pt modelId="{B11B8458-3336-4379-AEDE-FEE1BC852166}" type="sibTrans" cxnId="{6850EEB7-4EDE-4716-89AB-41DE15C293FC}">
      <dgm:prSet/>
      <dgm:spPr/>
      <dgm:t>
        <a:bodyPr/>
        <a:lstStyle/>
        <a:p>
          <a:endParaRPr lang="en-IN"/>
        </a:p>
      </dgm:t>
    </dgm:pt>
    <dgm:pt modelId="{D318E4F1-79A8-47F1-A18D-0B48A9C9ED53}" type="pres">
      <dgm:prSet presAssocID="{934346DE-1999-4E7B-8C83-94E9785CB70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56AC6CA-A5C7-4C0E-BBBC-B1F13489D7A6}" type="pres">
      <dgm:prSet presAssocID="{276B9C96-E8BF-4215-A4D1-4342979D3DF8}" presName="gear1" presStyleLbl="node1" presStyleIdx="0" presStyleCnt="3">
        <dgm:presLayoutVars>
          <dgm:chMax val="1"/>
          <dgm:bulletEnabled val="1"/>
        </dgm:presLayoutVars>
      </dgm:prSet>
      <dgm:spPr/>
    </dgm:pt>
    <dgm:pt modelId="{ACAC8083-49AC-4A34-B56D-74671459B57F}" type="pres">
      <dgm:prSet presAssocID="{276B9C96-E8BF-4215-A4D1-4342979D3DF8}" presName="gear1srcNode" presStyleLbl="node1" presStyleIdx="0" presStyleCnt="3"/>
      <dgm:spPr/>
    </dgm:pt>
    <dgm:pt modelId="{833BADBB-E2D9-4A36-B810-093BAF768148}" type="pres">
      <dgm:prSet presAssocID="{276B9C96-E8BF-4215-A4D1-4342979D3DF8}" presName="gear1dstNode" presStyleLbl="node1" presStyleIdx="0" presStyleCnt="3"/>
      <dgm:spPr/>
    </dgm:pt>
    <dgm:pt modelId="{30D268C4-DBE0-4073-A55F-2D69F03DBDE5}" type="pres">
      <dgm:prSet presAssocID="{7382771D-7146-454B-9F4D-6193722F318D}" presName="gear2" presStyleLbl="node1" presStyleIdx="1" presStyleCnt="3">
        <dgm:presLayoutVars>
          <dgm:chMax val="1"/>
          <dgm:bulletEnabled val="1"/>
        </dgm:presLayoutVars>
      </dgm:prSet>
      <dgm:spPr/>
    </dgm:pt>
    <dgm:pt modelId="{0D2BAD42-E705-4CCB-AAB9-F46CFF4447DA}" type="pres">
      <dgm:prSet presAssocID="{7382771D-7146-454B-9F4D-6193722F318D}" presName="gear2srcNode" presStyleLbl="node1" presStyleIdx="1" presStyleCnt="3"/>
      <dgm:spPr/>
    </dgm:pt>
    <dgm:pt modelId="{D40BEF16-F1FD-47D9-A449-3572E6525D6F}" type="pres">
      <dgm:prSet presAssocID="{7382771D-7146-454B-9F4D-6193722F318D}" presName="gear2dstNode" presStyleLbl="node1" presStyleIdx="1" presStyleCnt="3"/>
      <dgm:spPr/>
    </dgm:pt>
    <dgm:pt modelId="{9B6A16F1-B584-4D01-83B2-AF57F11BDBB1}" type="pres">
      <dgm:prSet presAssocID="{CEC7FB38-46FC-4D8F-8CBF-662CB7C84A91}" presName="gear3" presStyleLbl="node1" presStyleIdx="2" presStyleCnt="3"/>
      <dgm:spPr/>
    </dgm:pt>
    <dgm:pt modelId="{18EDD4DA-CCA0-48FB-A945-F2CFD374A56E}" type="pres">
      <dgm:prSet presAssocID="{CEC7FB38-46FC-4D8F-8CBF-662CB7C84A91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81A73020-5285-427B-892D-9300E90F5117}" type="pres">
      <dgm:prSet presAssocID="{CEC7FB38-46FC-4D8F-8CBF-662CB7C84A91}" presName="gear3srcNode" presStyleLbl="node1" presStyleIdx="2" presStyleCnt="3"/>
      <dgm:spPr/>
    </dgm:pt>
    <dgm:pt modelId="{556C01FD-2A3D-49D8-B397-75F31A33AAF8}" type="pres">
      <dgm:prSet presAssocID="{CEC7FB38-46FC-4D8F-8CBF-662CB7C84A91}" presName="gear3dstNode" presStyleLbl="node1" presStyleIdx="2" presStyleCnt="3"/>
      <dgm:spPr/>
    </dgm:pt>
    <dgm:pt modelId="{AD6B9321-CD90-42F2-B478-60AE3B439138}" type="pres">
      <dgm:prSet presAssocID="{E74B99E9-6D07-48BB-8A14-FF37589922F0}" presName="connector1" presStyleLbl="sibTrans2D1" presStyleIdx="0" presStyleCnt="3"/>
      <dgm:spPr/>
    </dgm:pt>
    <dgm:pt modelId="{F8DEC819-E163-44CB-B0E0-5E8C9C849E93}" type="pres">
      <dgm:prSet presAssocID="{4195824F-B1A2-44A9-9AEE-86E62EFE7A2F}" presName="connector2" presStyleLbl="sibTrans2D1" presStyleIdx="1" presStyleCnt="3"/>
      <dgm:spPr/>
    </dgm:pt>
    <dgm:pt modelId="{C0F6664D-F3CE-4CA1-A55F-B1E78E6C6F79}" type="pres">
      <dgm:prSet presAssocID="{B11B8458-3336-4379-AEDE-FEE1BC852166}" presName="connector3" presStyleLbl="sibTrans2D1" presStyleIdx="2" presStyleCnt="3"/>
      <dgm:spPr/>
    </dgm:pt>
  </dgm:ptLst>
  <dgm:cxnLst>
    <dgm:cxn modelId="{0978E692-A98C-4B2D-91E3-D84DEA0CE91A}" type="presOf" srcId="{934346DE-1999-4E7B-8C83-94E9785CB70C}" destId="{D318E4F1-79A8-47F1-A18D-0B48A9C9ED53}" srcOrd="0" destOrd="0" presId="urn:microsoft.com/office/officeart/2005/8/layout/gear1"/>
    <dgm:cxn modelId="{4FC54BC2-F106-48BF-814F-E52E1A32F605}" type="presOf" srcId="{E74B99E9-6D07-48BB-8A14-FF37589922F0}" destId="{AD6B9321-CD90-42F2-B478-60AE3B439138}" srcOrd="0" destOrd="0" presId="urn:microsoft.com/office/officeart/2005/8/layout/gear1"/>
    <dgm:cxn modelId="{8960E580-B453-445D-A5E4-3C6BD3CC5C26}" type="presOf" srcId="{7382771D-7146-454B-9F4D-6193722F318D}" destId="{30D268C4-DBE0-4073-A55F-2D69F03DBDE5}" srcOrd="0" destOrd="0" presId="urn:microsoft.com/office/officeart/2005/8/layout/gear1"/>
    <dgm:cxn modelId="{5AAAA640-89CA-44C1-B396-0C8FFF325E8A}" type="presOf" srcId="{7382771D-7146-454B-9F4D-6193722F318D}" destId="{0D2BAD42-E705-4CCB-AAB9-F46CFF4447DA}" srcOrd="1" destOrd="0" presId="urn:microsoft.com/office/officeart/2005/8/layout/gear1"/>
    <dgm:cxn modelId="{BD24E62C-9B51-448F-971F-03C17A51B743}" type="presOf" srcId="{CEC7FB38-46FC-4D8F-8CBF-662CB7C84A91}" destId="{9B6A16F1-B584-4D01-83B2-AF57F11BDBB1}" srcOrd="0" destOrd="0" presId="urn:microsoft.com/office/officeart/2005/8/layout/gear1"/>
    <dgm:cxn modelId="{028600D6-03ED-4A52-B09C-3EB1EFAEB4DA}" type="presOf" srcId="{4195824F-B1A2-44A9-9AEE-86E62EFE7A2F}" destId="{F8DEC819-E163-44CB-B0E0-5E8C9C849E93}" srcOrd="0" destOrd="0" presId="urn:microsoft.com/office/officeart/2005/8/layout/gear1"/>
    <dgm:cxn modelId="{AB7191EB-85F5-4904-B713-0727DAF74042}" type="presOf" srcId="{276B9C96-E8BF-4215-A4D1-4342979D3DF8}" destId="{ACAC8083-49AC-4A34-B56D-74671459B57F}" srcOrd="1" destOrd="0" presId="urn:microsoft.com/office/officeart/2005/8/layout/gear1"/>
    <dgm:cxn modelId="{65F71996-AB0F-4144-A993-9F45A6F8A18B}" type="presOf" srcId="{B11B8458-3336-4379-AEDE-FEE1BC852166}" destId="{C0F6664D-F3CE-4CA1-A55F-B1E78E6C6F79}" srcOrd="0" destOrd="0" presId="urn:microsoft.com/office/officeart/2005/8/layout/gear1"/>
    <dgm:cxn modelId="{CCEDA05B-EA0D-4886-89D9-C5725BEED165}" type="presOf" srcId="{276B9C96-E8BF-4215-A4D1-4342979D3DF8}" destId="{156AC6CA-A5C7-4C0E-BBBC-B1F13489D7A6}" srcOrd="0" destOrd="0" presId="urn:microsoft.com/office/officeart/2005/8/layout/gear1"/>
    <dgm:cxn modelId="{0ADE38AC-A45F-4C5B-B3C2-43470E90279B}" type="presOf" srcId="{CEC7FB38-46FC-4D8F-8CBF-662CB7C84A91}" destId="{556C01FD-2A3D-49D8-B397-75F31A33AAF8}" srcOrd="3" destOrd="0" presId="urn:microsoft.com/office/officeart/2005/8/layout/gear1"/>
    <dgm:cxn modelId="{05450F40-A26B-4868-8407-5BE25FAA64DC}" type="presOf" srcId="{CEC7FB38-46FC-4D8F-8CBF-662CB7C84A91}" destId="{81A73020-5285-427B-892D-9300E90F5117}" srcOrd="2" destOrd="0" presId="urn:microsoft.com/office/officeart/2005/8/layout/gear1"/>
    <dgm:cxn modelId="{99E9CB96-F1A6-45BF-BF6C-76121493CCDC}" type="presOf" srcId="{276B9C96-E8BF-4215-A4D1-4342979D3DF8}" destId="{833BADBB-E2D9-4A36-B810-093BAF768148}" srcOrd="2" destOrd="0" presId="urn:microsoft.com/office/officeart/2005/8/layout/gear1"/>
    <dgm:cxn modelId="{E75AFDD7-427B-4794-AA12-CC34551D4A0C}" srcId="{934346DE-1999-4E7B-8C83-94E9785CB70C}" destId="{276B9C96-E8BF-4215-A4D1-4342979D3DF8}" srcOrd="0" destOrd="0" parTransId="{ABEB7F3E-A8C6-477B-8930-D0C4AB71F0A4}" sibTransId="{E74B99E9-6D07-48BB-8A14-FF37589922F0}"/>
    <dgm:cxn modelId="{74025CC6-BA7B-4F9C-A6D3-DEA2A5E9AD5F}" type="presOf" srcId="{CEC7FB38-46FC-4D8F-8CBF-662CB7C84A91}" destId="{18EDD4DA-CCA0-48FB-A945-F2CFD374A56E}" srcOrd="1" destOrd="0" presId="urn:microsoft.com/office/officeart/2005/8/layout/gear1"/>
    <dgm:cxn modelId="{97DDE087-3389-46AB-A1CA-32854A9CE3B5}" srcId="{934346DE-1999-4E7B-8C83-94E9785CB70C}" destId="{7382771D-7146-454B-9F4D-6193722F318D}" srcOrd="1" destOrd="0" parTransId="{2350EFE2-A4F3-4C7D-B8DB-B3EB65CE7789}" sibTransId="{4195824F-B1A2-44A9-9AEE-86E62EFE7A2F}"/>
    <dgm:cxn modelId="{790F07A5-BB7D-4F07-A403-40D01D8ADAE1}" type="presOf" srcId="{7382771D-7146-454B-9F4D-6193722F318D}" destId="{D40BEF16-F1FD-47D9-A449-3572E6525D6F}" srcOrd="2" destOrd="0" presId="urn:microsoft.com/office/officeart/2005/8/layout/gear1"/>
    <dgm:cxn modelId="{6850EEB7-4EDE-4716-89AB-41DE15C293FC}" srcId="{934346DE-1999-4E7B-8C83-94E9785CB70C}" destId="{CEC7FB38-46FC-4D8F-8CBF-662CB7C84A91}" srcOrd="2" destOrd="0" parTransId="{9E5434C7-8003-4361-9891-A47854712D60}" sibTransId="{B11B8458-3336-4379-AEDE-FEE1BC852166}"/>
    <dgm:cxn modelId="{9884A93F-FA1C-49EA-AA62-AA7065207799}" type="presParOf" srcId="{D318E4F1-79A8-47F1-A18D-0B48A9C9ED53}" destId="{156AC6CA-A5C7-4C0E-BBBC-B1F13489D7A6}" srcOrd="0" destOrd="0" presId="urn:microsoft.com/office/officeart/2005/8/layout/gear1"/>
    <dgm:cxn modelId="{26ACA859-6E82-4E31-9A0D-6B6DEBF6C0C0}" type="presParOf" srcId="{D318E4F1-79A8-47F1-A18D-0B48A9C9ED53}" destId="{ACAC8083-49AC-4A34-B56D-74671459B57F}" srcOrd="1" destOrd="0" presId="urn:microsoft.com/office/officeart/2005/8/layout/gear1"/>
    <dgm:cxn modelId="{21149F88-5AED-4FA3-AF68-095AC54D3B4F}" type="presParOf" srcId="{D318E4F1-79A8-47F1-A18D-0B48A9C9ED53}" destId="{833BADBB-E2D9-4A36-B810-093BAF768148}" srcOrd="2" destOrd="0" presId="urn:microsoft.com/office/officeart/2005/8/layout/gear1"/>
    <dgm:cxn modelId="{459E6166-55EC-4F6F-8417-6B24E1404C95}" type="presParOf" srcId="{D318E4F1-79A8-47F1-A18D-0B48A9C9ED53}" destId="{30D268C4-DBE0-4073-A55F-2D69F03DBDE5}" srcOrd="3" destOrd="0" presId="urn:microsoft.com/office/officeart/2005/8/layout/gear1"/>
    <dgm:cxn modelId="{B16F87F7-A4BB-4A9C-B535-6ABA39BFB811}" type="presParOf" srcId="{D318E4F1-79A8-47F1-A18D-0B48A9C9ED53}" destId="{0D2BAD42-E705-4CCB-AAB9-F46CFF4447DA}" srcOrd="4" destOrd="0" presId="urn:microsoft.com/office/officeart/2005/8/layout/gear1"/>
    <dgm:cxn modelId="{1FFC3966-D774-46DF-BFA0-73F53678CD1E}" type="presParOf" srcId="{D318E4F1-79A8-47F1-A18D-0B48A9C9ED53}" destId="{D40BEF16-F1FD-47D9-A449-3572E6525D6F}" srcOrd="5" destOrd="0" presId="urn:microsoft.com/office/officeart/2005/8/layout/gear1"/>
    <dgm:cxn modelId="{1E967403-72DD-4291-BE14-05F658542E9B}" type="presParOf" srcId="{D318E4F1-79A8-47F1-A18D-0B48A9C9ED53}" destId="{9B6A16F1-B584-4D01-83B2-AF57F11BDBB1}" srcOrd="6" destOrd="0" presId="urn:microsoft.com/office/officeart/2005/8/layout/gear1"/>
    <dgm:cxn modelId="{728CC933-7DE2-45CE-BF06-573D2FD8B380}" type="presParOf" srcId="{D318E4F1-79A8-47F1-A18D-0B48A9C9ED53}" destId="{18EDD4DA-CCA0-48FB-A945-F2CFD374A56E}" srcOrd="7" destOrd="0" presId="urn:microsoft.com/office/officeart/2005/8/layout/gear1"/>
    <dgm:cxn modelId="{056C65CA-4071-4677-BA77-06D8315DCFCE}" type="presParOf" srcId="{D318E4F1-79A8-47F1-A18D-0B48A9C9ED53}" destId="{81A73020-5285-427B-892D-9300E90F5117}" srcOrd="8" destOrd="0" presId="urn:microsoft.com/office/officeart/2005/8/layout/gear1"/>
    <dgm:cxn modelId="{B114B9BF-327C-4187-BB3C-B4750E657188}" type="presParOf" srcId="{D318E4F1-79A8-47F1-A18D-0B48A9C9ED53}" destId="{556C01FD-2A3D-49D8-B397-75F31A33AAF8}" srcOrd="9" destOrd="0" presId="urn:microsoft.com/office/officeart/2005/8/layout/gear1"/>
    <dgm:cxn modelId="{8F4ECC0A-894C-4294-B913-B1D328AC9C50}" type="presParOf" srcId="{D318E4F1-79A8-47F1-A18D-0B48A9C9ED53}" destId="{AD6B9321-CD90-42F2-B478-60AE3B439138}" srcOrd="10" destOrd="0" presId="urn:microsoft.com/office/officeart/2005/8/layout/gear1"/>
    <dgm:cxn modelId="{95FDCC8D-9E2C-466D-BF92-11410AF13750}" type="presParOf" srcId="{D318E4F1-79A8-47F1-A18D-0B48A9C9ED53}" destId="{F8DEC819-E163-44CB-B0E0-5E8C9C849E93}" srcOrd="11" destOrd="0" presId="urn:microsoft.com/office/officeart/2005/8/layout/gear1"/>
    <dgm:cxn modelId="{BF7DA980-AADF-47CA-A18D-A664B4B98711}" type="presParOf" srcId="{D318E4F1-79A8-47F1-A18D-0B48A9C9ED53}" destId="{C0F6664D-F3CE-4CA1-A55F-B1E78E6C6F79}" srcOrd="12" destOrd="0" presId="urn:microsoft.com/office/officeart/2005/8/layout/gear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9C3209-55B3-4613-AA4E-86F9F95659AC}" type="datetimeFigureOut">
              <a:rPr lang="en-US" smtClean="0"/>
              <a:t>12/1/2024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6077F3-30B7-4285-A96F-5AF9C2739FE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9C3209-55B3-4613-AA4E-86F9F95659AC}" type="datetimeFigureOut">
              <a:rPr lang="en-US" smtClean="0"/>
              <a:t>12/1/2024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6077F3-30B7-4285-A96F-5AF9C2739F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9C3209-55B3-4613-AA4E-86F9F95659AC}" type="datetimeFigureOut">
              <a:rPr lang="en-US" smtClean="0"/>
              <a:t>12/1/2024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6077F3-30B7-4285-A96F-5AF9C2739F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89C3209-55B3-4613-AA4E-86F9F95659AC}" type="datetimeFigureOut">
              <a:rPr lang="en-US" smtClean="0"/>
              <a:t>12/1/2024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56077F3-30B7-4285-A96F-5AF9C2739FE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89C3209-55B3-4613-AA4E-86F9F95659AC}" type="datetimeFigureOut">
              <a:rPr lang="en-US" smtClean="0"/>
              <a:t>12/1/2024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56077F3-30B7-4285-A96F-5AF9C2739FE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89C3209-55B3-4613-AA4E-86F9F95659AC}" type="datetimeFigureOut">
              <a:rPr lang="en-US" smtClean="0"/>
              <a:t>12/1/2024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56077F3-30B7-4285-A96F-5AF9C2739FE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3209-55B3-4613-AA4E-86F9F95659AC}" type="datetimeFigureOut">
              <a:rPr lang="en-US" smtClean="0"/>
              <a:t>12/1/2024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77F3-30B7-4285-A96F-5AF9C2739FE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3209-55B3-4613-AA4E-86F9F95659AC}" type="datetimeFigureOut">
              <a:rPr lang="en-US" smtClean="0"/>
              <a:t>12/1/2024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77F3-30B7-4285-A96F-5AF9C2739FE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89C3209-55B3-4613-AA4E-86F9F95659AC}" type="datetimeFigureOut">
              <a:rPr lang="en-US" smtClean="0"/>
              <a:t>12/1/2024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56077F3-30B7-4285-A96F-5AF9C2739FE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3209-55B3-4613-AA4E-86F9F95659AC}" type="datetimeFigureOut">
              <a:rPr lang="en-US" smtClean="0"/>
              <a:t>12/1/2024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77F3-30B7-4285-A96F-5AF9C2739F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89C3209-55B3-4613-AA4E-86F9F95659AC}" type="datetimeFigureOut">
              <a:rPr lang="en-US" smtClean="0"/>
              <a:t>12/1/2024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56077F3-30B7-4285-A96F-5AF9C2739FE6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9C3209-55B3-4613-AA4E-86F9F95659AC}" type="datetimeFigureOut">
              <a:rPr lang="en-US" smtClean="0"/>
              <a:t>12/1/2024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6077F3-30B7-4285-A96F-5AF9C2739F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89C3209-55B3-4613-AA4E-86F9F95659AC}" type="datetimeFigureOut">
              <a:rPr lang="en-US" smtClean="0"/>
              <a:t>12/1/2024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56077F3-30B7-4285-A96F-5AF9C2739FE6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3209-55B3-4613-AA4E-86F9F95659AC}" type="datetimeFigureOut">
              <a:rPr lang="en-US" smtClean="0"/>
              <a:t>12/1/2024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77F3-30B7-4285-A96F-5AF9C2739F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3209-55B3-4613-AA4E-86F9F95659AC}" type="datetimeFigureOut">
              <a:rPr lang="en-US" smtClean="0"/>
              <a:t>12/1/2024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77F3-30B7-4285-A96F-5AF9C2739F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89C3209-55B3-4613-AA4E-86F9F95659AC}" type="datetimeFigureOut">
              <a:rPr lang="en-US" smtClean="0"/>
              <a:t>12/1/2024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56077F3-30B7-4285-A96F-5AF9C2739FE6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3209-55B3-4613-AA4E-86F9F95659AC}" type="datetimeFigureOut">
              <a:rPr lang="en-US" smtClean="0"/>
              <a:t>12/1/2024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77F3-30B7-4285-A96F-5AF9C2739FE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89C3209-55B3-4613-AA4E-86F9F95659AC}" type="datetimeFigureOut">
              <a:rPr lang="en-US" smtClean="0"/>
              <a:t>12/1/2024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56077F3-30B7-4285-A96F-5AF9C2739FE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3209-55B3-4613-AA4E-86F9F95659AC}" type="datetimeFigureOut">
              <a:rPr lang="en-US" smtClean="0"/>
              <a:t>12/1/2024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77F3-30B7-4285-A96F-5AF9C2739FE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3209-55B3-4613-AA4E-86F9F95659AC}" type="datetimeFigureOut">
              <a:rPr lang="en-US" smtClean="0"/>
              <a:t>12/1/2024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77F3-30B7-4285-A96F-5AF9C2739FE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3209-55B3-4613-AA4E-86F9F95659AC}" type="datetimeFigureOut">
              <a:rPr lang="en-US" smtClean="0"/>
              <a:t>12/1/2024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77F3-30B7-4285-A96F-5AF9C2739FE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3209-55B3-4613-AA4E-86F9F95659AC}" type="datetimeFigureOut">
              <a:rPr lang="en-US" smtClean="0"/>
              <a:t>12/1/2024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77F3-30B7-4285-A96F-5AF9C2739FE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9C3209-55B3-4613-AA4E-86F9F95659AC}" type="datetimeFigureOut">
              <a:rPr lang="en-US" smtClean="0"/>
              <a:t>12/1/2024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6077F3-30B7-4285-A96F-5AF9C2739FE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3209-55B3-4613-AA4E-86F9F95659AC}" type="datetimeFigureOut">
              <a:rPr lang="en-US" smtClean="0"/>
              <a:t>12/1/2024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77F3-30B7-4285-A96F-5AF9C2739FE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3209-55B3-4613-AA4E-86F9F95659AC}" type="datetimeFigureOut">
              <a:rPr lang="en-US" smtClean="0"/>
              <a:t>12/1/2024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77F3-30B7-4285-A96F-5AF9C2739FE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3209-55B3-4613-AA4E-86F9F95659AC}" type="datetimeFigureOut">
              <a:rPr lang="en-US" smtClean="0"/>
              <a:t>12/1/2024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77F3-30B7-4285-A96F-5AF9C2739F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3209-55B3-4613-AA4E-86F9F95659AC}" type="datetimeFigureOut">
              <a:rPr lang="en-US" smtClean="0"/>
              <a:t>12/1/2024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77F3-30B7-4285-A96F-5AF9C2739FE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9C3209-55B3-4613-AA4E-86F9F95659AC}" type="datetimeFigureOut">
              <a:rPr lang="en-US" smtClean="0"/>
              <a:t>12/1/2024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6077F3-30B7-4285-A96F-5AF9C2739F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9C3209-55B3-4613-AA4E-86F9F95659AC}" type="datetimeFigureOut">
              <a:rPr lang="en-US" smtClean="0"/>
              <a:t>12/1/2024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6077F3-30B7-4285-A96F-5AF9C2739F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9C3209-55B3-4613-AA4E-86F9F95659AC}" type="datetimeFigureOut">
              <a:rPr lang="en-US" smtClean="0"/>
              <a:t>12/1/2024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6077F3-30B7-4285-A96F-5AF9C2739F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9C3209-55B3-4613-AA4E-86F9F95659AC}" type="datetimeFigureOut">
              <a:rPr lang="en-US" smtClean="0"/>
              <a:t>12/1/2024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6077F3-30B7-4285-A96F-5AF9C2739FE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9C3209-55B3-4613-AA4E-86F9F95659AC}" type="datetimeFigureOut">
              <a:rPr lang="en-US" smtClean="0"/>
              <a:t>12/1/2024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6077F3-30B7-4285-A96F-5AF9C2739F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9C3209-55B3-4613-AA4E-86F9F95659AC}" type="datetimeFigureOut">
              <a:rPr lang="en-US" smtClean="0"/>
              <a:t>12/1/2024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6077F3-30B7-4285-A96F-5AF9C2739FE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89C3209-55B3-4613-AA4E-86F9F95659AC}" type="datetimeFigureOut">
              <a:rPr lang="en-US" smtClean="0"/>
              <a:t>12/1/2024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56077F3-30B7-4285-A96F-5AF9C2739FE6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89C3209-55B3-4613-AA4E-86F9F95659AC}" type="datetimeFigureOut">
              <a:rPr lang="en-US" smtClean="0"/>
              <a:t>12/1/2024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56077F3-30B7-4285-A96F-5AF9C2739FE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89C3209-55B3-4613-AA4E-86F9F95659AC}" type="datetimeFigureOut">
              <a:rPr lang="en-US" smtClean="0"/>
              <a:t>12/1/2024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56077F3-30B7-4285-A96F-5AF9C2739FE6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30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571480"/>
            <a:ext cx="7406640" cy="1260602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 smtClean="0"/>
              <a:t>LENDI INSTITUTE OF ENGINEERING AND TECHNOLOGY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2071678"/>
            <a:ext cx="6400800" cy="61437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CARE CAREER CHARACTER</a:t>
            </a:r>
            <a:endParaRPr lang="en-IN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Tm="1663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to="1.5" calcmode="lin" valueType="num">
                                      <p:cBhvr override="childStyl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1" build="p"/>
      <p:bldP spid="3" grpId="2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Highlights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Academics</a:t>
            </a:r>
          </a:p>
          <a:p>
            <a:pPr lvl="1"/>
            <a:r>
              <a:rPr lang="en-US" dirty="0" smtClean="0"/>
              <a:t>Best Faculty</a:t>
            </a:r>
          </a:p>
          <a:p>
            <a:pPr lvl="1"/>
            <a:r>
              <a:rPr lang="en-US" dirty="0" smtClean="0"/>
              <a:t>Excellent Lab Facility</a:t>
            </a:r>
          </a:p>
          <a:p>
            <a:pPr lvl="1"/>
            <a:r>
              <a:rPr lang="en-US" dirty="0" smtClean="0"/>
              <a:t>Excellent Library Facility</a:t>
            </a:r>
          </a:p>
          <a:p>
            <a:pPr lvl="1"/>
            <a:r>
              <a:rPr lang="en-US" dirty="0" smtClean="0"/>
              <a:t>Bus Facility</a:t>
            </a:r>
          </a:p>
          <a:p>
            <a:pPr lvl="1"/>
            <a:r>
              <a:rPr lang="en-US" dirty="0" smtClean="0"/>
              <a:t>Internships</a:t>
            </a:r>
          </a:p>
          <a:p>
            <a:pPr lvl="1"/>
            <a:r>
              <a:rPr lang="en-US" dirty="0" smtClean="0"/>
              <a:t>Best Placements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Other Activities</a:t>
            </a:r>
          </a:p>
          <a:p>
            <a:pPr lvl="1"/>
            <a:r>
              <a:rPr lang="en-US" dirty="0" smtClean="0"/>
              <a:t>Sports Facility with a good Play Ground</a:t>
            </a:r>
          </a:p>
          <a:p>
            <a:pPr lvl="1"/>
            <a:r>
              <a:rPr lang="en-US" dirty="0" smtClean="0"/>
              <a:t>Clubs for Students</a:t>
            </a:r>
          </a:p>
          <a:p>
            <a:pPr lvl="1"/>
            <a:r>
              <a:rPr lang="en-US" dirty="0" smtClean="0"/>
              <a:t>NSS</a:t>
            </a:r>
          </a:p>
          <a:p>
            <a:pPr lvl="1"/>
            <a:r>
              <a:rPr lang="en-US" dirty="0" smtClean="0"/>
              <a:t>Canteen Facility</a:t>
            </a:r>
          </a:p>
          <a:p>
            <a:pPr lvl="1"/>
            <a:r>
              <a:rPr lang="en-US" dirty="0" smtClean="0"/>
              <a:t>Hostel Facility</a:t>
            </a:r>
          </a:p>
          <a:p>
            <a:pPr lvl="1"/>
            <a:endParaRPr lang="en-IN" dirty="0"/>
          </a:p>
        </p:txBody>
      </p:sp>
    </p:spTree>
    <p:custDataLst>
      <p:tags r:id="rId1"/>
    </p:custDataLst>
  </p:cSld>
  <p:clrMapOvr>
    <a:masterClrMapping/>
  </p:clrMapOvr>
  <p:transition spd="slow" advTm="12496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  <p:bldP spid="3" grpId="1" build="p" animBg="1"/>
      <p:bldP spid="4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44" y="285728"/>
            <a:ext cx="8786873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Block Diagram of Computer</a:t>
            </a:r>
            <a:endParaRPr lang="en-US" sz="48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5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286116" y="2071678"/>
            <a:ext cx="2357454" cy="5715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OutPut</a:t>
            </a:r>
            <a:endParaRPr lang="en-IN" dirty="0"/>
          </a:p>
        </p:txBody>
      </p:sp>
      <p:sp>
        <p:nvSpPr>
          <p:cNvPr id="4" name="Flowchart: Document 3"/>
          <p:cNvSpPr/>
          <p:nvPr/>
        </p:nvSpPr>
        <p:spPr>
          <a:xfrm>
            <a:off x="3357554" y="3500438"/>
            <a:ext cx="2214578" cy="1214446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Processing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286116" y="5429264"/>
            <a:ext cx="2357454" cy="5715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4214810" y="5786454"/>
            <a:ext cx="357190" cy="3571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7" y="3000372"/>
            <a:ext cx="2714644" cy="1978031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spd="slow" advTm="8721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7.40741E-7 L -1.38889E-6 -0.577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000100" y="714356"/>
          <a:ext cx="7143800" cy="550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</p:cSld>
  <p:clrMapOvr>
    <a:masterClrMapping/>
  </p:clrMapOvr>
  <p:transition advTm="54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714348" y="1500174"/>
          <a:ext cx="8072494" cy="4519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</p:cSld>
  <p:clrMapOvr>
    <a:masterClrMapping/>
  </p:clrMapOvr>
  <p:transition advTm="2244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5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5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5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5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5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5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1" fill="hold"/>
                                        <p:tgtEl>
                                          <p:spTgt spid="5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5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El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4.1|2.2|5.4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3|1.3|0.9|1.3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9|1|0.7|0.9|1.1|1.5|2.4|2.3|0.9|0.7|0.7|1.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44</TotalTime>
  <Words>51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Solstice</vt:lpstr>
      <vt:lpstr>Oriel</vt:lpstr>
      <vt:lpstr>Origin</vt:lpstr>
      <vt:lpstr>LENDI INSTITUTE OF ENGINEERING AND TECHNOLOGY</vt:lpstr>
      <vt:lpstr>Highlights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 INSTITUTE OF ENGINEERING AND TECHNOLOGY</dc:title>
  <dc:creator>lendi</dc:creator>
  <cp:lastModifiedBy>lendi</cp:lastModifiedBy>
  <cp:revision>14</cp:revision>
  <dcterms:created xsi:type="dcterms:W3CDTF">2024-12-01T04:49:35Z</dcterms:created>
  <dcterms:modified xsi:type="dcterms:W3CDTF">2024-12-01T05:33:49Z</dcterms:modified>
</cp:coreProperties>
</file>