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Garuda Bold" charset="1" panose="020B0704020202020204"/>
      <p:regular r:id="rId10"/>
    </p:embeddedFont>
    <p:embeddedFont>
      <p:font typeface="Pridi Bold" charset="1" panose="00000800000000000000"/>
      <p:regular r:id="rId11"/>
    </p:embeddedFont>
    <p:embeddedFont>
      <p:font typeface="Garuda" charset="1" panose="020B0604020202020204"/>
      <p:regular r:id="rId12"/>
    </p:embeddedFont>
    <p:embeddedFont>
      <p:font typeface="Chonburi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6169" y="0"/>
            <a:ext cx="6515798" cy="10287000"/>
          </a:xfrm>
          <a:custGeom>
            <a:avLst/>
            <a:gdLst/>
            <a:ahLst/>
            <a:cxnLst/>
            <a:rect r="r" b="b" t="t" l="l"/>
            <a:pathLst>
              <a:path h="10287000" w="6515798">
                <a:moveTo>
                  <a:pt x="0" y="0"/>
                </a:moveTo>
                <a:lnTo>
                  <a:pt x="6515798" y="0"/>
                </a:lnTo>
                <a:lnTo>
                  <a:pt x="65157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844166" y="570224"/>
            <a:ext cx="6587827" cy="151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</a:pPr>
            <a:r>
              <a:rPr lang="en-US" sz="4352" b="true">
                <a:solidFill>
                  <a:srgbClr val="000000"/>
                </a:solidFill>
                <a:latin typeface="Garuda Bold"/>
                <a:ea typeface="Garuda Bold"/>
                <a:cs typeface="Garuda Bold"/>
                <a:sym typeface="Garuda Bold"/>
              </a:rPr>
              <a:t>Project รายวิชา Mobile Application Development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11999" y="4256405"/>
            <a:ext cx="58521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Pridi Bold"/>
                <a:ea typeface="Pridi Bold"/>
                <a:cs typeface="Pridi Bold"/>
                <a:sym typeface="Pridi Bold"/>
              </a:rPr>
              <a:t>เก็บข้อมูลไอดีเกมที่เติม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09354" y="0"/>
            <a:ext cx="6515798" cy="10287000"/>
          </a:xfrm>
          <a:custGeom>
            <a:avLst/>
            <a:gdLst/>
            <a:ahLst/>
            <a:cxnLst/>
            <a:rect r="r" b="b" t="t" l="l"/>
            <a:pathLst>
              <a:path h="10287000" w="6515798">
                <a:moveTo>
                  <a:pt x="0" y="0"/>
                </a:moveTo>
                <a:lnTo>
                  <a:pt x="6515798" y="0"/>
                </a:lnTo>
                <a:lnTo>
                  <a:pt x="65157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8926482">
            <a:off x="10351730" y="8184507"/>
            <a:ext cx="981127" cy="544880"/>
            <a:chOff x="0" y="0"/>
            <a:chExt cx="812800" cy="4513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691798">
            <a:off x="6763347" y="7899031"/>
            <a:ext cx="981127" cy="544880"/>
            <a:chOff x="0" y="0"/>
            <a:chExt cx="812800" cy="4513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10469315">
            <a:off x="11655907" y="2971836"/>
            <a:ext cx="981127" cy="544880"/>
            <a:chOff x="0" y="0"/>
            <a:chExt cx="812800" cy="4513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500707">
            <a:off x="11434589" y="608597"/>
            <a:ext cx="981127" cy="544880"/>
            <a:chOff x="0" y="0"/>
            <a:chExt cx="812800" cy="4513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849077" y="7130084"/>
            <a:ext cx="31318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uda"/>
                <a:ea typeface="Garuda"/>
                <a:cs typeface="Garuda"/>
                <a:sym typeface="Garuda"/>
              </a:rPr>
              <a:t>list ไอดีเกมทั้งหมดที่เราเก็บไว้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25152" y="7822221"/>
            <a:ext cx="274320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uda"/>
                <a:ea typeface="Garuda"/>
                <a:cs typeface="Garuda"/>
                <a:sym typeface="Garuda"/>
              </a:rPr>
              <a:t>เพิ่มข้อมูลไอดีเกมที่จะเพิ่ม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27508" y="3045839"/>
            <a:ext cx="205740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uda"/>
                <a:ea typeface="Garuda"/>
                <a:cs typeface="Garuda"/>
                <a:sym typeface="Garuda"/>
              </a:rPr>
              <a:t>รายการเกิมที่เพิ่มไว้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60933" y="682600"/>
            <a:ext cx="93726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uda"/>
                <a:ea typeface="Garuda"/>
                <a:cs typeface="Garuda"/>
                <a:sym typeface="Garuda"/>
              </a:rPr>
              <a:t>ออกเเอฟ</a:t>
            </a:r>
          </a:p>
        </p:txBody>
      </p:sp>
      <p:grpSp>
        <p:nvGrpSpPr>
          <p:cNvPr name="Group 19" id="19"/>
          <p:cNvGrpSpPr/>
          <p:nvPr/>
        </p:nvGrpSpPr>
        <p:grpSpPr>
          <a:xfrm rot="746686">
            <a:off x="5138885" y="3813328"/>
            <a:ext cx="981127" cy="544880"/>
            <a:chOff x="0" y="0"/>
            <a:chExt cx="812800" cy="45139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668540" y="3666388"/>
            <a:ext cx="242316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uda"/>
                <a:ea typeface="Garuda"/>
                <a:cs typeface="Garuda"/>
                <a:sym typeface="Garuda"/>
              </a:rPr>
              <a:t>ไอคอนเกมที่เราเลือกไว้</a:t>
            </a:r>
          </a:p>
        </p:txBody>
      </p:sp>
      <p:grpSp>
        <p:nvGrpSpPr>
          <p:cNvPr name="Group 23" id="23"/>
          <p:cNvGrpSpPr/>
          <p:nvPr/>
        </p:nvGrpSpPr>
        <p:grpSpPr>
          <a:xfrm rot="-4057118">
            <a:off x="9913021" y="4578333"/>
            <a:ext cx="981127" cy="544880"/>
            <a:chOff x="0" y="0"/>
            <a:chExt cx="812800" cy="45139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162084" y="5541517"/>
            <a:ext cx="93726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uda"/>
                <a:ea typeface="Garuda"/>
                <a:cs typeface="Garuda"/>
                <a:sym typeface="Garuda"/>
              </a:rPr>
              <a:t>ลบข้อมูล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20880" y="396412"/>
            <a:ext cx="5847401" cy="10083150"/>
          </a:xfrm>
          <a:custGeom>
            <a:avLst/>
            <a:gdLst/>
            <a:ahLst/>
            <a:cxnLst/>
            <a:rect r="r" b="b" t="t" l="l"/>
            <a:pathLst>
              <a:path h="10083150" w="5847401">
                <a:moveTo>
                  <a:pt x="0" y="0"/>
                </a:moveTo>
                <a:lnTo>
                  <a:pt x="5847401" y="0"/>
                </a:lnTo>
                <a:lnTo>
                  <a:pt x="5847401" y="10083150"/>
                </a:lnTo>
                <a:lnTo>
                  <a:pt x="0" y="1008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0521985">
            <a:off x="11260527" y="1810409"/>
            <a:ext cx="981127" cy="544880"/>
            <a:chOff x="0" y="0"/>
            <a:chExt cx="812800" cy="4513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89416">
            <a:off x="4171863" y="2473731"/>
            <a:ext cx="981127" cy="544880"/>
            <a:chOff x="0" y="0"/>
            <a:chExt cx="812800" cy="4513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10444986">
            <a:off x="11265593" y="3319629"/>
            <a:ext cx="981127" cy="544880"/>
            <a:chOff x="0" y="0"/>
            <a:chExt cx="812800" cy="4513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670326">
            <a:off x="4167662" y="4003515"/>
            <a:ext cx="981127" cy="544880"/>
            <a:chOff x="0" y="0"/>
            <a:chExt cx="812800" cy="4513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10444986">
            <a:off x="11432472" y="4843989"/>
            <a:ext cx="981127" cy="544880"/>
            <a:chOff x="0" y="0"/>
            <a:chExt cx="812800" cy="45139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439070" y="1563708"/>
            <a:ext cx="319278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honburi"/>
                <a:ea typeface="Chonburi"/>
                <a:cs typeface="Chonburi"/>
                <a:sym typeface="Chonburi"/>
              </a:rPr>
              <a:t>ช่องใส่ขอมูล gamename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02591" y="3233294"/>
            <a:ext cx="326898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honburi"/>
                <a:ea typeface="Chonburi"/>
                <a:cs typeface="Chonburi"/>
                <a:sym typeface="Chonburi"/>
              </a:rPr>
              <a:t>ช่องใส่ขอมูล รายการที่เติม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59110" y="4784725"/>
            <a:ext cx="297180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honburi"/>
                <a:ea typeface="Chonburi"/>
                <a:cs typeface="Chonburi"/>
                <a:sym typeface="Chonburi"/>
              </a:rPr>
              <a:t>ช่องใส่ขอมูล password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4410" y="3705665"/>
            <a:ext cx="304038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honburi"/>
                <a:ea typeface="Chonburi"/>
                <a:cs typeface="Chonburi"/>
                <a:sym typeface="Chonburi"/>
              </a:rPr>
              <a:t>ช่องใส่ขอมูล username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25468" y="2186066"/>
            <a:ext cx="357378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honburi"/>
                <a:ea typeface="Chonburi"/>
                <a:cs typeface="Chonburi"/>
                <a:sym typeface="Chonburi"/>
              </a:rPr>
              <a:t>ช่องใส่ขอมูลเงินที่จเติมเข้าไป</a:t>
            </a:r>
          </a:p>
        </p:txBody>
      </p:sp>
      <p:grpSp>
        <p:nvGrpSpPr>
          <p:cNvPr name="Group 23" id="23"/>
          <p:cNvGrpSpPr/>
          <p:nvPr/>
        </p:nvGrpSpPr>
        <p:grpSpPr>
          <a:xfrm rot="-2451521">
            <a:off x="6976807" y="6425030"/>
            <a:ext cx="981127" cy="544880"/>
            <a:chOff x="0" y="0"/>
            <a:chExt cx="812800" cy="45139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451398"/>
            </a:xfrm>
            <a:custGeom>
              <a:avLst/>
              <a:gdLst/>
              <a:ahLst/>
              <a:cxnLst/>
              <a:rect r="r" b="b" t="t" l="l"/>
              <a:pathLst>
                <a:path h="451398" w="812800">
                  <a:moveTo>
                    <a:pt x="812800" y="22569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48198"/>
                  </a:lnTo>
                  <a:lnTo>
                    <a:pt x="406400" y="248198"/>
                  </a:lnTo>
                  <a:lnTo>
                    <a:pt x="406400" y="451398"/>
                  </a:lnTo>
                  <a:lnTo>
                    <a:pt x="812800" y="225699"/>
                  </a:lnTo>
                  <a:close/>
                </a:path>
              </a:pathLst>
            </a:custGeom>
            <a:solidFill>
              <a:srgbClr val="904A4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65100"/>
              <a:ext cx="711200" cy="8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199248" y="7167298"/>
            <a:ext cx="548640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honburi"/>
                <a:ea typeface="Chonburi"/>
                <a:cs typeface="Chonburi"/>
                <a:sym typeface="Chonburi"/>
              </a:rPr>
              <a:t>บันทึกข้อมูลที่กรอกไป เเสดงขึ้นห้า ID Game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14937" y="415000"/>
            <a:ext cx="4942703" cy="4114800"/>
          </a:xfrm>
          <a:custGeom>
            <a:avLst/>
            <a:gdLst/>
            <a:ahLst/>
            <a:cxnLst/>
            <a:rect r="r" b="b" t="t" l="l"/>
            <a:pathLst>
              <a:path h="4114800" w="4942703">
                <a:moveTo>
                  <a:pt x="0" y="0"/>
                </a:moveTo>
                <a:lnTo>
                  <a:pt x="4942703" y="0"/>
                </a:lnTo>
                <a:lnTo>
                  <a:pt x="49427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51958" y="119675"/>
            <a:ext cx="4618653" cy="4114800"/>
          </a:xfrm>
          <a:custGeom>
            <a:avLst/>
            <a:gdLst/>
            <a:ahLst/>
            <a:cxnLst/>
            <a:rect r="r" b="b" t="t" l="l"/>
            <a:pathLst>
              <a:path h="4114800" w="4618653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28889" y="60525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30848" y="119675"/>
            <a:ext cx="6464922" cy="10047650"/>
          </a:xfrm>
          <a:custGeom>
            <a:avLst/>
            <a:gdLst/>
            <a:ahLst/>
            <a:cxnLst/>
            <a:rect r="r" b="b" t="t" l="l"/>
            <a:pathLst>
              <a:path h="10047650" w="6464922">
                <a:moveTo>
                  <a:pt x="0" y="0"/>
                </a:moveTo>
                <a:lnTo>
                  <a:pt x="6464922" y="0"/>
                </a:lnTo>
                <a:lnTo>
                  <a:pt x="6464922" y="10047650"/>
                </a:lnTo>
                <a:lnTo>
                  <a:pt x="0" y="100476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6052525"/>
            <a:ext cx="4942703" cy="4114800"/>
          </a:xfrm>
          <a:custGeom>
            <a:avLst/>
            <a:gdLst/>
            <a:ahLst/>
            <a:cxnLst/>
            <a:rect r="r" b="b" t="t" l="l"/>
            <a:pathLst>
              <a:path h="4114800" w="4942703">
                <a:moveTo>
                  <a:pt x="0" y="0"/>
                </a:moveTo>
                <a:lnTo>
                  <a:pt x="4942703" y="0"/>
                </a:lnTo>
                <a:lnTo>
                  <a:pt x="49427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DAGTMtm45cI</dc:identifier>
  <dcterms:modified xsi:type="dcterms:W3CDTF">2011-08-01T06:04:30Z</dcterms:modified>
  <cp:revision>1</cp:revision>
  <dc:title>list ไอดีเกมทั้งหมดที่เราเก็บไว้</dc:title>
</cp:coreProperties>
</file>