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1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defRPr spc="-42" sz="4200"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2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63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0" tIns="0" rIns="0" bIns="0" anchor="ctr"/>
          <a:lstStyle/>
          <a:p>
            <a:pPr defTabSz="584200">
              <a:lnSpc>
                <a:spcPct val="100000"/>
              </a:lnSpc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4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 algn="l" defTabSz="825500"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5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0" indent="4572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0" indent="9144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0" indent="13716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0" indent="1828800" defTabSz="825500">
              <a:lnSpc>
                <a:spcPct val="80000"/>
              </a:lnSpc>
              <a:spcBef>
                <a:spcPts val="0"/>
              </a:spcBef>
              <a:buSzTx/>
              <a:buNone/>
              <a:defRPr spc="-79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</p:spPr>
        <p:txBody>
          <a:bodyPr/>
          <a:lstStyle>
            <a:lvl1pPr algn="r" defTabSz="825500"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02-APRIL-2021</a:t>
            </a:r>
          </a:p>
        </p:txBody>
      </p:sp>
      <p:sp>
        <p:nvSpPr>
          <p:cNvPr id="176" name="Session - 3"/>
          <p:cNvSpPr txBox="1"/>
          <p:nvPr>
            <p:ph type="title"/>
          </p:nvPr>
        </p:nvSpPr>
        <p:spPr>
          <a:xfrm>
            <a:off x="1550777" y="5102817"/>
            <a:ext cx="23235147" cy="26470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Session - 3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1" name="While unpacking, we have to mention the number of variables equal to the length of the sequence (list/tupl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2100">
                <a:solidFill>
                  <a:srgbClr val="942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While unpacking, we have to mention the number of variables equal to the length of the sequence (list/tuple).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#tuple packing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emp_info='Python',5,'Developer'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(emp_info)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#Output:('Python', 5, 'Developer')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(type(emp_info))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#Output:&lt;class 'tuple'&gt;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#tuple unpacking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skill,exp,role=emp_info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(skill)#Output:Python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(exp)#Output:5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(role)#Output:Developer</a:t>
            </a:r>
          </a:p>
        </p:txBody>
      </p:sp>
      <p:sp>
        <p:nvSpPr>
          <p:cNvPr id="212" name="Python - Packing, Unpacking Python Tu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pc="-204" sz="10200">
                <a:solidFill>
                  <a:srgbClr val="0433FF"/>
                </a:solidFill>
              </a:defRPr>
            </a:lvl1pPr>
          </a:lstStyle>
          <a:p>
            <a:pPr/>
            <a:r>
              <a:t>Python - Packing, Unpacking Python Tuples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5" name="Unpacking the elements of one Python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2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Unpacking the elements of one Python 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2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emp_info=['Python',5,'Developer']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#List unpacking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skill,exp,role=emp_info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(skill)#Output:Python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(exp)#Output:5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(role)#Output:Developer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2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Unpacking two Python lists to a single tuple/list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even=[2,4,6,8]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odd=[1,3,5,7,9]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 *even,*odd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(num)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#Output:(2, 4, 6, 8, 1, 3, 5, 7, 9)</a:t>
            </a:r>
          </a:p>
        </p:txBody>
      </p:sp>
      <p:sp>
        <p:nvSpPr>
          <p:cNvPr id="216" name="Python - Unpacking Python List, Range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pc="-194" sz="9720">
                <a:solidFill>
                  <a:srgbClr val="0433FF"/>
                </a:solidFill>
              </a:defRPr>
            </a:lvl1pPr>
          </a:lstStyle>
          <a:p>
            <a:pPr/>
            <a:r>
              <a:t>Python - Unpacking Python List, Range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9" name="#unpacking range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#unpacking range object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a,b=range(0,2)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(a) #Output :0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(b) #Output: 1</a:t>
            </a:r>
            <a:br/>
          </a:p>
        </p:txBody>
      </p:sp>
      <p:sp>
        <p:nvSpPr>
          <p:cNvPr id="220" name="Python - Unpacking Python List, Range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pc="-194" sz="9720">
                <a:solidFill>
                  <a:srgbClr val="0433FF"/>
                </a:solidFill>
              </a:defRPr>
            </a:lvl1pPr>
          </a:lstStyle>
          <a:p>
            <a:pPr/>
            <a:r>
              <a:t>Python - Unpacking Python List, Range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3" name="While unpacking, we have to mention the number of variables equal to the length of the sequence (list/tupl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While unpacking, we have to mention the number of variables equal to the length of the sequence (list/tuple).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 overcome this, we can use extended iterable unpacking.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Extended unpacking uses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*</a:t>
            </a:r>
            <a:r>
              <a:t> operator. </a:t>
            </a: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variable preceded by the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*</a:t>
            </a:r>
            <a:r>
              <a:t> operator is used for extended unpacking. </a:t>
            </a: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It will be a list containing all elements from the iterable that is not assigned to variable names.</a:t>
            </a: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942193"/>
                </a:solidFill>
                <a:latin typeface="Menlo Regular"/>
                <a:ea typeface="Menlo Regular"/>
                <a:cs typeface="Menlo Regular"/>
                <a:sym typeface="Menlo Regular"/>
              </a:rPr>
              <a:t>first,*rest</a:t>
            </a:r>
            <a:r>
              <a:t> — It will unpack the first element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first</a:t>
            </a:r>
            <a:r>
              <a:t> and all the remaining elements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rest</a:t>
            </a:r>
            <a:r>
              <a:t>. </a:t>
            </a:r>
            <a:br/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rest</a:t>
            </a:r>
            <a:r>
              <a:t> will be a list of all items except the first element.</a:t>
            </a: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942193"/>
                </a:solidFill>
                <a:latin typeface="Menlo Regular"/>
                <a:ea typeface="Menlo Regular"/>
                <a:cs typeface="Menlo Regular"/>
                <a:sym typeface="Menlo Regular"/>
              </a:rPr>
              <a:t>first,*middle, last</a:t>
            </a:r>
            <a:r>
              <a:t> — It will unpack the first element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first</a:t>
            </a:r>
            <a:r>
              <a:t> and the last element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last</a:t>
            </a:r>
            <a:r>
              <a:t>. </a:t>
            </a:r>
            <a:br/>
            <a:r>
              <a:t>The remaining elements will be a list of all items except the first and last elements.</a:t>
            </a:r>
          </a:p>
          <a:p>
            <a:pPr marL="228600" indent="-228600" defTabSz="457200">
              <a:lnSpc>
                <a:spcPct val="100000"/>
              </a:lnSpc>
              <a:spcBef>
                <a:spcPts val="500"/>
              </a:spcBef>
              <a:buClrTx/>
              <a:buChar char="✤"/>
              <a:defRPr spc="0" sz="35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942193"/>
                </a:solidFill>
                <a:latin typeface="Menlo Regular"/>
                <a:ea typeface="Menlo Regular"/>
                <a:cs typeface="Menlo Regular"/>
                <a:sym typeface="Menlo Regular"/>
              </a:rPr>
              <a:t>*rest, last</a:t>
            </a:r>
            <a:r>
              <a:t> — It will unpack the last element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last</a:t>
            </a:r>
            <a:r>
              <a:t> and all the remaining elements to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rest</a:t>
            </a:r>
            <a:r>
              <a:t>. </a:t>
            </a:r>
            <a:br/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rest</a:t>
            </a:r>
            <a:r>
              <a:t> will be a list of all items except the last element.</a:t>
            </a:r>
          </a:p>
        </p:txBody>
      </p:sp>
      <p:sp>
        <p:nvSpPr>
          <p:cNvPr id="224" name="Python - Extended Iterable Un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35" sz="11760">
                <a:solidFill>
                  <a:srgbClr val="0433FF"/>
                </a:solidFill>
              </a:defRPr>
            </a:lvl1pPr>
          </a:lstStyle>
          <a:p>
            <a:pPr/>
            <a:r>
              <a:t>Python - Extended Iterable Unpacking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7" name="# Extended unpacking (tup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Extended unpacking (tuples)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num=[1,2,3,4,5]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#unpacking only first and second element. Remaining all elements to be captured in a 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a,b,*c = num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(a)#Output: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(b)#Output: 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(c)#Output: [3,4,5]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Extended unpacking (lists)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num=[1,2,3,4,5]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#unpacking only first and second element. Remaining all elements to be captured in a 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a,b,*c = num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(a) #Output: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(b) #Output: 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(c) #Output: [3,4,5]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28" name="Python - Extended Iterable Un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35" sz="11760">
                <a:solidFill>
                  <a:srgbClr val="0433FF"/>
                </a:solidFill>
              </a:defRPr>
            </a:lvl1pPr>
          </a:lstStyle>
          <a:p>
            <a:pPr/>
            <a:r>
              <a:t>Python - Extended Iterable Unpacking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#unpacking first and rest of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#unpacking first and rest of elements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num=(1,2,3,4,5)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first,*rest= num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(first)#Output: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(rest)#Output: [2,3,4,5]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#unpacking first,middle,last elements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num=(1,2,3,4,5)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first,*middle,last= num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(first)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(middle)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 [2,3,4]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(last)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#Output: 5</a:t>
            </a:r>
          </a:p>
        </p:txBody>
      </p:sp>
      <p:sp>
        <p:nvSpPr>
          <p:cNvPr id="231" name="Python - Extended Iterable Un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35" sz="11760">
                <a:solidFill>
                  <a:srgbClr val="0433FF"/>
                </a:solidFill>
              </a:defRPr>
            </a:lvl1pPr>
          </a:lstStyle>
          <a:p>
            <a:pPr/>
            <a:r>
              <a:t>Python - Extended Iterable Unpacking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gnoring Single Value While Unpacking Tuples/Li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0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Ignoring Single Value While Unpacking Tuples/Lists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ignore a single value while unpacking, we can mention </a:t>
            </a:r>
            <a:r>
              <a:rPr b="1" sz="1575">
                <a:solidFill>
                  <a:srgbClr val="942193"/>
                </a:solidFill>
              </a:rPr>
              <a:t>_</a:t>
            </a:r>
            <a:r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#ignoring value "green" while tuple unpacking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t=("red","green","blue")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t1,_,t2=t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(t1)#Output:red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(t2)#Output:blue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3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3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0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Ignoring Multiple Values While Unpacking Tuples/Lists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If we need to ignore multiple values while unpacking, we can mention </a:t>
            </a:r>
            <a:r>
              <a:rPr sz="1575">
                <a:latin typeface="Menlo Regular"/>
                <a:ea typeface="Menlo Regular"/>
                <a:cs typeface="Menlo Regular"/>
                <a:sym typeface="Menlo Regular"/>
              </a:rPr>
              <a:t>*_</a:t>
            </a:r>
            <a:r>
              <a:t>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#Ignoring multiple values in tuple unpacking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num=[1,2,3,4,5,6]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#Ignoring all values except first and last element in tuple.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t1,*_,t2=num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(t1)#Output: 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latin typeface="Courier"/>
                <a:ea typeface="Courier"/>
                <a:cs typeface="Courier"/>
                <a:sym typeface="Courier"/>
              </a:defRPr>
            </a:pPr>
            <a:r>
              <a:t>print (t2)#Output: 6</a:t>
            </a:r>
          </a:p>
        </p:txBody>
      </p:sp>
      <p:sp>
        <p:nvSpPr>
          <p:cNvPr id="234" name="Python - Extended Iterable Un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35" sz="11760">
                <a:solidFill>
                  <a:srgbClr val="0433FF"/>
                </a:solidFill>
              </a:defRPr>
            </a:lvl1pPr>
          </a:lstStyle>
          <a:p>
            <a:pPr/>
            <a:r>
              <a:t>Python - Extended Iterable Unpacking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9" name="We create functions broadly with two intention …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create functions broadly with two intention ….</a:t>
            </a:r>
          </a:p>
          <a:p>
            <a:pPr/>
            <a:r>
              <a:t>First, To do some operations and return nothing (this is called void function on other languages).</a:t>
            </a:r>
          </a:p>
          <a:p>
            <a:pPr/>
            <a:r>
              <a:t>Second, To do some operations and return a value as a result of that operations (this is function that returns some value(datatype/object).</a:t>
            </a:r>
          </a:p>
          <a:p>
            <a:pPr/>
            <a:r>
              <a:rPr b="1"/>
              <a:t>“return”</a:t>
            </a:r>
            <a:r>
              <a:t> keyword is used to return some value(s) from function</a:t>
            </a:r>
          </a:p>
          <a:p>
            <a:pPr/>
            <a:r>
              <a:t>The</a:t>
            </a:r>
            <a:r>
              <a:rPr b="1"/>
              <a:t> “return” </a:t>
            </a:r>
            <a:r>
              <a:t>statement terminates the function call and returns a value to the caller.</a:t>
            </a:r>
          </a:p>
          <a:p>
            <a:pPr/>
            <a:r>
              <a:t>The </a:t>
            </a:r>
            <a:r>
              <a:rPr b="1"/>
              <a:t>“return”</a:t>
            </a:r>
            <a:r>
              <a:t> statement without an expression argument returns </a:t>
            </a:r>
            <a:r>
              <a:rPr b="1"/>
              <a:t>“None”</a:t>
            </a:r>
            <a:r>
              <a:t>, and a function without a </a:t>
            </a:r>
            <a:r>
              <a:rPr b="1"/>
              <a:t>“return”</a:t>
            </a:r>
            <a:r>
              <a:t> statement also returns</a:t>
            </a:r>
            <a:r>
              <a:rPr b="1"/>
              <a:t> “None”.</a:t>
            </a:r>
          </a:p>
        </p:txBody>
      </p:sp>
      <p:sp>
        <p:nvSpPr>
          <p:cNvPr id="180" name="Python - Functions …. Contin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 …. Continuation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3" name="Example: 1 (Function not implemente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Example: 1 (Function not implemented)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add():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</a:t>
            </a:r>
            <a:r>
              <a:t>pass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print(add())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#Output:None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————————————————————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Example: 2 (Return statement not reached)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add(a,b):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c=a+b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if </a:t>
            </a:r>
            <a:r>
              <a:t>c&gt;10: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/>
              <a:t>return </a:t>
            </a:r>
            <a:r>
              <a:t>c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print(add(1,2))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#Output:None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———————————————————-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Example: 3 (No return statement)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/>
              <a:t>def </a:t>
            </a:r>
            <a:r>
              <a:t>add(a,b):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c=a+b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print(add(1,2))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76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#Output:None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</a:p>
        </p:txBody>
      </p:sp>
      <p:sp>
        <p:nvSpPr>
          <p:cNvPr id="184" name="Python - Functions 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7" name="Python - Conditional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Conditional Loops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647" y="3582787"/>
            <a:ext cx="16700763" cy="83118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1" name="def add(a,b): ——————&gt; The return type is a tup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add(a,b): ——————&gt; </a:t>
            </a:r>
            <a:r>
              <a:rPr>
                <a:solidFill>
                  <a:srgbClr val="942193"/>
                </a:solidFill>
              </a:rPr>
              <a:t>The return type is a tuple.</a:t>
            </a:r>
            <a:endParaRPr>
              <a:solidFill>
                <a:srgbClr val="942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result=a+b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 b="1"/>
              <a:t>return </a:t>
            </a:r>
            <a:r>
              <a:t>a,b,result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print(add(1,2))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#Output:(1,2,3)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add(a,b): —————-&gt; </a:t>
            </a:r>
            <a:r>
              <a:rPr>
                <a:solidFill>
                  <a:srgbClr val="942193"/>
                </a:solidFill>
              </a:rPr>
              <a:t>The </a:t>
            </a:r>
            <a:r>
              <a:rPr sz="1575">
                <a:solidFill>
                  <a:srgbClr val="942193"/>
                </a:solidFill>
              </a:rPr>
              <a:t>return</a:t>
            </a:r>
            <a:r>
              <a:rPr>
                <a:solidFill>
                  <a:srgbClr val="942193"/>
                </a:solidFill>
              </a:rPr>
              <a:t> statement having a single expression with a trailing comma returns a tuple. </a:t>
            </a:r>
            <a:endParaRPr>
              <a:solidFill>
                <a:srgbClr val="942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result=a+b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 b="1"/>
              <a:t>return </a:t>
            </a:r>
            <a:r>
              <a:t>result,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print(add(1,2))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#Output:(3,)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calc(a,b): —————&gt; </a:t>
            </a:r>
            <a:r>
              <a:rPr>
                <a:solidFill>
                  <a:srgbClr val="942193"/>
                </a:solidFill>
              </a:rPr>
              <a:t>Returning multiple values using list displays</a:t>
            </a:r>
            <a:endParaRPr>
              <a:solidFill>
                <a:srgbClr val="942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sum=a+b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dif=a-b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mul=a*b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div=a/b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return </a:t>
            </a:r>
            <a:r>
              <a:t>[sum,dif,mul,div]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print(calc(5,4))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#Output:[9, 1, 20, 1.25]</a:t>
            </a:r>
          </a:p>
        </p:txBody>
      </p:sp>
      <p:sp>
        <p:nvSpPr>
          <p:cNvPr id="192" name="Python - Functions 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5" name="def calc(a,b):  ————————&gt; Returning multiple values using dictionary displ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calc(a,b):  ————————&gt; </a:t>
            </a:r>
            <a:r>
              <a:rPr>
                <a:solidFill>
                  <a:srgbClr val="942193"/>
                </a:solidFill>
              </a:rPr>
              <a:t>Returning multiple values using dictionary displays</a:t>
            </a:r>
            <a:endParaRPr>
              <a:solidFill>
                <a:srgbClr val="942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sum=a+b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dif=a-b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mul=a*b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div=a/b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</a:t>
            </a:r>
            <a:r>
              <a:t>return </a:t>
            </a:r>
            <a:r>
              <a:rPr b="0"/>
              <a:t>{</a:t>
            </a:r>
            <a:r>
              <a:t>"Addition"</a:t>
            </a:r>
            <a:r>
              <a:rPr b="0"/>
              <a:t>:sum,</a:t>
            </a:r>
            <a:r>
              <a:t>"Subtraction"</a:t>
            </a:r>
            <a:r>
              <a:rPr b="0"/>
              <a:t>:dif,</a:t>
            </a:r>
            <a:r>
              <a:t>"Multiplication"</a:t>
            </a:r>
            <a:r>
              <a:rPr b="0"/>
              <a:t>:mul,</a:t>
            </a:r>
            <a:r>
              <a:t>"Division"</a:t>
            </a:r>
            <a:r>
              <a:rPr b="0"/>
              <a:t>:div}</a:t>
            </a:r>
            <a:endParaRPr b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print(calc(5,4))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#Output:{'Addition': 9, 'Subtraction': 1, 'Multiplication': 20, 'Division': 1.25}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———————————————————————————————————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calc(a,b): -———————&gt; </a:t>
            </a:r>
            <a:r>
              <a:rPr>
                <a:solidFill>
                  <a:srgbClr val="942193"/>
                </a:solidFill>
              </a:rPr>
              <a:t>Returning multiple values using set displays</a:t>
            </a:r>
            <a:endParaRPr>
              <a:solidFill>
                <a:srgbClr val="942193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sum=a+b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dif=a-b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mul=a*b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div=a/b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return </a:t>
            </a:r>
            <a:r>
              <a:t>{sum,dif,mul,div}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print(calc(5,4))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#Output:{9, 20, 1, 1.25}</a:t>
            </a:r>
          </a:p>
        </p:txBody>
      </p:sp>
      <p:sp>
        <p:nvSpPr>
          <p:cNvPr id="196" name="Python - Functions 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9" name="def add(a,b): —————————————&gt; Returning a single value from a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add(a,b): —————————————&gt; </a:t>
            </a:r>
            <a:r>
              <a:rPr>
                <a:solidFill>
                  <a:srgbClr val="942193"/>
                </a:solidFill>
              </a:rPr>
              <a:t>Returning a single value from a function</a:t>
            </a:r>
            <a:endParaRPr>
              <a:solidFill>
                <a:srgbClr val="942193"/>
              </a:solidFill>
            </a:endParaR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result=a+b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</a:t>
            </a:r>
            <a:r>
              <a:t>return </a:t>
            </a:r>
            <a:r>
              <a:rPr b="0"/>
              <a:t>result</a:t>
            </a:r>
            <a:endParaRPr b="0"/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print(add(1,2))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#Output:3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</a:t>
            </a:r>
            <a:r>
              <a:rPr b="1"/>
              <a:t>"Hello "</a:t>
            </a:r>
            <a:r>
              <a:t>,</a:t>
            </a:r>
            <a:r>
              <a:rPr b="1"/>
              <a:t>"Python"</a:t>
            </a:r>
            <a:r>
              <a:t>))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#Output:Hello Python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print(add([1,2],[3,4]))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#Output:[1, 2, 3, 4]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print(add((1,2),(3,4)))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#Output:(1, 2, 3, 4)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———————————————————-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num(a): —————————————-&gt; </a:t>
            </a:r>
            <a:r>
              <a:rPr>
                <a:solidFill>
                  <a:srgbClr val="942193"/>
                </a:solidFill>
              </a:rPr>
              <a:t>Multiple ‘return’ statements in a single function</a:t>
            </a:r>
            <a:endParaRPr>
              <a:solidFill>
                <a:srgbClr val="942193"/>
              </a:solidFill>
            </a:endParaR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if </a:t>
            </a:r>
            <a:r>
              <a:t>a%2==0: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    </a:t>
            </a:r>
            <a:r>
              <a:t>return "Even Number"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else</a:t>
            </a:r>
            <a:r>
              <a:rPr b="0"/>
              <a:t>:</a:t>
            </a:r>
            <a:endParaRPr b="0"/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    </a:t>
            </a:r>
            <a:r>
              <a:t>return "Odd Number”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/>
              <a:t>print(num(5))</a:t>
            </a:r>
            <a:r>
              <a:t>#Output:Odd Number</a:t>
            </a:r>
          </a:p>
          <a:p>
            <a:pPr marL="0" indent="0" defTabSz="429768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1879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/>
              <a:t>print(num(30))</a:t>
            </a:r>
            <a:r>
              <a:t>#Output:Even Number</a:t>
            </a:r>
          </a:p>
        </p:txBody>
      </p:sp>
      <p:sp>
        <p:nvSpPr>
          <p:cNvPr id="200" name="Python - Functions …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3" name="‘return’ vs. ‘print’ statements inside a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942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‘return’ vs. ‘print’ statements inside a function</a:t>
            </a:r>
          </a:p>
          <a:p>
            <a:pPr marL="0" indent="0">
              <a:lnSpc>
                <a:spcPts val="1400"/>
              </a:lnSpc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lnSpc>
                <a:spcPts val="1400"/>
              </a:lnSpc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pc="-34" sz="3400"/>
              <a:t>The</a:t>
            </a:r>
            <a:r>
              <a:t> </a:t>
            </a:r>
            <a:r>
              <a:rPr spc="-15" sz="1575">
                <a:latin typeface="Menlo Regular"/>
                <a:ea typeface="Menlo Regular"/>
                <a:cs typeface="Menlo Regular"/>
                <a:sym typeface="Menlo Regular"/>
              </a:rPr>
              <a:t>return</a:t>
            </a:r>
            <a:r>
              <a:rPr b="1"/>
              <a:t> </a:t>
            </a:r>
            <a:r>
              <a:rPr spc="-34" sz="3400"/>
              <a:t>statement will terminate the function call and return the value to the caller.</a:t>
            </a:r>
            <a:endParaRPr spc="-34" sz="3400"/>
          </a:p>
          <a:p>
            <a:pPr marL="0" indent="0">
              <a:lnSpc>
                <a:spcPts val="1400"/>
              </a:lnSpc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pc="-34" sz="3400"/>
              <a:t>The</a:t>
            </a:r>
            <a:r>
              <a:rPr b="1"/>
              <a:t> </a:t>
            </a:r>
            <a:r>
              <a:rPr spc="-15" sz="1575">
                <a:latin typeface="Menlo Regular"/>
                <a:ea typeface="Menlo Regular"/>
                <a:cs typeface="Menlo Regular"/>
                <a:sym typeface="Menlo Regular"/>
              </a:rPr>
              <a:t>print</a:t>
            </a:r>
            <a:r>
              <a:rPr b="1"/>
              <a:t> </a:t>
            </a:r>
            <a:r>
              <a:rPr spc="-34" sz="3400"/>
              <a:t>statement will just print the value</a:t>
            </a:r>
            <a:r>
              <a:t>. </a:t>
            </a:r>
          </a:p>
          <a:p>
            <a:pPr marL="0" indent="0">
              <a:lnSpc>
                <a:spcPts val="1400"/>
              </a:lnSpc>
              <a:spcBef>
                <a:spcPts val="280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pc="-34" sz="3400"/>
              <a:t>We can’t assign that result to another variable or pass the result to another function.</a:t>
            </a:r>
            <a:b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6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6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def add(a,b): </a:t>
            </a:r>
          </a:p>
          <a:p>
            <a:pPr lvl="1" marL="0" indent="45720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r1=a+b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</a:t>
            </a:r>
            <a:r>
              <a:t>return </a:t>
            </a:r>
            <a:r>
              <a:rPr b="0"/>
              <a:t>r1</a:t>
            </a:r>
            <a:endParaRPr b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def </a:t>
            </a:r>
            <a:r>
              <a:t>sub(c,d):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r2=c-d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/>
              <a:t>    </a:t>
            </a:r>
            <a:r>
              <a:t>return </a:t>
            </a:r>
            <a:r>
              <a:rPr b="0"/>
              <a:t>r2</a:t>
            </a:r>
            <a:endParaRPr b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#We can assign the return value to a variable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r3=add(3,4)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print(r3)</a:t>
            </a:r>
            <a:r>
              <a:rPr i="1"/>
              <a:t>#Output:7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i="1"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#We can pass the return value to another function also.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000">
                <a:solidFill>
                  <a:srgbClr val="2929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print(sub(r3,5))</a:t>
            </a:r>
            <a:r>
              <a:rPr i="1"/>
              <a:t>#Output:2</a:t>
            </a:r>
          </a:p>
        </p:txBody>
      </p:sp>
      <p:sp>
        <p:nvSpPr>
          <p:cNvPr id="204" name="Python -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02-APRIL-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7" name="Packing means collecting several values into a single variable (tuple),  Example: a=‘red’,’square’,’apple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Packing means collecting several values into a single variable (tuple), </a:t>
            </a:r>
            <a:br/>
            <a:r>
              <a:t>Example: </a:t>
            </a:r>
            <a:r>
              <a:rPr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rPr>
              <a:t>a=‘red’,’square’,’apple’</a:t>
            </a:r>
            <a:r>
              <a:rPr>
                <a:solidFill>
                  <a:srgbClr val="94219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2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200"/>
              <a:t>Unpacking means extracting those values into different variables.</a:t>
            </a:r>
            <a:endParaRPr sz="42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2100">
                <a:solidFill>
                  <a:srgbClr val="2929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200"/>
              <a:t>Example: </a:t>
            </a:r>
            <a:r>
              <a:rPr sz="4200">
                <a:solidFill>
                  <a:srgbClr val="942193"/>
                </a:solidFill>
                <a:latin typeface="Courier"/>
                <a:ea typeface="Courier"/>
                <a:cs typeface="Courier"/>
                <a:sym typeface="Courier"/>
              </a:rPr>
              <a:t>color, shape, fruit = a</a:t>
            </a:r>
            <a:br>
              <a:rPr>
                <a:solidFill>
                  <a:srgbClr val="0090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009051"/>
                </a:solidFill>
              </a:rPr>
            </a:br>
          </a:p>
        </p:txBody>
      </p:sp>
      <p:sp>
        <p:nvSpPr>
          <p:cNvPr id="208" name="Python - packing and unp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Python - packing and unpacking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