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pwd9000/terraform-complex-variable-types-173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DBD7-E457-0F16-DBD7-7AB516BE1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B31A-87FD-E0EE-E782-32C6EC46C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Terraform Basics</a:t>
            </a:r>
          </a:p>
        </p:txBody>
      </p:sp>
    </p:spTree>
    <p:extLst>
      <p:ext uri="{BB962C8B-B14F-4D97-AF65-F5344CB8AC3E}">
        <p14:creationId xmlns:p14="http://schemas.microsoft.com/office/powerpoint/2010/main" val="252519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DDEA-8155-0515-E112-885C88A0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8347-6CCA-9A43-0E4B-81794907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Terraform variable types</a:t>
            </a:r>
          </a:p>
          <a:p>
            <a:r>
              <a:rPr lang="en-US" dirty="0"/>
              <a:t>Simple Variable Types:</a:t>
            </a:r>
          </a:p>
          <a:p>
            <a:r>
              <a:rPr lang="en-US" dirty="0"/>
              <a:t>Complex Variable Types: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Note: you don’t have to specify the type in variables, but it’s recommended</a:t>
            </a:r>
          </a:p>
        </p:txBody>
      </p:sp>
    </p:spTree>
    <p:extLst>
      <p:ext uri="{BB962C8B-B14F-4D97-AF65-F5344CB8AC3E}">
        <p14:creationId xmlns:p14="http://schemas.microsoft.com/office/powerpoint/2010/main" val="10489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DDEA-8155-0515-E112-885C88A0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8347-6CCA-9A43-0E4B-81794907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Variable Types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F8E7F-A93B-4C27-8801-00CE8A39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60" y="2163326"/>
            <a:ext cx="3832504" cy="35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8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DDEA-8155-0515-E112-885C88A0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8347-6CCA-9A43-0E4B-81794907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Complex variable types</a:t>
            </a:r>
          </a:p>
          <a:p>
            <a:r>
              <a:rPr lang="en-US" sz="1800" dirty="0"/>
              <a:t>List(type)</a:t>
            </a:r>
          </a:p>
          <a:p>
            <a:r>
              <a:rPr lang="en-US" sz="1800" dirty="0"/>
              <a:t>Set(type)</a:t>
            </a:r>
          </a:p>
          <a:p>
            <a:r>
              <a:rPr lang="en-US" sz="1800" dirty="0"/>
              <a:t>Map(type)</a:t>
            </a:r>
          </a:p>
          <a:p>
            <a:r>
              <a:rPr lang="en-US" sz="1800" dirty="0"/>
              <a:t>Object({&lt;ATTR NAME&gt; = &lt;TYPE&gt;, …})</a:t>
            </a:r>
          </a:p>
          <a:p>
            <a:r>
              <a:rPr lang="en-US" sz="1800" dirty="0"/>
              <a:t>Tuple([&lt;TYPE&gt;,…])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5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479F-0077-08A3-DA12-23EE6CB3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92C-0693-12F1-393D-84056568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References: </a:t>
            </a:r>
            <a:r>
              <a:rPr lang="en-US" dirty="0">
                <a:hlinkClick r:id="rId2"/>
              </a:rPr>
              <a:t>https://dev.to/pwd9000/terraform-complex-variable-types-173e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76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174</TotalTime>
  <Words>90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Terraform Basics</vt:lpstr>
      <vt:lpstr>Terraform Variables</vt:lpstr>
      <vt:lpstr>Terraform Variables</vt:lpstr>
      <vt:lpstr>Terraform Variables</vt:lpstr>
      <vt:lpstr>Terraform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Basics</dc:title>
  <dc:creator>Narayanan Krishnan</dc:creator>
  <cp:lastModifiedBy>Narayanan Krishnan</cp:lastModifiedBy>
  <cp:revision>5</cp:revision>
  <dcterms:created xsi:type="dcterms:W3CDTF">2022-05-08T09:01:24Z</dcterms:created>
  <dcterms:modified xsi:type="dcterms:W3CDTF">2022-05-08T11:56:10Z</dcterms:modified>
</cp:coreProperties>
</file>