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34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0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15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4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7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1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4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1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6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9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2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1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EFFFD2-2CD2-40D1-A014-FA759577D9FD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055FF-A83F-4D10-9325-D387EF73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65759&amp;picture=handshakin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0500-30E8-49D5-95A8-A98DDD7E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</a:rPr>
              <a:t>Amazon Sales Dashboard: Understanding Branch Performance</a:t>
            </a:r>
            <a:endParaRPr lang="en-IN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095294-7F4C-A0AB-0B3B-D170BFB36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78" y="1690688"/>
            <a:ext cx="10346635" cy="4561668"/>
          </a:xfrm>
        </p:spPr>
      </p:pic>
    </p:spTree>
    <p:extLst>
      <p:ext uri="{BB962C8B-B14F-4D97-AF65-F5344CB8AC3E}">
        <p14:creationId xmlns:p14="http://schemas.microsoft.com/office/powerpoint/2010/main" val="103308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0618-C83F-453E-A77A-A50F84D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1: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3A51-7AF5-B230-9D43-2ECE9583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Overview of product line performance.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Highlight top-performing product lines and areas for improvement.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 on sales trends and profitability across different product categories</a:t>
            </a:r>
          </a:p>
        </p:txBody>
      </p:sp>
    </p:spTree>
    <p:extLst>
      <p:ext uri="{BB962C8B-B14F-4D97-AF65-F5344CB8AC3E}">
        <p14:creationId xmlns:p14="http://schemas.microsoft.com/office/powerpoint/2010/main" val="304824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77A-FD6C-90E7-F080-DCBA776F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2: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8403E-CA23-DAFB-18E6-0575C887B223}"/>
              </a:ext>
            </a:extLst>
          </p:cNvPr>
          <p:cNvSpPr txBox="1"/>
          <p:nvPr/>
        </p:nvSpPr>
        <p:spPr>
          <a:xfrm>
            <a:off x="1391477" y="2556932"/>
            <a:ext cx="985961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sales trends over time.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Evaluation of sales strategies' effectiveness.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Recommendations for modifications to enhance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1843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4DC5-262E-7B44-2C0F-CF4C4A4A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3: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E207-A8B4-D4BA-4CB3-381E21AA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Identification of different customer segments and their purchasing trends.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Assessment of customer profitability.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 into customer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preferences.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00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2C78-0655-016E-627D-D294FEB8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4: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Insights, Recommendations, and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3845-1F6A-65F4-6D0F-C26A7AC0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Summary of key insights from the analysis.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Recommendations for actionable strategies based on the findings.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Highlight of significant trends and areas of focus for future improvement.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28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764D-797F-B632-4CFD-BD9ADA22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8720C-AB51-77B3-2665-5FF4491D3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6348" y="604444"/>
            <a:ext cx="10952922" cy="563732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3D988-A5AD-846C-34F1-A7AF5C40B594}"/>
              </a:ext>
            </a:extLst>
          </p:cNvPr>
          <p:cNvSpPr txBox="1"/>
          <p:nvPr/>
        </p:nvSpPr>
        <p:spPr>
          <a:xfrm>
            <a:off x="4273826" y="5039138"/>
            <a:ext cx="71189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290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146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Amazon Sales Dashboard: Understanding Branch Performance</vt:lpstr>
      <vt:lpstr>Slide 1: Product Analysis </vt:lpstr>
      <vt:lpstr>Slide 2: Sales Analysis </vt:lpstr>
      <vt:lpstr>Slide 3: Customer Analysis </vt:lpstr>
      <vt:lpstr>Slide 4: Insights, Recommendations, and Summaries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Dashboard: Understanding Branch Performance</dc:title>
  <dc:creator>m narayana</dc:creator>
  <cp:lastModifiedBy>m narayana</cp:lastModifiedBy>
  <cp:revision>1</cp:revision>
  <dcterms:created xsi:type="dcterms:W3CDTF">2024-05-19T03:21:05Z</dcterms:created>
  <dcterms:modified xsi:type="dcterms:W3CDTF">2024-05-19T03:45:28Z</dcterms:modified>
</cp:coreProperties>
</file>