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B0B1-7CB6-C149-A7C0-DE6F92BBE11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BC2E-36A0-B347-BE69-D389D6D6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700" y="558800"/>
            <a:ext cx="1083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Maven: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Maven is </a:t>
            </a:r>
            <a:r>
              <a:rPr lang="en-US" dirty="0" smtClean="0"/>
              <a:t>a </a:t>
            </a:r>
            <a:r>
              <a:rPr lang="en-US" i="1" dirty="0" smtClean="0"/>
              <a:t>project </a:t>
            </a:r>
            <a:r>
              <a:rPr lang="en-US" i="1" dirty="0"/>
              <a:t>management tool</a:t>
            </a:r>
            <a:r>
              <a:rPr lang="en-US" dirty="0"/>
              <a:t> that is based on POM (project object model). It is used for projects build, dependency and documentation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It simplifies the build </a:t>
            </a:r>
            <a:r>
              <a:rPr lang="en-US" dirty="0" smtClean="0"/>
              <a:t>process.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b="1" dirty="0" smtClean="0"/>
              <a:t>Why Maven Required</a:t>
            </a:r>
          </a:p>
          <a:p>
            <a:r>
              <a:rPr lang="en-US" dirty="0" smtClean="0"/>
              <a:t>Maven project eliminates the </a:t>
            </a:r>
            <a:r>
              <a:rPr lang="en-US" dirty="0"/>
              <a:t>Adding set of Jars in each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It Creates write Project Structure.</a:t>
            </a:r>
          </a:p>
          <a:p>
            <a:r>
              <a:rPr lang="en-US" dirty="0"/>
              <a:t>Building and Deploying the </a:t>
            </a:r>
            <a:r>
              <a:rPr lang="en-US" dirty="0" smtClean="0"/>
              <a:t>project is very simple.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000" y="3698121"/>
            <a:ext cx="8366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Build Tool</a:t>
            </a:r>
          </a:p>
          <a:p>
            <a:r>
              <a:rPr lang="en-US" dirty="0"/>
              <a:t>A build tool takes care of everything for building a process. It does following: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Generates source code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Compiles </a:t>
            </a:r>
            <a:r>
              <a:rPr lang="en-US" dirty="0"/>
              <a:t>source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Packages compiled code into JAR of ZIP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Installs the packaged code in local repository, server repository, or central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355600"/>
            <a:ext cx="62513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to install </a:t>
            </a:r>
            <a:r>
              <a:rPr lang="en-US" b="1" dirty="0" smtClean="0"/>
              <a:t>Maven in Window machine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Download </a:t>
            </a:r>
            <a:r>
              <a:rPr lang="en-US" dirty="0"/>
              <a:t>maven and extract 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 JAVA_HOME and MAVEN_HOME in environment variable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 maven path in environment variable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Verify Maven</a:t>
            </a:r>
          </a:p>
          <a:p>
            <a:endParaRPr lang="en-US" dirty="0" smtClean="0"/>
          </a:p>
          <a:p>
            <a:r>
              <a:rPr lang="en-US" dirty="0" smtClean="0"/>
              <a:t>apache-maven-3.5.0-bin.zip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5" y="2386925"/>
            <a:ext cx="3502537" cy="43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945" y="352540"/>
            <a:ext cx="99748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Verify maven</a:t>
            </a:r>
          </a:p>
          <a:p>
            <a:r>
              <a:rPr lang="en-US" dirty="0"/>
              <a:t>To verify whether maven is installed or not, open the command prompt and write:</a:t>
            </a:r>
          </a:p>
          <a:p>
            <a:r>
              <a:rPr lang="en-US" dirty="0" err="1"/>
              <a:t>mvn</a:t>
            </a:r>
            <a:r>
              <a:rPr lang="en-US" dirty="0"/>
              <a:t> −</a:t>
            </a:r>
            <a:r>
              <a:rPr lang="en-US" dirty="0" smtClean="0"/>
              <a:t>version</a:t>
            </a:r>
          </a:p>
          <a:p>
            <a:endParaRPr lang="en-US" dirty="0" smtClean="0"/>
          </a:p>
          <a:p>
            <a:r>
              <a:rPr lang="en-US" dirty="0"/>
              <a:t>Maven home: </a:t>
            </a:r>
            <a:r>
              <a:rPr lang="en-US" dirty="0" smtClean="0"/>
              <a:t>E:\apache-maven\apache-maven-3.3.9\bin</a:t>
            </a:r>
            <a:endParaRPr lang="en-US" dirty="0"/>
          </a:p>
          <a:p>
            <a:r>
              <a:rPr lang="en-US" dirty="0"/>
              <a:t>Java version: 1.8.0_102, vendor: Oracle Corporation</a:t>
            </a:r>
          </a:p>
          <a:p>
            <a:r>
              <a:rPr lang="en-US" dirty="0"/>
              <a:t>Java home: </a:t>
            </a:r>
            <a:r>
              <a:rPr lang="en-US" dirty="0" smtClean="0"/>
              <a:t>C:\Program Files\Java\jdk1.8.0_144\bin</a:t>
            </a:r>
          </a:p>
          <a:p>
            <a:endParaRPr lang="en-US" b="1" dirty="0" smtClean="0"/>
          </a:p>
          <a:p>
            <a:r>
              <a:rPr lang="en-US" b="1" dirty="0"/>
              <a:t>Maven Repository</a:t>
            </a:r>
          </a:p>
          <a:p>
            <a:r>
              <a:rPr lang="en-US" b="1" dirty="0" smtClean="0"/>
              <a:t>There </a:t>
            </a:r>
            <a:r>
              <a:rPr lang="en-US" b="1" dirty="0"/>
              <a:t>are 3 types of maven repository: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Local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Central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Remote Repository</a:t>
            </a:r>
          </a:p>
          <a:p>
            <a:r>
              <a:rPr lang="en-US" dirty="0"/>
              <a:t>Maven searches for the dependencies in the following order:</a:t>
            </a:r>
          </a:p>
          <a:p>
            <a:r>
              <a:rPr lang="en-US" b="1" dirty="0"/>
              <a:t>Local repository</a:t>
            </a:r>
            <a:r>
              <a:rPr lang="en-US" dirty="0"/>
              <a:t> then </a:t>
            </a:r>
            <a:r>
              <a:rPr lang="en-US" b="1" dirty="0"/>
              <a:t>Central repository</a:t>
            </a:r>
            <a:r>
              <a:rPr lang="en-US" dirty="0"/>
              <a:t> then </a:t>
            </a:r>
            <a:r>
              <a:rPr lang="en-US" b="1" dirty="0"/>
              <a:t>Remote repository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Local Repository: </a:t>
            </a:r>
            <a:r>
              <a:rPr lang="en-US" dirty="0" smtClean="0"/>
              <a:t>Means .m2 folder in your system</a:t>
            </a:r>
          </a:p>
          <a:p>
            <a:r>
              <a:rPr lang="en-US" b="1" dirty="0" smtClean="0"/>
              <a:t>Central Repository: </a:t>
            </a:r>
            <a:r>
              <a:rPr lang="en-US" dirty="0" smtClean="0"/>
              <a:t>Maven</a:t>
            </a:r>
            <a:r>
              <a:rPr lang="en-US" dirty="0"/>
              <a:t> </a:t>
            </a:r>
            <a:r>
              <a:rPr lang="en-US" b="1" dirty="0"/>
              <a:t>central repository</a:t>
            </a:r>
            <a:r>
              <a:rPr lang="en-US" dirty="0"/>
              <a:t> is located on the web. It has been created by the apache maven community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Remote Repository: Company Specific Library or Custom Library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58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17693"/>
            <a:ext cx="1103513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&lt;project </a:t>
            </a:r>
            <a:r>
              <a:rPr lang="en-US" dirty="0" err="1"/>
              <a:t>xmlns</a:t>
            </a:r>
            <a:r>
              <a:rPr lang="en-US" dirty="0"/>
              <a:t>="http://</a:t>
            </a:r>
            <a:r>
              <a:rPr lang="en-US" dirty="0" err="1"/>
              <a:t>maven.apache.org</a:t>
            </a:r>
            <a:r>
              <a:rPr lang="en-US" dirty="0"/>
              <a:t>/POM/4.0.0" </a:t>
            </a:r>
            <a:r>
              <a:rPr lang="en-US" dirty="0" err="1"/>
              <a:t>xmlns:xsi</a:t>
            </a:r>
            <a:r>
              <a:rPr lang="en-US" dirty="0"/>
              <a:t>="http://www.w3.org/2001/</a:t>
            </a:r>
            <a:r>
              <a:rPr lang="en-US" dirty="0" err="1"/>
              <a:t>XMLSchema</a:t>
            </a:r>
            <a:r>
              <a:rPr lang="en-US" dirty="0"/>
              <a:t>-instance"</a:t>
            </a:r>
          </a:p>
          <a:p>
            <a:r>
              <a:rPr lang="en-US" dirty="0" err="1"/>
              <a:t>xsi:schemaLocation</a:t>
            </a:r>
            <a:r>
              <a:rPr lang="en-US" dirty="0"/>
              <a:t>="http://</a:t>
            </a:r>
            <a:r>
              <a:rPr lang="en-US" dirty="0" err="1"/>
              <a:t>maven.apache.org</a:t>
            </a:r>
            <a:r>
              <a:rPr lang="en-US" dirty="0"/>
              <a:t>/POM/4.0.0 http://</a:t>
            </a:r>
            <a:r>
              <a:rPr lang="en-US" dirty="0" err="1"/>
              <a:t>maven.apache.org</a:t>
            </a:r>
            <a:r>
              <a:rPr lang="en-US" dirty="0"/>
              <a:t>/</a:t>
            </a:r>
            <a:r>
              <a:rPr lang="en-US" dirty="0" err="1"/>
              <a:t>xsd</a:t>
            </a:r>
            <a:r>
              <a:rPr lang="en-US" dirty="0"/>
              <a:t>/maven-4.0.0.xsd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u="sng" dirty="0"/>
              <a:t>com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&gt;Cucumber&lt;/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version&gt;0.0.1&lt;/</a:t>
            </a:r>
            <a:r>
              <a:rPr lang="en-US" dirty="0"/>
              <a:t>version&gt;</a:t>
            </a:r>
          </a:p>
          <a:p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/>
              <a:t>  &lt;name&gt;</a:t>
            </a:r>
            <a:r>
              <a:rPr lang="en-US" u="sng" dirty="0"/>
              <a:t>selenium</a:t>
            </a:r>
            <a:r>
              <a:rPr lang="en-US" dirty="0"/>
              <a:t>&lt;/name&gt;</a:t>
            </a:r>
          </a:p>
          <a:p>
            <a:r>
              <a:rPr lang="en-US" dirty="0"/>
              <a:t>  &lt;</a:t>
            </a:r>
            <a:r>
              <a:rPr lang="en-US" dirty="0" err="1"/>
              <a:t>url</a:t>
            </a:r>
            <a:r>
              <a:rPr lang="en-US" dirty="0"/>
              <a:t>&gt;http://</a:t>
            </a:r>
            <a:r>
              <a:rPr lang="en-US" dirty="0" err="1"/>
              <a:t>maven.apache.org</a:t>
            </a:r>
            <a:r>
              <a:rPr lang="en-US" dirty="0"/>
              <a:t>&lt;/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org.seleniumhq.selenium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/>
              <a:t>selenium</a:t>
            </a:r>
            <a:r>
              <a:rPr lang="en-US" dirty="0"/>
              <a:t>-java&lt;/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&lt;version&gt;3.5.1&lt;/version</a:t>
            </a:r>
            <a:r>
              <a:rPr lang="en-US" dirty="0" smtClean="0"/>
              <a:t>&gt;</a:t>
            </a:r>
          </a:p>
          <a:p>
            <a:r>
              <a:rPr lang="en-US" dirty="0"/>
              <a:t>&lt;scope&gt;test&lt;/scope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&lt;/dependencies&gt;</a:t>
            </a:r>
          </a:p>
          <a:p>
            <a:r>
              <a:rPr lang="en-US" dirty="0"/>
              <a:t>&lt;/project&gt;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8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4800" y="812800"/>
            <a:ext cx="9732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Project:</a:t>
            </a:r>
            <a:r>
              <a:rPr lang="en-US" dirty="0"/>
              <a:t> It is the root element of </a:t>
            </a:r>
            <a:r>
              <a:rPr lang="en-US" dirty="0" err="1"/>
              <a:t>pom.xml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Model Version:</a:t>
            </a:r>
            <a:r>
              <a:rPr lang="en-US" dirty="0"/>
              <a:t> It is the sub element of project. It specifies the </a:t>
            </a:r>
            <a:r>
              <a:rPr lang="en-US" dirty="0" smtClean="0"/>
              <a:t>model Version</a:t>
            </a:r>
            <a:r>
              <a:rPr lang="en-US" dirty="0"/>
              <a:t>. It should be set to </a:t>
            </a:r>
            <a:r>
              <a:rPr lang="en-US" dirty="0" smtClean="0"/>
              <a:t>4.0.0</a:t>
            </a:r>
          </a:p>
          <a:p>
            <a:r>
              <a:rPr lang="en-US" b="1" dirty="0" smtClean="0"/>
              <a:t>Group Id: </a:t>
            </a:r>
            <a:r>
              <a:rPr lang="en-US" dirty="0"/>
              <a:t>will identify your project uniquely across all </a:t>
            </a:r>
            <a:r>
              <a:rPr lang="en-US" dirty="0" smtClean="0"/>
              <a:t>projects (</a:t>
            </a:r>
            <a:r>
              <a:rPr lang="en-US" dirty="0" err="1" smtClean="0"/>
              <a:t>com.test.selenium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Artifact Id:</a:t>
            </a:r>
            <a:r>
              <a:rPr lang="en-US" dirty="0"/>
              <a:t> project </a:t>
            </a:r>
            <a:r>
              <a:rPr lang="en-US" dirty="0" smtClean="0"/>
              <a:t>name</a:t>
            </a:r>
          </a:p>
          <a:p>
            <a:r>
              <a:rPr lang="en-US" b="1" dirty="0" smtClean="0"/>
              <a:t>Packaging:</a:t>
            </a:r>
            <a:r>
              <a:rPr lang="en-US" dirty="0"/>
              <a:t> defines packaging type such as jar, war 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Dependencies: </a:t>
            </a:r>
            <a:r>
              <a:rPr lang="en-US" dirty="0"/>
              <a:t>defines dependencies for this project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Dependency: </a:t>
            </a:r>
            <a:r>
              <a:rPr lang="en-US" dirty="0"/>
              <a:t>defines a dependency. It is used inside dependencies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Scope: </a:t>
            </a:r>
            <a:r>
              <a:rPr lang="en-US" dirty="0"/>
              <a:t>defines scope for this maven project. It can be compile, provided, runtime, test and system.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3304930"/>
            <a:ext cx="6689969" cy="31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116290"/>
            <a:ext cx="6837916" cy="5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0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600" y="1130300"/>
            <a:ext cx="10858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</a:rPr>
              <a:t>validate - validate the project is correct and all necessary information is available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</a:rPr>
              <a:t>compile - compile the source code of the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</a:rPr>
              <a:t>test - test the compiled source code using a suitable unit testing framework. These tests should not require the code be packaged or deployed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</a:rPr>
              <a:t>package - take the compiled code and package it in its distributable format, such as a JAR.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</a:rPr>
              <a:t>verify - run any checks on results of integration tests to ensure quality criteria are met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</a:rPr>
              <a:t>install - install the package into the local repository, for use as a dependency in other projects locally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404040"/>
                </a:solidFill>
                <a:effectLst/>
              </a:rPr>
              <a:t>deploy - done in the build environment, copies the final package to the remote repository for sharing with other developers and projects.</a:t>
            </a:r>
            <a:endParaRPr lang="en-US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600" y="760968"/>
            <a:ext cx="17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Maven Life Cycle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61165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deploy:deploy-file</a:t>
            </a:r>
            <a:r>
              <a:rPr lang="en-US" dirty="0"/>
              <a:t> -</a:t>
            </a:r>
            <a:r>
              <a:rPr lang="en-US" dirty="0" err="1"/>
              <a:t>DgroupId</a:t>
            </a:r>
            <a:r>
              <a:rPr lang="en-US" dirty="0"/>
              <a:t>=&lt;group-id&gt; \</a:t>
            </a:r>
          </a:p>
          <a:p>
            <a:r>
              <a:rPr lang="en-US" dirty="0"/>
              <a:t>-</a:t>
            </a:r>
            <a:r>
              <a:rPr lang="en-US" dirty="0" err="1"/>
              <a:t>DartifactId</a:t>
            </a:r>
            <a:r>
              <a:rPr lang="en-US" dirty="0"/>
              <a:t>=&lt;artifact-id&gt; \</a:t>
            </a:r>
          </a:p>
          <a:p>
            <a:r>
              <a:rPr lang="en-US" dirty="0"/>
              <a:t>-</a:t>
            </a:r>
            <a:r>
              <a:rPr lang="en-US" dirty="0" err="1"/>
              <a:t>Dversion</a:t>
            </a:r>
            <a:r>
              <a:rPr lang="en-US" dirty="0"/>
              <a:t>=&lt;version&gt; \</a:t>
            </a:r>
          </a:p>
          <a:p>
            <a:r>
              <a:rPr lang="en-US" dirty="0"/>
              <a:t>-</a:t>
            </a:r>
            <a:r>
              <a:rPr lang="en-US" dirty="0" err="1"/>
              <a:t>Dpackaging</a:t>
            </a:r>
            <a:r>
              <a:rPr lang="en-US" dirty="0"/>
              <a:t>=&lt;type-of-packaging&gt; \</a:t>
            </a:r>
          </a:p>
          <a:p>
            <a:r>
              <a:rPr lang="en-US" dirty="0"/>
              <a:t>-</a:t>
            </a:r>
            <a:r>
              <a:rPr lang="en-US" dirty="0" err="1"/>
              <a:t>Dfile</a:t>
            </a:r>
            <a:r>
              <a:rPr lang="en-US" dirty="0"/>
              <a:t>=&lt;path-to-file&gt; \</a:t>
            </a:r>
          </a:p>
          <a:p>
            <a:r>
              <a:rPr lang="en-US" dirty="0"/>
              <a:t>-</a:t>
            </a:r>
            <a:r>
              <a:rPr lang="en-US" dirty="0" err="1"/>
              <a:t>DrepositoryId</a:t>
            </a:r>
            <a:r>
              <a:rPr lang="en-US" dirty="0"/>
              <a:t>=&lt;id-to-map-on-server-section-of-</a:t>
            </a:r>
            <a:r>
              <a:rPr lang="en-US" dirty="0" err="1"/>
              <a:t>settings.xml</a:t>
            </a:r>
            <a:r>
              <a:rPr lang="en-US" dirty="0"/>
              <a:t>&gt; \</a:t>
            </a:r>
          </a:p>
          <a:p>
            <a:r>
              <a:rPr lang="en-US" dirty="0"/>
              <a:t>-</a:t>
            </a:r>
            <a:r>
              <a:rPr lang="en-US" dirty="0" err="1"/>
              <a:t>Durl</a:t>
            </a:r>
            <a:r>
              <a:rPr lang="en-US" dirty="0"/>
              <a:t>=&lt;</a:t>
            </a:r>
            <a:r>
              <a:rPr lang="en-US" dirty="0" err="1"/>
              <a:t>url</a:t>
            </a:r>
            <a:r>
              <a:rPr lang="en-US" dirty="0"/>
              <a:t>-of-the-repository-to-deploy&gt;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1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306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2017-10-21T06:16:20Z</dcterms:created>
  <dcterms:modified xsi:type="dcterms:W3CDTF">2017-10-21T07:15:54Z</dcterms:modified>
</cp:coreProperties>
</file>