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3644" y="2334195"/>
            <a:ext cx="7766936" cy="2255389"/>
          </a:xfrm>
        </p:spPr>
        <p:txBody>
          <a:bodyPr/>
          <a:lstStyle/>
          <a:p>
            <a:pPr algn="l"/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Platform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Azure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0237" y="4675879"/>
            <a:ext cx="7766936" cy="22553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46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0938"/>
          </a:xfrm>
        </p:spPr>
        <p:txBody>
          <a:bodyPr>
            <a:normAutofit fontScale="90000"/>
          </a:bodyPr>
          <a:lstStyle/>
          <a:p>
            <a:r>
              <a:rPr lang="en-US" dirty="0"/>
              <a:t>Google Cloud Platform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049" y="1670538"/>
            <a:ext cx="8596668" cy="388077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Hosts websites and apps easily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AI and data analysis (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BigQuery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AI tools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Google’s fast and secure network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discounts to save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 with open-source tools like Kubernetes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Where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and machine learning projects.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Hosting websites or mobile apps.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and analyzing big data.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53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0938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049" y="1670538"/>
            <a:ext cx="8596668" cy="388077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many services (storage, servers, databases).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worldwide for quick and reliable access.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scales apps with traffic.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security for your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Pay-as-you-go pricing.</a:t>
            </a:r>
          </a:p>
          <a:p>
            <a:pPr marL="0" indent="0">
              <a:buNone/>
            </a:pP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Where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websites or apps.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storage and content delivery.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machine learning models.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7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0973"/>
            <a:ext cx="8596668" cy="3880773"/>
          </a:xfrm>
        </p:spPr>
        <p:txBody>
          <a:bodyPr>
            <a:noAutofit/>
          </a:bodyPr>
          <a:lstStyle/>
          <a:p>
            <a:r>
              <a:rPr lang="en-US" sz="2200" dirty="0"/>
              <a:t>Works with your existing servers (hybrid cloud).</a:t>
            </a:r>
          </a:p>
          <a:p>
            <a:r>
              <a:rPr lang="en-US" sz="2200" dirty="0"/>
              <a:t>Developer-friendly tools (Visual Studio, .NET).</a:t>
            </a:r>
          </a:p>
          <a:p>
            <a:r>
              <a:rPr lang="en-US" sz="2200" dirty="0"/>
              <a:t>Offers AI and data analysis tools.</a:t>
            </a:r>
          </a:p>
          <a:p>
            <a:r>
              <a:rPr lang="en-US" sz="2200" dirty="0"/>
              <a:t>Integrates with Microsoft products (Windows, Office).</a:t>
            </a:r>
          </a:p>
          <a:p>
            <a:r>
              <a:rPr lang="en-US" sz="2200" dirty="0"/>
              <a:t>Secure and trusted by businesses. </a:t>
            </a:r>
            <a:endParaRPr lang="en-US" sz="2200" dirty="0" smtClean="0"/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to Use:</a:t>
            </a:r>
            <a:endParaRPr lang="en-US" sz="2200" dirty="0" smtClean="0"/>
          </a:p>
          <a:p>
            <a:r>
              <a:rPr lang="en-US" sz="2200" dirty="0" smtClean="0"/>
              <a:t>Business </a:t>
            </a:r>
            <a:r>
              <a:rPr lang="en-US" sz="2200" dirty="0"/>
              <a:t>apps and systems.</a:t>
            </a:r>
          </a:p>
          <a:p>
            <a:r>
              <a:rPr lang="en-US" sz="2200" dirty="0"/>
              <a:t>AI models and data analysis.</a:t>
            </a:r>
          </a:p>
          <a:p>
            <a:r>
              <a:rPr lang="en-US" sz="2200" dirty="0"/>
              <a:t>Connecting on-site servers with the cloud.</a:t>
            </a:r>
          </a:p>
          <a:p>
            <a:endParaRPr lang="en-US" sz="2200" dirty="0" smtClean="0"/>
          </a:p>
          <a:p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997488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187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Times New Roman</vt:lpstr>
      <vt:lpstr>Trebuchet MS</vt:lpstr>
      <vt:lpstr>Wingdings</vt:lpstr>
      <vt:lpstr>Wingdings 3</vt:lpstr>
      <vt:lpstr>Facet</vt:lpstr>
      <vt:lpstr> Google Cloud Platform AWS Azure</vt:lpstr>
      <vt:lpstr>Google Cloud Platform </vt:lpstr>
      <vt:lpstr>Amazon Web Services</vt:lpstr>
      <vt:lpstr>Microsoft Azure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Platform AWS Azure</dc:title>
  <dc:creator>admin</dc:creator>
  <cp:lastModifiedBy>admin</cp:lastModifiedBy>
  <cp:revision>3</cp:revision>
  <dcterms:created xsi:type="dcterms:W3CDTF">2024-12-28T13:04:49Z</dcterms:created>
  <dcterms:modified xsi:type="dcterms:W3CDTF">2024-12-28T13:25:35Z</dcterms:modified>
</cp:coreProperties>
</file>