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846-DC53-0DD1-9D45-8EB2B930B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B7EDC-C1F0-73D4-8A2E-5B716AD7B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BC68-A66C-28FA-DA08-08B790A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952C-45D5-9984-7C3B-8CF4628A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EF77-DD2A-5C9E-9A2A-3EA942A5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1C60-3E51-CFD1-BD04-353AC9DE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787E-21B1-9E32-1CE5-FA55651A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DEF48-A5E8-29B7-47F5-B9F1CBAF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6854-6737-7F61-61DC-5A973B57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111A-8BFE-B110-C4D2-A4BD8BBB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B5395-80CF-B545-B840-774613E9C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6E4D8-BE92-4737-161F-88CC07F1B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7EC3-9599-BBDE-52DA-0A9C5D6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333F-FED7-8FB3-21AC-A86F6F2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2D3D-93D2-A367-5E12-F9387DDE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C0FA-9372-EA87-CA86-13510424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3B0E-A76B-8201-64CF-53E86087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801A-7708-2D12-EACA-302CDBE8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DA70-22F1-0B6F-8FC4-92EAC18C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63FB-4B7D-64E5-393B-4BCACF59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C98D-7542-1A35-AA82-B2BBCB01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B2C6-205D-E08F-F574-EEEC7150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9020-CF2D-0211-72EE-5ED514AF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9AAE-BBC5-8F59-2D0B-3C4E66E6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DB30-551C-62A7-5295-7CB03CE5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70E-B93C-C292-A3ED-72F01D64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6227-7F90-109B-3D28-FEEBE1E6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CB72-EC74-FAFF-78E7-CF3EA36D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6BA2-65A2-9E1E-B037-49D0400D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5FB9B-5747-C6F0-3B60-8965C3D1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9709B-1722-EFC7-1301-B35FC436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275-AC25-7FFE-3C5C-E5B7C81F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6E69-B885-3737-2BBD-BBC7FBCFA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024EF-B5E1-4E67-7B1A-88FBFA705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1FE67-1E60-ED16-53DA-62B3AAD57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7FC5-186D-B989-CB6A-8917FE5DA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3497D-B38D-11CD-2F2E-FDD16860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F00FA-8FD3-0A02-03B6-947DB0C5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A1F30-024F-F19A-FB91-6AA7CCB0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94AC-CDC8-A4E1-8441-FD631D57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C82F2-3021-1BE0-5020-70FBFF31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A747-4B25-950D-5D83-B04B5FD0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9F0F-F286-3B18-8FB6-3734EACF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80710-FF7C-2B9D-B26E-1383D99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A5537-AF1D-F734-8B48-9451E71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8BFF-D683-E005-5A01-9136E2E0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61A6-E965-8238-4583-5B337C3B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A48F-3FE0-6748-D418-C0887ABA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E3B-017E-18FE-CD89-EA0C44E47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F8193-7B90-F6D2-409E-4E9B67C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0C1C-C8C6-E218-8F5F-7D7F691C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978A-1159-FDB0-EA8C-F1B3BE0A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7A28-15FE-BD85-65DA-D497CB33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6380-EBF8-1640-15FA-7300848CF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6429-BA85-95EA-E6E4-5DFEEBFC0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2777-EA16-B890-C6EF-8529845F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1E472-305C-535A-8019-1FCABDAD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03024-4B11-E869-7905-22A86E43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29FB1-1F31-AD4D-42D4-732DF3EB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6A13-B1CB-A6A5-8738-79B1E6F9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6BAD-9E29-996D-6ECA-D11985D9F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8303-0787-4C5D-B2E4-13A90D726454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B6DF-3E10-5CA1-5D99-659E472CE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55A7-74C6-91D5-9D65-C67DAF4C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02CD-8278-444D-8267-332AE3AD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A7F33EE5-6C99-DFED-222D-BB2F6536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49" y="190072"/>
            <a:ext cx="4840941" cy="6477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ADB63-5861-0A9A-B901-1FCD5D880626}"/>
              </a:ext>
            </a:extLst>
          </p:cNvPr>
          <p:cNvSpPr txBox="1"/>
          <p:nvPr/>
        </p:nvSpPr>
        <p:spPr>
          <a:xfrm>
            <a:off x="3935004" y="12226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S1=1111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1774-434A-8CE1-E4F1-2C820F38CC50}"/>
              </a:ext>
            </a:extLst>
          </p:cNvPr>
          <p:cNvSpPr txBox="1"/>
          <p:nvPr/>
        </p:nvSpPr>
        <p:spPr>
          <a:xfrm>
            <a:off x="5534348" y="1244029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S3=1001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C2D4E-9B2A-3140-2642-C6F8C7CFFDD9}"/>
              </a:ext>
            </a:extLst>
          </p:cNvPr>
          <p:cNvSpPr txBox="1"/>
          <p:nvPr/>
        </p:nvSpPr>
        <p:spPr>
          <a:xfrm>
            <a:off x="4690728" y="1211502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S2=1100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6C314-6860-F434-12DC-B582987FD1BF}"/>
              </a:ext>
            </a:extLst>
          </p:cNvPr>
          <p:cNvSpPr txBox="1"/>
          <p:nvPr/>
        </p:nvSpPr>
        <p:spPr>
          <a:xfrm>
            <a:off x="7111167" y="124335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S5=0001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CD1A3-FBD3-B526-EFA7-93DC8B5BC74D}"/>
              </a:ext>
            </a:extLst>
          </p:cNvPr>
          <p:cNvSpPr txBox="1"/>
          <p:nvPr/>
        </p:nvSpPr>
        <p:spPr>
          <a:xfrm>
            <a:off x="6328667" y="1253174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S4=0010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83E70-7610-22F2-1F3A-928C786F7127}"/>
              </a:ext>
            </a:extLst>
          </p:cNvPr>
          <p:cNvSpPr txBox="1"/>
          <p:nvPr/>
        </p:nvSpPr>
        <p:spPr>
          <a:xfrm>
            <a:off x="5469275" y="243648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S7=1010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F0149-B6C5-300F-340B-DB4DDD693CBA}"/>
              </a:ext>
            </a:extLst>
          </p:cNvPr>
          <p:cNvSpPr txBox="1"/>
          <p:nvPr/>
        </p:nvSpPr>
        <p:spPr>
          <a:xfrm>
            <a:off x="4690728" y="2424402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S6=0110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7DD3A-4D17-81E9-DE1F-45A394AE849C}"/>
              </a:ext>
            </a:extLst>
          </p:cNvPr>
          <p:cNvSpPr txBox="1"/>
          <p:nvPr/>
        </p:nvSpPr>
        <p:spPr>
          <a:xfrm>
            <a:off x="6332651" y="2424402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S8=1010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52D6CD-9814-DEDD-8C7E-552B3A60F007}"/>
              </a:ext>
            </a:extLst>
          </p:cNvPr>
          <p:cNvSpPr txBox="1"/>
          <p:nvPr/>
        </p:nvSpPr>
        <p:spPr>
          <a:xfrm>
            <a:off x="5451016" y="3734914"/>
            <a:ext cx="83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S12=1010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86539-FAD0-F91C-A4A5-CEB1519A7DE0}"/>
              </a:ext>
            </a:extLst>
          </p:cNvPr>
          <p:cNvSpPr txBox="1"/>
          <p:nvPr/>
        </p:nvSpPr>
        <p:spPr>
          <a:xfrm>
            <a:off x="6266160" y="3734914"/>
            <a:ext cx="86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S13=0111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4ABAC-6747-71EE-C24B-54F290E046BA}"/>
              </a:ext>
            </a:extLst>
          </p:cNvPr>
          <p:cNvSpPr txBox="1"/>
          <p:nvPr/>
        </p:nvSpPr>
        <p:spPr>
          <a:xfrm>
            <a:off x="4636736" y="3734914"/>
            <a:ext cx="86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S11=1110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6D3E-8C4F-EB06-8010-530A8BBD965E}"/>
              </a:ext>
            </a:extLst>
          </p:cNvPr>
          <p:cNvSpPr txBox="1"/>
          <p:nvPr/>
        </p:nvSpPr>
        <p:spPr>
          <a:xfrm>
            <a:off x="6917879" y="4905965"/>
            <a:ext cx="86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S22=0000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BA5D0-D402-01AD-F118-CEBA5A78E296}"/>
              </a:ext>
            </a:extLst>
          </p:cNvPr>
          <p:cNvSpPr txBox="1"/>
          <p:nvPr/>
        </p:nvSpPr>
        <p:spPr>
          <a:xfrm>
            <a:off x="3974710" y="4924792"/>
            <a:ext cx="10941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S21=0100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E9BFBD-E50E-F527-1EC3-D7C827CA7E2B}"/>
              </a:ext>
            </a:extLst>
          </p:cNvPr>
          <p:cNvSpPr txBox="1"/>
          <p:nvPr/>
        </p:nvSpPr>
        <p:spPr>
          <a:xfrm>
            <a:off x="4743336" y="151152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   S3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FD3EBB-1B5F-1ABF-4FAA-7253D0FB75A8}"/>
              </a:ext>
            </a:extLst>
          </p:cNvPr>
          <p:cNvSpPr txBox="1"/>
          <p:nvPr/>
        </p:nvSpPr>
        <p:spPr>
          <a:xfrm>
            <a:off x="5526106" y="1512789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S3   S5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24D3E-093C-1311-B62F-72A4D2CBE567}"/>
              </a:ext>
            </a:extLst>
          </p:cNvPr>
          <p:cNvSpPr txBox="1"/>
          <p:nvPr/>
        </p:nvSpPr>
        <p:spPr>
          <a:xfrm>
            <a:off x="6330142" y="151152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S2   S4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62552A-12C0-E9E5-DB76-DDED92152781}"/>
              </a:ext>
            </a:extLst>
          </p:cNvPr>
          <p:cNvSpPr txBox="1"/>
          <p:nvPr/>
        </p:nvSpPr>
        <p:spPr>
          <a:xfrm>
            <a:off x="4690728" y="281372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S6   S8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F9278B-A8AE-7895-A57F-EBB0EE9765E2}"/>
              </a:ext>
            </a:extLst>
          </p:cNvPr>
          <p:cNvSpPr txBox="1"/>
          <p:nvPr/>
        </p:nvSpPr>
        <p:spPr>
          <a:xfrm>
            <a:off x="6347316" y="277561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S6   S9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B892E-5A29-4B34-66EF-482AE198179D}"/>
              </a:ext>
            </a:extLst>
          </p:cNvPr>
          <p:cNvSpPr txBox="1"/>
          <p:nvPr/>
        </p:nvSpPr>
        <p:spPr>
          <a:xfrm>
            <a:off x="6291870" y="4016800"/>
            <a:ext cx="833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S12   S13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85DD7-B768-417A-A989-1F291F379997}"/>
              </a:ext>
            </a:extLst>
          </p:cNvPr>
          <p:cNvSpPr txBox="1"/>
          <p:nvPr/>
        </p:nvSpPr>
        <p:spPr>
          <a:xfrm>
            <a:off x="5501077" y="277561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S7   S8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0978D5-E3C8-422C-ACCF-C19845AAD2CF}"/>
              </a:ext>
            </a:extLst>
          </p:cNvPr>
          <p:cNvSpPr txBox="1"/>
          <p:nvPr/>
        </p:nvSpPr>
        <p:spPr>
          <a:xfrm>
            <a:off x="4648759" y="403400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S11   S12</a:t>
            </a:r>
          </a:p>
        </p:txBody>
      </p:sp>
    </p:spTree>
    <p:extLst>
      <p:ext uri="{BB962C8B-B14F-4D97-AF65-F5344CB8AC3E}">
        <p14:creationId xmlns:p14="http://schemas.microsoft.com/office/powerpoint/2010/main" val="37603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0FD610-B125-6B9B-DB3F-22E8E680F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0"/>
            <a:ext cx="48409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69D2C-8FA5-C1A0-2770-2957C726B6D8}"/>
              </a:ext>
            </a:extLst>
          </p:cNvPr>
          <p:cNvSpPr txBox="1"/>
          <p:nvPr/>
        </p:nvSpPr>
        <p:spPr>
          <a:xfrm>
            <a:off x="4121653" y="1125993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S1=0111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E2FF-C27A-9452-F980-0B707A2E4AC0}"/>
              </a:ext>
            </a:extLst>
          </p:cNvPr>
          <p:cNvSpPr txBox="1"/>
          <p:nvPr/>
        </p:nvSpPr>
        <p:spPr>
          <a:xfrm>
            <a:off x="6554111" y="1136401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S4=0010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346C1-A244-7B36-2704-44182C2DCB3D}"/>
              </a:ext>
            </a:extLst>
          </p:cNvPr>
          <p:cNvSpPr txBox="1"/>
          <p:nvPr/>
        </p:nvSpPr>
        <p:spPr>
          <a:xfrm>
            <a:off x="4911055" y="10980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S2=0110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A623F-F598-8FAC-C766-38CE66A02C85}"/>
              </a:ext>
            </a:extLst>
          </p:cNvPr>
          <p:cNvSpPr txBox="1"/>
          <p:nvPr/>
        </p:nvSpPr>
        <p:spPr>
          <a:xfrm>
            <a:off x="6554111" y="239347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S9=1010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3F45F-91AB-B049-4730-8ADFC8B2591D}"/>
              </a:ext>
            </a:extLst>
          </p:cNvPr>
          <p:cNvSpPr txBox="1"/>
          <p:nvPr/>
        </p:nvSpPr>
        <p:spPr>
          <a:xfrm>
            <a:off x="7343513" y="1114543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S5=0100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9F779-477B-D43D-6844-65AA7C79AA90}"/>
              </a:ext>
            </a:extLst>
          </p:cNvPr>
          <p:cNvSpPr txBox="1"/>
          <p:nvPr/>
        </p:nvSpPr>
        <p:spPr>
          <a:xfrm>
            <a:off x="5736002" y="2364366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S8=0011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BDDD3-534A-F952-C163-6B3E8EE3457F}"/>
              </a:ext>
            </a:extLst>
          </p:cNvPr>
          <p:cNvSpPr txBox="1"/>
          <p:nvPr/>
        </p:nvSpPr>
        <p:spPr>
          <a:xfrm>
            <a:off x="4562636" y="4985988"/>
            <a:ext cx="968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S16=1111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04710-C215-EB2D-9234-7EE091B2B822}"/>
              </a:ext>
            </a:extLst>
          </p:cNvPr>
          <p:cNvSpPr txBox="1"/>
          <p:nvPr/>
        </p:nvSpPr>
        <p:spPr>
          <a:xfrm>
            <a:off x="6115966" y="3781993"/>
            <a:ext cx="818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S13=0100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2F4A8-9FE0-7EE1-7BBF-8B859A3FA84C}"/>
              </a:ext>
            </a:extLst>
          </p:cNvPr>
          <p:cNvSpPr txBox="1"/>
          <p:nvPr/>
        </p:nvSpPr>
        <p:spPr>
          <a:xfrm>
            <a:off x="5293784" y="3749446"/>
            <a:ext cx="852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S11=1101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43130-E432-A675-63DB-B3C2CF99EEA8}"/>
              </a:ext>
            </a:extLst>
          </p:cNvPr>
          <p:cNvSpPr txBox="1"/>
          <p:nvPr/>
        </p:nvSpPr>
        <p:spPr>
          <a:xfrm>
            <a:off x="6844119" y="4985988"/>
            <a:ext cx="81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S17=0000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82BB17-4F5D-BABB-2023-3511AF5F7177}"/>
              </a:ext>
            </a:extLst>
          </p:cNvPr>
          <p:cNvSpPr txBox="1"/>
          <p:nvPr/>
        </p:nvSpPr>
        <p:spPr>
          <a:xfrm>
            <a:off x="4938139" y="2375894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S7=1001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9748C-05A8-EDA7-9DB1-16EAD3E1030D}"/>
              </a:ext>
            </a:extLst>
          </p:cNvPr>
          <p:cNvSpPr txBox="1"/>
          <p:nvPr/>
        </p:nvSpPr>
        <p:spPr>
          <a:xfrm>
            <a:off x="4939762" y="140911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   S4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0C8C9-F59E-425F-3557-15564733A227}"/>
              </a:ext>
            </a:extLst>
          </p:cNvPr>
          <p:cNvSpPr txBox="1"/>
          <p:nvPr/>
        </p:nvSpPr>
        <p:spPr>
          <a:xfrm>
            <a:off x="5787157" y="139254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   S5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7EDD5-7D73-9CC1-BD3C-2461ECAE3A02}"/>
              </a:ext>
            </a:extLst>
          </p:cNvPr>
          <p:cNvSpPr txBox="1"/>
          <p:nvPr/>
        </p:nvSpPr>
        <p:spPr>
          <a:xfrm>
            <a:off x="6144722" y="281100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S7   S10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0E50C-AA7F-D075-E575-597E8D83A2F2}"/>
              </a:ext>
            </a:extLst>
          </p:cNvPr>
          <p:cNvSpPr txBox="1"/>
          <p:nvPr/>
        </p:nvSpPr>
        <p:spPr>
          <a:xfrm>
            <a:off x="6576551" y="140625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S2   S5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9B168-F735-32EE-AA40-042DAD037D40}"/>
              </a:ext>
            </a:extLst>
          </p:cNvPr>
          <p:cNvSpPr txBox="1"/>
          <p:nvPr/>
        </p:nvSpPr>
        <p:spPr>
          <a:xfrm>
            <a:off x="5359161" y="281032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S6   S9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446C6-5FB7-9E3B-EA20-1D6D8B20CF39}"/>
              </a:ext>
            </a:extLst>
          </p:cNvPr>
          <p:cNvSpPr txBox="1"/>
          <p:nvPr/>
        </p:nvSpPr>
        <p:spPr>
          <a:xfrm>
            <a:off x="5313475" y="406604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S11  S13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1B402C-5BC1-81D8-05FF-2D98DA9E805E}"/>
              </a:ext>
            </a:extLst>
          </p:cNvPr>
          <p:cNvSpPr txBox="1"/>
          <p:nvPr/>
        </p:nvSpPr>
        <p:spPr>
          <a:xfrm>
            <a:off x="6144722" y="406604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S11 S12</a:t>
            </a:r>
          </a:p>
        </p:txBody>
      </p:sp>
    </p:spTree>
    <p:extLst>
      <p:ext uri="{BB962C8B-B14F-4D97-AF65-F5344CB8AC3E}">
        <p14:creationId xmlns:p14="http://schemas.microsoft.com/office/powerpoint/2010/main" val="8611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B0F7B5-3782-343A-1206-2A96B552C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0"/>
            <a:ext cx="4840941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C7095B-A6F4-6807-6C93-91F32906E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0"/>
            <a:ext cx="484094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26CDA-61B3-26B9-8036-2902056FEA08}"/>
              </a:ext>
            </a:extLst>
          </p:cNvPr>
          <p:cNvSpPr txBox="1"/>
          <p:nvPr/>
        </p:nvSpPr>
        <p:spPr>
          <a:xfrm>
            <a:off x="4150767" y="11119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S1=1101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5E678-DCF9-3F95-5E9C-C69EE71DADBE}"/>
              </a:ext>
            </a:extLst>
          </p:cNvPr>
          <p:cNvSpPr txBox="1"/>
          <p:nvPr/>
        </p:nvSpPr>
        <p:spPr>
          <a:xfrm>
            <a:off x="4912767" y="10980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S2=0110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A42AC-17C5-E56C-A290-6B7EC67004EC}"/>
              </a:ext>
            </a:extLst>
          </p:cNvPr>
          <p:cNvSpPr txBox="1"/>
          <p:nvPr/>
        </p:nvSpPr>
        <p:spPr>
          <a:xfrm>
            <a:off x="6566963" y="11119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S3=0100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A232E-F58B-702D-F307-ED25EFD0CCDD}"/>
              </a:ext>
            </a:extLst>
          </p:cNvPr>
          <p:cNvSpPr txBox="1"/>
          <p:nvPr/>
        </p:nvSpPr>
        <p:spPr>
          <a:xfrm>
            <a:off x="7376894" y="11119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S4=0110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99236-F1A4-900F-CB9D-C82A2D7D1E47}"/>
              </a:ext>
            </a:extLst>
          </p:cNvPr>
          <p:cNvSpPr txBox="1"/>
          <p:nvPr/>
        </p:nvSpPr>
        <p:spPr>
          <a:xfrm>
            <a:off x="6549748" y="2381134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S9=0000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49179-CC08-0A2F-3CEB-6BF22AC55F21}"/>
              </a:ext>
            </a:extLst>
          </p:cNvPr>
          <p:cNvSpPr txBox="1"/>
          <p:nvPr/>
        </p:nvSpPr>
        <p:spPr>
          <a:xfrm>
            <a:off x="5762084" y="238113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S8=1100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F51FB-1ACA-513A-9C06-CBD49C5108E9}"/>
              </a:ext>
            </a:extLst>
          </p:cNvPr>
          <p:cNvSpPr txBox="1"/>
          <p:nvPr/>
        </p:nvSpPr>
        <p:spPr>
          <a:xfrm>
            <a:off x="4974420" y="2381136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S6=0111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82F5B-1505-5488-CAC8-7159A42BC9E8}"/>
              </a:ext>
            </a:extLst>
          </p:cNvPr>
          <p:cNvSpPr txBox="1"/>
          <p:nvPr/>
        </p:nvSpPr>
        <p:spPr>
          <a:xfrm>
            <a:off x="6793206" y="3707963"/>
            <a:ext cx="84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S12=1111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F442C-8492-79A1-97E9-96E1CBB81ED3}"/>
              </a:ext>
            </a:extLst>
          </p:cNvPr>
          <p:cNvSpPr txBox="1"/>
          <p:nvPr/>
        </p:nvSpPr>
        <p:spPr>
          <a:xfrm>
            <a:off x="4683319" y="3707963"/>
            <a:ext cx="84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S11=0000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8ADF3-B5AA-9574-88C5-BF6CE899686A}"/>
              </a:ext>
            </a:extLst>
          </p:cNvPr>
          <p:cNvSpPr txBox="1"/>
          <p:nvPr/>
        </p:nvSpPr>
        <p:spPr>
          <a:xfrm>
            <a:off x="4939762" y="140911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   S2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41C18-EF8F-F76E-3634-57BD37945E98}"/>
              </a:ext>
            </a:extLst>
          </p:cNvPr>
          <p:cNvSpPr txBox="1"/>
          <p:nvPr/>
        </p:nvSpPr>
        <p:spPr>
          <a:xfrm>
            <a:off x="6604322" y="139364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S2   S4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3573D-AE4B-56B8-5814-9F67415968A3}"/>
              </a:ext>
            </a:extLst>
          </p:cNvPr>
          <p:cNvSpPr txBox="1"/>
          <p:nvPr/>
        </p:nvSpPr>
        <p:spPr>
          <a:xfrm>
            <a:off x="5782455" y="139741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S2   S4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826E8F-320E-767F-6C81-B34A46B1D7E7}"/>
              </a:ext>
            </a:extLst>
          </p:cNvPr>
          <p:cNvSpPr txBox="1"/>
          <p:nvPr/>
        </p:nvSpPr>
        <p:spPr>
          <a:xfrm>
            <a:off x="4976180" y="275281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S6   S7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D8A57-D096-A201-22CD-C700DBAECEDC}"/>
              </a:ext>
            </a:extLst>
          </p:cNvPr>
          <p:cNvSpPr txBox="1"/>
          <p:nvPr/>
        </p:nvSpPr>
        <p:spPr>
          <a:xfrm>
            <a:off x="6564710" y="27512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S8   S9</a:t>
            </a:r>
          </a:p>
        </p:txBody>
      </p:sp>
    </p:spTree>
    <p:extLst>
      <p:ext uri="{BB962C8B-B14F-4D97-AF65-F5344CB8AC3E}">
        <p14:creationId xmlns:p14="http://schemas.microsoft.com/office/powerpoint/2010/main" val="130416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C73891E4-96C5-95F7-10BF-9940A790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16" y="0"/>
            <a:ext cx="48409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4780B-FF51-3AF5-5754-A831A9EFD6D3}"/>
              </a:ext>
            </a:extLst>
          </p:cNvPr>
          <p:cNvSpPr txBox="1"/>
          <p:nvPr/>
        </p:nvSpPr>
        <p:spPr>
          <a:xfrm>
            <a:off x="4150767" y="11119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S1=1000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DE82A-A12A-209F-E62C-8CCE40AB0ED4}"/>
              </a:ext>
            </a:extLst>
          </p:cNvPr>
          <p:cNvSpPr txBox="1"/>
          <p:nvPr/>
        </p:nvSpPr>
        <p:spPr>
          <a:xfrm>
            <a:off x="4938263" y="1103036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S2=0111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E088B-D466-E0B5-959E-DD1AF28AB85F}"/>
              </a:ext>
            </a:extLst>
          </p:cNvPr>
          <p:cNvSpPr txBox="1"/>
          <p:nvPr/>
        </p:nvSpPr>
        <p:spPr>
          <a:xfrm>
            <a:off x="6595612" y="1139925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S3=0101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00F0E-92CD-8C48-2548-3CA2C5513119}"/>
              </a:ext>
            </a:extLst>
          </p:cNvPr>
          <p:cNvSpPr txBox="1"/>
          <p:nvPr/>
        </p:nvSpPr>
        <p:spPr>
          <a:xfrm>
            <a:off x="7383893" y="1111924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S4=0100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F03C2-F296-F174-6526-40E98FA4B74C}"/>
              </a:ext>
            </a:extLst>
          </p:cNvPr>
          <p:cNvSpPr txBox="1"/>
          <p:nvPr/>
        </p:nvSpPr>
        <p:spPr>
          <a:xfrm>
            <a:off x="6561356" y="2382620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S8=0001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6E51F-1A28-1140-7926-13E3313F8484}"/>
              </a:ext>
            </a:extLst>
          </p:cNvPr>
          <p:cNvSpPr txBox="1"/>
          <p:nvPr/>
        </p:nvSpPr>
        <p:spPr>
          <a:xfrm>
            <a:off x="5731043" y="2379683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S7=1011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CA61A-E7C7-651D-A619-BC8738C079F4}"/>
              </a:ext>
            </a:extLst>
          </p:cNvPr>
          <p:cNvSpPr txBox="1"/>
          <p:nvPr/>
        </p:nvSpPr>
        <p:spPr>
          <a:xfrm>
            <a:off x="4921328" y="2382620"/>
            <a:ext cx="76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S6=1101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507D1-47CA-0F9D-A44C-AF8078E7A6A1}"/>
              </a:ext>
            </a:extLst>
          </p:cNvPr>
          <p:cNvSpPr txBox="1"/>
          <p:nvPr/>
        </p:nvSpPr>
        <p:spPr>
          <a:xfrm>
            <a:off x="6526343" y="3780084"/>
            <a:ext cx="830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S13=0110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E14F6D-1315-ED44-1370-17A896A866F5}"/>
              </a:ext>
            </a:extLst>
          </p:cNvPr>
          <p:cNvSpPr txBox="1"/>
          <p:nvPr/>
        </p:nvSpPr>
        <p:spPr>
          <a:xfrm>
            <a:off x="4904152" y="3754972"/>
            <a:ext cx="82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S11=0000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22D26-D9C4-3740-A5FF-494E7DB88736}"/>
              </a:ext>
            </a:extLst>
          </p:cNvPr>
          <p:cNvSpPr txBox="1"/>
          <p:nvPr/>
        </p:nvSpPr>
        <p:spPr>
          <a:xfrm>
            <a:off x="6141513" y="5054218"/>
            <a:ext cx="82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S17=0010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5D379-DBDC-2833-E320-15D95DE0D508}"/>
              </a:ext>
            </a:extLst>
          </p:cNvPr>
          <p:cNvSpPr txBox="1"/>
          <p:nvPr/>
        </p:nvSpPr>
        <p:spPr>
          <a:xfrm>
            <a:off x="5713023" y="3765341"/>
            <a:ext cx="8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S12=1011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277E4-33F4-020E-37E5-5CF7E55338DC}"/>
              </a:ext>
            </a:extLst>
          </p:cNvPr>
          <p:cNvSpPr txBox="1"/>
          <p:nvPr/>
        </p:nvSpPr>
        <p:spPr>
          <a:xfrm>
            <a:off x="5318407" y="5066278"/>
            <a:ext cx="82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S16=1011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2E623-5A90-56F6-884F-64EF49C62013}"/>
              </a:ext>
            </a:extLst>
          </p:cNvPr>
          <p:cNvSpPr txBox="1"/>
          <p:nvPr/>
        </p:nvSpPr>
        <p:spPr>
          <a:xfrm>
            <a:off x="6380267" y="6372293"/>
            <a:ext cx="854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S21=0000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CBD98D-95B5-4A60-1051-96F1205824C8}"/>
              </a:ext>
            </a:extLst>
          </p:cNvPr>
          <p:cNvSpPr txBox="1"/>
          <p:nvPr/>
        </p:nvSpPr>
        <p:spPr>
          <a:xfrm>
            <a:off x="4992837" y="141692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   S3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9391F-EC5D-7EE8-1861-9A4817AC8639}"/>
              </a:ext>
            </a:extLst>
          </p:cNvPr>
          <p:cNvSpPr txBox="1"/>
          <p:nvPr/>
        </p:nvSpPr>
        <p:spPr>
          <a:xfrm>
            <a:off x="5785617" y="140153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S2   S4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0600E-9B98-74EE-4B96-0B06C19DB595}"/>
              </a:ext>
            </a:extLst>
          </p:cNvPr>
          <p:cNvSpPr txBox="1"/>
          <p:nvPr/>
        </p:nvSpPr>
        <p:spPr>
          <a:xfrm>
            <a:off x="6584755" y="139065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S3   S4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6A5ACA-1FCC-C5C8-3293-92ADD824E11E}"/>
              </a:ext>
            </a:extLst>
          </p:cNvPr>
          <p:cNvSpPr txBox="1"/>
          <p:nvPr/>
        </p:nvSpPr>
        <p:spPr>
          <a:xfrm>
            <a:off x="6583443" y="2760225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S7   S8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A8C9-6579-EEE4-EEF2-123AAE8A76DF}"/>
              </a:ext>
            </a:extLst>
          </p:cNvPr>
          <p:cNvSpPr txBox="1"/>
          <p:nvPr/>
        </p:nvSpPr>
        <p:spPr>
          <a:xfrm>
            <a:off x="5804671" y="275618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S6   S8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225B4A-85C6-390C-11D8-10566F136EE6}"/>
              </a:ext>
            </a:extLst>
          </p:cNvPr>
          <p:cNvSpPr txBox="1"/>
          <p:nvPr/>
        </p:nvSpPr>
        <p:spPr>
          <a:xfrm>
            <a:off x="4975902" y="277019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S6   S7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BF1AF0-E89D-B730-2051-1EBA499589DD}"/>
              </a:ext>
            </a:extLst>
          </p:cNvPr>
          <p:cNvSpPr txBox="1"/>
          <p:nvPr/>
        </p:nvSpPr>
        <p:spPr>
          <a:xfrm>
            <a:off x="4921328" y="405708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S11  S12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AC921-B4BD-C9F8-E92C-A5E92CF29776}"/>
              </a:ext>
            </a:extLst>
          </p:cNvPr>
          <p:cNvSpPr txBox="1"/>
          <p:nvPr/>
        </p:nvSpPr>
        <p:spPr>
          <a:xfrm>
            <a:off x="6530776" y="405708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S12  S13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ACAA95-14C6-4F08-44A9-EB07F4233D49}"/>
              </a:ext>
            </a:extLst>
          </p:cNvPr>
          <p:cNvSpPr txBox="1"/>
          <p:nvPr/>
        </p:nvSpPr>
        <p:spPr>
          <a:xfrm>
            <a:off x="5728436" y="5355337"/>
            <a:ext cx="9042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S16   S17</a:t>
            </a:r>
          </a:p>
        </p:txBody>
      </p:sp>
    </p:spTree>
    <p:extLst>
      <p:ext uri="{BB962C8B-B14F-4D97-AF65-F5344CB8AC3E}">
        <p14:creationId xmlns:p14="http://schemas.microsoft.com/office/powerpoint/2010/main" val="372613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104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Vytla, V V Abhinav</dc:creator>
  <cp:lastModifiedBy>Sandru, Narayana Reddy</cp:lastModifiedBy>
  <cp:revision>20</cp:revision>
  <dcterms:created xsi:type="dcterms:W3CDTF">2023-05-02T20:34:51Z</dcterms:created>
  <dcterms:modified xsi:type="dcterms:W3CDTF">2023-05-06T19:00:53Z</dcterms:modified>
</cp:coreProperties>
</file>