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8" r:id="rId2"/>
    <p:sldId id="260" r:id="rId3"/>
    <p:sldId id="257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8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23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7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0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5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4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6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F42F-B28C-4ABA-A524-FAD9D8CE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Kubernetes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9B16-4379-471A-AA96-4E4FB2B4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</a:t>
            </a:r>
          </a:p>
          <a:p>
            <a:r>
              <a:rPr lang="en-IN" dirty="0"/>
              <a:t>Why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Where</a:t>
            </a:r>
          </a:p>
          <a:p>
            <a:r>
              <a:rPr lang="en-IN" dirty="0"/>
              <a:t>Why we used EKS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3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A12F36-B3D1-41C5-AF83-20D83B4E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14387"/>
            <a:ext cx="11506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0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24AA12FD-88CD-456B-B380-B72B2C528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3120" y="467868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9118BC-8B9D-4769-9A59-CBBF346CE858}"/>
              </a:ext>
            </a:extLst>
          </p:cNvPr>
          <p:cNvSpPr/>
          <p:nvPr/>
        </p:nvSpPr>
        <p:spPr>
          <a:xfrm>
            <a:off x="3901440" y="1219200"/>
            <a:ext cx="5374640" cy="13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Docker/Nexus Private Repo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0ECEE7-3774-43AB-A443-A98DCB3310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9423" y="2760372"/>
            <a:ext cx="2030482" cy="1671018"/>
          </a:xfrm>
          <a:prstGeom prst="bentConnector3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358DC3-9CD4-438A-B5C3-6C03B8CEFF57}"/>
              </a:ext>
            </a:extLst>
          </p:cNvPr>
          <p:cNvCxnSpPr/>
          <p:nvPr/>
        </p:nvCxnSpPr>
        <p:spPr>
          <a:xfrm>
            <a:off x="7202078" y="2580640"/>
            <a:ext cx="2243580" cy="14163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EA2258BA-DF25-492D-B009-B5132FE65E7D}"/>
              </a:ext>
            </a:extLst>
          </p:cNvPr>
          <p:cNvSpPr/>
          <p:nvPr/>
        </p:nvSpPr>
        <p:spPr>
          <a:xfrm>
            <a:off x="7117237" y="3996965"/>
            <a:ext cx="3761295" cy="10275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7203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52847-5DAB-4886-B0C1-82234AE3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07" y="346480"/>
            <a:ext cx="7002808" cy="65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8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800-C719-456D-B6B0-D959A33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5584"/>
            <a:ext cx="9404723" cy="1400530"/>
          </a:xfrm>
        </p:spPr>
        <p:txBody>
          <a:bodyPr/>
          <a:lstStyle/>
          <a:p>
            <a:r>
              <a:rPr lang="en-IN" dirty="0"/>
              <a:t>Deployment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8EB-62CC-41D7-A447-9E476DE7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00052"/>
            <a:ext cx="8946541" cy="4195481"/>
          </a:xfrm>
        </p:spPr>
        <p:txBody>
          <a:bodyPr/>
          <a:lstStyle/>
          <a:p>
            <a:r>
              <a:rPr lang="en-IN" dirty="0"/>
              <a:t>Recreate</a:t>
            </a:r>
          </a:p>
          <a:p>
            <a:r>
              <a:rPr lang="en-IN" dirty="0"/>
              <a:t>Rolling update</a:t>
            </a:r>
          </a:p>
          <a:p>
            <a:r>
              <a:rPr lang="en-IN" dirty="0"/>
              <a:t>Blue green</a:t>
            </a:r>
          </a:p>
          <a:p>
            <a:r>
              <a:rPr lang="en-IN" dirty="0"/>
              <a:t>….etc</a:t>
            </a:r>
          </a:p>
        </p:txBody>
      </p:sp>
    </p:spTree>
    <p:extLst>
      <p:ext uri="{BB962C8B-B14F-4D97-AF65-F5344CB8AC3E}">
        <p14:creationId xmlns:p14="http://schemas.microsoft.com/office/powerpoint/2010/main" val="166548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26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                Kubernetes</vt:lpstr>
      <vt:lpstr>PowerPoint Presentation</vt:lpstr>
      <vt:lpstr>PowerPoint Presentation</vt:lpstr>
      <vt:lpstr>PowerPoint Presentation</vt:lpstr>
      <vt:lpstr>Deployment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 G</dc:creator>
  <cp:lastModifiedBy>Narayana G</cp:lastModifiedBy>
  <cp:revision>8</cp:revision>
  <dcterms:created xsi:type="dcterms:W3CDTF">2019-01-07T09:02:24Z</dcterms:created>
  <dcterms:modified xsi:type="dcterms:W3CDTF">2019-01-10T08:32:22Z</dcterms:modified>
</cp:coreProperties>
</file>