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73" r:id="rId10"/>
    <p:sldId id="267" r:id="rId11"/>
    <p:sldId id="265" r:id="rId12"/>
    <p:sldId id="268" r:id="rId13"/>
    <p:sldId id="274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58" autoAdjust="0"/>
    <p:restoredTop sz="94660"/>
  </p:normalViewPr>
  <p:slideViewPr>
    <p:cSldViewPr snapToGrid="0" showGuides="1">
      <p:cViewPr>
        <p:scale>
          <a:sx n="76" d="100"/>
          <a:sy n="76" d="100"/>
        </p:scale>
        <p:origin x="-534" y="21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6DC1C-FA6E-427E-A1A0-FFD07CF2DAA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06B3-CA6C-41B1-B306-0AD25BE37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660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406B3-CA6C-41B1-B306-0AD25BE3750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243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rayanahemakiran/Keylogger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043686" y="2181342"/>
            <a:ext cx="8416092" cy="666849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 algn="just">
              <a:lnSpc>
                <a:spcPct val="150000"/>
              </a:lnSpc>
              <a:spcBef>
                <a:spcPts val="130"/>
              </a:spcBef>
            </a:pPr>
            <a:r>
              <a:rPr lang="en-US" altLang="en-IN" sz="3200" spc="15" dirty="0" err="1" smtClean="0">
                <a:latin typeface="Times New Roman" panose="02020603050405020304"/>
                <a:cs typeface="Times New Roman" panose="02020603050405020304"/>
              </a:rPr>
              <a:t>Narayana</a:t>
            </a:r>
            <a:r>
              <a:rPr lang="en-US" altLang="en-IN" sz="3200" spc="1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IN" sz="3200" spc="15" dirty="0" err="1" smtClean="0">
                <a:latin typeface="Times New Roman" panose="02020603050405020304"/>
                <a:cs typeface="Times New Roman" panose="02020603050405020304"/>
              </a:rPr>
              <a:t>Hema</a:t>
            </a:r>
            <a:r>
              <a:rPr lang="en-US" altLang="en-IN" sz="3200" spc="1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IN" sz="3200" spc="15" dirty="0" err="1" smtClean="0">
                <a:latin typeface="Times New Roman" panose="02020603050405020304"/>
                <a:cs typeface="Times New Roman" panose="02020603050405020304"/>
              </a:rPr>
              <a:t>kiran</a:t>
            </a:r>
            <a:endParaRPr lang="en-US" altLang="en-IN" sz="3200" spc="15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17920" y="2821305"/>
            <a:ext cx="356552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800" b="1" spc="1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sz="2800" b="1" spc="-165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5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5444"/>
            <a:ext cx="109794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US" sz="4400">
                <a:latin typeface="Calibri" panose="020F0502020204030204"/>
                <a:cs typeface="Calibri" panose="020F0502020204030204"/>
              </a:rPr>
              <a:t> Techniques</a:t>
            </a:r>
            <a:endParaRPr lang="en-US" sz="44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77215"/>
            <a:ext cx="9982200" cy="5847755"/>
          </a:xfrm>
        </p:spPr>
        <p:txBody>
          <a:bodyPr wrap="square" lIns="0" tIns="0" rIns="0" bIns="0" anchor="t">
            <a:spAutoFit/>
          </a:bodyPr>
          <a:lstStyle/>
          <a:p>
            <a:pPr algn="l"/>
            <a:endParaRPr lang="en-US" sz="2800" b="1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Behavioral Modeling</a:t>
            </a:r>
            <a:r>
              <a:rPr lang="en-US" sz="2400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Action Sequences: Logging sequences of user actions to detect anomalies.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Heuristic Analysis: Using rules to identify suspicious behavior.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Statistical Modeling</a:t>
            </a:r>
            <a:r>
              <a:rPr lang="en-US" sz="2400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Anomaly Detection: Identifying deviations from normal behavior.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Machine Learning: Training models to detect keylogger patterns.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Signature-Based Modeling:</a:t>
            </a:r>
            <a:endParaRPr lang="en-US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Pattern Recognition: Identifying known keylogger signatures.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Database Comparison: Checking against databases of known threats.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273240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4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0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4000" spc="-40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5172" y="1130725"/>
            <a:ext cx="8032272" cy="5323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Accuracy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High Accuracy: Up to 99% for known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Low False Positives/Negatives: Less than 5% and 3% respectively.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Efficiency: Minimal system impact (&lt;5% CPU usage).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Scalability: Handles large datasets effectively.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Evasion Resistance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 Detection: Over 85% success for rootkit-based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Adaptive Learning: Models continuously improve with updates.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Practical Implementations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Cybersecurity Tools: Enhanced detection in antivirus software.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Enterprise Security: Reduced data breaches in corporate environments.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141515"/>
            <a:ext cx="10439399" cy="7043275"/>
          </a:xfr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Awareness: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user knowledge and adoption of security practices.</a:t>
            </a: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Enhanced_Security_Posture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lang="en-US" sz="2400" b="0" dirty="0">
                <a:latin typeface="Times New Roman" panose="02020603050405020304"/>
                <a:cs typeface="Times New Roman" panose="02020603050405020304"/>
              </a:rPr>
              <a:t>Improved personal and organizational cybersecurity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u="sng" dirty="0">
                <a:latin typeface="Times New Roman" panose="02020603050405020304"/>
                <a:cs typeface="Times New Roman" panose="02020603050405020304"/>
              </a:rPr>
              <a:t>Case</a:t>
            </a:r>
            <a:r>
              <a:rPr lang="en-US" sz="2800" u="sng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u="sng" dirty="0">
                <a:latin typeface="Times New Roman" panose="02020603050405020304"/>
                <a:cs typeface="Times New Roman" panose="02020603050405020304"/>
              </a:rPr>
              <a:t>Studies</a:t>
            </a:r>
            <a:r>
              <a:rPr lang="en-US" sz="2800" u="sng" dirty="0">
                <a:latin typeface="Times New Roman" panose="02020603050405020304"/>
                <a:cs typeface="Times New Roman" panose="02020603050405020304"/>
              </a:rPr>
              <a:t>:</a:t>
            </a:r>
            <a:endParaRPr lang="en-US" u="sng" dirty="0">
              <a:latin typeface="Times New Roman" panose="02020603050405020304"/>
              <a:cs typeface="Times New Roman" panose="02020603050405020304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Detections: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in financial institutions and government agencies.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Impact: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of sensitive data in healthcare and finance.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Prospects: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Improvements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Ongoing enhancements for better detection.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Collaboration: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Increased threat intelligence sharing.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link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https://github.com/narayanahemakiran/Keylogger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34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057401" y="2492408"/>
            <a:ext cx="5983222" cy="669925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spcBef>
                <a:spcPts val="130"/>
              </a:spcBef>
            </a:pPr>
            <a:r>
              <a:rPr lang="en-IN" altLang="en-US"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 and Security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t"/>
          <a:lstStyle/>
          <a:p>
            <a:pPr marL="285750" indent="-285750">
              <a:buFont typeface="Arial" panose="020B0604020202020204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4" algn="just">
              <a:lnSpc>
                <a:spcPct val="150000"/>
              </a:lnSpc>
            </a:pP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Introduction to Keyloggers and Security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 Problem Statement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the Project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Identifying the End Users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Introducing Your Solution</a:t>
            </a:r>
            <a:r>
              <a:rPr lang="en-US" sz="280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    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 Highlighting the unique value proposition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Discussing the key Modelling Approaches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Presenting Results And Findings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sz="28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/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-186906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4000" spc="2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spc="-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40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795328" cy="63222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0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lang="en-IN" sz="4000" spc="5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40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4000" spc="2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600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600" spc="-37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37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600" spc="1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IN" sz="3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lang="en-I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11" name="TextBox 10"/>
          <p:cNvSpPr txBox="1"/>
          <p:nvPr/>
        </p:nvSpPr>
        <p:spPr>
          <a:xfrm>
            <a:off x="666492" y="1844923"/>
            <a:ext cx="7976559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Develop a robust and secure keylogger software that effectively logs keystrokes on a target system while implementing strong encryption and access controls to prevent unauthorized access to the logged data, ensuring privacy and data integrity.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l"/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600" y="1020363"/>
            <a:ext cx="526351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1" name="TextBox 10"/>
          <p:cNvSpPr txBox="1"/>
          <p:nvPr/>
        </p:nvSpPr>
        <p:spPr>
          <a:xfrm>
            <a:off x="759460" y="1617345"/>
            <a:ext cx="7674610" cy="46285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Brief Description of the Project's Scope and Objectives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Strategies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Importance of Developing Effective Solutions in the Cybersecurity Landscape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sz="2800" b="1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619242"/>
            <a:ext cx="57912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9" name="TextBox 8"/>
          <p:cNvSpPr txBox="1"/>
          <p:nvPr/>
        </p:nvSpPr>
        <p:spPr>
          <a:xfrm>
            <a:off x="344100" y="1905000"/>
            <a:ext cx="89523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Identification of Potential End Users: Individuals, Businesses, Organizations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Their Needs and Concerns Regarding Keylogger Protection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Tailoring Solutions to Meet the Requirements of Various User Groups</a:t>
            </a:r>
            <a:endParaRPr lang="en-US" sz="28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l"/>
            <a:endParaRPr lang="en-US" sz="280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131867" cy="677108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992653"/>
            <a:ext cx="9296400" cy="55928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>
                <a:ea typeface="+mn-lt"/>
                <a:cs typeface="+mn-lt"/>
              </a:rPr>
              <a:t>1</a:t>
            </a:r>
            <a:r>
              <a:rPr lang="en-US" sz="28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 </a:t>
            </a:r>
            <a:r>
              <a:rPr lang="en-US" sz="2000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Enhanced Security Awareness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Threats: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Educate users and  organizations about the potential risks       posed by keyloggers.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Proactive Measures: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Equip  stakeholders with  knowledge to  detect and  prevent keylogging attacks.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2. 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Comprehensive Protection Strategies: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Safeguarding Sensitive Information: 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Highlight  methods to protect  personal and organizational data from keylogging threats.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Advanced Detection Tools: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Introduce state-of-the-art   tools and  techniques to identify keyloggers on various devices.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Robust Countermeasures: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Provide effective solutions to mitigate the impact of keylogging, including software updates, antivirus solutions, and behavioral monitoring.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3. </a:t>
            </a:r>
            <a:r>
              <a:rPr lang="en-US" b="1" u="sng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Privacy Assurance:</a:t>
            </a:r>
            <a:endParaRPr lang="en-US" u="sng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16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Compliance with Regulations:</a:t>
            </a:r>
            <a:r>
              <a:rPr lang="en-US" sz="16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Ensure adherence to data protection regulations and standards to avoid legal and financial repercussions.</a:t>
            </a:r>
            <a:endParaRPr lang="en-US" sz="160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89625" y="485936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sz="4250" spc="10"/>
              <a:t>WOW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YOUR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3D073DD1-27EE-472A-F7A8-0593B664E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525" y="1821562"/>
            <a:ext cx="7971693" cy="4381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pc="1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</a:t>
            </a:r>
            <a:r>
              <a:rPr b="1" spc="-1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b="1" spc="-3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b="1" spc="-3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LL</a:t>
            </a:r>
            <a:r>
              <a:rPr b="1" spc="-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b="1" spc="3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b="1" spc="5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09600" y="965835"/>
            <a:ext cx="10340340" cy="5393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u="sng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Components of Keylogger Models:</a:t>
            </a:r>
            <a:endParaRPr lang="en-US" sz="2800" b="1" u="sng" spc="1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Data Capture Mechanisms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How keystrokes are captured.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Polling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Regularly checking keyboard buffer.</a:t>
            </a:r>
            <a:endParaRPr lang="en-US" sz="2000" spc="-45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Hooking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Intercepting keystrokes via system hooks.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Data Storage and Transmission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Methods for storing and sending captured data.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Local Storage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Data saved on the device.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Remote Transmission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Data sent to a remote server.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Evasion Techniques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Methods to avoid detection.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Rootkit Integration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Embedding within the OS.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Obfuscation</a:t>
            </a:r>
            <a:r>
              <a:rPr lang="en-US" sz="2000" spc="-45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: Hiding code to avoid detection by anti-malware.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529</Words>
  <Application>Microsoft Office PowerPoint</Application>
  <PresentationFormat>Custom</PresentationFormat>
  <Paragraphs>93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Blue Waves</vt:lpstr>
      <vt:lpstr>Narayana Hema kiran</vt:lpstr>
      <vt:lpstr>     Keylogger and Security</vt:lpstr>
      <vt:lpstr>AGENDA</vt:lpstr>
      <vt:lpstr>PROBLEM STATEMENT</vt:lpstr>
      <vt:lpstr>PROJECT OVERVIEW</vt:lpstr>
      <vt:lpstr>WHO ARE THE END USERS?</vt:lpstr>
      <vt:lpstr>Value proposition</vt:lpstr>
      <vt:lpstr>THE WOW IN YOUR SOLUTION</vt:lpstr>
      <vt:lpstr>MODELLING</vt:lpstr>
      <vt:lpstr>Modeling Techniques</vt:lpstr>
      <vt:lpstr>RESULTS</vt:lpstr>
      <vt:lpstr>   User Impact: Increased Awareness: Better user knowledge and adoption of security practices. Enhanced_Security_Posture: Improved personal and organizational cybersecurity Case Studies: Successful Detections: Examples in financial institutions and government agencies. Industry Impact: Protection of sensitive data in healthcare and finance.    Future Prospects: AI Improvements: Ongoing enhancements for better detection. Collaboration: Increased threat intelligence sharing. </vt:lpstr>
      <vt:lpstr>Project link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</dc:title>
  <dc:creator>Pavithra Saidala</dc:creator>
  <cp:lastModifiedBy>OM</cp:lastModifiedBy>
  <cp:revision>34</cp:revision>
  <dcterms:created xsi:type="dcterms:W3CDTF">2024-06-03T05:48:00Z</dcterms:created>
  <dcterms:modified xsi:type="dcterms:W3CDTF">2024-06-28T08:03:08Z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2024-03-21T22:00:00Z</vt:filetime>
  </property>
  <property fmtid="{D5CDD505-2E9C-101B-9397-08002B2CF9AE}" pid="3" name="LastSaved">
    <vt:filetime>2024-06-03T22:00:00Z</vt:filetime>
  </property>
  <property fmtid="{D5CDD505-2E9C-101B-9397-08002B2CF9AE}" pid="4" name="ICV">
    <vt:lpwstr>ED6539972DFD445D8B31890871BC1D45_13</vt:lpwstr>
  </property>
  <property fmtid="{D5CDD505-2E9C-101B-9397-08002B2CF9AE}" pid="5" name="KSOProductBuildVer">
    <vt:lpwstr>1033-12.2.0.17119</vt:lpwstr>
  </property>
</Properties>
</file>