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pPr/>
              <a:t>4/3/2024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7C97322-DE57-49BD-9732-19E506DDE85C}" type="datetimeFigureOut">
              <a:rPr lang="en-US" smtClean="0"/>
              <a:pPr/>
              <a:t>4/3/2024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ABE1159-211A-41C3-90EA-ECE0BF69266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C97322-DE57-49BD-9732-19E506DDE85C}"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C97322-DE57-49BD-9732-19E506DDE85C}"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C97322-DE57-49BD-9732-19E506DDE85C}"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ABE1159-211A-41C3-90EA-ECE0BF69266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C97322-DE57-49BD-9732-19E506DDE85C}"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C97322-DE57-49BD-9732-19E506DDE85C}"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1159-211A-41C3-90EA-ECE0BF6926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C97322-DE57-49BD-9732-19E506DDE85C}"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E1159-211A-41C3-90EA-ECE0BF6926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97322-DE57-49BD-9732-19E506DDE85C}"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E1159-211A-41C3-90EA-ECE0BF6926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C97322-DE57-49BD-9732-19E506DDE85C}"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7C97322-DE57-49BD-9732-19E506DDE85C}" type="datetimeFigureOut">
              <a:rPr lang="en-US" smtClean="0"/>
              <a:pPr/>
              <a:t>4/3/2024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ABE1159-211A-41C3-90EA-ECE0BF69266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lnSpcReduction="10000"/>
          </a:bodyPr>
          <a:lstStyle/>
          <a:p>
            <a:r>
              <a:rPr lang="en-IN" sz="2000" dirty="0" smtClean="0"/>
              <a:t>                                                                                       </a:t>
            </a:r>
            <a:r>
              <a:rPr lang="en-IN" sz="2000" b="1" dirty="0" smtClean="0"/>
              <a:t>PRESENTED BY</a:t>
            </a:r>
          </a:p>
          <a:p>
            <a:r>
              <a:rPr lang="en-IN" sz="2000" dirty="0" smtClean="0"/>
              <a:t>                                                                                   </a:t>
            </a:r>
            <a:r>
              <a:rPr lang="en-IN" sz="2000" dirty="0" smtClean="0"/>
              <a:t>S</a:t>
            </a:r>
            <a:r>
              <a:rPr lang="en-IN" sz="2000" dirty="0" smtClean="0"/>
              <a:t>.NARAYANAVEL</a:t>
            </a:r>
            <a:endParaRPr lang="en-IN" sz="2000" dirty="0" smtClean="0"/>
          </a:p>
          <a:p>
            <a:r>
              <a:rPr lang="en-IN" sz="2000" dirty="0" smtClean="0"/>
              <a:t>               JAYARAJ ANNAPACKIAM CSI COLLEGE OF ENGINEERING</a:t>
            </a:r>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0"/>
            <a:ext cx="5072063" cy="1143000"/>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normAutofit/>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lnSpcReduction="100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85000" lnSpcReduction="2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41</TotalTime>
  <Words>765</Words>
  <Application>Microsoft Office PowerPoint</Application>
  <PresentationFormat>On-screen Show (4:3)</PresentationFormat>
  <Paragraphs>58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Rajalakshmi</cp:lastModifiedBy>
  <cp:revision>6</cp:revision>
  <dcterms:created xsi:type="dcterms:W3CDTF">2024-04-03T12:09:26Z</dcterms:created>
  <dcterms:modified xsi:type="dcterms:W3CDTF">2024-04-03T15:17:18Z</dcterms:modified>
</cp:coreProperties>
</file>