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093" r:id="rId2"/>
    <p:sldId id="272" r:id="rId3"/>
    <p:sldId id="290" r:id="rId4"/>
    <p:sldId id="4107" r:id="rId5"/>
    <p:sldId id="4108" r:id="rId6"/>
    <p:sldId id="4109" r:id="rId7"/>
    <p:sldId id="295" r:id="rId8"/>
    <p:sldId id="2147" r:id="rId9"/>
    <p:sldId id="348" r:id="rId10"/>
    <p:sldId id="259" r:id="rId11"/>
    <p:sldId id="4106" r:id="rId12"/>
    <p:sldId id="4103" r:id="rId13"/>
    <p:sldId id="260" r:id="rId14"/>
    <p:sldId id="4113" r:id="rId15"/>
    <p:sldId id="486" r:id="rId1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CF1"/>
    <a:srgbClr val="F1F6F8"/>
    <a:srgbClr val="DBE9F0"/>
    <a:srgbClr val="073B4C"/>
    <a:srgbClr val="335FFE"/>
    <a:srgbClr val="ECF3F6"/>
    <a:srgbClr val="B5B5B5"/>
    <a:srgbClr val="DEDEDE"/>
    <a:srgbClr val="DDDDDD"/>
    <a:srgbClr val="BAC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2000" autoAdjust="0"/>
  </p:normalViewPr>
  <p:slideViewPr>
    <p:cSldViewPr snapToGrid="0" snapToObjects="1">
      <p:cViewPr varScale="1">
        <p:scale>
          <a:sx n="55" d="100"/>
          <a:sy n="55" d="100"/>
        </p:scale>
        <p:origin x="25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736959199983294E-2"/>
          <c:y val="5.8764040251409952E-2"/>
          <c:w val="0.89301931133717671"/>
          <c:h val="0.8930193113371767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1">
                <a:lumMod val="20000"/>
                <a:lumOff val="80000"/>
                <a:alpha val="4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7F1-4AB8-B532-01DA491E99F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7F1-4AB8-B532-01DA491E99F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7F1-4AB8-B532-01DA491E99F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7F1-4AB8-B532-01DA491E99F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7F1-4AB8-B532-01DA491E99F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7F1-4AB8-B532-01DA491E99FC}"/>
              </c:ext>
            </c:extLst>
          </c:dPt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Qrd</c:v>
                </c:pt>
                <c:pt idx="5">
                  <c:v>6th Qrd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</c:v>
                </c:pt>
                <c:pt idx="1">
                  <c:v>15</c:v>
                </c:pt>
                <c:pt idx="2">
                  <c:v>20</c:v>
                </c:pt>
                <c:pt idx="3">
                  <c:v>10</c:v>
                </c:pt>
                <c:pt idx="4">
                  <c:v>20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7F1-4AB8-B532-01DA491E99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 i="0">
                <a:latin typeface="Poppins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1" i="0">
                <a:latin typeface="Poppins" panose="00000500000000000000" pitchFamily="2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1" i="0">
                <a:latin typeface="Poppins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 i="0">
                <a:latin typeface="Poppins" panose="00000500000000000000" pitchFamily="2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1" i="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1pPr>
    <a:lvl2pPr marL="914217" algn="l" defTabSz="914217" rtl="0" eaLnBrk="1" latinLnBrk="0" hangingPunct="1">
      <a:defRPr sz="2400" b="1" i="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2pPr>
    <a:lvl3pPr marL="1828434" algn="l" defTabSz="914217" rtl="0" eaLnBrk="1" latinLnBrk="0" hangingPunct="1">
      <a:defRPr sz="2400" b="1" i="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3pPr>
    <a:lvl4pPr marL="2742651" algn="l" defTabSz="914217" rtl="0" eaLnBrk="1" latinLnBrk="0" hangingPunct="1">
      <a:defRPr sz="2400" b="1" i="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4pPr>
    <a:lvl5pPr marL="3656868" algn="l" defTabSz="914217" rtl="0" eaLnBrk="1" latinLnBrk="0" hangingPunct="1">
      <a:defRPr sz="2400" b="1" i="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62" name="Google Shape;226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7822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AC315A2-D623-432D-9CE1-EEFF12CC2E3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A7AF962-9C26-4E0C-ABF1-37D784E05669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1505" name="Rectangle 1">
            <a:extLst>
              <a:ext uri="{FF2B5EF4-FFF2-40B4-BE49-F238E27FC236}">
                <a16:creationId xmlns:a16="http://schemas.microsoft.com/office/drawing/2014/main" id="{90484F59-74C7-45EE-8383-4DCFBF7A746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43DEA136-E7B6-43E4-AF85-979497AACCC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0858C7F-4207-4BD3-811E-E530F673BB5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CFD44B-1F43-4BD2-9F71-058C74BDF5AE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9697" name="Rectangle 1">
            <a:extLst>
              <a:ext uri="{FF2B5EF4-FFF2-40B4-BE49-F238E27FC236}">
                <a16:creationId xmlns:a16="http://schemas.microsoft.com/office/drawing/2014/main" id="{B765069D-F077-42AA-B923-528C17875D6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B6F44DE6-7788-41F6-9F41-59BED17EADD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45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611417-CAA7-44E1-89D8-4055352AFB6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AE7609-D4CE-4C28-BD97-2890192A157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0721" name="Rectangle 1">
            <a:extLst>
              <a:ext uri="{FF2B5EF4-FFF2-40B4-BE49-F238E27FC236}">
                <a16:creationId xmlns:a16="http://schemas.microsoft.com/office/drawing/2014/main" id="{841184D5-EFA9-4326-A8FF-9B7A94B8CA2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AF1B4951-9352-446A-B765-13B7D693B3C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765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21B977-DCF7-4616-B9D6-85B2ADC7ACF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75CDCF-64F1-4423-909E-55950DAC812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2529" name="Rectangle 1">
            <a:extLst>
              <a:ext uri="{FF2B5EF4-FFF2-40B4-BE49-F238E27FC236}">
                <a16:creationId xmlns:a16="http://schemas.microsoft.com/office/drawing/2014/main" id="{A2D3543B-2672-4CE0-93AA-46923C8704A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D0C545B1-620A-4F96-82B2-83768073A77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87D27-2B28-4FC4-B560-0CB03C00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F38824-B056-455E-A575-EEC58374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ECF4-2DE3-4756-9CDD-AF301691FAAB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06322-3B01-4196-8EC6-751C557F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9B3CB-A246-4181-B1C6-ACAB307E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78B5-411B-4845-8371-34133283FF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2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58CA-92BE-42D4-81B9-7E379C49E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85504-7632-4CD5-A564-BAB73473A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CD572-CAB9-4C85-820F-1B300520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3BAA-23CE-492B-A0FC-160C02EE63AF}" type="datetimeFigureOut">
              <a:rPr lang="en-IN" smtClean="0"/>
              <a:t>21-07-2023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473BD-BA37-4272-B917-FDEEB33A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91905-21F0-485E-929F-263D11D0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1595-F6FF-4F7C-B458-128C5101D78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461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6362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2" r:id="rId4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7400" b="1" i="0" kern="1200" spc="-290" baseline="0">
          <a:solidFill>
            <a:schemeClr val="tx2"/>
          </a:solidFill>
          <a:latin typeface="Poppins" panose="00000500000000000000" pitchFamily="2" charset="0"/>
          <a:ea typeface="Open Sans Light" panose="020B0306030504020204" pitchFamily="34" charset="0"/>
          <a:cs typeface="Poppins Light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spc="-30" baseline="0" dirty="0" smtClean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 smtClean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5277E49-A230-4B9C-BB01-4592BA0AEB1E}"/>
              </a:ext>
            </a:extLst>
          </p:cNvPr>
          <p:cNvSpPr/>
          <p:nvPr/>
        </p:nvSpPr>
        <p:spPr>
          <a:xfrm>
            <a:off x="2977662" y="805083"/>
            <a:ext cx="14312997" cy="11037175"/>
          </a:xfrm>
          <a:custGeom>
            <a:avLst/>
            <a:gdLst>
              <a:gd name="connsiteX0" fmla="*/ 14278707 w 14278707"/>
              <a:gd name="connsiteY0" fmla="*/ 0 h 10808677"/>
              <a:gd name="connsiteX1" fmla="*/ 0 w 14278707"/>
              <a:gd name="connsiteY1" fmla="*/ 10808677 h 10808677"/>
              <a:gd name="connsiteX0" fmla="*/ 14278707 w 14278707"/>
              <a:gd name="connsiteY0" fmla="*/ 0 h 10808677"/>
              <a:gd name="connsiteX1" fmla="*/ 7244861 w 14278707"/>
              <a:gd name="connsiteY1" fmla="*/ 5345723 h 10808677"/>
              <a:gd name="connsiteX2" fmla="*/ 0 w 14278707"/>
              <a:gd name="connsiteY2" fmla="*/ 10808677 h 10808677"/>
              <a:gd name="connsiteX0" fmla="*/ 14278707 w 14278707"/>
              <a:gd name="connsiteY0" fmla="*/ 0 h 10808677"/>
              <a:gd name="connsiteX1" fmla="*/ 9519137 w 14278707"/>
              <a:gd name="connsiteY1" fmla="*/ 8135815 h 10808677"/>
              <a:gd name="connsiteX2" fmla="*/ 0 w 14278707"/>
              <a:gd name="connsiteY2" fmla="*/ 10808677 h 10808677"/>
              <a:gd name="connsiteX0" fmla="*/ 14278707 w 14278707"/>
              <a:gd name="connsiteY0" fmla="*/ 0 h 10808677"/>
              <a:gd name="connsiteX1" fmla="*/ 9519137 w 14278707"/>
              <a:gd name="connsiteY1" fmla="*/ 8135815 h 10808677"/>
              <a:gd name="connsiteX2" fmla="*/ 0 w 14278707"/>
              <a:gd name="connsiteY2" fmla="*/ 10808677 h 10808677"/>
              <a:gd name="connsiteX0" fmla="*/ 14278707 w 14278707"/>
              <a:gd name="connsiteY0" fmla="*/ 0 h 10808677"/>
              <a:gd name="connsiteX1" fmla="*/ 9519137 w 14278707"/>
              <a:gd name="connsiteY1" fmla="*/ 8135815 h 10808677"/>
              <a:gd name="connsiteX2" fmla="*/ 0 w 14278707"/>
              <a:gd name="connsiteY2" fmla="*/ 10808677 h 10808677"/>
              <a:gd name="connsiteX0" fmla="*/ 14278707 w 14278707"/>
              <a:gd name="connsiteY0" fmla="*/ 0 h 10847078"/>
              <a:gd name="connsiteX1" fmla="*/ 9519137 w 14278707"/>
              <a:gd name="connsiteY1" fmla="*/ 8135815 h 10847078"/>
              <a:gd name="connsiteX2" fmla="*/ 0 w 14278707"/>
              <a:gd name="connsiteY2" fmla="*/ 10808677 h 10847078"/>
              <a:gd name="connsiteX0" fmla="*/ 14278707 w 14278707"/>
              <a:gd name="connsiteY0" fmla="*/ 0 h 10896843"/>
              <a:gd name="connsiteX1" fmla="*/ 9519137 w 14278707"/>
              <a:gd name="connsiteY1" fmla="*/ 8135815 h 10896843"/>
              <a:gd name="connsiteX2" fmla="*/ 0 w 14278707"/>
              <a:gd name="connsiteY2" fmla="*/ 10808677 h 10896843"/>
              <a:gd name="connsiteX0" fmla="*/ 14278707 w 14278707"/>
              <a:gd name="connsiteY0" fmla="*/ 0 h 10901765"/>
              <a:gd name="connsiteX1" fmla="*/ 9519137 w 14278707"/>
              <a:gd name="connsiteY1" fmla="*/ 8135815 h 10901765"/>
              <a:gd name="connsiteX2" fmla="*/ 0 w 14278707"/>
              <a:gd name="connsiteY2" fmla="*/ 10808677 h 10901765"/>
              <a:gd name="connsiteX0" fmla="*/ 14278707 w 14278707"/>
              <a:gd name="connsiteY0" fmla="*/ 0 h 10901765"/>
              <a:gd name="connsiteX1" fmla="*/ 9519137 w 14278707"/>
              <a:gd name="connsiteY1" fmla="*/ 8135815 h 10901765"/>
              <a:gd name="connsiteX2" fmla="*/ 0 w 14278707"/>
              <a:gd name="connsiteY2" fmla="*/ 10808677 h 10901765"/>
              <a:gd name="connsiteX0" fmla="*/ 14278707 w 14278707"/>
              <a:gd name="connsiteY0" fmla="*/ 0 h 10920158"/>
              <a:gd name="connsiteX1" fmla="*/ 9519137 w 14278707"/>
              <a:gd name="connsiteY1" fmla="*/ 8135815 h 10920158"/>
              <a:gd name="connsiteX2" fmla="*/ 0 w 14278707"/>
              <a:gd name="connsiteY2" fmla="*/ 10808677 h 10920158"/>
              <a:gd name="connsiteX0" fmla="*/ 14278707 w 14278707"/>
              <a:gd name="connsiteY0" fmla="*/ 0 h 10898180"/>
              <a:gd name="connsiteX1" fmla="*/ 9519137 w 14278707"/>
              <a:gd name="connsiteY1" fmla="*/ 8135815 h 10898180"/>
              <a:gd name="connsiteX2" fmla="*/ 0 w 14278707"/>
              <a:gd name="connsiteY2" fmla="*/ 10808677 h 10898180"/>
              <a:gd name="connsiteX0" fmla="*/ 14278707 w 14278707"/>
              <a:gd name="connsiteY0" fmla="*/ 0 h 10884189"/>
              <a:gd name="connsiteX1" fmla="*/ 9519137 w 14278707"/>
              <a:gd name="connsiteY1" fmla="*/ 8135815 h 10884189"/>
              <a:gd name="connsiteX2" fmla="*/ 0 w 14278707"/>
              <a:gd name="connsiteY2" fmla="*/ 10808677 h 10884189"/>
              <a:gd name="connsiteX0" fmla="*/ 14312997 w 14312997"/>
              <a:gd name="connsiteY0" fmla="*/ 0 h 11037175"/>
              <a:gd name="connsiteX1" fmla="*/ 9519137 w 14312997"/>
              <a:gd name="connsiteY1" fmla="*/ 8292025 h 11037175"/>
              <a:gd name="connsiteX2" fmla="*/ 0 w 14312997"/>
              <a:gd name="connsiteY2" fmla="*/ 10964887 h 1103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12997" h="11037175">
                <a:moveTo>
                  <a:pt x="14312997" y="0"/>
                </a:moveTo>
                <a:cubicBezTo>
                  <a:pt x="13781551" y="3379708"/>
                  <a:pt x="11904636" y="6464544"/>
                  <a:pt x="9519137" y="8292025"/>
                </a:cubicBezTo>
                <a:cubicBezTo>
                  <a:pt x="7133638" y="10119506"/>
                  <a:pt x="3598539" y="11355617"/>
                  <a:pt x="0" y="10964887"/>
                </a:cubicBezTo>
              </a:path>
            </a:pathLst>
          </a:custGeom>
          <a:noFill/>
          <a:ln w="127000" cap="flat">
            <a:solidFill>
              <a:schemeClr val="accent1"/>
            </a:solidFill>
            <a:miter lim="800000"/>
            <a:headEnd type="arrow" w="lg" len="med"/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17" name="Freeform 372">
            <a:extLst>
              <a:ext uri="{FF2B5EF4-FFF2-40B4-BE49-F238E27FC236}">
                <a16:creationId xmlns:a16="http://schemas.microsoft.com/office/drawing/2014/main" id="{050341F1-C347-4F6C-A9AA-E758A43E0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815" y="10444921"/>
            <a:ext cx="2821105" cy="2507212"/>
          </a:xfrm>
          <a:custGeom>
            <a:avLst/>
            <a:gdLst>
              <a:gd name="T0" fmla="*/ 2189 w 3172"/>
              <a:gd name="T1" fmla="*/ 0 h 2818"/>
              <a:gd name="T2" fmla="*/ 982 w 3172"/>
              <a:gd name="T3" fmla="*/ 0 h 2818"/>
              <a:gd name="T4" fmla="*/ 982 w 3172"/>
              <a:gd name="T5" fmla="*/ 0 h 2818"/>
              <a:gd name="T6" fmla="*/ 668 w 3172"/>
              <a:gd name="T7" fmla="*/ 183 h 2818"/>
              <a:gd name="T8" fmla="*/ 64 w 3172"/>
              <a:gd name="T9" fmla="*/ 1227 h 2818"/>
              <a:gd name="T10" fmla="*/ 64 w 3172"/>
              <a:gd name="T11" fmla="*/ 1227 h 2818"/>
              <a:gd name="T12" fmla="*/ 64 w 3172"/>
              <a:gd name="T13" fmla="*/ 1591 h 2818"/>
              <a:gd name="T14" fmla="*/ 668 w 3172"/>
              <a:gd name="T15" fmla="*/ 2635 h 2818"/>
              <a:gd name="T16" fmla="*/ 668 w 3172"/>
              <a:gd name="T17" fmla="*/ 2635 h 2818"/>
              <a:gd name="T18" fmla="*/ 982 w 3172"/>
              <a:gd name="T19" fmla="*/ 2817 h 2818"/>
              <a:gd name="T20" fmla="*/ 2189 w 3172"/>
              <a:gd name="T21" fmla="*/ 2817 h 2818"/>
              <a:gd name="T22" fmla="*/ 2189 w 3172"/>
              <a:gd name="T23" fmla="*/ 2817 h 2818"/>
              <a:gd name="T24" fmla="*/ 2504 w 3172"/>
              <a:gd name="T25" fmla="*/ 2635 h 2818"/>
              <a:gd name="T26" fmla="*/ 3107 w 3172"/>
              <a:gd name="T27" fmla="*/ 1591 h 2818"/>
              <a:gd name="T28" fmla="*/ 3107 w 3172"/>
              <a:gd name="T29" fmla="*/ 1591 h 2818"/>
              <a:gd name="T30" fmla="*/ 3107 w 3172"/>
              <a:gd name="T31" fmla="*/ 1227 h 2818"/>
              <a:gd name="T32" fmla="*/ 2504 w 3172"/>
              <a:gd name="T33" fmla="*/ 183 h 2818"/>
              <a:gd name="T34" fmla="*/ 2504 w 3172"/>
              <a:gd name="T35" fmla="*/ 183 h 2818"/>
              <a:gd name="T36" fmla="*/ 2189 w 3172"/>
              <a:gd name="T37" fmla="*/ 0 h 2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72" h="2818">
                <a:moveTo>
                  <a:pt x="2189" y="0"/>
                </a:moveTo>
                <a:lnTo>
                  <a:pt x="982" y="0"/>
                </a:lnTo>
                <a:lnTo>
                  <a:pt x="982" y="0"/>
                </a:lnTo>
                <a:cubicBezTo>
                  <a:pt x="853" y="0"/>
                  <a:pt x="733" y="70"/>
                  <a:pt x="668" y="183"/>
                </a:cubicBezTo>
                <a:lnTo>
                  <a:pt x="64" y="1227"/>
                </a:lnTo>
                <a:lnTo>
                  <a:pt x="64" y="1227"/>
                </a:lnTo>
                <a:cubicBezTo>
                  <a:pt x="0" y="1340"/>
                  <a:pt x="0" y="1478"/>
                  <a:pt x="64" y="1591"/>
                </a:cubicBezTo>
                <a:lnTo>
                  <a:pt x="668" y="2635"/>
                </a:lnTo>
                <a:lnTo>
                  <a:pt x="668" y="2635"/>
                </a:lnTo>
                <a:cubicBezTo>
                  <a:pt x="733" y="2748"/>
                  <a:pt x="853" y="2817"/>
                  <a:pt x="982" y="2817"/>
                </a:cubicBezTo>
                <a:lnTo>
                  <a:pt x="2189" y="2817"/>
                </a:lnTo>
                <a:lnTo>
                  <a:pt x="2189" y="2817"/>
                </a:lnTo>
                <a:cubicBezTo>
                  <a:pt x="2319" y="2817"/>
                  <a:pt x="2439" y="2748"/>
                  <a:pt x="2504" y="2635"/>
                </a:cubicBezTo>
                <a:lnTo>
                  <a:pt x="3107" y="1591"/>
                </a:lnTo>
                <a:lnTo>
                  <a:pt x="3107" y="1591"/>
                </a:lnTo>
                <a:cubicBezTo>
                  <a:pt x="3171" y="1478"/>
                  <a:pt x="3171" y="1340"/>
                  <a:pt x="3107" y="1227"/>
                </a:cubicBezTo>
                <a:lnTo>
                  <a:pt x="2504" y="183"/>
                </a:lnTo>
                <a:lnTo>
                  <a:pt x="2504" y="183"/>
                </a:lnTo>
                <a:cubicBezTo>
                  <a:pt x="2439" y="70"/>
                  <a:pt x="2319" y="0"/>
                  <a:pt x="218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8" name="Freeform 373">
            <a:extLst>
              <a:ext uri="{FF2B5EF4-FFF2-40B4-BE49-F238E27FC236}">
                <a16:creationId xmlns:a16="http://schemas.microsoft.com/office/drawing/2014/main" id="{BFBC74E1-DC2C-4E14-B8F6-2D28DED70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2491" y="9106957"/>
            <a:ext cx="2821107" cy="2507215"/>
          </a:xfrm>
          <a:custGeom>
            <a:avLst/>
            <a:gdLst>
              <a:gd name="T0" fmla="*/ 2189 w 3172"/>
              <a:gd name="T1" fmla="*/ 0 h 2817"/>
              <a:gd name="T2" fmla="*/ 983 w 3172"/>
              <a:gd name="T3" fmla="*/ 0 h 2817"/>
              <a:gd name="T4" fmla="*/ 983 w 3172"/>
              <a:gd name="T5" fmla="*/ 0 h 2817"/>
              <a:gd name="T6" fmla="*/ 667 w 3172"/>
              <a:gd name="T7" fmla="*/ 182 h 2817"/>
              <a:gd name="T8" fmla="*/ 65 w 3172"/>
              <a:gd name="T9" fmla="*/ 1226 h 2817"/>
              <a:gd name="T10" fmla="*/ 65 w 3172"/>
              <a:gd name="T11" fmla="*/ 1226 h 2817"/>
              <a:gd name="T12" fmla="*/ 65 w 3172"/>
              <a:gd name="T13" fmla="*/ 1590 h 2817"/>
              <a:gd name="T14" fmla="*/ 667 w 3172"/>
              <a:gd name="T15" fmla="*/ 2635 h 2817"/>
              <a:gd name="T16" fmla="*/ 667 w 3172"/>
              <a:gd name="T17" fmla="*/ 2635 h 2817"/>
              <a:gd name="T18" fmla="*/ 983 w 3172"/>
              <a:gd name="T19" fmla="*/ 2816 h 2817"/>
              <a:gd name="T20" fmla="*/ 2189 w 3172"/>
              <a:gd name="T21" fmla="*/ 2816 h 2817"/>
              <a:gd name="T22" fmla="*/ 2189 w 3172"/>
              <a:gd name="T23" fmla="*/ 2816 h 2817"/>
              <a:gd name="T24" fmla="*/ 2503 w 3172"/>
              <a:gd name="T25" fmla="*/ 2635 h 2817"/>
              <a:gd name="T26" fmla="*/ 3107 w 3172"/>
              <a:gd name="T27" fmla="*/ 1590 h 2817"/>
              <a:gd name="T28" fmla="*/ 3107 w 3172"/>
              <a:gd name="T29" fmla="*/ 1590 h 2817"/>
              <a:gd name="T30" fmla="*/ 3107 w 3172"/>
              <a:gd name="T31" fmla="*/ 1226 h 2817"/>
              <a:gd name="T32" fmla="*/ 2503 w 3172"/>
              <a:gd name="T33" fmla="*/ 182 h 2817"/>
              <a:gd name="T34" fmla="*/ 2503 w 3172"/>
              <a:gd name="T35" fmla="*/ 182 h 2817"/>
              <a:gd name="T36" fmla="*/ 2189 w 3172"/>
              <a:gd name="T37" fmla="*/ 0 h 2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72" h="2817">
                <a:moveTo>
                  <a:pt x="2189" y="0"/>
                </a:moveTo>
                <a:lnTo>
                  <a:pt x="983" y="0"/>
                </a:lnTo>
                <a:lnTo>
                  <a:pt x="983" y="0"/>
                </a:lnTo>
                <a:cubicBezTo>
                  <a:pt x="852" y="0"/>
                  <a:pt x="733" y="70"/>
                  <a:pt x="667" y="182"/>
                </a:cubicBezTo>
                <a:lnTo>
                  <a:pt x="65" y="1226"/>
                </a:lnTo>
                <a:lnTo>
                  <a:pt x="65" y="1226"/>
                </a:lnTo>
                <a:cubicBezTo>
                  <a:pt x="0" y="1339"/>
                  <a:pt x="0" y="1478"/>
                  <a:pt x="65" y="1590"/>
                </a:cubicBezTo>
                <a:lnTo>
                  <a:pt x="667" y="2635"/>
                </a:lnTo>
                <a:lnTo>
                  <a:pt x="667" y="2635"/>
                </a:lnTo>
                <a:cubicBezTo>
                  <a:pt x="733" y="2747"/>
                  <a:pt x="852" y="2816"/>
                  <a:pt x="983" y="2816"/>
                </a:cubicBezTo>
                <a:lnTo>
                  <a:pt x="2189" y="2816"/>
                </a:lnTo>
                <a:lnTo>
                  <a:pt x="2189" y="2816"/>
                </a:lnTo>
                <a:cubicBezTo>
                  <a:pt x="2318" y="2816"/>
                  <a:pt x="2438" y="2747"/>
                  <a:pt x="2503" y="2635"/>
                </a:cubicBezTo>
                <a:lnTo>
                  <a:pt x="3107" y="1590"/>
                </a:lnTo>
                <a:lnTo>
                  <a:pt x="3107" y="1590"/>
                </a:lnTo>
                <a:cubicBezTo>
                  <a:pt x="3171" y="1478"/>
                  <a:pt x="3171" y="1339"/>
                  <a:pt x="3107" y="1226"/>
                </a:cubicBezTo>
                <a:lnTo>
                  <a:pt x="2503" y="182"/>
                </a:lnTo>
                <a:lnTo>
                  <a:pt x="2503" y="182"/>
                </a:lnTo>
                <a:cubicBezTo>
                  <a:pt x="2438" y="70"/>
                  <a:pt x="2318" y="0"/>
                  <a:pt x="218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19" name="Freeform 374">
            <a:extLst>
              <a:ext uri="{FF2B5EF4-FFF2-40B4-BE49-F238E27FC236}">
                <a16:creationId xmlns:a16="http://schemas.microsoft.com/office/drawing/2014/main" id="{7B5DAC61-78D0-4376-8D4A-D5CEF7715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5823" y="6599742"/>
            <a:ext cx="2825030" cy="2507212"/>
          </a:xfrm>
          <a:custGeom>
            <a:avLst/>
            <a:gdLst>
              <a:gd name="T0" fmla="*/ 2190 w 3173"/>
              <a:gd name="T1" fmla="*/ 0 h 2816"/>
              <a:gd name="T2" fmla="*/ 983 w 3173"/>
              <a:gd name="T3" fmla="*/ 0 h 2816"/>
              <a:gd name="T4" fmla="*/ 983 w 3173"/>
              <a:gd name="T5" fmla="*/ 0 h 2816"/>
              <a:gd name="T6" fmla="*/ 669 w 3173"/>
              <a:gd name="T7" fmla="*/ 182 h 2816"/>
              <a:gd name="T8" fmla="*/ 65 w 3173"/>
              <a:gd name="T9" fmla="*/ 1225 h 2816"/>
              <a:gd name="T10" fmla="*/ 65 w 3173"/>
              <a:gd name="T11" fmla="*/ 1225 h 2816"/>
              <a:gd name="T12" fmla="*/ 65 w 3173"/>
              <a:gd name="T13" fmla="*/ 1589 h 2816"/>
              <a:gd name="T14" fmla="*/ 669 w 3173"/>
              <a:gd name="T15" fmla="*/ 2634 h 2816"/>
              <a:gd name="T16" fmla="*/ 669 w 3173"/>
              <a:gd name="T17" fmla="*/ 2634 h 2816"/>
              <a:gd name="T18" fmla="*/ 983 w 3173"/>
              <a:gd name="T19" fmla="*/ 2815 h 2816"/>
              <a:gd name="T20" fmla="*/ 2190 w 3173"/>
              <a:gd name="T21" fmla="*/ 2815 h 2816"/>
              <a:gd name="T22" fmla="*/ 2190 w 3173"/>
              <a:gd name="T23" fmla="*/ 2815 h 2816"/>
              <a:gd name="T24" fmla="*/ 2505 w 3173"/>
              <a:gd name="T25" fmla="*/ 2634 h 2816"/>
              <a:gd name="T26" fmla="*/ 3107 w 3173"/>
              <a:gd name="T27" fmla="*/ 1589 h 2816"/>
              <a:gd name="T28" fmla="*/ 3107 w 3173"/>
              <a:gd name="T29" fmla="*/ 1589 h 2816"/>
              <a:gd name="T30" fmla="*/ 3107 w 3173"/>
              <a:gd name="T31" fmla="*/ 1225 h 2816"/>
              <a:gd name="T32" fmla="*/ 2505 w 3173"/>
              <a:gd name="T33" fmla="*/ 182 h 2816"/>
              <a:gd name="T34" fmla="*/ 2505 w 3173"/>
              <a:gd name="T35" fmla="*/ 182 h 2816"/>
              <a:gd name="T36" fmla="*/ 2190 w 3173"/>
              <a:gd name="T37" fmla="*/ 0 h 2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73" h="2816">
                <a:moveTo>
                  <a:pt x="2190" y="0"/>
                </a:moveTo>
                <a:lnTo>
                  <a:pt x="983" y="0"/>
                </a:lnTo>
                <a:lnTo>
                  <a:pt x="983" y="0"/>
                </a:lnTo>
                <a:cubicBezTo>
                  <a:pt x="854" y="0"/>
                  <a:pt x="733" y="69"/>
                  <a:pt x="669" y="182"/>
                </a:cubicBezTo>
                <a:lnTo>
                  <a:pt x="65" y="1225"/>
                </a:lnTo>
                <a:lnTo>
                  <a:pt x="65" y="1225"/>
                </a:lnTo>
                <a:cubicBezTo>
                  <a:pt x="0" y="1337"/>
                  <a:pt x="0" y="1476"/>
                  <a:pt x="65" y="1589"/>
                </a:cubicBezTo>
                <a:lnTo>
                  <a:pt x="669" y="2634"/>
                </a:lnTo>
                <a:lnTo>
                  <a:pt x="669" y="2634"/>
                </a:lnTo>
                <a:cubicBezTo>
                  <a:pt x="733" y="2746"/>
                  <a:pt x="854" y="2815"/>
                  <a:pt x="983" y="2815"/>
                </a:cubicBezTo>
                <a:lnTo>
                  <a:pt x="2190" y="2815"/>
                </a:lnTo>
                <a:lnTo>
                  <a:pt x="2190" y="2815"/>
                </a:lnTo>
                <a:cubicBezTo>
                  <a:pt x="2320" y="2815"/>
                  <a:pt x="2440" y="2746"/>
                  <a:pt x="2505" y="2634"/>
                </a:cubicBezTo>
                <a:lnTo>
                  <a:pt x="3107" y="1589"/>
                </a:lnTo>
                <a:lnTo>
                  <a:pt x="3107" y="1589"/>
                </a:lnTo>
                <a:cubicBezTo>
                  <a:pt x="3172" y="1476"/>
                  <a:pt x="3172" y="1337"/>
                  <a:pt x="3107" y="1225"/>
                </a:cubicBezTo>
                <a:lnTo>
                  <a:pt x="2505" y="182"/>
                </a:lnTo>
                <a:lnTo>
                  <a:pt x="2505" y="182"/>
                </a:lnTo>
                <a:cubicBezTo>
                  <a:pt x="2440" y="69"/>
                  <a:pt x="2320" y="0"/>
                  <a:pt x="219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0" name="Freeform 375">
            <a:extLst>
              <a:ext uri="{FF2B5EF4-FFF2-40B4-BE49-F238E27FC236}">
                <a16:creationId xmlns:a16="http://schemas.microsoft.com/office/drawing/2014/main" id="{247FF1D2-CC5A-4CFA-B7F9-2505B31C1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5084" y="3276410"/>
            <a:ext cx="2825030" cy="2507215"/>
          </a:xfrm>
          <a:custGeom>
            <a:avLst/>
            <a:gdLst>
              <a:gd name="T0" fmla="*/ 2190 w 3174"/>
              <a:gd name="T1" fmla="*/ 0 h 2817"/>
              <a:gd name="T2" fmla="*/ 983 w 3174"/>
              <a:gd name="T3" fmla="*/ 0 h 2817"/>
              <a:gd name="T4" fmla="*/ 983 w 3174"/>
              <a:gd name="T5" fmla="*/ 0 h 2817"/>
              <a:gd name="T6" fmla="*/ 669 w 3174"/>
              <a:gd name="T7" fmla="*/ 182 h 2817"/>
              <a:gd name="T8" fmla="*/ 65 w 3174"/>
              <a:gd name="T9" fmla="*/ 1226 h 2817"/>
              <a:gd name="T10" fmla="*/ 65 w 3174"/>
              <a:gd name="T11" fmla="*/ 1226 h 2817"/>
              <a:gd name="T12" fmla="*/ 65 w 3174"/>
              <a:gd name="T13" fmla="*/ 1590 h 2817"/>
              <a:gd name="T14" fmla="*/ 669 w 3174"/>
              <a:gd name="T15" fmla="*/ 2634 h 2817"/>
              <a:gd name="T16" fmla="*/ 669 w 3174"/>
              <a:gd name="T17" fmla="*/ 2634 h 2817"/>
              <a:gd name="T18" fmla="*/ 983 w 3174"/>
              <a:gd name="T19" fmla="*/ 2816 h 2817"/>
              <a:gd name="T20" fmla="*/ 2190 w 3174"/>
              <a:gd name="T21" fmla="*/ 2816 h 2817"/>
              <a:gd name="T22" fmla="*/ 2190 w 3174"/>
              <a:gd name="T23" fmla="*/ 2816 h 2817"/>
              <a:gd name="T24" fmla="*/ 2505 w 3174"/>
              <a:gd name="T25" fmla="*/ 2634 h 2817"/>
              <a:gd name="T26" fmla="*/ 3107 w 3174"/>
              <a:gd name="T27" fmla="*/ 1590 h 2817"/>
              <a:gd name="T28" fmla="*/ 3107 w 3174"/>
              <a:gd name="T29" fmla="*/ 1590 h 2817"/>
              <a:gd name="T30" fmla="*/ 3107 w 3174"/>
              <a:gd name="T31" fmla="*/ 1226 h 2817"/>
              <a:gd name="T32" fmla="*/ 2505 w 3174"/>
              <a:gd name="T33" fmla="*/ 182 h 2817"/>
              <a:gd name="T34" fmla="*/ 2505 w 3174"/>
              <a:gd name="T35" fmla="*/ 182 h 2817"/>
              <a:gd name="T36" fmla="*/ 2190 w 3174"/>
              <a:gd name="T37" fmla="*/ 0 h 2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74" h="2817">
                <a:moveTo>
                  <a:pt x="2190" y="0"/>
                </a:moveTo>
                <a:lnTo>
                  <a:pt x="983" y="0"/>
                </a:lnTo>
                <a:lnTo>
                  <a:pt x="983" y="0"/>
                </a:lnTo>
                <a:cubicBezTo>
                  <a:pt x="854" y="0"/>
                  <a:pt x="734" y="69"/>
                  <a:pt x="669" y="182"/>
                </a:cubicBezTo>
                <a:lnTo>
                  <a:pt x="65" y="1226"/>
                </a:lnTo>
                <a:lnTo>
                  <a:pt x="65" y="1226"/>
                </a:lnTo>
                <a:cubicBezTo>
                  <a:pt x="0" y="1338"/>
                  <a:pt x="0" y="1477"/>
                  <a:pt x="65" y="1590"/>
                </a:cubicBezTo>
                <a:lnTo>
                  <a:pt x="669" y="2634"/>
                </a:lnTo>
                <a:lnTo>
                  <a:pt x="669" y="2634"/>
                </a:lnTo>
                <a:cubicBezTo>
                  <a:pt x="734" y="2747"/>
                  <a:pt x="854" y="2816"/>
                  <a:pt x="983" y="2816"/>
                </a:cubicBezTo>
                <a:lnTo>
                  <a:pt x="2190" y="2816"/>
                </a:lnTo>
                <a:lnTo>
                  <a:pt x="2190" y="2816"/>
                </a:lnTo>
                <a:cubicBezTo>
                  <a:pt x="2320" y="2816"/>
                  <a:pt x="2440" y="2747"/>
                  <a:pt x="2505" y="2634"/>
                </a:cubicBezTo>
                <a:lnTo>
                  <a:pt x="3107" y="1590"/>
                </a:lnTo>
                <a:lnTo>
                  <a:pt x="3107" y="1590"/>
                </a:lnTo>
                <a:cubicBezTo>
                  <a:pt x="3173" y="1477"/>
                  <a:pt x="3173" y="1338"/>
                  <a:pt x="3107" y="1226"/>
                </a:cubicBezTo>
                <a:lnTo>
                  <a:pt x="2505" y="182"/>
                </a:lnTo>
                <a:lnTo>
                  <a:pt x="2505" y="182"/>
                </a:lnTo>
                <a:cubicBezTo>
                  <a:pt x="2440" y="69"/>
                  <a:pt x="2320" y="0"/>
                  <a:pt x="2190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6B70DBD-66CE-4A7E-BBD6-FFF4F8118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8670" y="3841412"/>
            <a:ext cx="1136968" cy="1380236"/>
          </a:xfrm>
          <a:custGeom>
            <a:avLst/>
            <a:gdLst>
              <a:gd name="connsiteX0" fmla="*/ 218782 w 1136968"/>
              <a:gd name="connsiteY0" fmla="*/ 521195 h 1380236"/>
              <a:gd name="connsiteX1" fmla="*/ 200959 w 1136968"/>
              <a:gd name="connsiteY1" fmla="*/ 538066 h 1380236"/>
              <a:gd name="connsiteX2" fmla="*/ 218782 w 1136968"/>
              <a:gd name="connsiteY2" fmla="*/ 555825 h 1380236"/>
              <a:gd name="connsiteX3" fmla="*/ 235714 w 1136968"/>
              <a:gd name="connsiteY3" fmla="*/ 538066 h 1380236"/>
              <a:gd name="connsiteX4" fmla="*/ 218782 w 1136968"/>
              <a:gd name="connsiteY4" fmla="*/ 521195 h 1380236"/>
              <a:gd name="connsiteX5" fmla="*/ 663465 w 1136968"/>
              <a:gd name="connsiteY5" fmla="*/ 478573 h 1380236"/>
              <a:gd name="connsiteX6" fmla="*/ 646533 w 1136968"/>
              <a:gd name="connsiteY6" fmla="*/ 495444 h 1380236"/>
              <a:gd name="connsiteX7" fmla="*/ 663465 w 1136968"/>
              <a:gd name="connsiteY7" fmla="*/ 512315 h 1380236"/>
              <a:gd name="connsiteX8" fmla="*/ 681288 w 1136968"/>
              <a:gd name="connsiteY8" fmla="*/ 495444 h 1380236"/>
              <a:gd name="connsiteX9" fmla="*/ 663465 w 1136968"/>
              <a:gd name="connsiteY9" fmla="*/ 478573 h 1380236"/>
              <a:gd name="connsiteX10" fmla="*/ 842586 w 1136968"/>
              <a:gd name="connsiteY10" fmla="*/ 348933 h 1380236"/>
              <a:gd name="connsiteX11" fmla="*/ 714261 w 1136968"/>
              <a:gd name="connsiteY11" fmla="*/ 473246 h 1380236"/>
              <a:gd name="connsiteX12" fmla="*/ 719608 w 1136968"/>
              <a:gd name="connsiteY12" fmla="*/ 495444 h 1380236"/>
              <a:gd name="connsiteX13" fmla="*/ 663465 w 1136968"/>
              <a:gd name="connsiteY13" fmla="*/ 550497 h 1380236"/>
              <a:gd name="connsiteX14" fmla="*/ 608214 w 1136968"/>
              <a:gd name="connsiteY14" fmla="*/ 495444 h 1380236"/>
              <a:gd name="connsiteX15" fmla="*/ 610887 w 1136968"/>
              <a:gd name="connsiteY15" fmla="*/ 480349 h 1380236"/>
              <a:gd name="connsiteX16" fmla="*/ 470086 w 1136968"/>
              <a:gd name="connsiteY16" fmla="*/ 370244 h 1380236"/>
              <a:gd name="connsiteX17" fmla="*/ 440678 w 1136968"/>
              <a:gd name="connsiteY17" fmla="*/ 379123 h 1380236"/>
              <a:gd name="connsiteX18" fmla="*/ 413052 w 1136968"/>
              <a:gd name="connsiteY18" fmla="*/ 371132 h 1380236"/>
              <a:gd name="connsiteX19" fmla="*/ 270469 w 1136968"/>
              <a:gd name="connsiteY19" fmla="*/ 520307 h 1380236"/>
              <a:gd name="connsiteX20" fmla="*/ 274033 w 1136968"/>
              <a:gd name="connsiteY20" fmla="*/ 538066 h 1380236"/>
              <a:gd name="connsiteX21" fmla="*/ 238387 w 1136968"/>
              <a:gd name="connsiteY21" fmla="*/ 590455 h 1380236"/>
              <a:gd name="connsiteX22" fmla="*/ 238387 w 1136968"/>
              <a:gd name="connsiteY22" fmla="*/ 663267 h 1380236"/>
              <a:gd name="connsiteX23" fmla="*/ 847933 w 1136968"/>
              <a:gd name="connsiteY23" fmla="*/ 663267 h 1380236"/>
              <a:gd name="connsiteX24" fmla="*/ 847933 w 1136968"/>
              <a:gd name="connsiteY24" fmla="*/ 350709 h 1380236"/>
              <a:gd name="connsiteX25" fmla="*/ 842586 w 1136968"/>
              <a:gd name="connsiteY25" fmla="*/ 348933 h 1380236"/>
              <a:gd name="connsiteX26" fmla="*/ 440678 w 1136968"/>
              <a:gd name="connsiteY26" fmla="*/ 307199 h 1380236"/>
              <a:gd name="connsiteX27" fmla="*/ 423746 w 1136968"/>
              <a:gd name="connsiteY27" fmla="*/ 324070 h 1380236"/>
              <a:gd name="connsiteX28" fmla="*/ 440678 w 1136968"/>
              <a:gd name="connsiteY28" fmla="*/ 340941 h 1380236"/>
              <a:gd name="connsiteX29" fmla="*/ 458501 w 1136968"/>
              <a:gd name="connsiteY29" fmla="*/ 324070 h 1380236"/>
              <a:gd name="connsiteX30" fmla="*/ 440678 w 1136968"/>
              <a:gd name="connsiteY30" fmla="*/ 307199 h 1380236"/>
              <a:gd name="connsiteX31" fmla="*/ 866647 w 1136968"/>
              <a:gd name="connsiteY31" fmla="*/ 281449 h 1380236"/>
              <a:gd name="connsiteX32" fmla="*/ 848824 w 1136968"/>
              <a:gd name="connsiteY32" fmla="*/ 299208 h 1380236"/>
              <a:gd name="connsiteX33" fmla="*/ 866647 w 1136968"/>
              <a:gd name="connsiteY33" fmla="*/ 316079 h 1380236"/>
              <a:gd name="connsiteX34" fmla="*/ 883579 w 1136968"/>
              <a:gd name="connsiteY34" fmla="*/ 299208 h 1380236"/>
              <a:gd name="connsiteX35" fmla="*/ 866647 w 1136968"/>
              <a:gd name="connsiteY35" fmla="*/ 281449 h 1380236"/>
              <a:gd name="connsiteX36" fmla="*/ 866647 w 1136968"/>
              <a:gd name="connsiteY36" fmla="*/ 243267 h 1380236"/>
              <a:gd name="connsiteX37" fmla="*/ 921898 w 1136968"/>
              <a:gd name="connsiteY37" fmla="*/ 299208 h 1380236"/>
              <a:gd name="connsiteX38" fmla="*/ 886252 w 1136968"/>
              <a:gd name="connsiteY38" fmla="*/ 350709 h 1380236"/>
              <a:gd name="connsiteX39" fmla="*/ 886252 w 1136968"/>
              <a:gd name="connsiteY39" fmla="*/ 663267 h 1380236"/>
              <a:gd name="connsiteX40" fmla="*/ 929919 w 1136968"/>
              <a:gd name="connsiteY40" fmla="*/ 663267 h 1380236"/>
              <a:gd name="connsiteX41" fmla="*/ 948633 w 1136968"/>
              <a:gd name="connsiteY41" fmla="*/ 681913 h 1380236"/>
              <a:gd name="connsiteX42" fmla="*/ 929919 w 1136968"/>
              <a:gd name="connsiteY42" fmla="*/ 701448 h 1380236"/>
              <a:gd name="connsiteX43" fmla="*/ 886252 w 1136968"/>
              <a:gd name="connsiteY43" fmla="*/ 701448 h 1380236"/>
              <a:gd name="connsiteX44" fmla="*/ 200068 w 1136968"/>
              <a:gd name="connsiteY44" fmla="*/ 701448 h 1380236"/>
              <a:gd name="connsiteX45" fmla="*/ 159966 w 1136968"/>
              <a:gd name="connsiteY45" fmla="*/ 701448 h 1380236"/>
              <a:gd name="connsiteX46" fmla="*/ 141252 w 1136968"/>
              <a:gd name="connsiteY46" fmla="*/ 681913 h 1380236"/>
              <a:gd name="connsiteX47" fmla="*/ 159966 w 1136968"/>
              <a:gd name="connsiteY47" fmla="*/ 663267 h 1380236"/>
              <a:gd name="connsiteX48" fmla="*/ 200068 w 1136968"/>
              <a:gd name="connsiteY48" fmla="*/ 663267 h 1380236"/>
              <a:gd name="connsiteX49" fmla="*/ 200068 w 1136968"/>
              <a:gd name="connsiteY49" fmla="*/ 590455 h 1380236"/>
              <a:gd name="connsiteX50" fmla="*/ 163531 w 1136968"/>
              <a:gd name="connsiteY50" fmla="*/ 538066 h 1380236"/>
              <a:gd name="connsiteX51" fmla="*/ 218782 w 1136968"/>
              <a:gd name="connsiteY51" fmla="*/ 483013 h 1380236"/>
              <a:gd name="connsiteX52" fmla="*/ 246408 w 1136968"/>
              <a:gd name="connsiteY52" fmla="*/ 491005 h 1380236"/>
              <a:gd name="connsiteX53" fmla="*/ 388991 w 1136968"/>
              <a:gd name="connsiteY53" fmla="*/ 342717 h 1380236"/>
              <a:gd name="connsiteX54" fmla="*/ 385427 w 1136968"/>
              <a:gd name="connsiteY54" fmla="*/ 324070 h 1380236"/>
              <a:gd name="connsiteX55" fmla="*/ 440678 w 1136968"/>
              <a:gd name="connsiteY55" fmla="*/ 269018 h 1380236"/>
              <a:gd name="connsiteX56" fmla="*/ 496820 w 1136968"/>
              <a:gd name="connsiteY56" fmla="*/ 324070 h 1380236"/>
              <a:gd name="connsiteX57" fmla="*/ 493256 w 1136968"/>
              <a:gd name="connsiteY57" fmla="*/ 340941 h 1380236"/>
              <a:gd name="connsiteX58" fmla="*/ 634057 w 1136968"/>
              <a:gd name="connsiteY58" fmla="*/ 449271 h 1380236"/>
              <a:gd name="connsiteX59" fmla="*/ 663465 w 1136968"/>
              <a:gd name="connsiteY59" fmla="*/ 440392 h 1380236"/>
              <a:gd name="connsiteX60" fmla="*/ 687526 w 1136968"/>
              <a:gd name="connsiteY60" fmla="*/ 445719 h 1380236"/>
              <a:gd name="connsiteX61" fmla="*/ 815852 w 1136968"/>
              <a:gd name="connsiteY61" fmla="*/ 322294 h 1380236"/>
              <a:gd name="connsiteX62" fmla="*/ 810505 w 1136968"/>
              <a:gd name="connsiteY62" fmla="*/ 299208 h 1380236"/>
              <a:gd name="connsiteX63" fmla="*/ 866647 w 1136968"/>
              <a:gd name="connsiteY63" fmla="*/ 243267 h 1380236"/>
              <a:gd name="connsiteX64" fmla="*/ 99797 w 1136968"/>
              <a:gd name="connsiteY64" fmla="*/ 163742 h 1380236"/>
              <a:gd name="connsiteX65" fmla="*/ 99797 w 1136968"/>
              <a:gd name="connsiteY65" fmla="*/ 775994 h 1380236"/>
              <a:gd name="connsiteX66" fmla="*/ 999748 w 1136968"/>
              <a:gd name="connsiteY66" fmla="*/ 775994 h 1380236"/>
              <a:gd name="connsiteX67" fmla="*/ 999748 w 1136968"/>
              <a:gd name="connsiteY67" fmla="*/ 163742 h 1380236"/>
              <a:gd name="connsiteX68" fmla="*/ 550663 w 1136968"/>
              <a:gd name="connsiteY68" fmla="*/ 0 h 1380236"/>
              <a:gd name="connsiteX69" fmla="*/ 588978 w 1136968"/>
              <a:gd name="connsiteY69" fmla="*/ 38266 h 1380236"/>
              <a:gd name="connsiteX70" fmla="*/ 570266 w 1136968"/>
              <a:gd name="connsiteY70" fmla="*/ 71192 h 1380236"/>
              <a:gd name="connsiteX71" fmla="*/ 570266 w 1136968"/>
              <a:gd name="connsiteY71" fmla="*/ 125476 h 1380236"/>
              <a:gd name="connsiteX72" fmla="*/ 1037171 w 1136968"/>
              <a:gd name="connsiteY72" fmla="*/ 125476 h 1380236"/>
              <a:gd name="connsiteX73" fmla="*/ 1117365 w 1136968"/>
              <a:gd name="connsiteY73" fmla="*/ 125476 h 1380236"/>
              <a:gd name="connsiteX74" fmla="*/ 1136968 w 1136968"/>
              <a:gd name="connsiteY74" fmla="*/ 144164 h 1380236"/>
              <a:gd name="connsiteX75" fmla="*/ 1117365 w 1136968"/>
              <a:gd name="connsiteY75" fmla="*/ 163742 h 1380236"/>
              <a:gd name="connsiteX76" fmla="*/ 1037171 w 1136968"/>
              <a:gd name="connsiteY76" fmla="*/ 163742 h 1380236"/>
              <a:gd name="connsiteX77" fmla="*/ 1037171 w 1136968"/>
              <a:gd name="connsiteY77" fmla="*/ 814259 h 1380236"/>
              <a:gd name="connsiteX78" fmla="*/ 570266 w 1136968"/>
              <a:gd name="connsiteY78" fmla="*/ 814259 h 1380236"/>
              <a:gd name="connsiteX79" fmla="*/ 570266 w 1136968"/>
              <a:gd name="connsiteY79" fmla="*/ 1070551 h 1380236"/>
              <a:gd name="connsiteX80" fmla="*/ 845598 w 1136968"/>
              <a:gd name="connsiteY80" fmla="*/ 1311714 h 1380236"/>
              <a:gd name="connsiteX81" fmla="*/ 847380 w 1136968"/>
              <a:gd name="connsiteY81" fmla="*/ 1338411 h 1380236"/>
              <a:gd name="connsiteX82" fmla="*/ 832232 w 1136968"/>
              <a:gd name="connsiteY82" fmla="*/ 1344640 h 1380236"/>
              <a:gd name="connsiteX83" fmla="*/ 820648 w 1136968"/>
              <a:gd name="connsiteY83" fmla="*/ 1340191 h 1380236"/>
              <a:gd name="connsiteX84" fmla="*/ 570266 w 1136968"/>
              <a:gd name="connsiteY84" fmla="*/ 1121275 h 1380236"/>
              <a:gd name="connsiteX85" fmla="*/ 570266 w 1136968"/>
              <a:gd name="connsiteY85" fmla="*/ 1360658 h 1380236"/>
              <a:gd name="connsiteX86" fmla="*/ 550663 w 1136968"/>
              <a:gd name="connsiteY86" fmla="*/ 1380236 h 1380236"/>
              <a:gd name="connsiteX87" fmla="*/ 531951 w 1136968"/>
              <a:gd name="connsiteY87" fmla="*/ 1360658 h 1380236"/>
              <a:gd name="connsiteX88" fmla="*/ 531951 w 1136968"/>
              <a:gd name="connsiteY88" fmla="*/ 1120385 h 1380236"/>
              <a:gd name="connsiteX89" fmla="*/ 275332 w 1136968"/>
              <a:gd name="connsiteY89" fmla="*/ 1340191 h 1380236"/>
              <a:gd name="connsiteX90" fmla="*/ 263748 w 1136968"/>
              <a:gd name="connsiteY90" fmla="*/ 1344640 h 1380236"/>
              <a:gd name="connsiteX91" fmla="*/ 248600 w 1136968"/>
              <a:gd name="connsiteY91" fmla="*/ 1338411 h 1380236"/>
              <a:gd name="connsiteX92" fmla="*/ 250382 w 1136968"/>
              <a:gd name="connsiteY92" fmla="*/ 1310824 h 1380236"/>
              <a:gd name="connsiteX93" fmla="*/ 531951 w 1136968"/>
              <a:gd name="connsiteY93" fmla="*/ 1070551 h 1380236"/>
              <a:gd name="connsiteX94" fmla="*/ 531951 w 1136968"/>
              <a:gd name="connsiteY94" fmla="*/ 814259 h 1380236"/>
              <a:gd name="connsiteX95" fmla="*/ 61482 w 1136968"/>
              <a:gd name="connsiteY95" fmla="*/ 814259 h 1380236"/>
              <a:gd name="connsiteX96" fmla="*/ 61482 w 1136968"/>
              <a:gd name="connsiteY96" fmla="*/ 163742 h 1380236"/>
              <a:gd name="connsiteX97" fmla="*/ 18712 w 1136968"/>
              <a:gd name="connsiteY97" fmla="*/ 163742 h 1380236"/>
              <a:gd name="connsiteX98" fmla="*/ 0 w 1136968"/>
              <a:gd name="connsiteY98" fmla="*/ 144164 h 1380236"/>
              <a:gd name="connsiteX99" fmla="*/ 18712 w 1136968"/>
              <a:gd name="connsiteY99" fmla="*/ 125476 h 1380236"/>
              <a:gd name="connsiteX100" fmla="*/ 61482 w 1136968"/>
              <a:gd name="connsiteY100" fmla="*/ 125476 h 1380236"/>
              <a:gd name="connsiteX101" fmla="*/ 531951 w 1136968"/>
              <a:gd name="connsiteY101" fmla="*/ 125476 h 1380236"/>
              <a:gd name="connsiteX102" fmla="*/ 531951 w 1136968"/>
              <a:gd name="connsiteY102" fmla="*/ 71192 h 1380236"/>
              <a:gd name="connsiteX103" fmla="*/ 512348 w 1136968"/>
              <a:gd name="connsiteY103" fmla="*/ 38266 h 1380236"/>
              <a:gd name="connsiteX104" fmla="*/ 550663 w 1136968"/>
              <a:gd name="connsiteY104" fmla="*/ 0 h 138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36968" h="1380236">
                <a:moveTo>
                  <a:pt x="218782" y="521195"/>
                </a:moveTo>
                <a:cubicBezTo>
                  <a:pt x="208979" y="521195"/>
                  <a:pt x="200959" y="529186"/>
                  <a:pt x="200959" y="538066"/>
                </a:cubicBezTo>
                <a:cubicBezTo>
                  <a:pt x="200959" y="547833"/>
                  <a:pt x="208979" y="555825"/>
                  <a:pt x="218782" y="555825"/>
                </a:cubicBezTo>
                <a:cubicBezTo>
                  <a:pt x="227693" y="555825"/>
                  <a:pt x="235714" y="547833"/>
                  <a:pt x="235714" y="538066"/>
                </a:cubicBezTo>
                <a:cubicBezTo>
                  <a:pt x="235714" y="529186"/>
                  <a:pt x="227693" y="521195"/>
                  <a:pt x="218782" y="521195"/>
                </a:cubicBezTo>
                <a:close/>
                <a:moveTo>
                  <a:pt x="663465" y="478573"/>
                </a:moveTo>
                <a:cubicBezTo>
                  <a:pt x="654554" y="478573"/>
                  <a:pt x="646533" y="485677"/>
                  <a:pt x="646533" y="495444"/>
                </a:cubicBezTo>
                <a:cubicBezTo>
                  <a:pt x="646533" y="505212"/>
                  <a:pt x="654554" y="512315"/>
                  <a:pt x="663465" y="512315"/>
                </a:cubicBezTo>
                <a:cubicBezTo>
                  <a:pt x="673268" y="512315"/>
                  <a:pt x="681288" y="505212"/>
                  <a:pt x="681288" y="495444"/>
                </a:cubicBezTo>
                <a:cubicBezTo>
                  <a:pt x="681288" y="485677"/>
                  <a:pt x="673268" y="478573"/>
                  <a:pt x="663465" y="478573"/>
                </a:cubicBezTo>
                <a:close/>
                <a:moveTo>
                  <a:pt x="842586" y="348933"/>
                </a:moveTo>
                <a:lnTo>
                  <a:pt x="714261" y="473246"/>
                </a:lnTo>
                <a:cubicBezTo>
                  <a:pt x="717825" y="480349"/>
                  <a:pt x="719608" y="487453"/>
                  <a:pt x="719608" y="495444"/>
                </a:cubicBezTo>
                <a:cubicBezTo>
                  <a:pt x="719608" y="526523"/>
                  <a:pt x="693764" y="550497"/>
                  <a:pt x="663465" y="550497"/>
                </a:cubicBezTo>
                <a:cubicBezTo>
                  <a:pt x="633166" y="550497"/>
                  <a:pt x="608214" y="526523"/>
                  <a:pt x="608214" y="495444"/>
                </a:cubicBezTo>
                <a:cubicBezTo>
                  <a:pt x="608214" y="490117"/>
                  <a:pt x="609105" y="484789"/>
                  <a:pt x="610887" y="480349"/>
                </a:cubicBezTo>
                <a:lnTo>
                  <a:pt x="470086" y="370244"/>
                </a:lnTo>
                <a:cubicBezTo>
                  <a:pt x="461174" y="375571"/>
                  <a:pt x="451372" y="379123"/>
                  <a:pt x="440678" y="379123"/>
                </a:cubicBezTo>
                <a:cubicBezTo>
                  <a:pt x="430875" y="379123"/>
                  <a:pt x="421964" y="376459"/>
                  <a:pt x="413052" y="371132"/>
                </a:cubicBezTo>
                <a:lnTo>
                  <a:pt x="270469" y="520307"/>
                </a:lnTo>
                <a:cubicBezTo>
                  <a:pt x="273142" y="525635"/>
                  <a:pt x="274033" y="531850"/>
                  <a:pt x="274033" y="538066"/>
                </a:cubicBezTo>
                <a:cubicBezTo>
                  <a:pt x="274033" y="562040"/>
                  <a:pt x="258884" y="582463"/>
                  <a:pt x="238387" y="590455"/>
                </a:cubicBezTo>
                <a:lnTo>
                  <a:pt x="238387" y="663267"/>
                </a:lnTo>
                <a:lnTo>
                  <a:pt x="847933" y="663267"/>
                </a:lnTo>
                <a:lnTo>
                  <a:pt x="847933" y="350709"/>
                </a:lnTo>
                <a:cubicBezTo>
                  <a:pt x="845260" y="349821"/>
                  <a:pt x="843477" y="349821"/>
                  <a:pt x="842586" y="348933"/>
                </a:cubicBezTo>
                <a:close/>
                <a:moveTo>
                  <a:pt x="440678" y="307199"/>
                </a:moveTo>
                <a:cubicBezTo>
                  <a:pt x="430875" y="307199"/>
                  <a:pt x="423746" y="314303"/>
                  <a:pt x="423746" y="324070"/>
                </a:cubicBezTo>
                <a:cubicBezTo>
                  <a:pt x="423746" y="332950"/>
                  <a:pt x="430875" y="340941"/>
                  <a:pt x="440678" y="340941"/>
                </a:cubicBezTo>
                <a:cubicBezTo>
                  <a:pt x="450481" y="340941"/>
                  <a:pt x="458501" y="332950"/>
                  <a:pt x="458501" y="324070"/>
                </a:cubicBezTo>
                <a:cubicBezTo>
                  <a:pt x="458501" y="314303"/>
                  <a:pt x="450481" y="307199"/>
                  <a:pt x="440678" y="307199"/>
                </a:cubicBezTo>
                <a:close/>
                <a:moveTo>
                  <a:pt x="866647" y="281449"/>
                </a:moveTo>
                <a:cubicBezTo>
                  <a:pt x="856844" y="281449"/>
                  <a:pt x="848824" y="290328"/>
                  <a:pt x="848824" y="299208"/>
                </a:cubicBezTo>
                <a:cubicBezTo>
                  <a:pt x="848824" y="308975"/>
                  <a:pt x="856844" y="316079"/>
                  <a:pt x="866647" y="316079"/>
                </a:cubicBezTo>
                <a:cubicBezTo>
                  <a:pt x="875559" y="316079"/>
                  <a:pt x="883579" y="308975"/>
                  <a:pt x="883579" y="299208"/>
                </a:cubicBezTo>
                <a:cubicBezTo>
                  <a:pt x="883579" y="290328"/>
                  <a:pt x="875559" y="281449"/>
                  <a:pt x="866647" y="281449"/>
                </a:cubicBezTo>
                <a:close/>
                <a:moveTo>
                  <a:pt x="866647" y="243267"/>
                </a:moveTo>
                <a:cubicBezTo>
                  <a:pt x="896946" y="243267"/>
                  <a:pt x="921898" y="269018"/>
                  <a:pt x="921898" y="299208"/>
                </a:cubicBezTo>
                <a:cubicBezTo>
                  <a:pt x="921898" y="322294"/>
                  <a:pt x="906749" y="342717"/>
                  <a:pt x="886252" y="350709"/>
                </a:cubicBezTo>
                <a:lnTo>
                  <a:pt x="886252" y="663267"/>
                </a:lnTo>
                <a:lnTo>
                  <a:pt x="929919" y="663267"/>
                </a:lnTo>
                <a:cubicBezTo>
                  <a:pt x="940612" y="663267"/>
                  <a:pt x="948633" y="672146"/>
                  <a:pt x="948633" y="681913"/>
                </a:cubicBezTo>
                <a:cubicBezTo>
                  <a:pt x="948633" y="692569"/>
                  <a:pt x="940612" y="701448"/>
                  <a:pt x="929919" y="701448"/>
                </a:cubicBezTo>
                <a:lnTo>
                  <a:pt x="886252" y="701448"/>
                </a:lnTo>
                <a:lnTo>
                  <a:pt x="200068" y="701448"/>
                </a:lnTo>
                <a:lnTo>
                  <a:pt x="159966" y="701448"/>
                </a:lnTo>
                <a:cubicBezTo>
                  <a:pt x="149272" y="701448"/>
                  <a:pt x="141252" y="692569"/>
                  <a:pt x="141252" y="681913"/>
                </a:cubicBezTo>
                <a:cubicBezTo>
                  <a:pt x="141252" y="672146"/>
                  <a:pt x="149272" y="663267"/>
                  <a:pt x="159966" y="663267"/>
                </a:cubicBezTo>
                <a:lnTo>
                  <a:pt x="200068" y="663267"/>
                </a:lnTo>
                <a:lnTo>
                  <a:pt x="200068" y="590455"/>
                </a:lnTo>
                <a:cubicBezTo>
                  <a:pt x="178680" y="582463"/>
                  <a:pt x="163531" y="562040"/>
                  <a:pt x="163531" y="538066"/>
                </a:cubicBezTo>
                <a:cubicBezTo>
                  <a:pt x="163531" y="507876"/>
                  <a:pt x="187592" y="483013"/>
                  <a:pt x="218782" y="483013"/>
                </a:cubicBezTo>
                <a:cubicBezTo>
                  <a:pt x="228585" y="483013"/>
                  <a:pt x="238387" y="485677"/>
                  <a:pt x="246408" y="491005"/>
                </a:cubicBezTo>
                <a:lnTo>
                  <a:pt x="388991" y="342717"/>
                </a:lnTo>
                <a:cubicBezTo>
                  <a:pt x="386318" y="336502"/>
                  <a:pt x="385427" y="330286"/>
                  <a:pt x="385427" y="324070"/>
                </a:cubicBezTo>
                <a:cubicBezTo>
                  <a:pt x="385427" y="292992"/>
                  <a:pt x="410379" y="269018"/>
                  <a:pt x="440678" y="269018"/>
                </a:cubicBezTo>
                <a:cubicBezTo>
                  <a:pt x="470977" y="269018"/>
                  <a:pt x="496820" y="292992"/>
                  <a:pt x="496820" y="324070"/>
                </a:cubicBezTo>
                <a:cubicBezTo>
                  <a:pt x="496820" y="329398"/>
                  <a:pt x="495038" y="335614"/>
                  <a:pt x="493256" y="340941"/>
                </a:cubicBezTo>
                <a:lnTo>
                  <a:pt x="634057" y="449271"/>
                </a:lnTo>
                <a:cubicBezTo>
                  <a:pt x="642078" y="443943"/>
                  <a:pt x="652771" y="440392"/>
                  <a:pt x="663465" y="440392"/>
                </a:cubicBezTo>
                <a:cubicBezTo>
                  <a:pt x="673268" y="440392"/>
                  <a:pt x="680397" y="442168"/>
                  <a:pt x="687526" y="445719"/>
                </a:cubicBezTo>
                <a:lnTo>
                  <a:pt x="815852" y="322294"/>
                </a:lnTo>
                <a:cubicBezTo>
                  <a:pt x="812287" y="315191"/>
                  <a:pt x="810505" y="307199"/>
                  <a:pt x="810505" y="299208"/>
                </a:cubicBezTo>
                <a:cubicBezTo>
                  <a:pt x="810505" y="269018"/>
                  <a:pt x="836348" y="243267"/>
                  <a:pt x="866647" y="243267"/>
                </a:cubicBezTo>
                <a:close/>
                <a:moveTo>
                  <a:pt x="99797" y="163742"/>
                </a:moveTo>
                <a:lnTo>
                  <a:pt x="99797" y="775994"/>
                </a:lnTo>
                <a:lnTo>
                  <a:pt x="999748" y="775994"/>
                </a:lnTo>
                <a:lnTo>
                  <a:pt x="999748" y="163742"/>
                </a:lnTo>
                <a:close/>
                <a:moveTo>
                  <a:pt x="550663" y="0"/>
                </a:moveTo>
                <a:cubicBezTo>
                  <a:pt x="572048" y="0"/>
                  <a:pt x="588978" y="16908"/>
                  <a:pt x="588978" y="38266"/>
                </a:cubicBezTo>
                <a:cubicBezTo>
                  <a:pt x="588978" y="52504"/>
                  <a:pt x="580959" y="64963"/>
                  <a:pt x="570266" y="71192"/>
                </a:cubicBezTo>
                <a:lnTo>
                  <a:pt x="570266" y="125476"/>
                </a:lnTo>
                <a:lnTo>
                  <a:pt x="1037171" y="125476"/>
                </a:lnTo>
                <a:lnTo>
                  <a:pt x="1117365" y="125476"/>
                </a:lnTo>
                <a:cubicBezTo>
                  <a:pt x="1128058" y="125476"/>
                  <a:pt x="1136968" y="134375"/>
                  <a:pt x="1136968" y="144164"/>
                </a:cubicBezTo>
                <a:cubicBezTo>
                  <a:pt x="1136968" y="154843"/>
                  <a:pt x="1128058" y="163742"/>
                  <a:pt x="1117365" y="163742"/>
                </a:cubicBezTo>
                <a:lnTo>
                  <a:pt x="1037171" y="163742"/>
                </a:lnTo>
                <a:lnTo>
                  <a:pt x="1037171" y="814259"/>
                </a:lnTo>
                <a:lnTo>
                  <a:pt x="570266" y="814259"/>
                </a:lnTo>
                <a:lnTo>
                  <a:pt x="570266" y="1070551"/>
                </a:lnTo>
                <a:lnTo>
                  <a:pt x="845598" y="1311714"/>
                </a:lnTo>
                <a:cubicBezTo>
                  <a:pt x="852726" y="1318833"/>
                  <a:pt x="853617" y="1330402"/>
                  <a:pt x="847380" y="1338411"/>
                </a:cubicBezTo>
                <a:cubicBezTo>
                  <a:pt x="842924" y="1342860"/>
                  <a:pt x="837578" y="1344640"/>
                  <a:pt x="832232" y="1344640"/>
                </a:cubicBezTo>
                <a:cubicBezTo>
                  <a:pt x="828668" y="1344640"/>
                  <a:pt x="824213" y="1342860"/>
                  <a:pt x="820648" y="1340191"/>
                </a:cubicBezTo>
                <a:lnTo>
                  <a:pt x="570266" y="1121275"/>
                </a:lnTo>
                <a:lnTo>
                  <a:pt x="570266" y="1360658"/>
                </a:lnTo>
                <a:cubicBezTo>
                  <a:pt x="570266" y="1371337"/>
                  <a:pt x="560465" y="1380236"/>
                  <a:pt x="550663" y="1380236"/>
                </a:cubicBezTo>
                <a:cubicBezTo>
                  <a:pt x="539971" y="1380236"/>
                  <a:pt x="531951" y="1371337"/>
                  <a:pt x="531951" y="1360658"/>
                </a:cubicBezTo>
                <a:lnTo>
                  <a:pt x="531951" y="1120385"/>
                </a:lnTo>
                <a:lnTo>
                  <a:pt x="275332" y="1340191"/>
                </a:lnTo>
                <a:cubicBezTo>
                  <a:pt x="271767" y="1342860"/>
                  <a:pt x="267312" y="1344640"/>
                  <a:pt x="263748" y="1344640"/>
                </a:cubicBezTo>
                <a:cubicBezTo>
                  <a:pt x="258402" y="1344640"/>
                  <a:pt x="252165" y="1341971"/>
                  <a:pt x="248600" y="1338411"/>
                </a:cubicBezTo>
                <a:cubicBezTo>
                  <a:pt x="241472" y="1330402"/>
                  <a:pt x="242363" y="1317943"/>
                  <a:pt x="250382" y="1310824"/>
                </a:cubicBezTo>
                <a:lnTo>
                  <a:pt x="531951" y="1070551"/>
                </a:lnTo>
                <a:lnTo>
                  <a:pt x="531951" y="814259"/>
                </a:lnTo>
                <a:lnTo>
                  <a:pt x="61482" y="814259"/>
                </a:lnTo>
                <a:lnTo>
                  <a:pt x="61482" y="163742"/>
                </a:lnTo>
                <a:lnTo>
                  <a:pt x="18712" y="163742"/>
                </a:lnTo>
                <a:cubicBezTo>
                  <a:pt x="8910" y="163742"/>
                  <a:pt x="0" y="154843"/>
                  <a:pt x="0" y="144164"/>
                </a:cubicBezTo>
                <a:cubicBezTo>
                  <a:pt x="0" y="134375"/>
                  <a:pt x="8910" y="125476"/>
                  <a:pt x="18712" y="125476"/>
                </a:cubicBezTo>
                <a:lnTo>
                  <a:pt x="61482" y="125476"/>
                </a:lnTo>
                <a:lnTo>
                  <a:pt x="531951" y="125476"/>
                </a:lnTo>
                <a:lnTo>
                  <a:pt x="531951" y="71192"/>
                </a:lnTo>
                <a:cubicBezTo>
                  <a:pt x="519477" y="64963"/>
                  <a:pt x="512348" y="52504"/>
                  <a:pt x="512348" y="38266"/>
                </a:cubicBezTo>
                <a:cubicBezTo>
                  <a:pt x="512348" y="16908"/>
                  <a:pt x="529278" y="0"/>
                  <a:pt x="550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C426823-5F8B-4477-B5A4-CC0147A99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4203" y="7239298"/>
            <a:ext cx="811305" cy="1215444"/>
          </a:xfrm>
          <a:custGeom>
            <a:avLst/>
            <a:gdLst>
              <a:gd name="connsiteX0" fmla="*/ 323243 w 811305"/>
              <a:gd name="connsiteY0" fmla="*/ 945599 h 1215444"/>
              <a:gd name="connsiteX1" fmla="*/ 356137 w 811305"/>
              <a:gd name="connsiteY1" fmla="*/ 976546 h 1215444"/>
              <a:gd name="connsiteX2" fmla="*/ 323243 w 811305"/>
              <a:gd name="connsiteY2" fmla="*/ 1007493 h 1215444"/>
              <a:gd name="connsiteX3" fmla="*/ 290348 w 811305"/>
              <a:gd name="connsiteY3" fmla="*/ 976546 h 1215444"/>
              <a:gd name="connsiteX4" fmla="*/ 323243 w 811305"/>
              <a:gd name="connsiteY4" fmla="*/ 945599 h 1215444"/>
              <a:gd name="connsiteX5" fmla="*/ 505341 w 811305"/>
              <a:gd name="connsiteY5" fmla="*/ 937755 h 1215444"/>
              <a:gd name="connsiteX6" fmla="*/ 631622 w 811305"/>
              <a:gd name="connsiteY6" fmla="*/ 937755 h 1215444"/>
              <a:gd name="connsiteX7" fmla="*/ 650430 w 811305"/>
              <a:gd name="connsiteY7" fmla="*/ 957374 h 1215444"/>
              <a:gd name="connsiteX8" fmla="*/ 631622 w 811305"/>
              <a:gd name="connsiteY8" fmla="*/ 976100 h 1215444"/>
              <a:gd name="connsiteX9" fmla="*/ 505341 w 811305"/>
              <a:gd name="connsiteY9" fmla="*/ 976100 h 1215444"/>
              <a:gd name="connsiteX10" fmla="*/ 486533 w 811305"/>
              <a:gd name="connsiteY10" fmla="*/ 957374 h 1215444"/>
              <a:gd name="connsiteX11" fmla="*/ 505341 w 811305"/>
              <a:gd name="connsiteY11" fmla="*/ 937755 h 1215444"/>
              <a:gd name="connsiteX12" fmla="*/ 505341 w 811305"/>
              <a:gd name="connsiteY12" fmla="*/ 855357 h 1215444"/>
              <a:gd name="connsiteX13" fmla="*/ 631622 w 811305"/>
              <a:gd name="connsiteY13" fmla="*/ 855357 h 1215444"/>
              <a:gd name="connsiteX14" fmla="*/ 650430 w 811305"/>
              <a:gd name="connsiteY14" fmla="*/ 874975 h 1215444"/>
              <a:gd name="connsiteX15" fmla="*/ 631622 w 811305"/>
              <a:gd name="connsiteY15" fmla="*/ 893702 h 1215444"/>
              <a:gd name="connsiteX16" fmla="*/ 505341 w 811305"/>
              <a:gd name="connsiteY16" fmla="*/ 893702 h 1215444"/>
              <a:gd name="connsiteX17" fmla="*/ 486533 w 811305"/>
              <a:gd name="connsiteY17" fmla="*/ 874975 h 1215444"/>
              <a:gd name="connsiteX18" fmla="*/ 505341 w 811305"/>
              <a:gd name="connsiteY18" fmla="*/ 855357 h 1215444"/>
              <a:gd name="connsiteX19" fmla="*/ 201613 w 811305"/>
              <a:gd name="connsiteY19" fmla="*/ 823965 h 1215444"/>
              <a:gd name="connsiteX20" fmla="*/ 234506 w 811305"/>
              <a:gd name="connsiteY20" fmla="*/ 854482 h 1215444"/>
              <a:gd name="connsiteX21" fmla="*/ 201613 w 811305"/>
              <a:gd name="connsiteY21" fmla="*/ 885871 h 1215444"/>
              <a:gd name="connsiteX22" fmla="*/ 168719 w 811305"/>
              <a:gd name="connsiteY22" fmla="*/ 854482 h 1215444"/>
              <a:gd name="connsiteX23" fmla="*/ 201613 w 811305"/>
              <a:gd name="connsiteY23" fmla="*/ 823965 h 1215444"/>
              <a:gd name="connsiteX24" fmla="*/ 343480 w 811305"/>
              <a:gd name="connsiteY24" fmla="*/ 817900 h 1215444"/>
              <a:gd name="connsiteX25" fmla="*/ 356067 w 811305"/>
              <a:gd name="connsiteY25" fmla="*/ 823245 h 1215444"/>
              <a:gd name="connsiteX26" fmla="*/ 356067 w 811305"/>
              <a:gd name="connsiteY26" fmla="*/ 849974 h 1215444"/>
              <a:gd name="connsiteX27" fmla="*/ 195316 w 811305"/>
              <a:gd name="connsiteY27" fmla="*/ 1013912 h 1215444"/>
              <a:gd name="connsiteX28" fmla="*/ 182067 w 811305"/>
              <a:gd name="connsiteY28" fmla="*/ 1019257 h 1215444"/>
              <a:gd name="connsiteX29" fmla="*/ 168818 w 811305"/>
              <a:gd name="connsiteY29" fmla="*/ 1013912 h 1215444"/>
              <a:gd name="connsiteX30" fmla="*/ 168818 w 811305"/>
              <a:gd name="connsiteY30" fmla="*/ 986292 h 1215444"/>
              <a:gd name="connsiteX31" fmla="*/ 329569 w 811305"/>
              <a:gd name="connsiteY31" fmla="*/ 823245 h 1215444"/>
              <a:gd name="connsiteX32" fmla="*/ 343480 w 811305"/>
              <a:gd name="connsiteY32" fmla="*/ 817900 h 1215444"/>
              <a:gd name="connsiteX33" fmla="*/ 443841 w 811305"/>
              <a:gd name="connsiteY33" fmla="*/ 730816 h 1215444"/>
              <a:gd name="connsiteX34" fmla="*/ 443841 w 811305"/>
              <a:gd name="connsiteY34" fmla="*/ 1098669 h 1215444"/>
              <a:gd name="connsiteX35" fmla="*/ 645433 w 811305"/>
              <a:gd name="connsiteY35" fmla="*/ 1098669 h 1215444"/>
              <a:gd name="connsiteX36" fmla="*/ 690724 w 811305"/>
              <a:gd name="connsiteY36" fmla="*/ 1054135 h 1215444"/>
              <a:gd name="connsiteX37" fmla="*/ 690724 w 811305"/>
              <a:gd name="connsiteY37" fmla="*/ 730816 h 1215444"/>
              <a:gd name="connsiteX38" fmla="*/ 120585 w 811305"/>
              <a:gd name="connsiteY38" fmla="*/ 730816 h 1215444"/>
              <a:gd name="connsiteX39" fmla="*/ 120585 w 811305"/>
              <a:gd name="connsiteY39" fmla="*/ 1054135 h 1215444"/>
              <a:gd name="connsiteX40" fmla="*/ 164100 w 811305"/>
              <a:gd name="connsiteY40" fmla="*/ 1098669 h 1215444"/>
              <a:gd name="connsiteX41" fmla="*/ 406543 w 811305"/>
              <a:gd name="connsiteY41" fmla="*/ 1098669 h 1215444"/>
              <a:gd name="connsiteX42" fmla="*/ 406543 w 811305"/>
              <a:gd name="connsiteY42" fmla="*/ 730816 h 1215444"/>
              <a:gd name="connsiteX43" fmla="*/ 504144 w 811305"/>
              <a:gd name="connsiteY43" fmla="*/ 425517 h 1215444"/>
              <a:gd name="connsiteX44" fmla="*/ 518315 w 811305"/>
              <a:gd name="connsiteY44" fmla="*/ 430805 h 1215444"/>
              <a:gd name="connsiteX45" fmla="*/ 566520 w 811305"/>
              <a:gd name="connsiteY45" fmla="*/ 480154 h 1215444"/>
              <a:gd name="connsiteX46" fmla="*/ 615617 w 811305"/>
              <a:gd name="connsiteY46" fmla="*/ 430805 h 1215444"/>
              <a:gd name="connsiteX47" fmla="*/ 643290 w 811305"/>
              <a:gd name="connsiteY47" fmla="*/ 430805 h 1215444"/>
              <a:gd name="connsiteX48" fmla="*/ 643290 w 811305"/>
              <a:gd name="connsiteY48" fmla="*/ 458123 h 1215444"/>
              <a:gd name="connsiteX49" fmla="*/ 593300 w 811305"/>
              <a:gd name="connsiteY49" fmla="*/ 506592 h 1215444"/>
              <a:gd name="connsiteX50" fmla="*/ 643290 w 811305"/>
              <a:gd name="connsiteY50" fmla="*/ 554179 h 1215444"/>
              <a:gd name="connsiteX51" fmla="*/ 643290 w 811305"/>
              <a:gd name="connsiteY51" fmla="*/ 582379 h 1215444"/>
              <a:gd name="connsiteX52" fmla="*/ 629900 w 811305"/>
              <a:gd name="connsiteY52" fmla="*/ 587667 h 1215444"/>
              <a:gd name="connsiteX53" fmla="*/ 615617 w 811305"/>
              <a:gd name="connsiteY53" fmla="*/ 582379 h 1215444"/>
              <a:gd name="connsiteX54" fmla="*/ 566520 w 811305"/>
              <a:gd name="connsiteY54" fmla="*/ 533029 h 1215444"/>
              <a:gd name="connsiteX55" fmla="*/ 518315 w 811305"/>
              <a:gd name="connsiteY55" fmla="*/ 582379 h 1215444"/>
              <a:gd name="connsiteX56" fmla="*/ 504032 w 811305"/>
              <a:gd name="connsiteY56" fmla="*/ 587667 h 1215444"/>
              <a:gd name="connsiteX57" fmla="*/ 490642 w 811305"/>
              <a:gd name="connsiteY57" fmla="*/ 582379 h 1215444"/>
              <a:gd name="connsiteX58" fmla="*/ 490642 w 811305"/>
              <a:gd name="connsiteY58" fmla="*/ 554179 h 1215444"/>
              <a:gd name="connsiteX59" fmla="*/ 539739 w 811305"/>
              <a:gd name="connsiteY59" fmla="*/ 506592 h 1215444"/>
              <a:gd name="connsiteX60" fmla="*/ 490642 w 811305"/>
              <a:gd name="connsiteY60" fmla="*/ 458123 h 1215444"/>
              <a:gd name="connsiteX61" fmla="*/ 490642 w 811305"/>
              <a:gd name="connsiteY61" fmla="*/ 430805 h 1215444"/>
              <a:gd name="connsiteX62" fmla="*/ 504144 w 811305"/>
              <a:gd name="connsiteY62" fmla="*/ 425517 h 1215444"/>
              <a:gd name="connsiteX63" fmla="*/ 260481 w 811305"/>
              <a:gd name="connsiteY63" fmla="*/ 408060 h 1215444"/>
              <a:gd name="connsiteX64" fmla="*/ 278993 w 811305"/>
              <a:gd name="connsiteY64" fmla="*/ 426572 h 1215444"/>
              <a:gd name="connsiteX65" fmla="*/ 278993 w 811305"/>
              <a:gd name="connsiteY65" fmla="*/ 488279 h 1215444"/>
              <a:gd name="connsiteX66" fmla="*/ 340699 w 811305"/>
              <a:gd name="connsiteY66" fmla="*/ 488279 h 1215444"/>
              <a:gd name="connsiteX67" fmla="*/ 360092 w 811305"/>
              <a:gd name="connsiteY67" fmla="*/ 507672 h 1215444"/>
              <a:gd name="connsiteX68" fmla="*/ 340699 w 811305"/>
              <a:gd name="connsiteY68" fmla="*/ 526185 h 1215444"/>
              <a:gd name="connsiteX69" fmla="*/ 278993 w 811305"/>
              <a:gd name="connsiteY69" fmla="*/ 526185 h 1215444"/>
              <a:gd name="connsiteX70" fmla="*/ 278993 w 811305"/>
              <a:gd name="connsiteY70" fmla="*/ 588773 h 1215444"/>
              <a:gd name="connsiteX71" fmla="*/ 260481 w 811305"/>
              <a:gd name="connsiteY71" fmla="*/ 607285 h 1215444"/>
              <a:gd name="connsiteX72" fmla="*/ 241969 w 811305"/>
              <a:gd name="connsiteY72" fmla="*/ 588773 h 1215444"/>
              <a:gd name="connsiteX73" fmla="*/ 241969 w 811305"/>
              <a:gd name="connsiteY73" fmla="*/ 526185 h 1215444"/>
              <a:gd name="connsiteX74" fmla="*/ 179381 w 811305"/>
              <a:gd name="connsiteY74" fmla="*/ 526185 h 1215444"/>
              <a:gd name="connsiteX75" fmla="*/ 160869 w 811305"/>
              <a:gd name="connsiteY75" fmla="*/ 507672 h 1215444"/>
              <a:gd name="connsiteX76" fmla="*/ 179381 w 811305"/>
              <a:gd name="connsiteY76" fmla="*/ 488279 h 1215444"/>
              <a:gd name="connsiteX77" fmla="*/ 241969 w 811305"/>
              <a:gd name="connsiteY77" fmla="*/ 488279 h 1215444"/>
              <a:gd name="connsiteX78" fmla="*/ 241969 w 811305"/>
              <a:gd name="connsiteY78" fmla="*/ 426572 h 1215444"/>
              <a:gd name="connsiteX79" fmla="*/ 260481 w 811305"/>
              <a:gd name="connsiteY79" fmla="*/ 408060 h 1215444"/>
              <a:gd name="connsiteX80" fmla="*/ 443841 w 811305"/>
              <a:gd name="connsiteY80" fmla="*/ 323773 h 1215444"/>
              <a:gd name="connsiteX81" fmla="*/ 443841 w 811305"/>
              <a:gd name="connsiteY81" fmla="*/ 692517 h 1215444"/>
              <a:gd name="connsiteX82" fmla="*/ 690724 w 811305"/>
              <a:gd name="connsiteY82" fmla="*/ 692517 h 1215444"/>
              <a:gd name="connsiteX83" fmla="*/ 690724 w 811305"/>
              <a:gd name="connsiteY83" fmla="*/ 323773 h 1215444"/>
              <a:gd name="connsiteX84" fmla="*/ 120585 w 811305"/>
              <a:gd name="connsiteY84" fmla="*/ 323773 h 1215444"/>
              <a:gd name="connsiteX85" fmla="*/ 120585 w 811305"/>
              <a:gd name="connsiteY85" fmla="*/ 692517 h 1215444"/>
              <a:gd name="connsiteX86" fmla="*/ 406543 w 811305"/>
              <a:gd name="connsiteY86" fmla="*/ 692517 h 1215444"/>
              <a:gd name="connsiteX87" fmla="*/ 406543 w 811305"/>
              <a:gd name="connsiteY87" fmla="*/ 323773 h 1215444"/>
              <a:gd name="connsiteX88" fmla="*/ 178626 w 811305"/>
              <a:gd name="connsiteY88" fmla="*/ 164791 h 1215444"/>
              <a:gd name="connsiteX89" fmla="*/ 629645 w 811305"/>
              <a:gd name="connsiteY89" fmla="*/ 164791 h 1215444"/>
              <a:gd name="connsiteX90" fmla="*/ 646514 w 811305"/>
              <a:gd name="connsiteY90" fmla="*/ 181808 h 1215444"/>
              <a:gd name="connsiteX91" fmla="*/ 646514 w 811305"/>
              <a:gd name="connsiteY91" fmla="*/ 229276 h 1215444"/>
              <a:gd name="connsiteX92" fmla="*/ 629645 w 811305"/>
              <a:gd name="connsiteY92" fmla="*/ 246293 h 1215444"/>
              <a:gd name="connsiteX93" fmla="*/ 178626 w 811305"/>
              <a:gd name="connsiteY93" fmla="*/ 246293 h 1215444"/>
              <a:gd name="connsiteX94" fmla="*/ 160869 w 811305"/>
              <a:gd name="connsiteY94" fmla="*/ 229276 h 1215444"/>
              <a:gd name="connsiteX95" fmla="*/ 160869 w 811305"/>
              <a:gd name="connsiteY95" fmla="*/ 181808 h 1215444"/>
              <a:gd name="connsiteX96" fmla="*/ 178626 w 811305"/>
              <a:gd name="connsiteY96" fmla="*/ 164791 h 1215444"/>
              <a:gd name="connsiteX97" fmla="*/ 164100 w 811305"/>
              <a:gd name="connsiteY97" fmla="*/ 120697 h 1215444"/>
              <a:gd name="connsiteX98" fmla="*/ 120585 w 811305"/>
              <a:gd name="connsiteY98" fmla="*/ 165231 h 1215444"/>
              <a:gd name="connsiteX99" fmla="*/ 120585 w 811305"/>
              <a:gd name="connsiteY99" fmla="*/ 285474 h 1215444"/>
              <a:gd name="connsiteX100" fmla="*/ 690724 w 811305"/>
              <a:gd name="connsiteY100" fmla="*/ 285474 h 1215444"/>
              <a:gd name="connsiteX101" fmla="*/ 690724 w 811305"/>
              <a:gd name="connsiteY101" fmla="*/ 165231 h 1215444"/>
              <a:gd name="connsiteX102" fmla="*/ 645433 w 811305"/>
              <a:gd name="connsiteY102" fmla="*/ 120697 h 1215444"/>
              <a:gd name="connsiteX103" fmla="*/ 164100 w 811305"/>
              <a:gd name="connsiteY103" fmla="*/ 82398 h 1215444"/>
              <a:gd name="connsiteX104" fmla="*/ 645433 w 811305"/>
              <a:gd name="connsiteY104" fmla="*/ 82398 h 1215444"/>
              <a:gd name="connsiteX105" fmla="*/ 728911 w 811305"/>
              <a:gd name="connsiteY105" fmla="*/ 165231 h 1215444"/>
              <a:gd name="connsiteX106" fmla="*/ 728911 w 811305"/>
              <a:gd name="connsiteY106" fmla="*/ 1054135 h 1215444"/>
              <a:gd name="connsiteX107" fmla="*/ 645433 w 811305"/>
              <a:gd name="connsiteY107" fmla="*/ 1136969 h 1215444"/>
              <a:gd name="connsiteX108" fmla="*/ 164100 w 811305"/>
              <a:gd name="connsiteY108" fmla="*/ 1136969 h 1215444"/>
              <a:gd name="connsiteX109" fmla="*/ 82398 w 811305"/>
              <a:gd name="connsiteY109" fmla="*/ 1054135 h 1215444"/>
              <a:gd name="connsiteX110" fmla="*/ 82398 w 811305"/>
              <a:gd name="connsiteY110" fmla="*/ 165231 h 1215444"/>
              <a:gd name="connsiteX111" fmla="*/ 164100 w 811305"/>
              <a:gd name="connsiteY111" fmla="*/ 82398 h 1215444"/>
              <a:gd name="connsiteX112" fmla="*/ 96287 w 811305"/>
              <a:gd name="connsiteY112" fmla="*/ 38204 h 1215444"/>
              <a:gd name="connsiteX113" fmla="*/ 38336 w 811305"/>
              <a:gd name="connsiteY113" fmla="*/ 95956 h 1215444"/>
              <a:gd name="connsiteX114" fmla="*/ 38336 w 811305"/>
              <a:gd name="connsiteY114" fmla="*/ 1118599 h 1215444"/>
              <a:gd name="connsiteX115" fmla="*/ 96287 w 811305"/>
              <a:gd name="connsiteY115" fmla="*/ 1177239 h 1215444"/>
              <a:gd name="connsiteX116" fmla="*/ 715910 w 811305"/>
              <a:gd name="connsiteY116" fmla="*/ 1177239 h 1215444"/>
              <a:gd name="connsiteX117" fmla="*/ 773861 w 811305"/>
              <a:gd name="connsiteY117" fmla="*/ 1118599 h 1215444"/>
              <a:gd name="connsiteX118" fmla="*/ 773861 w 811305"/>
              <a:gd name="connsiteY118" fmla="*/ 95956 h 1215444"/>
              <a:gd name="connsiteX119" fmla="*/ 715910 w 811305"/>
              <a:gd name="connsiteY119" fmla="*/ 38204 h 1215444"/>
              <a:gd name="connsiteX120" fmla="*/ 96287 w 811305"/>
              <a:gd name="connsiteY120" fmla="*/ 0 h 1215444"/>
              <a:gd name="connsiteX121" fmla="*/ 715910 w 811305"/>
              <a:gd name="connsiteY121" fmla="*/ 0 h 1215444"/>
              <a:gd name="connsiteX122" fmla="*/ 811305 w 811305"/>
              <a:gd name="connsiteY122" fmla="*/ 95956 h 1215444"/>
              <a:gd name="connsiteX123" fmla="*/ 811305 w 811305"/>
              <a:gd name="connsiteY123" fmla="*/ 1118599 h 1215444"/>
              <a:gd name="connsiteX124" fmla="*/ 715910 w 811305"/>
              <a:gd name="connsiteY124" fmla="*/ 1215444 h 1215444"/>
              <a:gd name="connsiteX125" fmla="*/ 96287 w 811305"/>
              <a:gd name="connsiteY125" fmla="*/ 1215444 h 1215444"/>
              <a:gd name="connsiteX126" fmla="*/ 0 w 811305"/>
              <a:gd name="connsiteY126" fmla="*/ 1118599 h 1215444"/>
              <a:gd name="connsiteX127" fmla="*/ 0 w 811305"/>
              <a:gd name="connsiteY127" fmla="*/ 95956 h 1215444"/>
              <a:gd name="connsiteX128" fmla="*/ 96287 w 811305"/>
              <a:gd name="connsiteY128" fmla="*/ 0 h 1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811305" h="1215444">
                <a:moveTo>
                  <a:pt x="323243" y="945599"/>
                </a:moveTo>
                <a:cubicBezTo>
                  <a:pt x="341517" y="945599"/>
                  <a:pt x="356137" y="958862"/>
                  <a:pt x="356137" y="976546"/>
                </a:cubicBezTo>
                <a:cubicBezTo>
                  <a:pt x="356137" y="993346"/>
                  <a:pt x="341517" y="1007493"/>
                  <a:pt x="323243" y="1007493"/>
                </a:cubicBezTo>
                <a:cubicBezTo>
                  <a:pt x="305882" y="1007493"/>
                  <a:pt x="290348" y="993346"/>
                  <a:pt x="290348" y="976546"/>
                </a:cubicBezTo>
                <a:cubicBezTo>
                  <a:pt x="290348" y="958862"/>
                  <a:pt x="305882" y="945599"/>
                  <a:pt x="323243" y="945599"/>
                </a:cubicBezTo>
                <a:close/>
                <a:moveTo>
                  <a:pt x="505341" y="937755"/>
                </a:moveTo>
                <a:lnTo>
                  <a:pt x="631622" y="937755"/>
                </a:lnTo>
                <a:cubicBezTo>
                  <a:pt x="641474" y="937755"/>
                  <a:pt x="650430" y="945781"/>
                  <a:pt x="650430" y="957374"/>
                </a:cubicBezTo>
                <a:cubicBezTo>
                  <a:pt x="650430" y="967183"/>
                  <a:pt x="641474" y="976100"/>
                  <a:pt x="631622" y="976100"/>
                </a:cubicBezTo>
                <a:lnTo>
                  <a:pt x="505341" y="976100"/>
                </a:lnTo>
                <a:cubicBezTo>
                  <a:pt x="494594" y="976100"/>
                  <a:pt x="486533" y="967183"/>
                  <a:pt x="486533" y="957374"/>
                </a:cubicBezTo>
                <a:cubicBezTo>
                  <a:pt x="486533" y="945781"/>
                  <a:pt x="494594" y="937755"/>
                  <a:pt x="505341" y="937755"/>
                </a:cubicBezTo>
                <a:close/>
                <a:moveTo>
                  <a:pt x="505341" y="855357"/>
                </a:moveTo>
                <a:lnTo>
                  <a:pt x="631622" y="855357"/>
                </a:lnTo>
                <a:cubicBezTo>
                  <a:pt x="641474" y="855357"/>
                  <a:pt x="650430" y="864274"/>
                  <a:pt x="650430" y="874975"/>
                </a:cubicBezTo>
                <a:cubicBezTo>
                  <a:pt x="650430" y="885676"/>
                  <a:pt x="641474" y="893702"/>
                  <a:pt x="631622" y="893702"/>
                </a:cubicBezTo>
                <a:lnTo>
                  <a:pt x="505341" y="893702"/>
                </a:lnTo>
                <a:cubicBezTo>
                  <a:pt x="494594" y="893702"/>
                  <a:pt x="486533" y="885676"/>
                  <a:pt x="486533" y="874975"/>
                </a:cubicBezTo>
                <a:cubicBezTo>
                  <a:pt x="486533" y="864274"/>
                  <a:pt x="494594" y="855357"/>
                  <a:pt x="505341" y="855357"/>
                </a:cubicBezTo>
                <a:close/>
                <a:moveTo>
                  <a:pt x="201613" y="823965"/>
                </a:moveTo>
                <a:cubicBezTo>
                  <a:pt x="219887" y="823965"/>
                  <a:pt x="234506" y="837044"/>
                  <a:pt x="234506" y="854482"/>
                </a:cubicBezTo>
                <a:cubicBezTo>
                  <a:pt x="234506" y="871920"/>
                  <a:pt x="219887" y="885871"/>
                  <a:pt x="201613" y="885871"/>
                </a:cubicBezTo>
                <a:cubicBezTo>
                  <a:pt x="184252" y="885871"/>
                  <a:pt x="168719" y="871920"/>
                  <a:pt x="168719" y="854482"/>
                </a:cubicBezTo>
                <a:cubicBezTo>
                  <a:pt x="168719" y="837044"/>
                  <a:pt x="184252" y="823965"/>
                  <a:pt x="201613" y="823965"/>
                </a:cubicBezTo>
                <a:close/>
                <a:moveTo>
                  <a:pt x="343480" y="817900"/>
                </a:moveTo>
                <a:cubicBezTo>
                  <a:pt x="348338" y="817900"/>
                  <a:pt x="352976" y="819681"/>
                  <a:pt x="356067" y="823245"/>
                </a:cubicBezTo>
                <a:cubicBezTo>
                  <a:pt x="364016" y="831264"/>
                  <a:pt x="364016" y="843738"/>
                  <a:pt x="356067" y="849974"/>
                </a:cubicBezTo>
                <a:lnTo>
                  <a:pt x="195316" y="1013912"/>
                </a:lnTo>
                <a:cubicBezTo>
                  <a:pt x="191783" y="1017475"/>
                  <a:pt x="186483" y="1019257"/>
                  <a:pt x="182067" y="1019257"/>
                </a:cubicBezTo>
                <a:cubicBezTo>
                  <a:pt x="177651" y="1019257"/>
                  <a:pt x="172351" y="1017475"/>
                  <a:pt x="168818" y="1013912"/>
                </a:cubicBezTo>
                <a:cubicBezTo>
                  <a:pt x="160869" y="1005893"/>
                  <a:pt x="160869" y="993419"/>
                  <a:pt x="168818" y="986292"/>
                </a:cubicBezTo>
                <a:lnTo>
                  <a:pt x="329569" y="823245"/>
                </a:lnTo>
                <a:cubicBezTo>
                  <a:pt x="333544" y="819681"/>
                  <a:pt x="338622" y="817900"/>
                  <a:pt x="343480" y="817900"/>
                </a:cubicBezTo>
                <a:close/>
                <a:moveTo>
                  <a:pt x="443841" y="730816"/>
                </a:moveTo>
                <a:lnTo>
                  <a:pt x="443841" y="1098669"/>
                </a:lnTo>
                <a:lnTo>
                  <a:pt x="645433" y="1098669"/>
                </a:lnTo>
                <a:cubicBezTo>
                  <a:pt x="670299" y="1098669"/>
                  <a:pt x="690724" y="1079074"/>
                  <a:pt x="690724" y="1054135"/>
                </a:cubicBezTo>
                <a:lnTo>
                  <a:pt x="690724" y="730816"/>
                </a:lnTo>
                <a:close/>
                <a:moveTo>
                  <a:pt x="120585" y="730816"/>
                </a:moveTo>
                <a:lnTo>
                  <a:pt x="120585" y="1054135"/>
                </a:lnTo>
                <a:cubicBezTo>
                  <a:pt x="120585" y="1079074"/>
                  <a:pt x="140122" y="1098669"/>
                  <a:pt x="164100" y="1098669"/>
                </a:cubicBezTo>
                <a:lnTo>
                  <a:pt x="406543" y="1098669"/>
                </a:lnTo>
                <a:lnTo>
                  <a:pt x="406543" y="730816"/>
                </a:lnTo>
                <a:close/>
                <a:moveTo>
                  <a:pt x="504144" y="425517"/>
                </a:moveTo>
                <a:cubicBezTo>
                  <a:pt x="509165" y="425517"/>
                  <a:pt x="514298" y="427280"/>
                  <a:pt x="518315" y="430805"/>
                </a:cubicBezTo>
                <a:lnTo>
                  <a:pt x="566520" y="480154"/>
                </a:lnTo>
                <a:lnTo>
                  <a:pt x="615617" y="430805"/>
                </a:lnTo>
                <a:cubicBezTo>
                  <a:pt x="623651" y="423755"/>
                  <a:pt x="635256" y="423755"/>
                  <a:pt x="643290" y="430805"/>
                </a:cubicBezTo>
                <a:cubicBezTo>
                  <a:pt x="650431" y="438736"/>
                  <a:pt x="650431" y="450192"/>
                  <a:pt x="643290" y="458123"/>
                </a:cubicBezTo>
                <a:lnTo>
                  <a:pt x="593300" y="506592"/>
                </a:lnTo>
                <a:lnTo>
                  <a:pt x="643290" y="554179"/>
                </a:lnTo>
                <a:cubicBezTo>
                  <a:pt x="650431" y="562110"/>
                  <a:pt x="650431" y="574448"/>
                  <a:pt x="643290" y="582379"/>
                </a:cubicBezTo>
                <a:cubicBezTo>
                  <a:pt x="639719" y="585904"/>
                  <a:pt x="633470" y="587667"/>
                  <a:pt x="629900" y="587667"/>
                </a:cubicBezTo>
                <a:cubicBezTo>
                  <a:pt x="624544" y="587667"/>
                  <a:pt x="619188" y="585904"/>
                  <a:pt x="615617" y="582379"/>
                </a:cubicBezTo>
                <a:lnTo>
                  <a:pt x="566520" y="533029"/>
                </a:lnTo>
                <a:lnTo>
                  <a:pt x="518315" y="582379"/>
                </a:lnTo>
                <a:cubicBezTo>
                  <a:pt x="513852" y="585904"/>
                  <a:pt x="508496" y="587667"/>
                  <a:pt x="504032" y="587667"/>
                </a:cubicBezTo>
                <a:cubicBezTo>
                  <a:pt x="498676" y="587667"/>
                  <a:pt x="494213" y="585904"/>
                  <a:pt x="490642" y="582379"/>
                </a:cubicBezTo>
                <a:cubicBezTo>
                  <a:pt x="482608" y="574448"/>
                  <a:pt x="482608" y="562110"/>
                  <a:pt x="490642" y="554179"/>
                </a:cubicBezTo>
                <a:lnTo>
                  <a:pt x="539739" y="506592"/>
                </a:lnTo>
                <a:lnTo>
                  <a:pt x="490642" y="458123"/>
                </a:lnTo>
                <a:cubicBezTo>
                  <a:pt x="482608" y="450192"/>
                  <a:pt x="482608" y="438736"/>
                  <a:pt x="490642" y="430805"/>
                </a:cubicBezTo>
                <a:cubicBezTo>
                  <a:pt x="494213" y="427280"/>
                  <a:pt x="499123" y="425517"/>
                  <a:pt x="504144" y="425517"/>
                </a:cubicBezTo>
                <a:close/>
                <a:moveTo>
                  <a:pt x="260481" y="408060"/>
                </a:moveTo>
                <a:cubicBezTo>
                  <a:pt x="271059" y="408060"/>
                  <a:pt x="278993" y="416875"/>
                  <a:pt x="278993" y="426572"/>
                </a:cubicBezTo>
                <a:lnTo>
                  <a:pt x="278993" y="488279"/>
                </a:lnTo>
                <a:lnTo>
                  <a:pt x="340699" y="488279"/>
                </a:lnTo>
                <a:cubicBezTo>
                  <a:pt x="351277" y="488279"/>
                  <a:pt x="360092" y="497094"/>
                  <a:pt x="360092" y="507672"/>
                </a:cubicBezTo>
                <a:cubicBezTo>
                  <a:pt x="360092" y="518251"/>
                  <a:pt x="351277" y="526185"/>
                  <a:pt x="340699" y="526185"/>
                </a:cubicBezTo>
                <a:lnTo>
                  <a:pt x="278993" y="526185"/>
                </a:lnTo>
                <a:lnTo>
                  <a:pt x="278993" y="588773"/>
                </a:lnTo>
                <a:cubicBezTo>
                  <a:pt x="278993" y="598470"/>
                  <a:pt x="271059" y="607285"/>
                  <a:pt x="260481" y="607285"/>
                </a:cubicBezTo>
                <a:cubicBezTo>
                  <a:pt x="249903" y="607285"/>
                  <a:pt x="241969" y="598470"/>
                  <a:pt x="241969" y="588773"/>
                </a:cubicBezTo>
                <a:lnTo>
                  <a:pt x="241969" y="526185"/>
                </a:lnTo>
                <a:lnTo>
                  <a:pt x="179381" y="526185"/>
                </a:lnTo>
                <a:cubicBezTo>
                  <a:pt x="169684" y="526185"/>
                  <a:pt x="160869" y="518251"/>
                  <a:pt x="160869" y="507672"/>
                </a:cubicBezTo>
                <a:cubicBezTo>
                  <a:pt x="160869" y="497094"/>
                  <a:pt x="169684" y="488279"/>
                  <a:pt x="179381" y="488279"/>
                </a:cubicBezTo>
                <a:lnTo>
                  <a:pt x="241969" y="488279"/>
                </a:lnTo>
                <a:lnTo>
                  <a:pt x="241969" y="426572"/>
                </a:lnTo>
                <a:cubicBezTo>
                  <a:pt x="241969" y="416875"/>
                  <a:pt x="249903" y="408060"/>
                  <a:pt x="260481" y="408060"/>
                </a:cubicBezTo>
                <a:close/>
                <a:moveTo>
                  <a:pt x="443841" y="323773"/>
                </a:moveTo>
                <a:lnTo>
                  <a:pt x="443841" y="692517"/>
                </a:lnTo>
                <a:lnTo>
                  <a:pt x="690724" y="692517"/>
                </a:lnTo>
                <a:lnTo>
                  <a:pt x="690724" y="323773"/>
                </a:lnTo>
                <a:close/>
                <a:moveTo>
                  <a:pt x="120585" y="323773"/>
                </a:moveTo>
                <a:lnTo>
                  <a:pt x="120585" y="692517"/>
                </a:lnTo>
                <a:lnTo>
                  <a:pt x="406543" y="692517"/>
                </a:lnTo>
                <a:lnTo>
                  <a:pt x="406543" y="323773"/>
                </a:lnTo>
                <a:close/>
                <a:moveTo>
                  <a:pt x="178626" y="164791"/>
                </a:moveTo>
                <a:lnTo>
                  <a:pt x="629645" y="164791"/>
                </a:lnTo>
                <a:cubicBezTo>
                  <a:pt x="638524" y="164791"/>
                  <a:pt x="646514" y="171956"/>
                  <a:pt x="646514" y="181808"/>
                </a:cubicBezTo>
                <a:lnTo>
                  <a:pt x="646514" y="229276"/>
                </a:lnTo>
                <a:cubicBezTo>
                  <a:pt x="646514" y="238232"/>
                  <a:pt x="638524" y="246293"/>
                  <a:pt x="629645" y="246293"/>
                </a:cubicBezTo>
                <a:lnTo>
                  <a:pt x="178626" y="246293"/>
                </a:lnTo>
                <a:cubicBezTo>
                  <a:pt x="167972" y="246293"/>
                  <a:pt x="160869" y="238232"/>
                  <a:pt x="160869" y="229276"/>
                </a:cubicBezTo>
                <a:lnTo>
                  <a:pt x="160869" y="181808"/>
                </a:lnTo>
                <a:cubicBezTo>
                  <a:pt x="160869" y="171956"/>
                  <a:pt x="167972" y="164791"/>
                  <a:pt x="178626" y="164791"/>
                </a:cubicBezTo>
                <a:close/>
                <a:moveTo>
                  <a:pt x="164100" y="120697"/>
                </a:moveTo>
                <a:cubicBezTo>
                  <a:pt x="140122" y="120697"/>
                  <a:pt x="120585" y="140292"/>
                  <a:pt x="120585" y="165231"/>
                </a:cubicBezTo>
                <a:lnTo>
                  <a:pt x="120585" y="285474"/>
                </a:lnTo>
                <a:lnTo>
                  <a:pt x="690724" y="285474"/>
                </a:lnTo>
                <a:lnTo>
                  <a:pt x="690724" y="165231"/>
                </a:lnTo>
                <a:cubicBezTo>
                  <a:pt x="690724" y="140292"/>
                  <a:pt x="670299" y="120697"/>
                  <a:pt x="645433" y="120697"/>
                </a:cubicBezTo>
                <a:close/>
                <a:moveTo>
                  <a:pt x="164100" y="82398"/>
                </a:moveTo>
                <a:lnTo>
                  <a:pt x="645433" y="82398"/>
                </a:lnTo>
                <a:cubicBezTo>
                  <a:pt x="691612" y="82398"/>
                  <a:pt x="728911" y="118916"/>
                  <a:pt x="728911" y="165231"/>
                </a:cubicBezTo>
                <a:lnTo>
                  <a:pt x="728911" y="1054135"/>
                </a:lnTo>
                <a:cubicBezTo>
                  <a:pt x="728911" y="1099560"/>
                  <a:pt x="691612" y="1136969"/>
                  <a:pt x="645433" y="1136969"/>
                </a:cubicBezTo>
                <a:lnTo>
                  <a:pt x="164100" y="1136969"/>
                </a:lnTo>
                <a:cubicBezTo>
                  <a:pt x="118809" y="1136969"/>
                  <a:pt x="82398" y="1099560"/>
                  <a:pt x="82398" y="1054135"/>
                </a:cubicBezTo>
                <a:lnTo>
                  <a:pt x="82398" y="165231"/>
                </a:lnTo>
                <a:cubicBezTo>
                  <a:pt x="82398" y="118916"/>
                  <a:pt x="118809" y="82398"/>
                  <a:pt x="164100" y="82398"/>
                </a:cubicBezTo>
                <a:close/>
                <a:moveTo>
                  <a:pt x="96287" y="38204"/>
                </a:moveTo>
                <a:cubicBezTo>
                  <a:pt x="64191" y="38204"/>
                  <a:pt x="38336" y="63970"/>
                  <a:pt x="38336" y="95956"/>
                </a:cubicBezTo>
                <a:lnTo>
                  <a:pt x="38336" y="1118599"/>
                </a:lnTo>
                <a:cubicBezTo>
                  <a:pt x="38336" y="1150584"/>
                  <a:pt x="64191" y="1177239"/>
                  <a:pt x="96287" y="1177239"/>
                </a:cubicBezTo>
                <a:lnTo>
                  <a:pt x="715910" y="1177239"/>
                </a:lnTo>
                <a:cubicBezTo>
                  <a:pt x="747114" y="1177239"/>
                  <a:pt x="773861" y="1150584"/>
                  <a:pt x="773861" y="1118599"/>
                </a:cubicBezTo>
                <a:lnTo>
                  <a:pt x="773861" y="95956"/>
                </a:lnTo>
                <a:cubicBezTo>
                  <a:pt x="773861" y="63970"/>
                  <a:pt x="747114" y="38204"/>
                  <a:pt x="715910" y="38204"/>
                </a:cubicBezTo>
                <a:close/>
                <a:moveTo>
                  <a:pt x="96287" y="0"/>
                </a:moveTo>
                <a:lnTo>
                  <a:pt x="715910" y="0"/>
                </a:lnTo>
                <a:cubicBezTo>
                  <a:pt x="769403" y="0"/>
                  <a:pt x="811305" y="43535"/>
                  <a:pt x="811305" y="95956"/>
                </a:cubicBezTo>
                <a:lnTo>
                  <a:pt x="811305" y="1118599"/>
                </a:lnTo>
                <a:cubicBezTo>
                  <a:pt x="811305" y="1171908"/>
                  <a:pt x="769403" y="1215444"/>
                  <a:pt x="715910" y="1215444"/>
                </a:cubicBezTo>
                <a:lnTo>
                  <a:pt x="96287" y="1215444"/>
                </a:lnTo>
                <a:cubicBezTo>
                  <a:pt x="43686" y="1215444"/>
                  <a:pt x="0" y="1171908"/>
                  <a:pt x="0" y="1118599"/>
                </a:cubicBezTo>
                <a:lnTo>
                  <a:pt x="0" y="95956"/>
                </a:lnTo>
                <a:cubicBezTo>
                  <a:pt x="0" y="43535"/>
                  <a:pt x="43686" y="0"/>
                  <a:pt x="962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A8B5C9C-792E-4F1C-8A41-A8E22C922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9705" y="9712551"/>
            <a:ext cx="1381970" cy="1296487"/>
          </a:xfrm>
          <a:custGeom>
            <a:avLst/>
            <a:gdLst>
              <a:gd name="connsiteX0" fmla="*/ 241731 w 1381970"/>
              <a:gd name="connsiteY0" fmla="*/ 257607 h 1296487"/>
              <a:gd name="connsiteX1" fmla="*/ 318857 w 1381970"/>
              <a:gd name="connsiteY1" fmla="*/ 257607 h 1296487"/>
              <a:gd name="connsiteX2" fmla="*/ 325949 w 1381970"/>
              <a:gd name="connsiteY2" fmla="*/ 269169 h 1296487"/>
              <a:gd name="connsiteX3" fmla="*/ 323290 w 1381970"/>
              <a:gd name="connsiteY3" fmla="*/ 283398 h 1296487"/>
              <a:gd name="connsiteX4" fmla="*/ 366729 w 1381970"/>
              <a:gd name="connsiteY4" fmla="*/ 317194 h 1296487"/>
              <a:gd name="connsiteX5" fmla="*/ 389779 w 1381970"/>
              <a:gd name="connsiteY5" fmla="*/ 294071 h 1296487"/>
              <a:gd name="connsiteX6" fmla="*/ 388005 w 1381970"/>
              <a:gd name="connsiteY6" fmla="*/ 270058 h 1296487"/>
              <a:gd name="connsiteX7" fmla="*/ 395098 w 1381970"/>
              <a:gd name="connsiteY7" fmla="*/ 257607 h 1296487"/>
              <a:gd name="connsiteX8" fmla="*/ 474884 w 1381970"/>
              <a:gd name="connsiteY8" fmla="*/ 257607 h 1296487"/>
              <a:gd name="connsiteX9" fmla="*/ 504139 w 1381970"/>
              <a:gd name="connsiteY9" fmla="*/ 286956 h 1296487"/>
              <a:gd name="connsiteX10" fmla="*/ 504139 w 1381970"/>
              <a:gd name="connsiteY10" fmla="*/ 367888 h 1296487"/>
              <a:gd name="connsiteX11" fmla="*/ 539599 w 1381970"/>
              <a:gd name="connsiteY11" fmla="*/ 357215 h 1296487"/>
              <a:gd name="connsiteX12" fmla="*/ 562649 w 1381970"/>
              <a:gd name="connsiteY12" fmla="*/ 381228 h 1296487"/>
              <a:gd name="connsiteX13" fmla="*/ 529848 w 1381970"/>
              <a:gd name="connsiteY13" fmla="*/ 423917 h 1296487"/>
              <a:gd name="connsiteX14" fmla="*/ 504139 w 1381970"/>
              <a:gd name="connsiteY14" fmla="*/ 412356 h 1296487"/>
              <a:gd name="connsiteX15" fmla="*/ 504139 w 1381970"/>
              <a:gd name="connsiteY15" fmla="*/ 494177 h 1296487"/>
              <a:gd name="connsiteX16" fmla="*/ 474884 w 1381970"/>
              <a:gd name="connsiteY16" fmla="*/ 523526 h 1296487"/>
              <a:gd name="connsiteX17" fmla="*/ 395984 w 1381970"/>
              <a:gd name="connsiteY17" fmla="*/ 523526 h 1296487"/>
              <a:gd name="connsiteX18" fmla="*/ 388005 w 1381970"/>
              <a:gd name="connsiteY18" fmla="*/ 511075 h 1296487"/>
              <a:gd name="connsiteX19" fmla="*/ 391552 w 1381970"/>
              <a:gd name="connsiteY19" fmla="*/ 496845 h 1296487"/>
              <a:gd name="connsiteX20" fmla="*/ 348112 w 1381970"/>
              <a:gd name="connsiteY20" fmla="*/ 463939 h 1296487"/>
              <a:gd name="connsiteX21" fmla="*/ 325063 w 1381970"/>
              <a:gd name="connsiteY21" fmla="*/ 487062 h 1296487"/>
              <a:gd name="connsiteX22" fmla="*/ 325949 w 1381970"/>
              <a:gd name="connsiteY22" fmla="*/ 511075 h 1296487"/>
              <a:gd name="connsiteX23" fmla="*/ 319744 w 1381970"/>
              <a:gd name="connsiteY23" fmla="*/ 523526 h 1296487"/>
              <a:gd name="connsiteX24" fmla="*/ 241731 w 1381970"/>
              <a:gd name="connsiteY24" fmla="*/ 523526 h 1296487"/>
              <a:gd name="connsiteX25" fmla="*/ 212476 w 1381970"/>
              <a:gd name="connsiteY25" fmla="*/ 494177 h 1296487"/>
              <a:gd name="connsiteX26" fmla="*/ 212476 w 1381970"/>
              <a:gd name="connsiteY26" fmla="*/ 411466 h 1296487"/>
              <a:gd name="connsiteX27" fmla="*/ 185880 w 1381970"/>
              <a:gd name="connsiteY27" fmla="*/ 423917 h 1296487"/>
              <a:gd name="connsiteX28" fmla="*/ 152193 w 1381970"/>
              <a:gd name="connsiteY28" fmla="*/ 381228 h 1296487"/>
              <a:gd name="connsiteX29" fmla="*/ 176128 w 1381970"/>
              <a:gd name="connsiteY29" fmla="*/ 357215 h 1296487"/>
              <a:gd name="connsiteX30" fmla="*/ 212476 w 1381970"/>
              <a:gd name="connsiteY30" fmla="*/ 368777 h 1296487"/>
              <a:gd name="connsiteX31" fmla="*/ 212476 w 1381970"/>
              <a:gd name="connsiteY31" fmla="*/ 286956 h 1296487"/>
              <a:gd name="connsiteX32" fmla="*/ 241731 w 1381970"/>
              <a:gd name="connsiteY32" fmla="*/ 257607 h 1296487"/>
              <a:gd name="connsiteX33" fmla="*/ 356098 w 1381970"/>
              <a:gd name="connsiteY33" fmla="*/ 117098 h 1296487"/>
              <a:gd name="connsiteX34" fmla="*/ 319607 w 1381970"/>
              <a:gd name="connsiteY34" fmla="*/ 118877 h 1296487"/>
              <a:gd name="connsiteX35" fmla="*/ 40138 w 1381970"/>
              <a:gd name="connsiteY35" fmla="*/ 400828 h 1296487"/>
              <a:gd name="connsiteX36" fmla="*/ 97989 w 1381970"/>
              <a:gd name="connsiteY36" fmla="*/ 621407 h 1296487"/>
              <a:gd name="connsiteX37" fmla="*/ 122910 w 1381970"/>
              <a:gd name="connsiteY37" fmla="*/ 908694 h 1296487"/>
              <a:gd name="connsiteX38" fmla="*/ 122910 w 1381970"/>
              <a:gd name="connsiteY38" fmla="*/ 1221774 h 1296487"/>
              <a:gd name="connsiteX39" fmla="*/ 160291 w 1381970"/>
              <a:gd name="connsiteY39" fmla="*/ 1259130 h 1296487"/>
              <a:gd name="connsiteX40" fmla="*/ 425520 w 1381970"/>
              <a:gd name="connsiteY40" fmla="*/ 1259130 h 1296487"/>
              <a:gd name="connsiteX41" fmla="*/ 461121 w 1381970"/>
              <a:gd name="connsiteY41" fmla="*/ 1236895 h 1296487"/>
              <a:gd name="connsiteX42" fmla="*/ 462011 w 1381970"/>
              <a:gd name="connsiteY42" fmla="*/ 1233337 h 1296487"/>
              <a:gd name="connsiteX43" fmla="*/ 462901 w 1381970"/>
              <a:gd name="connsiteY43" fmla="*/ 1227111 h 1296487"/>
              <a:gd name="connsiteX44" fmla="*/ 463791 w 1381970"/>
              <a:gd name="connsiteY44" fmla="*/ 1221774 h 1296487"/>
              <a:gd name="connsiteX45" fmla="*/ 463791 w 1381970"/>
              <a:gd name="connsiteY45" fmla="*/ 1069681 h 1296487"/>
              <a:gd name="connsiteX46" fmla="*/ 464681 w 1381970"/>
              <a:gd name="connsiteY46" fmla="*/ 1061676 h 1296487"/>
              <a:gd name="connsiteX47" fmla="*/ 467351 w 1381970"/>
              <a:gd name="connsiteY47" fmla="*/ 1054561 h 1296487"/>
              <a:gd name="connsiteX48" fmla="*/ 467351 w 1381970"/>
              <a:gd name="connsiteY48" fmla="*/ 1052782 h 1296487"/>
              <a:gd name="connsiteX49" fmla="*/ 470021 w 1381970"/>
              <a:gd name="connsiteY49" fmla="*/ 1047445 h 1296487"/>
              <a:gd name="connsiteX50" fmla="*/ 470911 w 1381970"/>
              <a:gd name="connsiteY50" fmla="*/ 1045667 h 1296487"/>
              <a:gd name="connsiteX51" fmla="*/ 475362 w 1381970"/>
              <a:gd name="connsiteY51" fmla="*/ 1041219 h 1296487"/>
              <a:gd name="connsiteX52" fmla="*/ 477142 w 1381970"/>
              <a:gd name="connsiteY52" fmla="*/ 1038551 h 1296487"/>
              <a:gd name="connsiteX53" fmla="*/ 481592 w 1381970"/>
              <a:gd name="connsiteY53" fmla="*/ 1034993 h 1296487"/>
              <a:gd name="connsiteX54" fmla="*/ 484262 w 1381970"/>
              <a:gd name="connsiteY54" fmla="*/ 1033214 h 1296487"/>
              <a:gd name="connsiteX55" fmla="*/ 504733 w 1381970"/>
              <a:gd name="connsiteY55" fmla="*/ 1026988 h 1296487"/>
              <a:gd name="connsiteX56" fmla="*/ 510073 w 1381970"/>
              <a:gd name="connsiteY56" fmla="*/ 1026099 h 1296487"/>
              <a:gd name="connsiteX57" fmla="*/ 522533 w 1381970"/>
              <a:gd name="connsiteY57" fmla="*/ 1026988 h 1296487"/>
              <a:gd name="connsiteX58" fmla="*/ 626667 w 1381970"/>
              <a:gd name="connsiteY58" fmla="*/ 1026988 h 1296487"/>
              <a:gd name="connsiteX59" fmla="*/ 674728 w 1381970"/>
              <a:gd name="connsiteY59" fmla="*/ 979848 h 1296487"/>
              <a:gd name="connsiteX60" fmla="*/ 674728 w 1381970"/>
              <a:gd name="connsiteY60" fmla="*/ 878453 h 1296487"/>
              <a:gd name="connsiteX61" fmla="*/ 655147 w 1381970"/>
              <a:gd name="connsiteY61" fmla="*/ 879343 h 1296487"/>
              <a:gd name="connsiteX62" fmla="*/ 582165 w 1381970"/>
              <a:gd name="connsiteY62" fmla="*/ 870448 h 1296487"/>
              <a:gd name="connsiteX63" fmla="*/ 569705 w 1381970"/>
              <a:gd name="connsiteY63" fmla="*/ 846433 h 1296487"/>
              <a:gd name="connsiteX64" fmla="*/ 593735 w 1381970"/>
              <a:gd name="connsiteY64" fmla="*/ 833981 h 1296487"/>
              <a:gd name="connsiteX65" fmla="*/ 674728 w 1381970"/>
              <a:gd name="connsiteY65" fmla="*/ 841097 h 1296487"/>
              <a:gd name="connsiteX66" fmla="*/ 674728 w 1381970"/>
              <a:gd name="connsiteY66" fmla="*/ 759269 h 1296487"/>
              <a:gd name="connsiteX67" fmla="*/ 675618 w 1381970"/>
              <a:gd name="connsiteY67" fmla="*/ 750375 h 1296487"/>
              <a:gd name="connsiteX68" fmla="*/ 718339 w 1381970"/>
              <a:gd name="connsiteY68" fmla="*/ 714797 h 1296487"/>
              <a:gd name="connsiteX69" fmla="*/ 753941 w 1381970"/>
              <a:gd name="connsiteY69" fmla="*/ 714797 h 1296487"/>
              <a:gd name="connsiteX70" fmla="*/ 769961 w 1381970"/>
              <a:gd name="connsiteY70" fmla="*/ 705903 h 1296487"/>
              <a:gd name="connsiteX71" fmla="*/ 772631 w 1381970"/>
              <a:gd name="connsiteY71" fmla="*/ 696119 h 1296487"/>
              <a:gd name="connsiteX72" fmla="*/ 771741 w 1381970"/>
              <a:gd name="connsiteY72" fmla="*/ 689893 h 1296487"/>
              <a:gd name="connsiteX73" fmla="*/ 769961 w 1381970"/>
              <a:gd name="connsiteY73" fmla="*/ 686336 h 1296487"/>
              <a:gd name="connsiteX74" fmla="*/ 690749 w 1381970"/>
              <a:gd name="connsiteY74" fmla="*/ 552031 h 1296487"/>
              <a:gd name="connsiteX75" fmla="*/ 674728 w 1381970"/>
              <a:gd name="connsiteY75" fmla="*/ 492439 h 1296487"/>
              <a:gd name="connsiteX76" fmla="*/ 674728 w 1381970"/>
              <a:gd name="connsiteY76" fmla="*/ 434626 h 1296487"/>
              <a:gd name="connsiteX77" fmla="*/ 672948 w 1381970"/>
              <a:gd name="connsiteY77" fmla="*/ 412390 h 1296487"/>
              <a:gd name="connsiteX78" fmla="*/ 672948 w 1381970"/>
              <a:gd name="connsiteY78" fmla="*/ 406164 h 1296487"/>
              <a:gd name="connsiteX79" fmla="*/ 671168 w 1381970"/>
              <a:gd name="connsiteY79" fmla="*/ 388376 h 1296487"/>
              <a:gd name="connsiteX80" fmla="*/ 669388 w 1381970"/>
              <a:gd name="connsiteY80" fmla="*/ 375034 h 1296487"/>
              <a:gd name="connsiteX81" fmla="*/ 666718 w 1381970"/>
              <a:gd name="connsiteY81" fmla="*/ 366140 h 1296487"/>
              <a:gd name="connsiteX82" fmla="*/ 664048 w 1381970"/>
              <a:gd name="connsiteY82" fmla="*/ 352798 h 1296487"/>
              <a:gd name="connsiteX83" fmla="*/ 664048 w 1381970"/>
              <a:gd name="connsiteY83" fmla="*/ 351909 h 1296487"/>
              <a:gd name="connsiteX84" fmla="*/ 567925 w 1381970"/>
              <a:gd name="connsiteY84" fmla="*/ 198037 h 1296487"/>
              <a:gd name="connsiteX85" fmla="*/ 521643 w 1381970"/>
              <a:gd name="connsiteY85" fmla="*/ 163349 h 1296487"/>
              <a:gd name="connsiteX86" fmla="*/ 509183 w 1381970"/>
              <a:gd name="connsiteY86" fmla="*/ 156234 h 1296487"/>
              <a:gd name="connsiteX87" fmla="*/ 499392 w 1381970"/>
              <a:gd name="connsiteY87" fmla="*/ 150897 h 1296487"/>
              <a:gd name="connsiteX88" fmla="*/ 477142 w 1381970"/>
              <a:gd name="connsiteY88" fmla="*/ 140224 h 1296487"/>
              <a:gd name="connsiteX89" fmla="*/ 476252 w 1381970"/>
              <a:gd name="connsiteY89" fmla="*/ 140224 h 1296487"/>
              <a:gd name="connsiteX90" fmla="*/ 453111 w 1381970"/>
              <a:gd name="connsiteY90" fmla="*/ 131329 h 1296487"/>
              <a:gd name="connsiteX91" fmla="*/ 450441 w 1381970"/>
              <a:gd name="connsiteY91" fmla="*/ 131329 h 1296487"/>
              <a:gd name="connsiteX92" fmla="*/ 441541 w 1381970"/>
              <a:gd name="connsiteY92" fmla="*/ 128661 h 1296487"/>
              <a:gd name="connsiteX93" fmla="*/ 356098 w 1381970"/>
              <a:gd name="connsiteY93" fmla="*/ 117098 h 1296487"/>
              <a:gd name="connsiteX94" fmla="*/ 667608 w 1381970"/>
              <a:gd name="connsiteY94" fmla="*/ 78520 h 1296487"/>
              <a:gd name="connsiteX95" fmla="*/ 605306 w 1381970"/>
              <a:gd name="connsiteY95" fmla="*/ 79742 h 1296487"/>
              <a:gd name="connsiteX96" fmla="*/ 502062 w 1381970"/>
              <a:gd name="connsiteY96" fmla="*/ 109983 h 1296487"/>
              <a:gd name="connsiteX97" fmla="*/ 524313 w 1381970"/>
              <a:gd name="connsiteY97" fmla="*/ 120656 h 1296487"/>
              <a:gd name="connsiteX98" fmla="*/ 526093 w 1381970"/>
              <a:gd name="connsiteY98" fmla="*/ 121546 h 1296487"/>
              <a:gd name="connsiteX99" fmla="*/ 544784 w 1381970"/>
              <a:gd name="connsiteY99" fmla="*/ 132219 h 1296487"/>
              <a:gd name="connsiteX100" fmla="*/ 551904 w 1381970"/>
              <a:gd name="connsiteY100" fmla="*/ 136666 h 1296487"/>
              <a:gd name="connsiteX101" fmla="*/ 564364 w 1381970"/>
              <a:gd name="connsiteY101" fmla="*/ 146450 h 1296487"/>
              <a:gd name="connsiteX102" fmla="*/ 699649 w 1381970"/>
              <a:gd name="connsiteY102" fmla="*/ 342125 h 1296487"/>
              <a:gd name="connsiteX103" fmla="*/ 700539 w 1381970"/>
              <a:gd name="connsiteY103" fmla="*/ 343014 h 1296487"/>
              <a:gd name="connsiteX104" fmla="*/ 706769 w 1381970"/>
              <a:gd name="connsiteY104" fmla="*/ 374145 h 1296487"/>
              <a:gd name="connsiteX105" fmla="*/ 708549 w 1381970"/>
              <a:gd name="connsiteY105" fmla="*/ 379481 h 1296487"/>
              <a:gd name="connsiteX106" fmla="*/ 710329 w 1381970"/>
              <a:gd name="connsiteY106" fmla="*/ 389265 h 1296487"/>
              <a:gd name="connsiteX107" fmla="*/ 711219 w 1381970"/>
              <a:gd name="connsiteY107" fmla="*/ 403496 h 1296487"/>
              <a:gd name="connsiteX108" fmla="*/ 711219 w 1381970"/>
              <a:gd name="connsiteY108" fmla="*/ 411501 h 1296487"/>
              <a:gd name="connsiteX109" fmla="*/ 712999 w 1381970"/>
              <a:gd name="connsiteY109" fmla="*/ 434626 h 1296487"/>
              <a:gd name="connsiteX110" fmla="*/ 712999 w 1381970"/>
              <a:gd name="connsiteY110" fmla="*/ 492439 h 1296487"/>
              <a:gd name="connsiteX111" fmla="*/ 723680 w 1381970"/>
              <a:gd name="connsiteY111" fmla="*/ 532464 h 1296487"/>
              <a:gd name="connsiteX112" fmla="*/ 802892 w 1381970"/>
              <a:gd name="connsiteY112" fmla="*/ 667657 h 1296487"/>
              <a:gd name="connsiteX113" fmla="*/ 810902 w 1381970"/>
              <a:gd name="connsiteY113" fmla="*/ 696119 h 1296487"/>
              <a:gd name="connsiteX114" fmla="*/ 803782 w 1381970"/>
              <a:gd name="connsiteY114" fmla="*/ 724581 h 1296487"/>
              <a:gd name="connsiteX115" fmla="*/ 769071 w 1381970"/>
              <a:gd name="connsiteY115" fmla="*/ 751264 h 1296487"/>
              <a:gd name="connsiteX116" fmla="*/ 753941 w 1381970"/>
              <a:gd name="connsiteY116" fmla="*/ 753043 h 1296487"/>
              <a:gd name="connsiteX117" fmla="*/ 718339 w 1381970"/>
              <a:gd name="connsiteY117" fmla="*/ 753043 h 1296487"/>
              <a:gd name="connsiteX118" fmla="*/ 712999 w 1381970"/>
              <a:gd name="connsiteY118" fmla="*/ 759269 h 1296487"/>
              <a:gd name="connsiteX119" fmla="*/ 712999 w 1381970"/>
              <a:gd name="connsiteY119" fmla="*/ 979848 h 1296487"/>
              <a:gd name="connsiteX120" fmla="*/ 626667 w 1381970"/>
              <a:gd name="connsiteY120" fmla="*/ 1065234 h 1296487"/>
              <a:gd name="connsiteX121" fmla="*/ 522533 w 1381970"/>
              <a:gd name="connsiteY121" fmla="*/ 1065234 h 1296487"/>
              <a:gd name="connsiteX122" fmla="*/ 508293 w 1381970"/>
              <a:gd name="connsiteY122" fmla="*/ 1064345 h 1296487"/>
              <a:gd name="connsiteX123" fmla="*/ 504733 w 1381970"/>
              <a:gd name="connsiteY123" fmla="*/ 1065234 h 1296487"/>
              <a:gd name="connsiteX124" fmla="*/ 503843 w 1381970"/>
              <a:gd name="connsiteY124" fmla="*/ 1066123 h 1296487"/>
              <a:gd name="connsiteX125" fmla="*/ 502952 w 1381970"/>
              <a:gd name="connsiteY125" fmla="*/ 1066123 h 1296487"/>
              <a:gd name="connsiteX126" fmla="*/ 502062 w 1381970"/>
              <a:gd name="connsiteY126" fmla="*/ 1069681 h 1296487"/>
              <a:gd name="connsiteX127" fmla="*/ 502062 w 1381970"/>
              <a:gd name="connsiteY127" fmla="*/ 1219106 h 1296487"/>
              <a:gd name="connsiteX128" fmla="*/ 711219 w 1381970"/>
              <a:gd name="connsiteY128" fmla="*/ 1219106 h 1296487"/>
              <a:gd name="connsiteX129" fmla="*/ 745930 w 1381970"/>
              <a:gd name="connsiteY129" fmla="*/ 1196870 h 1296487"/>
              <a:gd name="connsiteX130" fmla="*/ 747710 w 1381970"/>
              <a:gd name="connsiteY130" fmla="*/ 1193312 h 1296487"/>
              <a:gd name="connsiteX131" fmla="*/ 748600 w 1381970"/>
              <a:gd name="connsiteY131" fmla="*/ 1187086 h 1296487"/>
              <a:gd name="connsiteX132" fmla="*/ 749490 w 1381970"/>
              <a:gd name="connsiteY132" fmla="*/ 1181750 h 1296487"/>
              <a:gd name="connsiteX133" fmla="*/ 749490 w 1381970"/>
              <a:gd name="connsiteY133" fmla="*/ 1030546 h 1296487"/>
              <a:gd name="connsiteX134" fmla="*/ 762841 w 1381970"/>
              <a:gd name="connsiteY134" fmla="*/ 999416 h 1296487"/>
              <a:gd name="connsiteX135" fmla="*/ 795772 w 1381970"/>
              <a:gd name="connsiteY135" fmla="*/ 987853 h 1296487"/>
              <a:gd name="connsiteX136" fmla="*/ 807342 w 1381970"/>
              <a:gd name="connsiteY136" fmla="*/ 987853 h 1296487"/>
              <a:gd name="connsiteX137" fmla="*/ 912366 w 1381970"/>
              <a:gd name="connsiteY137" fmla="*/ 987853 h 1296487"/>
              <a:gd name="connsiteX138" fmla="*/ 959537 w 1381970"/>
              <a:gd name="connsiteY138" fmla="*/ 940713 h 1296487"/>
              <a:gd name="connsiteX139" fmla="*/ 959537 w 1381970"/>
              <a:gd name="connsiteY139" fmla="*/ 839318 h 1296487"/>
              <a:gd name="connsiteX140" fmla="*/ 940847 w 1381970"/>
              <a:gd name="connsiteY140" fmla="*/ 839318 h 1296487"/>
              <a:gd name="connsiteX141" fmla="*/ 868754 w 1381970"/>
              <a:gd name="connsiteY141" fmla="*/ 830424 h 1296487"/>
              <a:gd name="connsiteX142" fmla="*/ 855404 w 1381970"/>
              <a:gd name="connsiteY142" fmla="*/ 807298 h 1296487"/>
              <a:gd name="connsiteX143" fmla="*/ 879435 w 1381970"/>
              <a:gd name="connsiteY143" fmla="*/ 793957 h 1296487"/>
              <a:gd name="connsiteX144" fmla="*/ 959537 w 1381970"/>
              <a:gd name="connsiteY144" fmla="*/ 801072 h 1296487"/>
              <a:gd name="connsiteX145" fmla="*/ 959537 w 1381970"/>
              <a:gd name="connsiteY145" fmla="*/ 719245 h 1296487"/>
              <a:gd name="connsiteX146" fmla="*/ 1004039 w 1381970"/>
              <a:gd name="connsiteY146" fmla="*/ 675662 h 1296487"/>
              <a:gd name="connsiteX147" fmla="*/ 1039640 w 1381970"/>
              <a:gd name="connsiteY147" fmla="*/ 675662 h 1296487"/>
              <a:gd name="connsiteX148" fmla="*/ 1055660 w 1381970"/>
              <a:gd name="connsiteY148" fmla="*/ 665879 h 1296487"/>
              <a:gd name="connsiteX149" fmla="*/ 1055660 w 1381970"/>
              <a:gd name="connsiteY149" fmla="*/ 648090 h 1296487"/>
              <a:gd name="connsiteX150" fmla="*/ 976448 w 1381970"/>
              <a:gd name="connsiteY150" fmla="*/ 512007 h 1296487"/>
              <a:gd name="connsiteX151" fmla="*/ 959537 w 1381970"/>
              <a:gd name="connsiteY151" fmla="*/ 453304 h 1296487"/>
              <a:gd name="connsiteX152" fmla="*/ 959537 w 1381970"/>
              <a:gd name="connsiteY152" fmla="*/ 395491 h 1296487"/>
              <a:gd name="connsiteX153" fmla="*/ 959537 w 1381970"/>
              <a:gd name="connsiteY153" fmla="*/ 373255 h 1296487"/>
              <a:gd name="connsiteX154" fmla="*/ 958647 w 1381970"/>
              <a:gd name="connsiteY154" fmla="*/ 366140 h 1296487"/>
              <a:gd name="connsiteX155" fmla="*/ 956867 w 1381970"/>
              <a:gd name="connsiteY155" fmla="*/ 348351 h 1296487"/>
              <a:gd name="connsiteX156" fmla="*/ 954197 w 1381970"/>
              <a:gd name="connsiteY156" fmla="*/ 335899 h 1296487"/>
              <a:gd name="connsiteX157" fmla="*/ 952417 w 1381970"/>
              <a:gd name="connsiteY157" fmla="*/ 327005 h 1296487"/>
              <a:gd name="connsiteX158" fmla="*/ 948857 w 1381970"/>
              <a:gd name="connsiteY158" fmla="*/ 312774 h 1296487"/>
              <a:gd name="connsiteX159" fmla="*/ 947967 w 1381970"/>
              <a:gd name="connsiteY159" fmla="*/ 311884 h 1296487"/>
              <a:gd name="connsiteX160" fmla="*/ 853624 w 1381970"/>
              <a:gd name="connsiteY160" fmla="*/ 158012 h 1296487"/>
              <a:gd name="connsiteX161" fmla="*/ 841163 w 1381970"/>
              <a:gd name="connsiteY161" fmla="*/ 147339 h 1296487"/>
              <a:gd name="connsiteX162" fmla="*/ 840273 w 1381970"/>
              <a:gd name="connsiteY162" fmla="*/ 146450 h 1296487"/>
              <a:gd name="connsiteX163" fmla="*/ 821583 w 1381970"/>
              <a:gd name="connsiteY163" fmla="*/ 133998 h 1296487"/>
              <a:gd name="connsiteX164" fmla="*/ 810012 w 1381970"/>
              <a:gd name="connsiteY164" fmla="*/ 125103 h 1296487"/>
              <a:gd name="connsiteX165" fmla="*/ 804672 w 1381970"/>
              <a:gd name="connsiteY165" fmla="*/ 122435 h 1296487"/>
              <a:gd name="connsiteX166" fmla="*/ 737030 w 1381970"/>
              <a:gd name="connsiteY166" fmla="*/ 92194 h 1296487"/>
              <a:gd name="connsiteX167" fmla="*/ 727240 w 1381970"/>
              <a:gd name="connsiteY167" fmla="*/ 88637 h 1296487"/>
              <a:gd name="connsiteX168" fmla="*/ 667608 w 1381970"/>
              <a:gd name="connsiteY168" fmla="*/ 78520 h 1296487"/>
              <a:gd name="connsiteX169" fmla="*/ 958480 w 1381970"/>
              <a:gd name="connsiteY169" fmla="*/ 39329 h 1296487"/>
              <a:gd name="connsiteX170" fmla="*/ 890115 w 1381970"/>
              <a:gd name="connsiteY170" fmla="*/ 40607 h 1296487"/>
              <a:gd name="connsiteX171" fmla="*/ 787762 w 1381970"/>
              <a:gd name="connsiteY171" fmla="*/ 69959 h 1296487"/>
              <a:gd name="connsiteX172" fmla="*/ 810902 w 1381970"/>
              <a:gd name="connsiteY172" fmla="*/ 82411 h 1296487"/>
              <a:gd name="connsiteX173" fmla="*/ 830483 w 1381970"/>
              <a:gd name="connsiteY173" fmla="*/ 93084 h 1296487"/>
              <a:gd name="connsiteX174" fmla="*/ 834043 w 1381970"/>
              <a:gd name="connsiteY174" fmla="*/ 95752 h 1296487"/>
              <a:gd name="connsiteX175" fmla="*/ 850064 w 1381970"/>
              <a:gd name="connsiteY175" fmla="*/ 106425 h 1296487"/>
              <a:gd name="connsiteX176" fmla="*/ 986238 w 1381970"/>
              <a:gd name="connsiteY176" fmla="*/ 302101 h 1296487"/>
              <a:gd name="connsiteX177" fmla="*/ 986238 w 1381970"/>
              <a:gd name="connsiteY177" fmla="*/ 303879 h 1296487"/>
              <a:gd name="connsiteX178" fmla="*/ 992468 w 1381970"/>
              <a:gd name="connsiteY178" fmla="*/ 333231 h 1296487"/>
              <a:gd name="connsiteX179" fmla="*/ 993358 w 1381970"/>
              <a:gd name="connsiteY179" fmla="*/ 339457 h 1296487"/>
              <a:gd name="connsiteX180" fmla="*/ 995138 w 1381970"/>
              <a:gd name="connsiteY180" fmla="*/ 350130 h 1296487"/>
              <a:gd name="connsiteX181" fmla="*/ 996918 w 1381970"/>
              <a:gd name="connsiteY181" fmla="*/ 363471 h 1296487"/>
              <a:gd name="connsiteX182" fmla="*/ 996918 w 1381970"/>
              <a:gd name="connsiteY182" fmla="*/ 372366 h 1296487"/>
              <a:gd name="connsiteX183" fmla="*/ 997808 w 1381970"/>
              <a:gd name="connsiteY183" fmla="*/ 395491 h 1296487"/>
              <a:gd name="connsiteX184" fmla="*/ 997808 w 1381970"/>
              <a:gd name="connsiteY184" fmla="*/ 453304 h 1296487"/>
              <a:gd name="connsiteX185" fmla="*/ 998699 w 1381970"/>
              <a:gd name="connsiteY185" fmla="*/ 463977 h 1296487"/>
              <a:gd name="connsiteX186" fmla="*/ 1009379 w 1381970"/>
              <a:gd name="connsiteY186" fmla="*/ 493329 h 1296487"/>
              <a:gd name="connsiteX187" fmla="*/ 1088591 w 1381970"/>
              <a:gd name="connsiteY187" fmla="*/ 628522 h 1296487"/>
              <a:gd name="connsiteX188" fmla="*/ 1094822 w 1381970"/>
              <a:gd name="connsiteY188" fmla="*/ 671215 h 1296487"/>
              <a:gd name="connsiteX189" fmla="*/ 1089481 w 1381970"/>
              <a:gd name="connsiteY189" fmla="*/ 685446 h 1296487"/>
              <a:gd name="connsiteX190" fmla="*/ 1039640 w 1381970"/>
              <a:gd name="connsiteY190" fmla="*/ 713019 h 1296487"/>
              <a:gd name="connsiteX191" fmla="*/ 1004039 w 1381970"/>
              <a:gd name="connsiteY191" fmla="*/ 713019 h 1296487"/>
              <a:gd name="connsiteX192" fmla="*/ 997808 w 1381970"/>
              <a:gd name="connsiteY192" fmla="*/ 719245 h 1296487"/>
              <a:gd name="connsiteX193" fmla="*/ 997808 w 1381970"/>
              <a:gd name="connsiteY193" fmla="*/ 940713 h 1296487"/>
              <a:gd name="connsiteX194" fmla="*/ 912366 w 1381970"/>
              <a:gd name="connsiteY194" fmla="*/ 1026099 h 1296487"/>
              <a:gd name="connsiteX195" fmla="*/ 807342 w 1381970"/>
              <a:gd name="connsiteY195" fmla="*/ 1026099 h 1296487"/>
              <a:gd name="connsiteX196" fmla="*/ 793992 w 1381970"/>
              <a:gd name="connsiteY196" fmla="*/ 1026099 h 1296487"/>
              <a:gd name="connsiteX197" fmla="*/ 789542 w 1381970"/>
              <a:gd name="connsiteY197" fmla="*/ 1026988 h 1296487"/>
              <a:gd name="connsiteX198" fmla="*/ 787762 w 1381970"/>
              <a:gd name="connsiteY198" fmla="*/ 1030546 h 1296487"/>
              <a:gd name="connsiteX199" fmla="*/ 787762 w 1381970"/>
              <a:gd name="connsiteY199" fmla="*/ 1179971 h 1296487"/>
              <a:gd name="connsiteX200" fmla="*/ 996918 w 1381970"/>
              <a:gd name="connsiteY200" fmla="*/ 1179971 h 1296487"/>
              <a:gd name="connsiteX201" fmla="*/ 1034300 w 1381970"/>
              <a:gd name="connsiteY201" fmla="*/ 1142615 h 1296487"/>
              <a:gd name="connsiteX202" fmla="*/ 1034300 w 1381970"/>
              <a:gd name="connsiteY202" fmla="*/ 990522 h 1296487"/>
              <a:gd name="connsiteX203" fmla="*/ 1048540 w 1381970"/>
              <a:gd name="connsiteY203" fmla="*/ 959391 h 1296487"/>
              <a:gd name="connsiteX204" fmla="*/ 1081471 w 1381970"/>
              <a:gd name="connsiteY204" fmla="*/ 947829 h 1296487"/>
              <a:gd name="connsiteX205" fmla="*/ 1093041 w 1381970"/>
              <a:gd name="connsiteY205" fmla="*/ 947829 h 1296487"/>
              <a:gd name="connsiteX206" fmla="*/ 1198955 w 1381970"/>
              <a:gd name="connsiteY206" fmla="*/ 947829 h 1296487"/>
              <a:gd name="connsiteX207" fmla="*/ 1246127 w 1381970"/>
              <a:gd name="connsiteY207" fmla="*/ 900689 h 1296487"/>
              <a:gd name="connsiteX208" fmla="*/ 1246127 w 1381970"/>
              <a:gd name="connsiteY208" fmla="*/ 800183 h 1296487"/>
              <a:gd name="connsiteX209" fmla="*/ 1225656 w 1381970"/>
              <a:gd name="connsiteY209" fmla="*/ 800183 h 1296487"/>
              <a:gd name="connsiteX210" fmla="*/ 1154453 w 1381970"/>
              <a:gd name="connsiteY210" fmla="*/ 791289 h 1296487"/>
              <a:gd name="connsiteX211" fmla="*/ 1141103 w 1381970"/>
              <a:gd name="connsiteY211" fmla="*/ 767274 h 1296487"/>
              <a:gd name="connsiteX212" fmla="*/ 1165134 w 1381970"/>
              <a:gd name="connsiteY212" fmla="*/ 754822 h 1296487"/>
              <a:gd name="connsiteX213" fmla="*/ 1246127 w 1381970"/>
              <a:gd name="connsiteY213" fmla="*/ 761048 h 1296487"/>
              <a:gd name="connsiteX214" fmla="*/ 1246127 w 1381970"/>
              <a:gd name="connsiteY214" fmla="*/ 680110 h 1296487"/>
              <a:gd name="connsiteX215" fmla="*/ 1289738 w 1381970"/>
              <a:gd name="connsiteY215" fmla="*/ 635638 h 1296487"/>
              <a:gd name="connsiteX216" fmla="*/ 1325339 w 1381970"/>
              <a:gd name="connsiteY216" fmla="*/ 635638 h 1296487"/>
              <a:gd name="connsiteX217" fmla="*/ 1341359 w 1381970"/>
              <a:gd name="connsiteY217" fmla="*/ 626744 h 1296487"/>
              <a:gd name="connsiteX218" fmla="*/ 1341359 w 1381970"/>
              <a:gd name="connsiteY218" fmla="*/ 608065 h 1296487"/>
              <a:gd name="connsiteX219" fmla="*/ 1261257 w 1381970"/>
              <a:gd name="connsiteY219" fmla="*/ 472872 h 1296487"/>
              <a:gd name="connsiteX220" fmla="*/ 1246127 w 1381970"/>
              <a:gd name="connsiteY220" fmla="*/ 413280 h 1296487"/>
              <a:gd name="connsiteX221" fmla="*/ 1246127 w 1381970"/>
              <a:gd name="connsiteY221" fmla="*/ 356356 h 1296487"/>
              <a:gd name="connsiteX222" fmla="*/ 1140213 w 1381970"/>
              <a:gd name="connsiteY222" fmla="*/ 118877 h 1296487"/>
              <a:gd name="connsiteX223" fmla="*/ 958480 w 1381970"/>
              <a:gd name="connsiteY223" fmla="*/ 39329 h 1296487"/>
              <a:gd name="connsiteX224" fmla="*/ 962875 w 1381970"/>
              <a:gd name="connsiteY224" fmla="*/ 1611 h 1296487"/>
              <a:gd name="connsiteX225" fmla="*/ 1165134 w 1381970"/>
              <a:gd name="connsiteY225" fmla="*/ 90415 h 1296487"/>
              <a:gd name="connsiteX226" fmla="*/ 1283508 w 1381970"/>
              <a:gd name="connsiteY226" fmla="*/ 356356 h 1296487"/>
              <a:gd name="connsiteX227" fmla="*/ 1283508 w 1381970"/>
              <a:gd name="connsiteY227" fmla="*/ 413280 h 1296487"/>
              <a:gd name="connsiteX228" fmla="*/ 1294188 w 1381970"/>
              <a:gd name="connsiteY228" fmla="*/ 453304 h 1296487"/>
              <a:gd name="connsiteX229" fmla="*/ 1374291 w 1381970"/>
              <a:gd name="connsiteY229" fmla="*/ 588498 h 1296487"/>
              <a:gd name="connsiteX230" fmla="*/ 1374291 w 1381970"/>
              <a:gd name="connsiteY230" fmla="*/ 645422 h 1296487"/>
              <a:gd name="connsiteX231" fmla="*/ 1325339 w 1381970"/>
              <a:gd name="connsiteY231" fmla="*/ 673883 h 1296487"/>
              <a:gd name="connsiteX232" fmla="*/ 1289738 w 1381970"/>
              <a:gd name="connsiteY232" fmla="*/ 673883 h 1296487"/>
              <a:gd name="connsiteX233" fmla="*/ 1283508 w 1381970"/>
              <a:gd name="connsiteY233" fmla="*/ 680110 h 1296487"/>
              <a:gd name="connsiteX234" fmla="*/ 1283508 w 1381970"/>
              <a:gd name="connsiteY234" fmla="*/ 900689 h 1296487"/>
              <a:gd name="connsiteX235" fmla="*/ 1198955 w 1381970"/>
              <a:gd name="connsiteY235" fmla="*/ 986074 h 1296487"/>
              <a:gd name="connsiteX236" fmla="*/ 1093041 w 1381970"/>
              <a:gd name="connsiteY236" fmla="*/ 986074 h 1296487"/>
              <a:gd name="connsiteX237" fmla="*/ 1078801 w 1381970"/>
              <a:gd name="connsiteY237" fmla="*/ 986074 h 1296487"/>
              <a:gd name="connsiteX238" fmla="*/ 1074351 w 1381970"/>
              <a:gd name="connsiteY238" fmla="*/ 987853 h 1296487"/>
              <a:gd name="connsiteX239" fmla="*/ 1072571 w 1381970"/>
              <a:gd name="connsiteY239" fmla="*/ 990522 h 1296487"/>
              <a:gd name="connsiteX240" fmla="*/ 1072571 w 1381970"/>
              <a:gd name="connsiteY240" fmla="*/ 1142615 h 1296487"/>
              <a:gd name="connsiteX241" fmla="*/ 996918 w 1381970"/>
              <a:gd name="connsiteY241" fmla="*/ 1218217 h 1296487"/>
              <a:gd name="connsiteX242" fmla="*/ 777971 w 1381970"/>
              <a:gd name="connsiteY242" fmla="*/ 1218217 h 1296487"/>
              <a:gd name="connsiteX243" fmla="*/ 711219 w 1381970"/>
              <a:gd name="connsiteY243" fmla="*/ 1257351 h 1296487"/>
              <a:gd name="connsiteX244" fmla="*/ 493162 w 1381970"/>
              <a:gd name="connsiteY244" fmla="*/ 1257351 h 1296487"/>
              <a:gd name="connsiteX245" fmla="*/ 425520 w 1381970"/>
              <a:gd name="connsiteY245" fmla="*/ 1296487 h 1296487"/>
              <a:gd name="connsiteX246" fmla="*/ 160291 w 1381970"/>
              <a:gd name="connsiteY246" fmla="*/ 1296487 h 1296487"/>
              <a:gd name="connsiteX247" fmla="*/ 84639 w 1381970"/>
              <a:gd name="connsiteY247" fmla="*/ 1221774 h 1296487"/>
              <a:gd name="connsiteX248" fmla="*/ 84639 w 1381970"/>
              <a:gd name="connsiteY248" fmla="*/ 908694 h 1296487"/>
              <a:gd name="connsiteX249" fmla="*/ 66838 w 1381970"/>
              <a:gd name="connsiteY249" fmla="*/ 642753 h 1296487"/>
              <a:gd name="connsiteX250" fmla="*/ 1866 w 1381970"/>
              <a:gd name="connsiteY250" fmla="*/ 396380 h 1296487"/>
              <a:gd name="connsiteX251" fmla="*/ 315156 w 1381970"/>
              <a:gd name="connsiteY251" fmla="*/ 81521 h 1296487"/>
              <a:gd name="connsiteX252" fmla="*/ 454891 w 1381970"/>
              <a:gd name="connsiteY252" fmla="*/ 93084 h 1296487"/>
              <a:gd name="connsiteX253" fmla="*/ 600856 w 1381970"/>
              <a:gd name="connsiteY253" fmla="*/ 41497 h 1296487"/>
              <a:gd name="connsiteX254" fmla="*/ 740590 w 1381970"/>
              <a:gd name="connsiteY254" fmla="*/ 53059 h 1296487"/>
              <a:gd name="connsiteX255" fmla="*/ 886555 w 1381970"/>
              <a:gd name="connsiteY255" fmla="*/ 2362 h 1296487"/>
              <a:gd name="connsiteX256" fmla="*/ 962875 w 1381970"/>
              <a:gd name="connsiteY256" fmla="*/ 1611 h 1296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381970" h="1296487">
                <a:moveTo>
                  <a:pt x="241731" y="257607"/>
                </a:moveTo>
                <a:lnTo>
                  <a:pt x="318857" y="257607"/>
                </a:lnTo>
                <a:cubicBezTo>
                  <a:pt x="325063" y="257607"/>
                  <a:pt x="329496" y="263833"/>
                  <a:pt x="325949" y="269169"/>
                </a:cubicBezTo>
                <a:cubicBezTo>
                  <a:pt x="325063" y="273615"/>
                  <a:pt x="323290" y="278062"/>
                  <a:pt x="323290" y="283398"/>
                </a:cubicBezTo>
                <a:cubicBezTo>
                  <a:pt x="323290" y="305632"/>
                  <a:pt x="343680" y="322530"/>
                  <a:pt x="366729" y="317194"/>
                </a:cubicBezTo>
                <a:cubicBezTo>
                  <a:pt x="378254" y="313637"/>
                  <a:pt x="387119" y="304743"/>
                  <a:pt x="389779" y="294071"/>
                </a:cubicBezTo>
                <a:cubicBezTo>
                  <a:pt x="392438" y="285177"/>
                  <a:pt x="391552" y="277173"/>
                  <a:pt x="388005" y="270058"/>
                </a:cubicBezTo>
                <a:cubicBezTo>
                  <a:pt x="386232" y="263833"/>
                  <a:pt x="388892" y="257607"/>
                  <a:pt x="395098" y="257607"/>
                </a:cubicBezTo>
                <a:lnTo>
                  <a:pt x="474884" y="257607"/>
                </a:lnTo>
                <a:cubicBezTo>
                  <a:pt x="490841" y="257607"/>
                  <a:pt x="504139" y="270947"/>
                  <a:pt x="504139" y="286956"/>
                </a:cubicBezTo>
                <a:lnTo>
                  <a:pt x="504139" y="367888"/>
                </a:lnTo>
                <a:cubicBezTo>
                  <a:pt x="512118" y="358105"/>
                  <a:pt x="525415" y="352769"/>
                  <a:pt x="539599" y="357215"/>
                </a:cubicBezTo>
                <a:cubicBezTo>
                  <a:pt x="551124" y="359883"/>
                  <a:pt x="559103" y="369666"/>
                  <a:pt x="562649" y="381228"/>
                </a:cubicBezTo>
                <a:cubicBezTo>
                  <a:pt x="568855" y="403462"/>
                  <a:pt x="551124" y="423917"/>
                  <a:pt x="529848" y="423917"/>
                </a:cubicBezTo>
                <a:cubicBezTo>
                  <a:pt x="519210" y="423917"/>
                  <a:pt x="510345" y="419471"/>
                  <a:pt x="504139" y="412356"/>
                </a:cubicBezTo>
                <a:lnTo>
                  <a:pt x="504139" y="494177"/>
                </a:lnTo>
                <a:cubicBezTo>
                  <a:pt x="504139" y="509296"/>
                  <a:pt x="490841" y="523526"/>
                  <a:pt x="474884" y="523526"/>
                </a:cubicBezTo>
                <a:lnTo>
                  <a:pt x="395984" y="523526"/>
                </a:lnTo>
                <a:cubicBezTo>
                  <a:pt x="389779" y="523526"/>
                  <a:pt x="385346" y="516411"/>
                  <a:pt x="388005" y="511075"/>
                </a:cubicBezTo>
                <a:cubicBezTo>
                  <a:pt x="390665" y="507517"/>
                  <a:pt x="391552" y="502181"/>
                  <a:pt x="391552" y="496845"/>
                </a:cubicBezTo>
                <a:cubicBezTo>
                  <a:pt x="391552" y="474611"/>
                  <a:pt x="371162" y="457713"/>
                  <a:pt x="348112" y="463939"/>
                </a:cubicBezTo>
                <a:cubicBezTo>
                  <a:pt x="337474" y="467496"/>
                  <a:pt x="328609" y="475500"/>
                  <a:pt x="325063" y="487062"/>
                </a:cubicBezTo>
                <a:cubicBezTo>
                  <a:pt x="322403" y="495066"/>
                  <a:pt x="323290" y="503070"/>
                  <a:pt x="325949" y="511075"/>
                </a:cubicBezTo>
                <a:cubicBezTo>
                  <a:pt x="329496" y="516411"/>
                  <a:pt x="325949" y="523526"/>
                  <a:pt x="319744" y="523526"/>
                </a:cubicBezTo>
                <a:lnTo>
                  <a:pt x="241731" y="523526"/>
                </a:lnTo>
                <a:cubicBezTo>
                  <a:pt x="224887" y="523526"/>
                  <a:pt x="212476" y="509296"/>
                  <a:pt x="212476" y="494177"/>
                </a:cubicBezTo>
                <a:lnTo>
                  <a:pt x="212476" y="411466"/>
                </a:lnTo>
                <a:cubicBezTo>
                  <a:pt x="206270" y="418581"/>
                  <a:pt x="196518" y="423917"/>
                  <a:pt x="185880" y="423917"/>
                </a:cubicBezTo>
                <a:cubicBezTo>
                  <a:pt x="163717" y="423917"/>
                  <a:pt x="145987" y="403462"/>
                  <a:pt x="152193" y="381228"/>
                </a:cubicBezTo>
                <a:cubicBezTo>
                  <a:pt x="155739" y="369666"/>
                  <a:pt x="164604" y="359883"/>
                  <a:pt x="176128" y="357215"/>
                </a:cubicBezTo>
                <a:cubicBezTo>
                  <a:pt x="190313" y="352769"/>
                  <a:pt x="204497" y="358994"/>
                  <a:pt x="212476" y="368777"/>
                </a:cubicBezTo>
                <a:lnTo>
                  <a:pt x="212476" y="286956"/>
                </a:lnTo>
                <a:cubicBezTo>
                  <a:pt x="212476" y="270947"/>
                  <a:pt x="224887" y="257607"/>
                  <a:pt x="241731" y="257607"/>
                </a:cubicBezTo>
                <a:close/>
                <a:moveTo>
                  <a:pt x="356098" y="117098"/>
                </a:moveTo>
                <a:cubicBezTo>
                  <a:pt x="344527" y="117098"/>
                  <a:pt x="332067" y="117988"/>
                  <a:pt x="319607" y="118877"/>
                </a:cubicBezTo>
                <a:cubicBezTo>
                  <a:pt x="172752" y="134887"/>
                  <a:pt x="55268" y="253182"/>
                  <a:pt x="40138" y="400828"/>
                </a:cubicBezTo>
                <a:cubicBezTo>
                  <a:pt x="32127" y="479098"/>
                  <a:pt x="52598" y="558257"/>
                  <a:pt x="97989" y="621407"/>
                </a:cubicBezTo>
                <a:cubicBezTo>
                  <a:pt x="116680" y="647201"/>
                  <a:pt x="122910" y="906915"/>
                  <a:pt x="122910" y="908694"/>
                </a:cubicBezTo>
                <a:lnTo>
                  <a:pt x="122910" y="1221774"/>
                </a:lnTo>
                <a:cubicBezTo>
                  <a:pt x="122910" y="1242231"/>
                  <a:pt x="138931" y="1259130"/>
                  <a:pt x="160291" y="1259130"/>
                </a:cubicBezTo>
                <a:lnTo>
                  <a:pt x="425520" y="1259130"/>
                </a:lnTo>
                <a:cubicBezTo>
                  <a:pt x="441541" y="1259130"/>
                  <a:pt x="454891" y="1249347"/>
                  <a:pt x="461121" y="1236895"/>
                </a:cubicBezTo>
                <a:lnTo>
                  <a:pt x="462011" y="1233337"/>
                </a:lnTo>
                <a:cubicBezTo>
                  <a:pt x="462011" y="1230669"/>
                  <a:pt x="462901" y="1228890"/>
                  <a:pt x="462901" y="1227111"/>
                </a:cubicBezTo>
                <a:cubicBezTo>
                  <a:pt x="462901" y="1225332"/>
                  <a:pt x="463791" y="1223553"/>
                  <a:pt x="463791" y="1221774"/>
                </a:cubicBezTo>
                <a:lnTo>
                  <a:pt x="463791" y="1069681"/>
                </a:lnTo>
                <a:cubicBezTo>
                  <a:pt x="463791" y="1067013"/>
                  <a:pt x="463791" y="1063455"/>
                  <a:pt x="464681" y="1061676"/>
                </a:cubicBezTo>
                <a:cubicBezTo>
                  <a:pt x="465571" y="1059008"/>
                  <a:pt x="465571" y="1057229"/>
                  <a:pt x="467351" y="1054561"/>
                </a:cubicBezTo>
                <a:cubicBezTo>
                  <a:pt x="467351" y="1054561"/>
                  <a:pt x="467351" y="1053671"/>
                  <a:pt x="467351" y="1052782"/>
                </a:cubicBezTo>
                <a:cubicBezTo>
                  <a:pt x="468241" y="1051003"/>
                  <a:pt x="469131" y="1049224"/>
                  <a:pt x="470021" y="1047445"/>
                </a:cubicBezTo>
                <a:cubicBezTo>
                  <a:pt x="470911" y="1046556"/>
                  <a:pt x="470911" y="1046556"/>
                  <a:pt x="470911" y="1045667"/>
                </a:cubicBezTo>
                <a:cubicBezTo>
                  <a:pt x="471801" y="1043888"/>
                  <a:pt x="473582" y="1042109"/>
                  <a:pt x="475362" y="1041219"/>
                </a:cubicBezTo>
                <a:cubicBezTo>
                  <a:pt x="476252" y="1040330"/>
                  <a:pt x="477142" y="1039441"/>
                  <a:pt x="477142" y="1038551"/>
                </a:cubicBezTo>
                <a:cubicBezTo>
                  <a:pt x="478032" y="1037662"/>
                  <a:pt x="479812" y="1036772"/>
                  <a:pt x="481592" y="1034993"/>
                </a:cubicBezTo>
                <a:cubicBezTo>
                  <a:pt x="482482" y="1034993"/>
                  <a:pt x="482482" y="1034104"/>
                  <a:pt x="484262" y="1033214"/>
                </a:cubicBezTo>
                <a:cubicBezTo>
                  <a:pt x="490492" y="1029657"/>
                  <a:pt x="497612" y="1026988"/>
                  <a:pt x="504733" y="1026988"/>
                </a:cubicBezTo>
                <a:cubicBezTo>
                  <a:pt x="506513" y="1026988"/>
                  <a:pt x="508293" y="1026099"/>
                  <a:pt x="510073" y="1026099"/>
                </a:cubicBezTo>
                <a:cubicBezTo>
                  <a:pt x="514523" y="1026988"/>
                  <a:pt x="518083" y="1026988"/>
                  <a:pt x="522533" y="1026988"/>
                </a:cubicBezTo>
                <a:lnTo>
                  <a:pt x="626667" y="1026988"/>
                </a:lnTo>
                <a:cubicBezTo>
                  <a:pt x="653367" y="1026988"/>
                  <a:pt x="674728" y="1005642"/>
                  <a:pt x="674728" y="979848"/>
                </a:cubicBezTo>
                <a:lnTo>
                  <a:pt x="674728" y="878453"/>
                </a:lnTo>
                <a:cubicBezTo>
                  <a:pt x="667608" y="879343"/>
                  <a:pt x="661378" y="879343"/>
                  <a:pt x="655147" y="879343"/>
                </a:cubicBezTo>
                <a:cubicBezTo>
                  <a:pt x="628447" y="879343"/>
                  <a:pt x="605306" y="876674"/>
                  <a:pt x="582165" y="870448"/>
                </a:cubicBezTo>
                <a:cubicBezTo>
                  <a:pt x="573265" y="867780"/>
                  <a:pt x="567035" y="856217"/>
                  <a:pt x="569705" y="846433"/>
                </a:cubicBezTo>
                <a:cubicBezTo>
                  <a:pt x="573265" y="836650"/>
                  <a:pt x="583055" y="830424"/>
                  <a:pt x="593735" y="833981"/>
                </a:cubicBezTo>
                <a:cubicBezTo>
                  <a:pt x="616876" y="841097"/>
                  <a:pt x="643577" y="841986"/>
                  <a:pt x="674728" y="841097"/>
                </a:cubicBezTo>
                <a:lnTo>
                  <a:pt x="674728" y="759269"/>
                </a:lnTo>
                <a:cubicBezTo>
                  <a:pt x="674728" y="756601"/>
                  <a:pt x="674728" y="753043"/>
                  <a:pt x="675618" y="750375"/>
                </a:cubicBezTo>
                <a:cubicBezTo>
                  <a:pt x="679178" y="729918"/>
                  <a:pt x="696979" y="714797"/>
                  <a:pt x="718339" y="714797"/>
                </a:cubicBezTo>
                <a:lnTo>
                  <a:pt x="753941" y="714797"/>
                </a:lnTo>
                <a:cubicBezTo>
                  <a:pt x="763731" y="714797"/>
                  <a:pt x="769071" y="708571"/>
                  <a:pt x="769961" y="705903"/>
                </a:cubicBezTo>
                <a:cubicBezTo>
                  <a:pt x="771741" y="704124"/>
                  <a:pt x="772631" y="700567"/>
                  <a:pt x="772631" y="696119"/>
                </a:cubicBezTo>
                <a:cubicBezTo>
                  <a:pt x="772631" y="694340"/>
                  <a:pt x="772631" y="692562"/>
                  <a:pt x="771741" y="689893"/>
                </a:cubicBezTo>
                <a:cubicBezTo>
                  <a:pt x="771741" y="689004"/>
                  <a:pt x="770851" y="688114"/>
                  <a:pt x="769961" y="686336"/>
                </a:cubicBezTo>
                <a:lnTo>
                  <a:pt x="690749" y="552031"/>
                </a:lnTo>
                <a:cubicBezTo>
                  <a:pt x="680068" y="534243"/>
                  <a:pt x="674728" y="513786"/>
                  <a:pt x="674728" y="492439"/>
                </a:cubicBezTo>
                <a:lnTo>
                  <a:pt x="674728" y="434626"/>
                </a:lnTo>
                <a:cubicBezTo>
                  <a:pt x="674728" y="427511"/>
                  <a:pt x="673838" y="420395"/>
                  <a:pt x="672948" y="412390"/>
                </a:cubicBezTo>
                <a:cubicBezTo>
                  <a:pt x="672948" y="410611"/>
                  <a:pt x="672948" y="407943"/>
                  <a:pt x="672948" y="406164"/>
                </a:cubicBezTo>
                <a:cubicBezTo>
                  <a:pt x="672948" y="399938"/>
                  <a:pt x="672058" y="394602"/>
                  <a:pt x="671168" y="388376"/>
                </a:cubicBezTo>
                <a:cubicBezTo>
                  <a:pt x="670278" y="383928"/>
                  <a:pt x="669388" y="379481"/>
                  <a:pt x="669388" y="375034"/>
                </a:cubicBezTo>
                <a:cubicBezTo>
                  <a:pt x="667608" y="372366"/>
                  <a:pt x="667608" y="368808"/>
                  <a:pt x="666718" y="366140"/>
                </a:cubicBezTo>
                <a:cubicBezTo>
                  <a:pt x="665828" y="361693"/>
                  <a:pt x="664938" y="357245"/>
                  <a:pt x="664048" y="352798"/>
                </a:cubicBezTo>
                <a:cubicBezTo>
                  <a:pt x="664048" y="351909"/>
                  <a:pt x="664048" y="351909"/>
                  <a:pt x="664048" y="351909"/>
                </a:cubicBezTo>
                <a:cubicBezTo>
                  <a:pt x="647137" y="293206"/>
                  <a:pt x="614206" y="238951"/>
                  <a:pt x="567925" y="198037"/>
                </a:cubicBezTo>
                <a:cubicBezTo>
                  <a:pt x="553684" y="184695"/>
                  <a:pt x="537664" y="173133"/>
                  <a:pt x="521643" y="163349"/>
                </a:cubicBezTo>
                <a:cubicBezTo>
                  <a:pt x="518083" y="160681"/>
                  <a:pt x="513633" y="158012"/>
                  <a:pt x="509183" y="156234"/>
                </a:cubicBezTo>
                <a:cubicBezTo>
                  <a:pt x="505623" y="154455"/>
                  <a:pt x="502952" y="151786"/>
                  <a:pt x="499392" y="150897"/>
                </a:cubicBezTo>
                <a:cubicBezTo>
                  <a:pt x="492272" y="146450"/>
                  <a:pt x="484262" y="143781"/>
                  <a:pt x="477142" y="140224"/>
                </a:cubicBezTo>
                <a:cubicBezTo>
                  <a:pt x="476252" y="140224"/>
                  <a:pt x="476252" y="140224"/>
                  <a:pt x="476252" y="140224"/>
                </a:cubicBezTo>
                <a:cubicBezTo>
                  <a:pt x="468241" y="136666"/>
                  <a:pt x="461121" y="134887"/>
                  <a:pt x="453111" y="131329"/>
                </a:cubicBezTo>
                <a:cubicBezTo>
                  <a:pt x="451331" y="131329"/>
                  <a:pt x="450441" y="131329"/>
                  <a:pt x="450441" y="131329"/>
                </a:cubicBezTo>
                <a:lnTo>
                  <a:pt x="441541" y="128661"/>
                </a:lnTo>
                <a:cubicBezTo>
                  <a:pt x="414840" y="120656"/>
                  <a:pt x="385469" y="117098"/>
                  <a:pt x="356098" y="117098"/>
                </a:cubicBezTo>
                <a:close/>
                <a:moveTo>
                  <a:pt x="667608" y="78520"/>
                </a:moveTo>
                <a:cubicBezTo>
                  <a:pt x="647137" y="76852"/>
                  <a:pt x="626222" y="77074"/>
                  <a:pt x="605306" y="79742"/>
                </a:cubicBezTo>
                <a:cubicBezTo>
                  <a:pt x="568815" y="84189"/>
                  <a:pt x="534993" y="93084"/>
                  <a:pt x="502062" y="109983"/>
                </a:cubicBezTo>
                <a:cubicBezTo>
                  <a:pt x="509183" y="113541"/>
                  <a:pt x="517193" y="117098"/>
                  <a:pt x="524313" y="120656"/>
                </a:cubicBezTo>
                <a:lnTo>
                  <a:pt x="526093" y="121546"/>
                </a:lnTo>
                <a:cubicBezTo>
                  <a:pt x="531433" y="125103"/>
                  <a:pt x="538554" y="128661"/>
                  <a:pt x="544784" y="132219"/>
                </a:cubicBezTo>
                <a:cubicBezTo>
                  <a:pt x="546564" y="133998"/>
                  <a:pt x="549234" y="134887"/>
                  <a:pt x="551904" y="136666"/>
                </a:cubicBezTo>
                <a:cubicBezTo>
                  <a:pt x="556354" y="140224"/>
                  <a:pt x="559914" y="142892"/>
                  <a:pt x="564364" y="146450"/>
                </a:cubicBezTo>
                <a:cubicBezTo>
                  <a:pt x="631117" y="193590"/>
                  <a:pt x="678288" y="262965"/>
                  <a:pt x="699649" y="342125"/>
                </a:cubicBezTo>
                <a:cubicBezTo>
                  <a:pt x="699649" y="342125"/>
                  <a:pt x="699649" y="342125"/>
                  <a:pt x="700539" y="343014"/>
                </a:cubicBezTo>
                <a:cubicBezTo>
                  <a:pt x="703209" y="353688"/>
                  <a:pt x="704989" y="362582"/>
                  <a:pt x="706769" y="374145"/>
                </a:cubicBezTo>
                <a:cubicBezTo>
                  <a:pt x="707659" y="375034"/>
                  <a:pt x="707659" y="377702"/>
                  <a:pt x="708549" y="379481"/>
                </a:cubicBezTo>
                <a:cubicBezTo>
                  <a:pt x="708549" y="383039"/>
                  <a:pt x="709439" y="385707"/>
                  <a:pt x="710329" y="389265"/>
                </a:cubicBezTo>
                <a:cubicBezTo>
                  <a:pt x="710329" y="394602"/>
                  <a:pt x="710329" y="399049"/>
                  <a:pt x="711219" y="403496"/>
                </a:cubicBezTo>
                <a:cubicBezTo>
                  <a:pt x="711219" y="406164"/>
                  <a:pt x="711219" y="408833"/>
                  <a:pt x="711219" y="411501"/>
                </a:cubicBezTo>
                <a:cubicBezTo>
                  <a:pt x="712109" y="419506"/>
                  <a:pt x="712999" y="426621"/>
                  <a:pt x="712999" y="434626"/>
                </a:cubicBezTo>
                <a:lnTo>
                  <a:pt x="712999" y="492439"/>
                </a:lnTo>
                <a:cubicBezTo>
                  <a:pt x="712999" y="506670"/>
                  <a:pt x="716559" y="520901"/>
                  <a:pt x="723680" y="532464"/>
                </a:cubicBezTo>
                <a:lnTo>
                  <a:pt x="802892" y="667657"/>
                </a:lnTo>
                <a:cubicBezTo>
                  <a:pt x="808232" y="676552"/>
                  <a:pt x="810902" y="686336"/>
                  <a:pt x="810902" y="696119"/>
                </a:cubicBezTo>
                <a:cubicBezTo>
                  <a:pt x="810902" y="705903"/>
                  <a:pt x="809122" y="715687"/>
                  <a:pt x="803782" y="724581"/>
                </a:cubicBezTo>
                <a:cubicBezTo>
                  <a:pt x="795772" y="737923"/>
                  <a:pt x="784202" y="747706"/>
                  <a:pt x="769071" y="751264"/>
                </a:cubicBezTo>
                <a:cubicBezTo>
                  <a:pt x="764621" y="752154"/>
                  <a:pt x="759281" y="753043"/>
                  <a:pt x="753941" y="753043"/>
                </a:cubicBezTo>
                <a:lnTo>
                  <a:pt x="718339" y="753043"/>
                </a:lnTo>
                <a:cubicBezTo>
                  <a:pt x="715669" y="753043"/>
                  <a:pt x="712999" y="756601"/>
                  <a:pt x="712999" y="759269"/>
                </a:cubicBezTo>
                <a:lnTo>
                  <a:pt x="712999" y="979848"/>
                </a:lnTo>
                <a:cubicBezTo>
                  <a:pt x="712999" y="1026988"/>
                  <a:pt x="673838" y="1065234"/>
                  <a:pt x="626667" y="1065234"/>
                </a:cubicBezTo>
                <a:lnTo>
                  <a:pt x="522533" y="1065234"/>
                </a:lnTo>
                <a:cubicBezTo>
                  <a:pt x="517193" y="1065234"/>
                  <a:pt x="512743" y="1065234"/>
                  <a:pt x="508293" y="1064345"/>
                </a:cubicBezTo>
                <a:cubicBezTo>
                  <a:pt x="506513" y="1064345"/>
                  <a:pt x="505623" y="1065234"/>
                  <a:pt x="504733" y="1065234"/>
                </a:cubicBezTo>
                <a:lnTo>
                  <a:pt x="503843" y="1066123"/>
                </a:lnTo>
                <a:lnTo>
                  <a:pt x="502952" y="1066123"/>
                </a:lnTo>
                <a:cubicBezTo>
                  <a:pt x="502952" y="1067013"/>
                  <a:pt x="502062" y="1067902"/>
                  <a:pt x="502062" y="1069681"/>
                </a:cubicBezTo>
                <a:lnTo>
                  <a:pt x="502062" y="1219106"/>
                </a:lnTo>
                <a:lnTo>
                  <a:pt x="711219" y="1219106"/>
                </a:lnTo>
                <a:cubicBezTo>
                  <a:pt x="726350" y="1219106"/>
                  <a:pt x="740590" y="1210212"/>
                  <a:pt x="745930" y="1196870"/>
                </a:cubicBezTo>
                <a:lnTo>
                  <a:pt x="747710" y="1193312"/>
                </a:lnTo>
                <a:cubicBezTo>
                  <a:pt x="748600" y="1190644"/>
                  <a:pt x="748600" y="1189755"/>
                  <a:pt x="748600" y="1187086"/>
                </a:cubicBezTo>
                <a:cubicBezTo>
                  <a:pt x="748600" y="1185307"/>
                  <a:pt x="749490" y="1183529"/>
                  <a:pt x="749490" y="1181750"/>
                </a:cubicBezTo>
                <a:lnTo>
                  <a:pt x="749490" y="1030546"/>
                </a:lnTo>
                <a:cubicBezTo>
                  <a:pt x="749490" y="1018983"/>
                  <a:pt x="753941" y="1007421"/>
                  <a:pt x="762841" y="999416"/>
                </a:cubicBezTo>
                <a:cubicBezTo>
                  <a:pt x="771741" y="990522"/>
                  <a:pt x="783312" y="986964"/>
                  <a:pt x="795772" y="987853"/>
                </a:cubicBezTo>
                <a:cubicBezTo>
                  <a:pt x="800222" y="987853"/>
                  <a:pt x="803782" y="987853"/>
                  <a:pt x="807342" y="987853"/>
                </a:cubicBezTo>
                <a:lnTo>
                  <a:pt x="912366" y="987853"/>
                </a:lnTo>
                <a:cubicBezTo>
                  <a:pt x="939067" y="987853"/>
                  <a:pt x="959537" y="966507"/>
                  <a:pt x="959537" y="940713"/>
                </a:cubicBezTo>
                <a:lnTo>
                  <a:pt x="959537" y="839318"/>
                </a:lnTo>
                <a:cubicBezTo>
                  <a:pt x="954197" y="839318"/>
                  <a:pt x="947077" y="839318"/>
                  <a:pt x="940847" y="839318"/>
                </a:cubicBezTo>
                <a:cubicBezTo>
                  <a:pt x="914146" y="839318"/>
                  <a:pt x="890115" y="836650"/>
                  <a:pt x="868754" y="830424"/>
                </a:cubicBezTo>
                <a:cubicBezTo>
                  <a:pt x="858964" y="827755"/>
                  <a:pt x="852734" y="817082"/>
                  <a:pt x="855404" y="807298"/>
                </a:cubicBezTo>
                <a:cubicBezTo>
                  <a:pt x="858964" y="797515"/>
                  <a:pt x="868754" y="791289"/>
                  <a:pt x="879435" y="793957"/>
                </a:cubicBezTo>
                <a:cubicBezTo>
                  <a:pt x="902575" y="801072"/>
                  <a:pt x="929276" y="803741"/>
                  <a:pt x="959537" y="801072"/>
                </a:cubicBezTo>
                <a:lnTo>
                  <a:pt x="959537" y="719245"/>
                </a:lnTo>
                <a:cubicBezTo>
                  <a:pt x="959537" y="695230"/>
                  <a:pt x="980008" y="675662"/>
                  <a:pt x="1004039" y="675662"/>
                </a:cubicBezTo>
                <a:lnTo>
                  <a:pt x="1039640" y="675662"/>
                </a:lnTo>
                <a:cubicBezTo>
                  <a:pt x="1050320" y="675662"/>
                  <a:pt x="1054770" y="669436"/>
                  <a:pt x="1055660" y="665879"/>
                </a:cubicBezTo>
                <a:cubicBezTo>
                  <a:pt x="1057440" y="663210"/>
                  <a:pt x="1060111" y="656095"/>
                  <a:pt x="1055660" y="648090"/>
                </a:cubicBezTo>
                <a:lnTo>
                  <a:pt x="976448" y="512007"/>
                </a:lnTo>
                <a:cubicBezTo>
                  <a:pt x="965767" y="495107"/>
                  <a:pt x="959537" y="473761"/>
                  <a:pt x="959537" y="453304"/>
                </a:cubicBezTo>
                <a:lnTo>
                  <a:pt x="959537" y="395491"/>
                </a:lnTo>
                <a:cubicBezTo>
                  <a:pt x="959537" y="388376"/>
                  <a:pt x="959537" y="380371"/>
                  <a:pt x="959537" y="373255"/>
                </a:cubicBezTo>
                <a:cubicBezTo>
                  <a:pt x="959537" y="370587"/>
                  <a:pt x="959537" y="368808"/>
                  <a:pt x="958647" y="366140"/>
                </a:cubicBezTo>
                <a:cubicBezTo>
                  <a:pt x="958647" y="359914"/>
                  <a:pt x="957757" y="354577"/>
                  <a:pt x="956867" y="348351"/>
                </a:cubicBezTo>
                <a:cubicBezTo>
                  <a:pt x="955977" y="343904"/>
                  <a:pt x="955087" y="340346"/>
                  <a:pt x="954197" y="335899"/>
                </a:cubicBezTo>
                <a:cubicBezTo>
                  <a:pt x="954197" y="332341"/>
                  <a:pt x="953307" y="329673"/>
                  <a:pt x="952417" y="327005"/>
                </a:cubicBezTo>
                <a:cubicBezTo>
                  <a:pt x="951527" y="321668"/>
                  <a:pt x="949747" y="317221"/>
                  <a:pt x="948857" y="312774"/>
                </a:cubicBezTo>
                <a:cubicBezTo>
                  <a:pt x="948857" y="312774"/>
                  <a:pt x="948857" y="311884"/>
                  <a:pt x="947967" y="311884"/>
                </a:cubicBezTo>
                <a:cubicBezTo>
                  <a:pt x="932836" y="253182"/>
                  <a:pt x="900795" y="198926"/>
                  <a:pt x="853624" y="158012"/>
                </a:cubicBezTo>
                <a:cubicBezTo>
                  <a:pt x="849174" y="154455"/>
                  <a:pt x="845614" y="150897"/>
                  <a:pt x="841163" y="147339"/>
                </a:cubicBezTo>
                <a:lnTo>
                  <a:pt x="840273" y="146450"/>
                </a:lnTo>
                <a:cubicBezTo>
                  <a:pt x="834043" y="142892"/>
                  <a:pt x="827813" y="137555"/>
                  <a:pt x="821583" y="133998"/>
                </a:cubicBezTo>
                <a:cubicBezTo>
                  <a:pt x="818023" y="131329"/>
                  <a:pt x="814463" y="127772"/>
                  <a:pt x="810012" y="125103"/>
                </a:cubicBezTo>
                <a:cubicBezTo>
                  <a:pt x="808232" y="124214"/>
                  <a:pt x="807342" y="123325"/>
                  <a:pt x="804672" y="122435"/>
                </a:cubicBezTo>
                <a:cubicBezTo>
                  <a:pt x="784202" y="110872"/>
                  <a:pt x="761951" y="99310"/>
                  <a:pt x="737030" y="92194"/>
                </a:cubicBezTo>
                <a:lnTo>
                  <a:pt x="727240" y="88637"/>
                </a:lnTo>
                <a:cubicBezTo>
                  <a:pt x="708105" y="83745"/>
                  <a:pt x="688079" y="80187"/>
                  <a:pt x="667608" y="78520"/>
                </a:cubicBezTo>
                <a:close/>
                <a:moveTo>
                  <a:pt x="958480" y="39329"/>
                </a:moveTo>
                <a:cubicBezTo>
                  <a:pt x="936118" y="37327"/>
                  <a:pt x="913256" y="37717"/>
                  <a:pt x="890115" y="40607"/>
                </a:cubicBezTo>
                <a:cubicBezTo>
                  <a:pt x="854514" y="44165"/>
                  <a:pt x="820693" y="53949"/>
                  <a:pt x="787762" y="69959"/>
                </a:cubicBezTo>
                <a:cubicBezTo>
                  <a:pt x="795772" y="73516"/>
                  <a:pt x="802892" y="77963"/>
                  <a:pt x="810902" y="82411"/>
                </a:cubicBezTo>
                <a:cubicBezTo>
                  <a:pt x="817133" y="85079"/>
                  <a:pt x="824253" y="88637"/>
                  <a:pt x="830483" y="93084"/>
                </a:cubicBezTo>
                <a:cubicBezTo>
                  <a:pt x="831373" y="93973"/>
                  <a:pt x="833153" y="94863"/>
                  <a:pt x="834043" y="95752"/>
                </a:cubicBezTo>
                <a:cubicBezTo>
                  <a:pt x="839383" y="99310"/>
                  <a:pt x="844723" y="102868"/>
                  <a:pt x="850064" y="106425"/>
                </a:cubicBezTo>
                <a:cubicBezTo>
                  <a:pt x="915926" y="153565"/>
                  <a:pt x="964877" y="222941"/>
                  <a:pt x="986238" y="302101"/>
                </a:cubicBezTo>
                <a:cubicBezTo>
                  <a:pt x="986238" y="302990"/>
                  <a:pt x="986238" y="302990"/>
                  <a:pt x="986238" y="303879"/>
                </a:cubicBezTo>
                <a:cubicBezTo>
                  <a:pt x="988908" y="313663"/>
                  <a:pt x="991578" y="323447"/>
                  <a:pt x="992468" y="333231"/>
                </a:cubicBezTo>
                <a:cubicBezTo>
                  <a:pt x="992468" y="335899"/>
                  <a:pt x="993358" y="338567"/>
                  <a:pt x="993358" y="339457"/>
                </a:cubicBezTo>
                <a:cubicBezTo>
                  <a:pt x="994248" y="343014"/>
                  <a:pt x="995138" y="346572"/>
                  <a:pt x="995138" y="350130"/>
                </a:cubicBezTo>
                <a:cubicBezTo>
                  <a:pt x="996028" y="354577"/>
                  <a:pt x="996918" y="359024"/>
                  <a:pt x="996918" y="363471"/>
                </a:cubicBezTo>
                <a:cubicBezTo>
                  <a:pt x="996918" y="367029"/>
                  <a:pt x="996918" y="369697"/>
                  <a:pt x="996918" y="372366"/>
                </a:cubicBezTo>
                <a:cubicBezTo>
                  <a:pt x="997808" y="379481"/>
                  <a:pt x="997808" y="387486"/>
                  <a:pt x="997808" y="395491"/>
                </a:cubicBezTo>
                <a:lnTo>
                  <a:pt x="997808" y="453304"/>
                </a:lnTo>
                <a:cubicBezTo>
                  <a:pt x="997808" y="456862"/>
                  <a:pt x="998699" y="459530"/>
                  <a:pt x="998699" y="463977"/>
                </a:cubicBezTo>
                <a:cubicBezTo>
                  <a:pt x="1000479" y="473761"/>
                  <a:pt x="1004039" y="484434"/>
                  <a:pt x="1009379" y="493329"/>
                </a:cubicBezTo>
                <a:lnTo>
                  <a:pt x="1088591" y="628522"/>
                </a:lnTo>
                <a:cubicBezTo>
                  <a:pt x="1096602" y="641864"/>
                  <a:pt x="1098382" y="656984"/>
                  <a:pt x="1094822" y="671215"/>
                </a:cubicBezTo>
                <a:cubicBezTo>
                  <a:pt x="1093041" y="675662"/>
                  <a:pt x="1091261" y="680999"/>
                  <a:pt x="1089481" y="685446"/>
                </a:cubicBezTo>
                <a:cubicBezTo>
                  <a:pt x="1078801" y="702345"/>
                  <a:pt x="1060111" y="713019"/>
                  <a:pt x="1039640" y="713019"/>
                </a:cubicBezTo>
                <a:lnTo>
                  <a:pt x="1004039" y="713019"/>
                </a:lnTo>
                <a:cubicBezTo>
                  <a:pt x="1001369" y="713019"/>
                  <a:pt x="997808" y="716576"/>
                  <a:pt x="997808" y="719245"/>
                </a:cubicBezTo>
                <a:lnTo>
                  <a:pt x="997808" y="940713"/>
                </a:lnTo>
                <a:cubicBezTo>
                  <a:pt x="997808" y="987853"/>
                  <a:pt x="959537" y="1026099"/>
                  <a:pt x="912366" y="1026099"/>
                </a:cubicBezTo>
                <a:lnTo>
                  <a:pt x="807342" y="1026099"/>
                </a:lnTo>
                <a:cubicBezTo>
                  <a:pt x="802892" y="1026099"/>
                  <a:pt x="798442" y="1026099"/>
                  <a:pt x="793992" y="1026099"/>
                </a:cubicBezTo>
                <a:cubicBezTo>
                  <a:pt x="790432" y="1025209"/>
                  <a:pt x="789542" y="1026099"/>
                  <a:pt x="789542" y="1026988"/>
                </a:cubicBezTo>
                <a:cubicBezTo>
                  <a:pt x="787762" y="1027878"/>
                  <a:pt x="787762" y="1028767"/>
                  <a:pt x="787762" y="1030546"/>
                </a:cubicBezTo>
                <a:lnTo>
                  <a:pt x="787762" y="1179971"/>
                </a:lnTo>
                <a:lnTo>
                  <a:pt x="996918" y="1179971"/>
                </a:lnTo>
                <a:cubicBezTo>
                  <a:pt x="1018279" y="1179971"/>
                  <a:pt x="1034300" y="1163072"/>
                  <a:pt x="1034300" y="1142615"/>
                </a:cubicBezTo>
                <a:lnTo>
                  <a:pt x="1034300" y="990522"/>
                </a:lnTo>
                <a:cubicBezTo>
                  <a:pt x="1034300" y="978959"/>
                  <a:pt x="1039640" y="967396"/>
                  <a:pt x="1048540" y="959391"/>
                </a:cubicBezTo>
                <a:cubicBezTo>
                  <a:pt x="1056550" y="950497"/>
                  <a:pt x="1069011" y="946939"/>
                  <a:pt x="1081471" y="947829"/>
                </a:cubicBezTo>
                <a:cubicBezTo>
                  <a:pt x="1085031" y="947829"/>
                  <a:pt x="1089481" y="947829"/>
                  <a:pt x="1093041" y="947829"/>
                </a:cubicBezTo>
                <a:lnTo>
                  <a:pt x="1198955" y="947829"/>
                </a:lnTo>
                <a:cubicBezTo>
                  <a:pt x="1224766" y="947829"/>
                  <a:pt x="1246127" y="926482"/>
                  <a:pt x="1246127" y="900689"/>
                </a:cubicBezTo>
                <a:lnTo>
                  <a:pt x="1246127" y="800183"/>
                </a:lnTo>
                <a:cubicBezTo>
                  <a:pt x="1239006" y="800183"/>
                  <a:pt x="1232776" y="800183"/>
                  <a:pt x="1225656" y="800183"/>
                </a:cubicBezTo>
                <a:cubicBezTo>
                  <a:pt x="1199845" y="800183"/>
                  <a:pt x="1176704" y="797515"/>
                  <a:pt x="1154453" y="791289"/>
                </a:cubicBezTo>
                <a:cubicBezTo>
                  <a:pt x="1143773" y="787731"/>
                  <a:pt x="1138433" y="777058"/>
                  <a:pt x="1141103" y="767274"/>
                </a:cubicBezTo>
                <a:cubicBezTo>
                  <a:pt x="1143773" y="757490"/>
                  <a:pt x="1154453" y="751264"/>
                  <a:pt x="1165134" y="754822"/>
                </a:cubicBezTo>
                <a:cubicBezTo>
                  <a:pt x="1187385" y="761048"/>
                  <a:pt x="1214975" y="763716"/>
                  <a:pt x="1246127" y="761048"/>
                </a:cubicBezTo>
                <a:lnTo>
                  <a:pt x="1246127" y="680110"/>
                </a:lnTo>
                <a:cubicBezTo>
                  <a:pt x="1246127" y="655205"/>
                  <a:pt x="1265707" y="635638"/>
                  <a:pt x="1289738" y="635638"/>
                </a:cubicBezTo>
                <a:lnTo>
                  <a:pt x="1325339" y="635638"/>
                </a:lnTo>
                <a:cubicBezTo>
                  <a:pt x="1335129" y="635638"/>
                  <a:pt x="1340469" y="629412"/>
                  <a:pt x="1341359" y="626744"/>
                </a:cubicBezTo>
                <a:cubicBezTo>
                  <a:pt x="1343140" y="623186"/>
                  <a:pt x="1345810" y="616960"/>
                  <a:pt x="1341359" y="608065"/>
                </a:cubicBezTo>
                <a:lnTo>
                  <a:pt x="1261257" y="472872"/>
                </a:lnTo>
                <a:cubicBezTo>
                  <a:pt x="1251467" y="455083"/>
                  <a:pt x="1246127" y="434626"/>
                  <a:pt x="1246127" y="413280"/>
                </a:cubicBezTo>
                <a:lnTo>
                  <a:pt x="1246127" y="356356"/>
                </a:lnTo>
                <a:cubicBezTo>
                  <a:pt x="1246127" y="265634"/>
                  <a:pt x="1206965" y="179359"/>
                  <a:pt x="1140213" y="118877"/>
                </a:cubicBezTo>
                <a:cubicBezTo>
                  <a:pt x="1088147" y="72849"/>
                  <a:pt x="1025566" y="45332"/>
                  <a:pt x="958480" y="39329"/>
                </a:cubicBezTo>
                <a:close/>
                <a:moveTo>
                  <a:pt x="962875" y="1611"/>
                </a:moveTo>
                <a:cubicBezTo>
                  <a:pt x="1037804" y="8699"/>
                  <a:pt x="1107727" y="39051"/>
                  <a:pt x="1165134" y="90415"/>
                </a:cubicBezTo>
                <a:cubicBezTo>
                  <a:pt x="1240786" y="158012"/>
                  <a:pt x="1283508" y="254961"/>
                  <a:pt x="1283508" y="356356"/>
                </a:cubicBezTo>
                <a:lnTo>
                  <a:pt x="1283508" y="413280"/>
                </a:lnTo>
                <a:cubicBezTo>
                  <a:pt x="1283508" y="427511"/>
                  <a:pt x="1287958" y="441741"/>
                  <a:pt x="1294188" y="453304"/>
                </a:cubicBezTo>
                <a:lnTo>
                  <a:pt x="1374291" y="588498"/>
                </a:lnTo>
                <a:cubicBezTo>
                  <a:pt x="1384081" y="607176"/>
                  <a:pt x="1384971" y="627633"/>
                  <a:pt x="1374291" y="645422"/>
                </a:cubicBezTo>
                <a:cubicBezTo>
                  <a:pt x="1364500" y="663210"/>
                  <a:pt x="1345810" y="673883"/>
                  <a:pt x="1325339" y="673883"/>
                </a:cubicBezTo>
                <a:lnTo>
                  <a:pt x="1289738" y="673883"/>
                </a:lnTo>
                <a:cubicBezTo>
                  <a:pt x="1286178" y="673883"/>
                  <a:pt x="1283508" y="676552"/>
                  <a:pt x="1283508" y="680110"/>
                </a:cubicBezTo>
                <a:lnTo>
                  <a:pt x="1283508" y="900689"/>
                </a:lnTo>
                <a:cubicBezTo>
                  <a:pt x="1283508" y="947829"/>
                  <a:pt x="1246127" y="986074"/>
                  <a:pt x="1198955" y="986074"/>
                </a:cubicBezTo>
                <a:lnTo>
                  <a:pt x="1093041" y="986074"/>
                </a:lnTo>
                <a:cubicBezTo>
                  <a:pt x="1088591" y="986074"/>
                  <a:pt x="1084141" y="986074"/>
                  <a:pt x="1078801" y="986074"/>
                </a:cubicBezTo>
                <a:cubicBezTo>
                  <a:pt x="1076131" y="986074"/>
                  <a:pt x="1075241" y="986964"/>
                  <a:pt x="1074351" y="987853"/>
                </a:cubicBezTo>
                <a:cubicBezTo>
                  <a:pt x="1073461" y="987853"/>
                  <a:pt x="1072571" y="989632"/>
                  <a:pt x="1072571" y="990522"/>
                </a:cubicBezTo>
                <a:lnTo>
                  <a:pt x="1072571" y="1142615"/>
                </a:lnTo>
                <a:cubicBezTo>
                  <a:pt x="1072571" y="1183529"/>
                  <a:pt x="1038750" y="1218217"/>
                  <a:pt x="996918" y="1218217"/>
                </a:cubicBezTo>
                <a:lnTo>
                  <a:pt x="777971" y="1218217"/>
                </a:lnTo>
                <a:cubicBezTo>
                  <a:pt x="765511" y="1241342"/>
                  <a:pt x="740590" y="1257351"/>
                  <a:pt x="711219" y="1257351"/>
                </a:cubicBezTo>
                <a:lnTo>
                  <a:pt x="493162" y="1257351"/>
                </a:lnTo>
                <a:cubicBezTo>
                  <a:pt x="479812" y="1280477"/>
                  <a:pt x="454891" y="1296487"/>
                  <a:pt x="425520" y="1296487"/>
                </a:cubicBezTo>
                <a:lnTo>
                  <a:pt x="160291" y="1296487"/>
                </a:lnTo>
                <a:cubicBezTo>
                  <a:pt x="117570" y="1296487"/>
                  <a:pt x="84639" y="1262688"/>
                  <a:pt x="84639" y="1221774"/>
                </a:cubicBezTo>
                <a:lnTo>
                  <a:pt x="84639" y="908694"/>
                </a:lnTo>
                <a:cubicBezTo>
                  <a:pt x="84639" y="876674"/>
                  <a:pt x="75739" y="669436"/>
                  <a:pt x="66838" y="642753"/>
                </a:cubicBezTo>
                <a:cubicBezTo>
                  <a:pt x="16107" y="571599"/>
                  <a:pt x="-7034" y="484434"/>
                  <a:pt x="1866" y="396380"/>
                </a:cubicBezTo>
                <a:cubicBezTo>
                  <a:pt x="19667" y="231835"/>
                  <a:pt x="151391" y="99310"/>
                  <a:pt x="315156" y="81521"/>
                </a:cubicBezTo>
                <a:cubicBezTo>
                  <a:pt x="363218" y="76185"/>
                  <a:pt x="410389" y="79742"/>
                  <a:pt x="454891" y="93084"/>
                </a:cubicBezTo>
                <a:cubicBezTo>
                  <a:pt x="499392" y="65511"/>
                  <a:pt x="550124" y="46833"/>
                  <a:pt x="600856" y="41497"/>
                </a:cubicBezTo>
                <a:cubicBezTo>
                  <a:pt x="648917" y="36160"/>
                  <a:pt x="696089" y="40607"/>
                  <a:pt x="740590" y="53059"/>
                </a:cubicBezTo>
                <a:cubicBezTo>
                  <a:pt x="785092" y="25487"/>
                  <a:pt x="835823" y="7698"/>
                  <a:pt x="886555" y="2362"/>
                </a:cubicBezTo>
                <a:cubicBezTo>
                  <a:pt x="912366" y="-529"/>
                  <a:pt x="937898" y="-751"/>
                  <a:pt x="962875" y="16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44F165A-51EE-4C5A-BC47-7C57AACE2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243" y="11096247"/>
            <a:ext cx="1223288" cy="1203667"/>
          </a:xfrm>
          <a:custGeom>
            <a:avLst/>
            <a:gdLst>
              <a:gd name="connsiteX0" fmla="*/ 203707 w 1223288"/>
              <a:gd name="connsiteY0" fmla="*/ 882005 h 1203667"/>
              <a:gd name="connsiteX1" fmla="*/ 37361 w 1223288"/>
              <a:gd name="connsiteY1" fmla="*/ 1049984 h 1203667"/>
              <a:gd name="connsiteX2" fmla="*/ 37361 w 1223288"/>
              <a:gd name="connsiteY2" fmla="*/ 1150950 h 1203667"/>
              <a:gd name="connsiteX3" fmla="*/ 53373 w 1223288"/>
              <a:gd name="connsiteY3" fmla="*/ 1166139 h 1203667"/>
              <a:gd name="connsiteX4" fmla="*/ 670722 w 1223288"/>
              <a:gd name="connsiteY4" fmla="*/ 1166139 h 1203667"/>
              <a:gd name="connsiteX5" fmla="*/ 686734 w 1223288"/>
              <a:gd name="connsiteY5" fmla="*/ 1150950 h 1203667"/>
              <a:gd name="connsiteX6" fmla="*/ 686734 w 1223288"/>
              <a:gd name="connsiteY6" fmla="*/ 1049984 h 1203667"/>
              <a:gd name="connsiteX7" fmla="*/ 520388 w 1223288"/>
              <a:gd name="connsiteY7" fmla="*/ 882005 h 1203667"/>
              <a:gd name="connsiteX8" fmla="*/ 203707 w 1223288"/>
              <a:gd name="connsiteY8" fmla="*/ 843584 h 1203667"/>
              <a:gd name="connsiteX9" fmla="*/ 520388 w 1223288"/>
              <a:gd name="connsiteY9" fmla="*/ 843584 h 1203667"/>
              <a:gd name="connsiteX10" fmla="*/ 724985 w 1223288"/>
              <a:gd name="connsiteY10" fmla="*/ 1049984 h 1203667"/>
              <a:gd name="connsiteX11" fmla="*/ 724985 w 1223288"/>
              <a:gd name="connsiteY11" fmla="*/ 1150950 h 1203667"/>
              <a:gd name="connsiteX12" fmla="*/ 670722 w 1223288"/>
              <a:gd name="connsiteY12" fmla="*/ 1203667 h 1203667"/>
              <a:gd name="connsiteX13" fmla="*/ 53373 w 1223288"/>
              <a:gd name="connsiteY13" fmla="*/ 1203667 h 1203667"/>
              <a:gd name="connsiteX14" fmla="*/ 0 w 1223288"/>
              <a:gd name="connsiteY14" fmla="*/ 1150950 h 1203667"/>
              <a:gd name="connsiteX15" fmla="*/ 0 w 1223288"/>
              <a:gd name="connsiteY15" fmla="*/ 1049984 h 1203667"/>
              <a:gd name="connsiteX16" fmla="*/ 203707 w 1223288"/>
              <a:gd name="connsiteY16" fmla="*/ 843584 h 1203667"/>
              <a:gd name="connsiteX17" fmla="*/ 804349 w 1223288"/>
              <a:gd name="connsiteY17" fmla="*/ 643479 h 1203667"/>
              <a:gd name="connsiteX18" fmla="*/ 823075 w 1223288"/>
              <a:gd name="connsiteY18" fmla="*/ 662400 h 1203667"/>
              <a:gd name="connsiteX19" fmla="*/ 823075 w 1223288"/>
              <a:gd name="connsiteY19" fmla="*/ 744389 h 1203667"/>
              <a:gd name="connsiteX20" fmla="*/ 804349 w 1223288"/>
              <a:gd name="connsiteY20" fmla="*/ 764210 h 1203667"/>
              <a:gd name="connsiteX21" fmla="*/ 784730 w 1223288"/>
              <a:gd name="connsiteY21" fmla="*/ 744389 h 1203667"/>
              <a:gd name="connsiteX22" fmla="*/ 784730 w 1223288"/>
              <a:gd name="connsiteY22" fmla="*/ 662400 h 1203667"/>
              <a:gd name="connsiteX23" fmla="*/ 804349 w 1223288"/>
              <a:gd name="connsiteY23" fmla="*/ 643479 h 1203667"/>
              <a:gd name="connsiteX24" fmla="*/ 977843 w 1223288"/>
              <a:gd name="connsiteY24" fmla="*/ 570696 h 1203667"/>
              <a:gd name="connsiteX25" fmla="*/ 990652 w 1223288"/>
              <a:gd name="connsiteY25" fmla="*/ 575999 h 1203667"/>
              <a:gd name="connsiteX26" fmla="*/ 1047579 w 1223288"/>
              <a:gd name="connsiteY26" fmla="*/ 633441 h 1203667"/>
              <a:gd name="connsiteX27" fmla="*/ 1047579 w 1223288"/>
              <a:gd name="connsiteY27" fmla="*/ 659952 h 1203667"/>
              <a:gd name="connsiteX28" fmla="*/ 1034442 w 1223288"/>
              <a:gd name="connsiteY28" fmla="*/ 666138 h 1203667"/>
              <a:gd name="connsiteX29" fmla="*/ 1021305 w 1223288"/>
              <a:gd name="connsiteY29" fmla="*/ 659952 h 1203667"/>
              <a:gd name="connsiteX30" fmla="*/ 964378 w 1223288"/>
              <a:gd name="connsiteY30" fmla="*/ 603394 h 1203667"/>
              <a:gd name="connsiteX31" fmla="*/ 964378 w 1223288"/>
              <a:gd name="connsiteY31" fmla="*/ 575999 h 1203667"/>
              <a:gd name="connsiteX32" fmla="*/ 977843 w 1223288"/>
              <a:gd name="connsiteY32" fmla="*/ 570696 h 1203667"/>
              <a:gd name="connsiteX33" fmla="*/ 630414 w 1223288"/>
              <a:gd name="connsiteY33" fmla="*/ 570696 h 1203667"/>
              <a:gd name="connsiteX34" fmla="*/ 644318 w 1223288"/>
              <a:gd name="connsiteY34" fmla="*/ 575999 h 1203667"/>
              <a:gd name="connsiteX35" fmla="*/ 644318 w 1223288"/>
              <a:gd name="connsiteY35" fmla="*/ 603394 h 1203667"/>
              <a:gd name="connsiteX36" fmla="*/ 586513 w 1223288"/>
              <a:gd name="connsiteY36" fmla="*/ 659952 h 1203667"/>
              <a:gd name="connsiteX37" fmla="*/ 573375 w 1223288"/>
              <a:gd name="connsiteY37" fmla="*/ 666138 h 1203667"/>
              <a:gd name="connsiteX38" fmla="*/ 561114 w 1223288"/>
              <a:gd name="connsiteY38" fmla="*/ 659952 h 1203667"/>
              <a:gd name="connsiteX39" fmla="*/ 561114 w 1223288"/>
              <a:gd name="connsiteY39" fmla="*/ 633441 h 1203667"/>
              <a:gd name="connsiteX40" fmla="*/ 617167 w 1223288"/>
              <a:gd name="connsiteY40" fmla="*/ 575999 h 1203667"/>
              <a:gd name="connsiteX41" fmla="*/ 630414 w 1223288"/>
              <a:gd name="connsiteY41" fmla="*/ 570696 h 1203667"/>
              <a:gd name="connsiteX42" fmla="*/ 359673 w 1223288"/>
              <a:gd name="connsiteY42" fmla="*/ 516316 h 1203667"/>
              <a:gd name="connsiteX43" fmla="*/ 242272 w 1223288"/>
              <a:gd name="connsiteY43" fmla="*/ 635809 h 1203667"/>
              <a:gd name="connsiteX44" fmla="*/ 359673 w 1223288"/>
              <a:gd name="connsiteY44" fmla="*/ 753519 h 1203667"/>
              <a:gd name="connsiteX45" fmla="*/ 472628 w 1223288"/>
              <a:gd name="connsiteY45" fmla="*/ 671479 h 1203667"/>
              <a:gd name="connsiteX46" fmla="*/ 473518 w 1223288"/>
              <a:gd name="connsiteY46" fmla="*/ 668803 h 1203667"/>
              <a:gd name="connsiteX47" fmla="*/ 476186 w 1223288"/>
              <a:gd name="connsiteY47" fmla="*/ 653644 h 1203667"/>
              <a:gd name="connsiteX48" fmla="*/ 477075 w 1223288"/>
              <a:gd name="connsiteY48" fmla="*/ 650969 h 1203667"/>
              <a:gd name="connsiteX49" fmla="*/ 477965 w 1223288"/>
              <a:gd name="connsiteY49" fmla="*/ 635809 h 1203667"/>
              <a:gd name="connsiteX50" fmla="*/ 477075 w 1223288"/>
              <a:gd name="connsiteY50" fmla="*/ 619758 h 1203667"/>
              <a:gd name="connsiteX51" fmla="*/ 476186 w 1223288"/>
              <a:gd name="connsiteY51" fmla="*/ 615299 h 1203667"/>
              <a:gd name="connsiteX52" fmla="*/ 473518 w 1223288"/>
              <a:gd name="connsiteY52" fmla="*/ 601923 h 1203667"/>
              <a:gd name="connsiteX53" fmla="*/ 472628 w 1223288"/>
              <a:gd name="connsiteY53" fmla="*/ 599248 h 1203667"/>
              <a:gd name="connsiteX54" fmla="*/ 467292 w 1223288"/>
              <a:gd name="connsiteY54" fmla="*/ 586763 h 1203667"/>
              <a:gd name="connsiteX55" fmla="*/ 464624 w 1223288"/>
              <a:gd name="connsiteY55" fmla="*/ 581413 h 1203667"/>
              <a:gd name="connsiteX56" fmla="*/ 459287 w 1223288"/>
              <a:gd name="connsiteY56" fmla="*/ 572496 h 1203667"/>
              <a:gd name="connsiteX57" fmla="*/ 455729 w 1223288"/>
              <a:gd name="connsiteY57" fmla="*/ 566253 h 1203667"/>
              <a:gd name="connsiteX58" fmla="*/ 449504 w 1223288"/>
              <a:gd name="connsiteY58" fmla="*/ 558228 h 1203667"/>
              <a:gd name="connsiteX59" fmla="*/ 445057 w 1223288"/>
              <a:gd name="connsiteY59" fmla="*/ 552877 h 1203667"/>
              <a:gd name="connsiteX60" fmla="*/ 436163 w 1223288"/>
              <a:gd name="connsiteY60" fmla="*/ 544852 h 1203667"/>
              <a:gd name="connsiteX61" fmla="*/ 432605 w 1223288"/>
              <a:gd name="connsiteY61" fmla="*/ 542177 h 1203667"/>
              <a:gd name="connsiteX62" fmla="*/ 422821 w 1223288"/>
              <a:gd name="connsiteY62" fmla="*/ 535043 h 1203667"/>
              <a:gd name="connsiteX63" fmla="*/ 419264 w 1223288"/>
              <a:gd name="connsiteY63" fmla="*/ 532367 h 1203667"/>
              <a:gd name="connsiteX64" fmla="*/ 405033 w 1223288"/>
              <a:gd name="connsiteY64" fmla="*/ 525234 h 1203667"/>
              <a:gd name="connsiteX65" fmla="*/ 359673 w 1223288"/>
              <a:gd name="connsiteY65" fmla="*/ 516316 h 1203667"/>
              <a:gd name="connsiteX66" fmla="*/ 1046776 w 1223288"/>
              <a:gd name="connsiteY66" fmla="*/ 396290 h 1203667"/>
              <a:gd name="connsiteX67" fmla="*/ 1129056 w 1223288"/>
              <a:gd name="connsiteY67" fmla="*/ 396290 h 1203667"/>
              <a:gd name="connsiteX68" fmla="*/ 1148732 w 1223288"/>
              <a:gd name="connsiteY68" fmla="*/ 415017 h 1203667"/>
              <a:gd name="connsiteX69" fmla="*/ 1129056 w 1223288"/>
              <a:gd name="connsiteY69" fmla="*/ 434635 h 1203667"/>
              <a:gd name="connsiteX70" fmla="*/ 1046776 w 1223288"/>
              <a:gd name="connsiteY70" fmla="*/ 434635 h 1203667"/>
              <a:gd name="connsiteX71" fmla="*/ 1027994 w 1223288"/>
              <a:gd name="connsiteY71" fmla="*/ 415017 h 1203667"/>
              <a:gd name="connsiteX72" fmla="*/ 1046776 w 1223288"/>
              <a:gd name="connsiteY72" fmla="*/ 396290 h 1203667"/>
              <a:gd name="connsiteX73" fmla="*/ 482810 w 1223288"/>
              <a:gd name="connsiteY73" fmla="*/ 396290 h 1203667"/>
              <a:gd name="connsiteX74" fmla="*/ 564799 w 1223288"/>
              <a:gd name="connsiteY74" fmla="*/ 396290 h 1203667"/>
              <a:gd name="connsiteX75" fmla="*/ 583719 w 1223288"/>
              <a:gd name="connsiteY75" fmla="*/ 415017 h 1203667"/>
              <a:gd name="connsiteX76" fmla="*/ 564799 w 1223288"/>
              <a:gd name="connsiteY76" fmla="*/ 434635 h 1203667"/>
              <a:gd name="connsiteX77" fmla="*/ 482810 w 1223288"/>
              <a:gd name="connsiteY77" fmla="*/ 434635 h 1203667"/>
              <a:gd name="connsiteX78" fmla="*/ 462988 w 1223288"/>
              <a:gd name="connsiteY78" fmla="*/ 415017 h 1203667"/>
              <a:gd name="connsiteX79" fmla="*/ 482810 w 1223288"/>
              <a:gd name="connsiteY79" fmla="*/ 396290 h 1203667"/>
              <a:gd name="connsiteX80" fmla="*/ 805952 w 1223288"/>
              <a:gd name="connsiteY80" fmla="*/ 255039 h 1203667"/>
              <a:gd name="connsiteX81" fmla="*/ 824596 w 1223288"/>
              <a:gd name="connsiteY81" fmla="*/ 273551 h 1203667"/>
              <a:gd name="connsiteX82" fmla="*/ 824596 w 1223288"/>
              <a:gd name="connsiteY82" fmla="*/ 379335 h 1203667"/>
              <a:gd name="connsiteX83" fmla="*/ 841465 w 1223288"/>
              <a:gd name="connsiteY83" fmla="*/ 396084 h 1203667"/>
              <a:gd name="connsiteX84" fmla="*/ 987957 w 1223288"/>
              <a:gd name="connsiteY84" fmla="*/ 396084 h 1203667"/>
              <a:gd name="connsiteX85" fmla="*/ 1007489 w 1223288"/>
              <a:gd name="connsiteY85" fmla="*/ 414596 h 1203667"/>
              <a:gd name="connsiteX86" fmla="*/ 987957 w 1223288"/>
              <a:gd name="connsiteY86" fmla="*/ 433989 h 1203667"/>
              <a:gd name="connsiteX87" fmla="*/ 841465 w 1223288"/>
              <a:gd name="connsiteY87" fmla="*/ 433989 h 1203667"/>
              <a:gd name="connsiteX88" fmla="*/ 805952 w 1223288"/>
              <a:gd name="connsiteY88" fmla="*/ 454264 h 1203667"/>
              <a:gd name="connsiteX89" fmla="*/ 765111 w 1223288"/>
              <a:gd name="connsiteY89" fmla="*/ 414596 h 1203667"/>
              <a:gd name="connsiteX90" fmla="*/ 786419 w 1223288"/>
              <a:gd name="connsiteY90" fmla="*/ 379335 h 1203667"/>
              <a:gd name="connsiteX91" fmla="*/ 786419 w 1223288"/>
              <a:gd name="connsiteY91" fmla="*/ 273551 h 1203667"/>
              <a:gd name="connsiteX92" fmla="*/ 805952 w 1223288"/>
              <a:gd name="connsiteY92" fmla="*/ 255039 h 1203667"/>
              <a:gd name="connsiteX93" fmla="*/ 1034442 w 1223288"/>
              <a:gd name="connsiteY93" fmla="*/ 166564 h 1203667"/>
              <a:gd name="connsiteX94" fmla="*/ 1047579 w 1223288"/>
              <a:gd name="connsiteY94" fmla="*/ 171866 h 1203667"/>
              <a:gd name="connsiteX95" fmla="*/ 1047579 w 1223288"/>
              <a:gd name="connsiteY95" fmla="*/ 199260 h 1203667"/>
              <a:gd name="connsiteX96" fmla="*/ 990652 w 1223288"/>
              <a:gd name="connsiteY96" fmla="*/ 255816 h 1203667"/>
              <a:gd name="connsiteX97" fmla="*/ 977515 w 1223288"/>
              <a:gd name="connsiteY97" fmla="*/ 262002 h 1203667"/>
              <a:gd name="connsiteX98" fmla="*/ 964378 w 1223288"/>
              <a:gd name="connsiteY98" fmla="*/ 255816 h 1203667"/>
              <a:gd name="connsiteX99" fmla="*/ 964378 w 1223288"/>
              <a:gd name="connsiteY99" fmla="*/ 229306 h 1203667"/>
              <a:gd name="connsiteX100" fmla="*/ 1021305 w 1223288"/>
              <a:gd name="connsiteY100" fmla="*/ 171866 h 1203667"/>
              <a:gd name="connsiteX101" fmla="*/ 1034442 w 1223288"/>
              <a:gd name="connsiteY101" fmla="*/ 166564 h 1203667"/>
              <a:gd name="connsiteX102" fmla="*/ 573813 w 1223288"/>
              <a:gd name="connsiteY102" fmla="*/ 166564 h 1203667"/>
              <a:gd name="connsiteX103" fmla="*/ 586513 w 1223288"/>
              <a:gd name="connsiteY103" fmla="*/ 171866 h 1203667"/>
              <a:gd name="connsiteX104" fmla="*/ 644318 w 1223288"/>
              <a:gd name="connsiteY104" fmla="*/ 229306 h 1203667"/>
              <a:gd name="connsiteX105" fmla="*/ 644318 w 1223288"/>
              <a:gd name="connsiteY105" fmla="*/ 255816 h 1203667"/>
              <a:gd name="connsiteX106" fmla="*/ 630304 w 1223288"/>
              <a:gd name="connsiteY106" fmla="*/ 262002 h 1203667"/>
              <a:gd name="connsiteX107" fmla="*/ 617167 w 1223288"/>
              <a:gd name="connsiteY107" fmla="*/ 255816 h 1203667"/>
              <a:gd name="connsiteX108" fmla="*/ 561114 w 1223288"/>
              <a:gd name="connsiteY108" fmla="*/ 199260 h 1203667"/>
              <a:gd name="connsiteX109" fmla="*/ 561114 w 1223288"/>
              <a:gd name="connsiteY109" fmla="*/ 171866 h 1203667"/>
              <a:gd name="connsiteX110" fmla="*/ 573813 w 1223288"/>
              <a:gd name="connsiteY110" fmla="*/ 166564 h 1203667"/>
              <a:gd name="connsiteX111" fmla="*/ 804349 w 1223288"/>
              <a:gd name="connsiteY111" fmla="*/ 70626 h 1203667"/>
              <a:gd name="connsiteX112" fmla="*/ 823075 w 1223288"/>
              <a:gd name="connsiteY112" fmla="*/ 90448 h 1203667"/>
              <a:gd name="connsiteX113" fmla="*/ 823075 w 1223288"/>
              <a:gd name="connsiteY113" fmla="*/ 172436 h 1203667"/>
              <a:gd name="connsiteX114" fmla="*/ 804349 w 1223288"/>
              <a:gd name="connsiteY114" fmla="*/ 191357 h 1203667"/>
              <a:gd name="connsiteX115" fmla="*/ 784730 w 1223288"/>
              <a:gd name="connsiteY115" fmla="*/ 172436 h 1203667"/>
              <a:gd name="connsiteX116" fmla="*/ 784730 w 1223288"/>
              <a:gd name="connsiteY116" fmla="*/ 90448 h 1203667"/>
              <a:gd name="connsiteX117" fmla="*/ 804349 w 1223288"/>
              <a:gd name="connsiteY117" fmla="*/ 70626 h 1203667"/>
              <a:gd name="connsiteX118" fmla="*/ 803488 w 1223288"/>
              <a:gd name="connsiteY118" fmla="*/ 38345 h 1203667"/>
              <a:gd name="connsiteX119" fmla="*/ 421043 w 1223288"/>
              <a:gd name="connsiteY119" fmla="*/ 420900 h 1203667"/>
              <a:gd name="connsiteX120" fmla="*/ 428158 w 1223288"/>
              <a:gd name="connsiteY120" fmla="*/ 494915 h 1203667"/>
              <a:gd name="connsiteX121" fmla="*/ 432605 w 1223288"/>
              <a:gd name="connsiteY121" fmla="*/ 496698 h 1203667"/>
              <a:gd name="connsiteX122" fmla="*/ 436163 w 1223288"/>
              <a:gd name="connsiteY122" fmla="*/ 498481 h 1203667"/>
              <a:gd name="connsiteX123" fmla="*/ 509094 w 1223288"/>
              <a:gd name="connsiteY123" fmla="*/ 588547 h 1203667"/>
              <a:gd name="connsiteX124" fmla="*/ 509094 w 1223288"/>
              <a:gd name="connsiteY124" fmla="*/ 589439 h 1203667"/>
              <a:gd name="connsiteX125" fmla="*/ 513541 w 1223288"/>
              <a:gd name="connsiteY125" fmla="*/ 603707 h 1203667"/>
              <a:gd name="connsiteX126" fmla="*/ 513541 w 1223288"/>
              <a:gd name="connsiteY126" fmla="*/ 604598 h 1203667"/>
              <a:gd name="connsiteX127" fmla="*/ 515320 w 1223288"/>
              <a:gd name="connsiteY127" fmla="*/ 617083 h 1203667"/>
              <a:gd name="connsiteX128" fmla="*/ 515320 w 1223288"/>
              <a:gd name="connsiteY128" fmla="*/ 621541 h 1203667"/>
              <a:gd name="connsiteX129" fmla="*/ 516209 w 1223288"/>
              <a:gd name="connsiteY129" fmla="*/ 635809 h 1203667"/>
              <a:gd name="connsiteX130" fmla="*/ 515320 w 1223288"/>
              <a:gd name="connsiteY130" fmla="*/ 652752 h 1203667"/>
              <a:gd name="connsiteX131" fmla="*/ 514430 w 1223288"/>
              <a:gd name="connsiteY131" fmla="*/ 654536 h 1203667"/>
              <a:gd name="connsiteX132" fmla="*/ 511762 w 1223288"/>
              <a:gd name="connsiteY132" fmla="*/ 668803 h 1203667"/>
              <a:gd name="connsiteX133" fmla="*/ 511762 w 1223288"/>
              <a:gd name="connsiteY133" fmla="*/ 669695 h 1203667"/>
              <a:gd name="connsiteX134" fmla="*/ 803488 w 1223288"/>
              <a:gd name="connsiteY134" fmla="*/ 804348 h 1203667"/>
              <a:gd name="connsiteX135" fmla="*/ 1185933 w 1223288"/>
              <a:gd name="connsiteY135" fmla="*/ 420900 h 1203667"/>
              <a:gd name="connsiteX136" fmla="*/ 803488 w 1223288"/>
              <a:gd name="connsiteY136" fmla="*/ 38345 h 1203667"/>
              <a:gd name="connsiteX137" fmla="*/ 803488 w 1223288"/>
              <a:gd name="connsiteY137" fmla="*/ 0 h 1203667"/>
              <a:gd name="connsiteX138" fmla="*/ 1223288 w 1223288"/>
              <a:gd name="connsiteY138" fmla="*/ 420900 h 1203667"/>
              <a:gd name="connsiteX139" fmla="*/ 803488 w 1223288"/>
              <a:gd name="connsiteY139" fmla="*/ 842692 h 1203667"/>
              <a:gd name="connsiteX140" fmla="*/ 496642 w 1223288"/>
              <a:gd name="connsiteY140" fmla="*/ 709823 h 1203667"/>
              <a:gd name="connsiteX141" fmla="*/ 359673 w 1223288"/>
              <a:gd name="connsiteY141" fmla="*/ 791863 h 1203667"/>
              <a:gd name="connsiteX142" fmla="*/ 204027 w 1223288"/>
              <a:gd name="connsiteY142" fmla="*/ 635809 h 1203667"/>
              <a:gd name="connsiteX143" fmla="*/ 359673 w 1223288"/>
              <a:gd name="connsiteY143" fmla="*/ 477971 h 1203667"/>
              <a:gd name="connsiteX144" fmla="*/ 387245 w 1223288"/>
              <a:gd name="connsiteY144" fmla="*/ 481538 h 1203667"/>
              <a:gd name="connsiteX145" fmla="*/ 382798 w 1223288"/>
              <a:gd name="connsiteY145" fmla="*/ 420900 h 1203667"/>
              <a:gd name="connsiteX146" fmla="*/ 803488 w 1223288"/>
              <a:gd name="connsiteY146" fmla="*/ 0 h 120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1223288" h="1203667">
                <a:moveTo>
                  <a:pt x="203707" y="882005"/>
                </a:moveTo>
                <a:cubicBezTo>
                  <a:pt x="112973" y="882005"/>
                  <a:pt x="37361" y="957059"/>
                  <a:pt x="37361" y="1049984"/>
                </a:cubicBezTo>
                <a:lnTo>
                  <a:pt x="37361" y="1150950"/>
                </a:lnTo>
                <a:cubicBezTo>
                  <a:pt x="37361" y="1158991"/>
                  <a:pt x="44477" y="1166139"/>
                  <a:pt x="53373" y="1166139"/>
                </a:cubicBezTo>
                <a:lnTo>
                  <a:pt x="670722" y="1166139"/>
                </a:lnTo>
                <a:cubicBezTo>
                  <a:pt x="679618" y="1166139"/>
                  <a:pt x="686734" y="1158991"/>
                  <a:pt x="686734" y="1150950"/>
                </a:cubicBezTo>
                <a:lnTo>
                  <a:pt x="686734" y="1049984"/>
                </a:lnTo>
                <a:cubicBezTo>
                  <a:pt x="686734" y="957059"/>
                  <a:pt x="612012" y="882005"/>
                  <a:pt x="520388" y="882005"/>
                </a:cubicBezTo>
                <a:close/>
                <a:moveTo>
                  <a:pt x="203707" y="843584"/>
                </a:moveTo>
                <a:lnTo>
                  <a:pt x="520388" y="843584"/>
                </a:lnTo>
                <a:cubicBezTo>
                  <a:pt x="633361" y="843584"/>
                  <a:pt x="724985" y="936509"/>
                  <a:pt x="724985" y="1049984"/>
                </a:cubicBezTo>
                <a:lnTo>
                  <a:pt x="724985" y="1150950"/>
                </a:lnTo>
                <a:cubicBezTo>
                  <a:pt x="724985" y="1180435"/>
                  <a:pt x="700077" y="1203667"/>
                  <a:pt x="670722" y="1203667"/>
                </a:cubicBezTo>
                <a:lnTo>
                  <a:pt x="53373" y="1203667"/>
                </a:lnTo>
                <a:cubicBezTo>
                  <a:pt x="24018" y="1203667"/>
                  <a:pt x="0" y="1180435"/>
                  <a:pt x="0" y="1150950"/>
                </a:cubicBezTo>
                <a:lnTo>
                  <a:pt x="0" y="1049984"/>
                </a:lnTo>
                <a:cubicBezTo>
                  <a:pt x="0" y="936509"/>
                  <a:pt x="91624" y="843584"/>
                  <a:pt x="203707" y="843584"/>
                </a:cubicBezTo>
                <a:close/>
                <a:moveTo>
                  <a:pt x="804349" y="643479"/>
                </a:moveTo>
                <a:cubicBezTo>
                  <a:pt x="815050" y="643479"/>
                  <a:pt x="823075" y="651588"/>
                  <a:pt x="823075" y="662400"/>
                </a:cubicBezTo>
                <a:lnTo>
                  <a:pt x="823075" y="744389"/>
                </a:lnTo>
                <a:cubicBezTo>
                  <a:pt x="823075" y="755200"/>
                  <a:pt x="815050" y="764210"/>
                  <a:pt x="804349" y="764210"/>
                </a:cubicBezTo>
                <a:cubicBezTo>
                  <a:pt x="792756" y="764210"/>
                  <a:pt x="784730" y="755200"/>
                  <a:pt x="784730" y="744389"/>
                </a:cubicBezTo>
                <a:lnTo>
                  <a:pt x="784730" y="662400"/>
                </a:lnTo>
                <a:cubicBezTo>
                  <a:pt x="784730" y="651588"/>
                  <a:pt x="792756" y="643479"/>
                  <a:pt x="804349" y="643479"/>
                </a:cubicBezTo>
                <a:close/>
                <a:moveTo>
                  <a:pt x="977843" y="570696"/>
                </a:moveTo>
                <a:cubicBezTo>
                  <a:pt x="982550" y="570697"/>
                  <a:pt x="987148" y="572464"/>
                  <a:pt x="990652" y="575999"/>
                </a:cubicBezTo>
                <a:lnTo>
                  <a:pt x="1047579" y="633441"/>
                </a:lnTo>
                <a:cubicBezTo>
                  <a:pt x="1054585" y="641394"/>
                  <a:pt x="1054585" y="652882"/>
                  <a:pt x="1047579" y="659952"/>
                </a:cubicBezTo>
                <a:cubicBezTo>
                  <a:pt x="1044076" y="663487"/>
                  <a:pt x="1038821" y="666138"/>
                  <a:pt x="1034442" y="666138"/>
                </a:cubicBezTo>
                <a:cubicBezTo>
                  <a:pt x="1029187" y="666138"/>
                  <a:pt x="1024808" y="663487"/>
                  <a:pt x="1021305" y="659952"/>
                </a:cubicBezTo>
                <a:lnTo>
                  <a:pt x="964378" y="603394"/>
                </a:lnTo>
                <a:cubicBezTo>
                  <a:pt x="957371" y="595441"/>
                  <a:pt x="957371" y="583952"/>
                  <a:pt x="964378" y="575999"/>
                </a:cubicBezTo>
                <a:cubicBezTo>
                  <a:pt x="968319" y="572464"/>
                  <a:pt x="973136" y="570697"/>
                  <a:pt x="977843" y="570696"/>
                </a:cubicBezTo>
                <a:close/>
                <a:moveTo>
                  <a:pt x="630414" y="570696"/>
                </a:moveTo>
                <a:cubicBezTo>
                  <a:pt x="635341" y="570697"/>
                  <a:pt x="640377" y="572464"/>
                  <a:pt x="644318" y="575999"/>
                </a:cubicBezTo>
                <a:cubicBezTo>
                  <a:pt x="650448" y="583952"/>
                  <a:pt x="650448" y="595441"/>
                  <a:pt x="644318" y="603394"/>
                </a:cubicBezTo>
                <a:lnTo>
                  <a:pt x="586513" y="659952"/>
                </a:lnTo>
                <a:cubicBezTo>
                  <a:pt x="583009" y="663487"/>
                  <a:pt x="578630" y="666138"/>
                  <a:pt x="573375" y="666138"/>
                </a:cubicBezTo>
                <a:cubicBezTo>
                  <a:pt x="568996" y="666138"/>
                  <a:pt x="564617" y="663487"/>
                  <a:pt x="561114" y="659952"/>
                </a:cubicBezTo>
                <a:cubicBezTo>
                  <a:pt x="553231" y="652882"/>
                  <a:pt x="553231" y="641394"/>
                  <a:pt x="561114" y="633441"/>
                </a:cubicBezTo>
                <a:lnTo>
                  <a:pt x="617167" y="575999"/>
                </a:lnTo>
                <a:cubicBezTo>
                  <a:pt x="620670" y="572464"/>
                  <a:pt x="625487" y="570697"/>
                  <a:pt x="630414" y="570696"/>
                </a:cubicBezTo>
                <a:close/>
                <a:moveTo>
                  <a:pt x="359673" y="516316"/>
                </a:moveTo>
                <a:cubicBezTo>
                  <a:pt x="294747" y="516316"/>
                  <a:pt x="242272" y="569821"/>
                  <a:pt x="242272" y="635809"/>
                </a:cubicBezTo>
                <a:cubicBezTo>
                  <a:pt x="242272" y="700906"/>
                  <a:pt x="294747" y="753519"/>
                  <a:pt x="359673" y="753519"/>
                </a:cubicBezTo>
                <a:cubicBezTo>
                  <a:pt x="412149" y="753519"/>
                  <a:pt x="457508" y="718741"/>
                  <a:pt x="472628" y="671479"/>
                </a:cubicBezTo>
                <a:lnTo>
                  <a:pt x="473518" y="668803"/>
                </a:lnTo>
                <a:cubicBezTo>
                  <a:pt x="475296" y="663453"/>
                  <a:pt x="475296" y="658994"/>
                  <a:pt x="476186" y="653644"/>
                </a:cubicBezTo>
                <a:cubicBezTo>
                  <a:pt x="476186" y="653644"/>
                  <a:pt x="477075" y="651860"/>
                  <a:pt x="477075" y="650969"/>
                </a:cubicBezTo>
                <a:cubicBezTo>
                  <a:pt x="477965" y="645618"/>
                  <a:pt x="477965" y="640268"/>
                  <a:pt x="477965" y="635809"/>
                </a:cubicBezTo>
                <a:cubicBezTo>
                  <a:pt x="477965" y="630459"/>
                  <a:pt x="477965" y="625108"/>
                  <a:pt x="477075" y="619758"/>
                </a:cubicBezTo>
                <a:cubicBezTo>
                  <a:pt x="476186" y="617974"/>
                  <a:pt x="476186" y="616191"/>
                  <a:pt x="476186" y="615299"/>
                </a:cubicBezTo>
                <a:cubicBezTo>
                  <a:pt x="475296" y="609949"/>
                  <a:pt x="475296" y="606382"/>
                  <a:pt x="473518" y="601923"/>
                </a:cubicBezTo>
                <a:cubicBezTo>
                  <a:pt x="472628" y="601031"/>
                  <a:pt x="472628" y="600140"/>
                  <a:pt x="472628" y="599248"/>
                </a:cubicBezTo>
                <a:cubicBezTo>
                  <a:pt x="470849" y="594789"/>
                  <a:pt x="469960" y="590330"/>
                  <a:pt x="467292" y="586763"/>
                </a:cubicBezTo>
                <a:cubicBezTo>
                  <a:pt x="466402" y="584980"/>
                  <a:pt x="465513" y="583197"/>
                  <a:pt x="464624" y="581413"/>
                </a:cubicBezTo>
                <a:cubicBezTo>
                  <a:pt x="463734" y="577846"/>
                  <a:pt x="461955" y="575171"/>
                  <a:pt x="459287" y="572496"/>
                </a:cubicBezTo>
                <a:cubicBezTo>
                  <a:pt x="458398" y="569821"/>
                  <a:pt x="457508" y="568037"/>
                  <a:pt x="455729" y="566253"/>
                </a:cubicBezTo>
                <a:cubicBezTo>
                  <a:pt x="453061" y="562687"/>
                  <a:pt x="451282" y="560903"/>
                  <a:pt x="449504" y="558228"/>
                </a:cubicBezTo>
                <a:cubicBezTo>
                  <a:pt x="448614" y="556444"/>
                  <a:pt x="446835" y="554661"/>
                  <a:pt x="445057" y="552877"/>
                </a:cubicBezTo>
                <a:cubicBezTo>
                  <a:pt x="442388" y="550202"/>
                  <a:pt x="438831" y="547527"/>
                  <a:pt x="436163" y="544852"/>
                </a:cubicBezTo>
                <a:cubicBezTo>
                  <a:pt x="435273" y="543960"/>
                  <a:pt x="433494" y="543068"/>
                  <a:pt x="432605" y="542177"/>
                </a:cubicBezTo>
                <a:cubicBezTo>
                  <a:pt x="429047" y="539501"/>
                  <a:pt x="426379" y="536826"/>
                  <a:pt x="422821" y="535043"/>
                </a:cubicBezTo>
                <a:cubicBezTo>
                  <a:pt x="421043" y="534151"/>
                  <a:pt x="420153" y="533259"/>
                  <a:pt x="419264" y="532367"/>
                </a:cubicBezTo>
                <a:cubicBezTo>
                  <a:pt x="413927" y="530584"/>
                  <a:pt x="409480" y="527909"/>
                  <a:pt x="405033" y="525234"/>
                </a:cubicBezTo>
                <a:cubicBezTo>
                  <a:pt x="390803" y="518991"/>
                  <a:pt x="375683" y="516316"/>
                  <a:pt x="359673" y="516316"/>
                </a:cubicBezTo>
                <a:close/>
                <a:moveTo>
                  <a:pt x="1046776" y="396290"/>
                </a:moveTo>
                <a:lnTo>
                  <a:pt x="1129056" y="396290"/>
                </a:lnTo>
                <a:cubicBezTo>
                  <a:pt x="1139788" y="396290"/>
                  <a:pt x="1148732" y="404316"/>
                  <a:pt x="1148732" y="415017"/>
                </a:cubicBezTo>
                <a:cubicBezTo>
                  <a:pt x="1148732" y="425718"/>
                  <a:pt x="1139788" y="434635"/>
                  <a:pt x="1129056" y="434635"/>
                </a:cubicBezTo>
                <a:lnTo>
                  <a:pt x="1046776" y="434635"/>
                </a:lnTo>
                <a:cubicBezTo>
                  <a:pt x="1036938" y="434635"/>
                  <a:pt x="1027994" y="425718"/>
                  <a:pt x="1027994" y="415017"/>
                </a:cubicBezTo>
                <a:cubicBezTo>
                  <a:pt x="1027994" y="404316"/>
                  <a:pt x="1036938" y="396290"/>
                  <a:pt x="1046776" y="396290"/>
                </a:cubicBezTo>
                <a:close/>
                <a:moveTo>
                  <a:pt x="482810" y="396290"/>
                </a:moveTo>
                <a:lnTo>
                  <a:pt x="564799" y="396290"/>
                </a:lnTo>
                <a:cubicBezTo>
                  <a:pt x="574709" y="396290"/>
                  <a:pt x="583719" y="404316"/>
                  <a:pt x="583719" y="415017"/>
                </a:cubicBezTo>
                <a:cubicBezTo>
                  <a:pt x="583719" y="425718"/>
                  <a:pt x="574709" y="434635"/>
                  <a:pt x="564799" y="434635"/>
                </a:cubicBezTo>
                <a:lnTo>
                  <a:pt x="482810" y="434635"/>
                </a:lnTo>
                <a:cubicBezTo>
                  <a:pt x="471998" y="434635"/>
                  <a:pt x="462988" y="425718"/>
                  <a:pt x="462988" y="415017"/>
                </a:cubicBezTo>
                <a:cubicBezTo>
                  <a:pt x="462988" y="404316"/>
                  <a:pt x="471998" y="396290"/>
                  <a:pt x="482810" y="396290"/>
                </a:cubicBezTo>
                <a:close/>
                <a:moveTo>
                  <a:pt x="805952" y="255039"/>
                </a:moveTo>
                <a:cubicBezTo>
                  <a:pt x="816606" y="255039"/>
                  <a:pt x="824596" y="262973"/>
                  <a:pt x="824596" y="273551"/>
                </a:cubicBezTo>
                <a:lnTo>
                  <a:pt x="824596" y="379335"/>
                </a:lnTo>
                <a:cubicBezTo>
                  <a:pt x="831699" y="382861"/>
                  <a:pt x="837913" y="389031"/>
                  <a:pt x="841465" y="396084"/>
                </a:cubicBezTo>
                <a:lnTo>
                  <a:pt x="987957" y="396084"/>
                </a:lnTo>
                <a:cubicBezTo>
                  <a:pt x="998611" y="396084"/>
                  <a:pt x="1007489" y="404017"/>
                  <a:pt x="1007489" y="414596"/>
                </a:cubicBezTo>
                <a:cubicBezTo>
                  <a:pt x="1007489" y="425174"/>
                  <a:pt x="998611" y="433989"/>
                  <a:pt x="987957" y="433989"/>
                </a:cubicBezTo>
                <a:lnTo>
                  <a:pt x="841465" y="433989"/>
                </a:lnTo>
                <a:cubicBezTo>
                  <a:pt x="834362" y="446331"/>
                  <a:pt x="821045" y="454264"/>
                  <a:pt x="805952" y="454264"/>
                </a:cubicBezTo>
                <a:cubicBezTo>
                  <a:pt x="783756" y="454264"/>
                  <a:pt x="765111" y="436634"/>
                  <a:pt x="765111" y="414596"/>
                </a:cubicBezTo>
                <a:cubicBezTo>
                  <a:pt x="765111" y="398728"/>
                  <a:pt x="773990" y="385505"/>
                  <a:pt x="786419" y="379335"/>
                </a:cubicBezTo>
                <a:lnTo>
                  <a:pt x="786419" y="273551"/>
                </a:lnTo>
                <a:cubicBezTo>
                  <a:pt x="786419" y="262973"/>
                  <a:pt x="794410" y="255039"/>
                  <a:pt x="805952" y="255039"/>
                </a:cubicBezTo>
                <a:close/>
                <a:moveTo>
                  <a:pt x="1034442" y="166564"/>
                </a:moveTo>
                <a:cubicBezTo>
                  <a:pt x="1039259" y="166564"/>
                  <a:pt x="1044076" y="168331"/>
                  <a:pt x="1047579" y="171866"/>
                </a:cubicBezTo>
                <a:cubicBezTo>
                  <a:pt x="1054585" y="178935"/>
                  <a:pt x="1054585" y="191307"/>
                  <a:pt x="1047579" y="199260"/>
                </a:cubicBezTo>
                <a:lnTo>
                  <a:pt x="990652" y="255816"/>
                </a:lnTo>
                <a:cubicBezTo>
                  <a:pt x="987149" y="259351"/>
                  <a:pt x="982770" y="262002"/>
                  <a:pt x="977515" y="262002"/>
                </a:cubicBezTo>
                <a:cubicBezTo>
                  <a:pt x="973136" y="262002"/>
                  <a:pt x="968757" y="259351"/>
                  <a:pt x="964378" y="255816"/>
                </a:cubicBezTo>
                <a:cubicBezTo>
                  <a:pt x="957371" y="248747"/>
                  <a:pt x="957371" y="237259"/>
                  <a:pt x="964378" y="229306"/>
                </a:cubicBezTo>
                <a:lnTo>
                  <a:pt x="1021305" y="171866"/>
                </a:lnTo>
                <a:cubicBezTo>
                  <a:pt x="1024808" y="168331"/>
                  <a:pt x="1029625" y="166564"/>
                  <a:pt x="1034442" y="166564"/>
                </a:cubicBezTo>
                <a:close/>
                <a:moveTo>
                  <a:pt x="573813" y="166564"/>
                </a:moveTo>
                <a:cubicBezTo>
                  <a:pt x="578411" y="166564"/>
                  <a:pt x="583010" y="168331"/>
                  <a:pt x="586513" y="171866"/>
                </a:cubicBezTo>
                <a:lnTo>
                  <a:pt x="644318" y="229306"/>
                </a:lnTo>
                <a:cubicBezTo>
                  <a:pt x="650448" y="237259"/>
                  <a:pt x="650448" y="248747"/>
                  <a:pt x="644318" y="255816"/>
                </a:cubicBezTo>
                <a:cubicBezTo>
                  <a:pt x="639938" y="259351"/>
                  <a:pt x="634683" y="262002"/>
                  <a:pt x="630304" y="262002"/>
                </a:cubicBezTo>
                <a:cubicBezTo>
                  <a:pt x="625049" y="262002"/>
                  <a:pt x="620670" y="259351"/>
                  <a:pt x="617167" y="255816"/>
                </a:cubicBezTo>
                <a:lnTo>
                  <a:pt x="561114" y="199260"/>
                </a:lnTo>
                <a:cubicBezTo>
                  <a:pt x="553231" y="191307"/>
                  <a:pt x="553231" y="178935"/>
                  <a:pt x="561114" y="171866"/>
                </a:cubicBezTo>
                <a:cubicBezTo>
                  <a:pt x="564617" y="168331"/>
                  <a:pt x="569215" y="166564"/>
                  <a:pt x="573813" y="166564"/>
                </a:cubicBezTo>
                <a:close/>
                <a:moveTo>
                  <a:pt x="804349" y="70626"/>
                </a:moveTo>
                <a:cubicBezTo>
                  <a:pt x="815050" y="70626"/>
                  <a:pt x="823075" y="78735"/>
                  <a:pt x="823075" y="90448"/>
                </a:cubicBezTo>
                <a:lnTo>
                  <a:pt x="823075" y="172436"/>
                </a:lnTo>
                <a:cubicBezTo>
                  <a:pt x="823075" y="183248"/>
                  <a:pt x="815050" y="191357"/>
                  <a:pt x="804349" y="191357"/>
                </a:cubicBezTo>
                <a:cubicBezTo>
                  <a:pt x="792756" y="191357"/>
                  <a:pt x="784730" y="183248"/>
                  <a:pt x="784730" y="172436"/>
                </a:cubicBezTo>
                <a:lnTo>
                  <a:pt x="784730" y="90448"/>
                </a:lnTo>
                <a:cubicBezTo>
                  <a:pt x="784730" y="78735"/>
                  <a:pt x="792756" y="70626"/>
                  <a:pt x="804349" y="70626"/>
                </a:cubicBezTo>
                <a:close/>
                <a:moveTo>
                  <a:pt x="803488" y="38345"/>
                </a:moveTo>
                <a:cubicBezTo>
                  <a:pt x="592698" y="38345"/>
                  <a:pt x="421043" y="210450"/>
                  <a:pt x="421043" y="420900"/>
                </a:cubicBezTo>
                <a:cubicBezTo>
                  <a:pt x="421043" y="445869"/>
                  <a:pt x="422821" y="469946"/>
                  <a:pt x="428158" y="494915"/>
                </a:cubicBezTo>
                <a:cubicBezTo>
                  <a:pt x="429047" y="494915"/>
                  <a:pt x="430826" y="495806"/>
                  <a:pt x="432605" y="496698"/>
                </a:cubicBezTo>
                <a:cubicBezTo>
                  <a:pt x="432605" y="497590"/>
                  <a:pt x="434384" y="497590"/>
                  <a:pt x="436163" y="498481"/>
                </a:cubicBezTo>
                <a:cubicBezTo>
                  <a:pt x="470849" y="518100"/>
                  <a:pt x="496642" y="550202"/>
                  <a:pt x="509094" y="588547"/>
                </a:cubicBezTo>
                <a:lnTo>
                  <a:pt x="509094" y="589439"/>
                </a:lnTo>
                <a:cubicBezTo>
                  <a:pt x="510873" y="593897"/>
                  <a:pt x="511762" y="598356"/>
                  <a:pt x="513541" y="603707"/>
                </a:cubicBezTo>
                <a:lnTo>
                  <a:pt x="513541" y="604598"/>
                </a:lnTo>
                <a:cubicBezTo>
                  <a:pt x="513541" y="609057"/>
                  <a:pt x="514430" y="613516"/>
                  <a:pt x="515320" y="617083"/>
                </a:cubicBezTo>
                <a:cubicBezTo>
                  <a:pt x="515320" y="618866"/>
                  <a:pt x="515320" y="619758"/>
                  <a:pt x="515320" y="621541"/>
                </a:cubicBezTo>
                <a:cubicBezTo>
                  <a:pt x="516209" y="626000"/>
                  <a:pt x="516209" y="630459"/>
                  <a:pt x="516209" y="635809"/>
                </a:cubicBezTo>
                <a:cubicBezTo>
                  <a:pt x="516209" y="641159"/>
                  <a:pt x="516209" y="647402"/>
                  <a:pt x="515320" y="652752"/>
                </a:cubicBezTo>
                <a:cubicBezTo>
                  <a:pt x="515320" y="653644"/>
                  <a:pt x="515320" y="653644"/>
                  <a:pt x="514430" y="654536"/>
                </a:cubicBezTo>
                <a:cubicBezTo>
                  <a:pt x="514430" y="658994"/>
                  <a:pt x="513541" y="664345"/>
                  <a:pt x="511762" y="668803"/>
                </a:cubicBezTo>
                <a:cubicBezTo>
                  <a:pt x="511762" y="668803"/>
                  <a:pt x="511762" y="668803"/>
                  <a:pt x="511762" y="669695"/>
                </a:cubicBezTo>
                <a:cubicBezTo>
                  <a:pt x="585583" y="755302"/>
                  <a:pt x="690533" y="804348"/>
                  <a:pt x="803488" y="804348"/>
                </a:cubicBezTo>
                <a:cubicBezTo>
                  <a:pt x="1014277" y="804348"/>
                  <a:pt x="1185933" y="632242"/>
                  <a:pt x="1185933" y="420900"/>
                </a:cubicBezTo>
                <a:cubicBezTo>
                  <a:pt x="1185933" y="210450"/>
                  <a:pt x="1014277" y="38345"/>
                  <a:pt x="803488" y="38345"/>
                </a:cubicBezTo>
                <a:close/>
                <a:moveTo>
                  <a:pt x="803488" y="0"/>
                </a:moveTo>
                <a:cubicBezTo>
                  <a:pt x="1034733" y="0"/>
                  <a:pt x="1223288" y="189048"/>
                  <a:pt x="1223288" y="420900"/>
                </a:cubicBezTo>
                <a:cubicBezTo>
                  <a:pt x="1223288" y="653644"/>
                  <a:pt x="1034733" y="842692"/>
                  <a:pt x="803488" y="842692"/>
                </a:cubicBezTo>
                <a:cubicBezTo>
                  <a:pt x="686975" y="842692"/>
                  <a:pt x="576689" y="794538"/>
                  <a:pt x="496642" y="709823"/>
                </a:cubicBezTo>
                <a:cubicBezTo>
                  <a:pt x="470849" y="758869"/>
                  <a:pt x="419264" y="791863"/>
                  <a:pt x="359673" y="791863"/>
                </a:cubicBezTo>
                <a:cubicBezTo>
                  <a:pt x="274290" y="791863"/>
                  <a:pt x="204027" y="721416"/>
                  <a:pt x="204027" y="635809"/>
                </a:cubicBezTo>
                <a:cubicBezTo>
                  <a:pt x="204027" y="548419"/>
                  <a:pt x="274290" y="477971"/>
                  <a:pt x="359673" y="477971"/>
                </a:cubicBezTo>
                <a:cubicBezTo>
                  <a:pt x="369457" y="477971"/>
                  <a:pt x="378351" y="479755"/>
                  <a:pt x="387245" y="481538"/>
                </a:cubicBezTo>
                <a:cubicBezTo>
                  <a:pt x="384577" y="461920"/>
                  <a:pt x="382798" y="440519"/>
                  <a:pt x="382798" y="420900"/>
                </a:cubicBezTo>
                <a:cubicBezTo>
                  <a:pt x="382798" y="189048"/>
                  <a:pt x="571352" y="0"/>
                  <a:pt x="8034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FC7B4-7417-4097-89B6-9D8C80625B47}"/>
              </a:ext>
            </a:extLst>
          </p:cNvPr>
          <p:cNvSpPr txBox="1"/>
          <p:nvPr/>
        </p:nvSpPr>
        <p:spPr>
          <a:xfrm>
            <a:off x="1427861" y="742441"/>
            <a:ext cx="8574783" cy="123110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7400" b="1" spc="-3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Employee Attrition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6ECD3-CDAE-44AF-8667-7F618601AC1D}"/>
              </a:ext>
            </a:extLst>
          </p:cNvPr>
          <p:cNvSpPr txBox="1"/>
          <p:nvPr/>
        </p:nvSpPr>
        <p:spPr>
          <a:xfrm>
            <a:off x="1304147" y="1873742"/>
            <a:ext cx="106394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-130" dirty="0">
                <a:latin typeface="Poppins" panose="00000500000000000000" pitchFamily="2" charset="0"/>
                <a:cs typeface="Poppins" panose="00000500000000000000" pitchFamily="2" charset="0"/>
              </a:rPr>
              <a:t>Our Business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178616-484A-4F2D-A831-AD16CF37C302}"/>
              </a:ext>
            </a:extLst>
          </p:cNvPr>
          <p:cNvSpPr txBox="1"/>
          <p:nvPr/>
        </p:nvSpPr>
        <p:spPr>
          <a:xfrm>
            <a:off x="12598146" y="10370248"/>
            <a:ext cx="419201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3400" b="1" spc="-30" dirty="0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Who </a:t>
            </a:r>
            <a:r>
              <a:rPr lang="en-US" sz="3400" b="1" spc="-30" dirty="0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is</a:t>
            </a:r>
            <a:r>
              <a:rPr lang="es-NI" sz="3400" b="1" spc="-30" dirty="0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400" b="1" spc="-30" dirty="0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leaving</a:t>
            </a:r>
            <a:r>
              <a:rPr lang="es-NI" sz="3400" b="1" spc="-30" dirty="0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AF71A-DF31-4821-9157-7EBA523C4032}"/>
              </a:ext>
            </a:extLst>
          </p:cNvPr>
          <p:cNvSpPr txBox="1"/>
          <p:nvPr/>
        </p:nvSpPr>
        <p:spPr>
          <a:xfrm>
            <a:off x="12598146" y="11006121"/>
            <a:ext cx="4192015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Poppins" panose="00000500000000000000" pitchFamily="2" charset="0"/>
                <a:cs typeface="Poppins" panose="00000500000000000000" pitchFamily="2" charset="0"/>
              </a:rPr>
              <a:t>When they are leaving?</a:t>
            </a:r>
          </a:p>
          <a:p>
            <a:pPr>
              <a:lnSpc>
                <a:spcPts val="3600"/>
              </a:lnSpc>
            </a:pPr>
            <a:r>
              <a:rPr lang="en-US" sz="2400" spc="-30" dirty="0">
                <a:latin typeface="Poppins" panose="00000500000000000000" pitchFamily="2" charset="0"/>
                <a:cs typeface="Poppins" panose="00000500000000000000" pitchFamily="2" charset="0"/>
              </a:rPr>
              <a:t>Why they are leaving?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42859F-ED87-434E-A4A4-4749D5EE03E5}"/>
              </a:ext>
            </a:extLst>
          </p:cNvPr>
          <p:cNvSpPr txBox="1"/>
          <p:nvPr/>
        </p:nvSpPr>
        <p:spPr>
          <a:xfrm>
            <a:off x="18229326" y="4545520"/>
            <a:ext cx="419201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Objective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6A0958-846A-492A-B5C2-59D2DD6230BD}"/>
              </a:ext>
            </a:extLst>
          </p:cNvPr>
          <p:cNvSpPr txBox="1"/>
          <p:nvPr/>
        </p:nvSpPr>
        <p:spPr>
          <a:xfrm>
            <a:off x="18229326" y="5181393"/>
            <a:ext cx="4192015" cy="283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Poppins" panose="00000500000000000000" pitchFamily="2" charset="0"/>
                <a:cs typeface="Poppins" panose="00000500000000000000" pitchFamily="2" charset="0"/>
              </a:rPr>
              <a:t>To strike the right balance of holding on to top talent while accepting that some level of attrition is healthy,</a:t>
            </a:r>
          </a:p>
          <a:p>
            <a:pPr>
              <a:lnSpc>
                <a:spcPts val="3600"/>
              </a:lnSpc>
            </a:pPr>
            <a:r>
              <a:rPr lang="en-US" sz="2400" b="1" spc="-30" dirty="0">
                <a:latin typeface="Poppins" panose="00000500000000000000" pitchFamily="2" charset="0"/>
                <a:cs typeface="Poppins" panose="00000500000000000000" pitchFamily="2" charset="0"/>
              </a:rPr>
              <a:t>10% Target Attrition Rate</a:t>
            </a:r>
          </a:p>
          <a:p>
            <a:pPr>
              <a:lnSpc>
                <a:spcPts val="3600"/>
              </a:lnSpc>
            </a:pPr>
            <a:r>
              <a:rPr lang="en-US" sz="2400" b="1" spc="-30" dirty="0">
                <a:latin typeface="Poppins" panose="00000500000000000000" pitchFamily="2" charset="0"/>
                <a:cs typeface="Poppins" panose="00000500000000000000" pitchFamily="2" charset="0"/>
              </a:rPr>
              <a:t>2 years deadline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10EB1-7551-44B1-A3DF-3F57FCE4D6A0}"/>
              </a:ext>
            </a:extLst>
          </p:cNvPr>
          <p:cNvSpPr txBox="1"/>
          <p:nvPr/>
        </p:nvSpPr>
        <p:spPr>
          <a:xfrm>
            <a:off x="8030718" y="4834000"/>
            <a:ext cx="419201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What</a:t>
            </a:r>
            <a:r>
              <a:rPr lang="es-NI" sz="3400" b="1" spc="-3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400" b="1" spc="-3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measures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53D652-2332-4FBB-BCEF-E53367456A37}"/>
              </a:ext>
            </a:extLst>
          </p:cNvPr>
          <p:cNvSpPr txBox="1"/>
          <p:nvPr/>
        </p:nvSpPr>
        <p:spPr>
          <a:xfrm>
            <a:off x="8030718" y="5469873"/>
            <a:ext cx="4192015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Poppins" panose="00000500000000000000" pitchFamily="2" charset="0"/>
                <a:cs typeface="Poppins" panose="00000500000000000000" pitchFamily="2" charset="0"/>
              </a:rPr>
              <a:t>Should company take to retain the employees?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180542-AFF6-4998-8ECE-DB4F70DCDE59}"/>
              </a:ext>
            </a:extLst>
          </p:cNvPr>
          <p:cNvSpPr txBox="1"/>
          <p:nvPr/>
        </p:nvSpPr>
        <p:spPr>
          <a:xfrm>
            <a:off x="2977662" y="7580423"/>
            <a:ext cx="419201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b="1" spc="-3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What are the factors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7C90C0-A6DB-4DC9-A14D-7047E85C5E07}"/>
              </a:ext>
            </a:extLst>
          </p:cNvPr>
          <p:cNvSpPr txBox="1"/>
          <p:nvPr/>
        </p:nvSpPr>
        <p:spPr>
          <a:xfrm>
            <a:off x="2698207" y="8705942"/>
            <a:ext cx="4192015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Poppins" panose="00000500000000000000" pitchFamily="2" charset="0"/>
                <a:cs typeface="Poppins" panose="00000500000000000000" pitchFamily="2" charset="0"/>
              </a:rPr>
              <a:t>That contribute more to employee attrition?</a:t>
            </a:r>
          </a:p>
        </p:txBody>
      </p:sp>
    </p:spTree>
    <p:extLst>
      <p:ext uri="{BB962C8B-B14F-4D97-AF65-F5344CB8AC3E}">
        <p14:creationId xmlns:p14="http://schemas.microsoft.com/office/powerpoint/2010/main" val="3498706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Freeform 2">
            <a:extLst>
              <a:ext uri="{FF2B5EF4-FFF2-40B4-BE49-F238E27FC236}">
                <a16:creationId xmlns:a16="http://schemas.microsoft.com/office/drawing/2014/main" id="{64D06A0D-E735-4771-A0FC-E2521E07E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6653" y="9277398"/>
            <a:ext cx="4017068" cy="3306998"/>
          </a:xfrm>
          <a:custGeom>
            <a:avLst/>
            <a:gdLst>
              <a:gd name="T0" fmla="*/ 3951 w 4440"/>
              <a:gd name="T1" fmla="*/ 0 h 3655"/>
              <a:gd name="T2" fmla="*/ 3951 w 4440"/>
              <a:gd name="T3" fmla="*/ 0 h 3655"/>
              <a:gd name="T4" fmla="*/ 2219 w 4440"/>
              <a:gd name="T5" fmla="*/ 877 h 3655"/>
              <a:gd name="T6" fmla="*/ 2219 w 4440"/>
              <a:gd name="T7" fmla="*/ 877 h 3655"/>
              <a:gd name="T8" fmla="*/ 488 w 4440"/>
              <a:gd name="T9" fmla="*/ 0 h 3655"/>
              <a:gd name="T10" fmla="*/ 0 w 4440"/>
              <a:gd name="T11" fmla="*/ 0 h 3655"/>
              <a:gd name="T12" fmla="*/ 0 w 4440"/>
              <a:gd name="T13" fmla="*/ 1705 h 3655"/>
              <a:gd name="T14" fmla="*/ 0 w 4440"/>
              <a:gd name="T15" fmla="*/ 3654 h 3655"/>
              <a:gd name="T16" fmla="*/ 4439 w 4440"/>
              <a:gd name="T17" fmla="*/ 3654 h 3655"/>
              <a:gd name="T18" fmla="*/ 4439 w 4440"/>
              <a:gd name="T19" fmla="*/ 1705 h 3655"/>
              <a:gd name="T20" fmla="*/ 4439 w 4440"/>
              <a:gd name="T21" fmla="*/ 0 h 3655"/>
              <a:gd name="T22" fmla="*/ 3951 w 4440"/>
              <a:gd name="T23" fmla="*/ 0 h 3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40" h="3655">
                <a:moveTo>
                  <a:pt x="3951" y="0"/>
                </a:moveTo>
                <a:lnTo>
                  <a:pt x="3951" y="0"/>
                </a:lnTo>
                <a:cubicBezTo>
                  <a:pt x="3560" y="532"/>
                  <a:pt x="2930" y="877"/>
                  <a:pt x="2219" y="877"/>
                </a:cubicBezTo>
                <a:lnTo>
                  <a:pt x="2219" y="877"/>
                </a:lnTo>
                <a:cubicBezTo>
                  <a:pt x="1508" y="877"/>
                  <a:pt x="879" y="532"/>
                  <a:pt x="488" y="0"/>
                </a:cubicBezTo>
                <a:lnTo>
                  <a:pt x="0" y="0"/>
                </a:lnTo>
                <a:lnTo>
                  <a:pt x="0" y="1705"/>
                </a:lnTo>
                <a:lnTo>
                  <a:pt x="0" y="3654"/>
                </a:lnTo>
                <a:lnTo>
                  <a:pt x="4439" y="3654"/>
                </a:lnTo>
                <a:lnTo>
                  <a:pt x="4439" y="1705"/>
                </a:lnTo>
                <a:lnTo>
                  <a:pt x="4439" y="0"/>
                </a:lnTo>
                <a:lnTo>
                  <a:pt x="395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81" name="Freeform 3">
            <a:extLst>
              <a:ext uri="{FF2B5EF4-FFF2-40B4-BE49-F238E27FC236}">
                <a16:creationId xmlns:a16="http://schemas.microsoft.com/office/drawing/2014/main" id="{9A7A51CE-6845-4A15-B5E8-231B769C4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898" y="9277398"/>
            <a:ext cx="4017065" cy="3306998"/>
          </a:xfrm>
          <a:custGeom>
            <a:avLst/>
            <a:gdLst>
              <a:gd name="T0" fmla="*/ 3951 w 4440"/>
              <a:gd name="T1" fmla="*/ 0 h 3655"/>
              <a:gd name="T2" fmla="*/ 3951 w 4440"/>
              <a:gd name="T3" fmla="*/ 0 h 3655"/>
              <a:gd name="T4" fmla="*/ 2219 w 4440"/>
              <a:gd name="T5" fmla="*/ 877 h 3655"/>
              <a:gd name="T6" fmla="*/ 2219 w 4440"/>
              <a:gd name="T7" fmla="*/ 877 h 3655"/>
              <a:gd name="T8" fmla="*/ 487 w 4440"/>
              <a:gd name="T9" fmla="*/ 0 h 3655"/>
              <a:gd name="T10" fmla="*/ 0 w 4440"/>
              <a:gd name="T11" fmla="*/ 0 h 3655"/>
              <a:gd name="T12" fmla="*/ 0 w 4440"/>
              <a:gd name="T13" fmla="*/ 1705 h 3655"/>
              <a:gd name="T14" fmla="*/ 0 w 4440"/>
              <a:gd name="T15" fmla="*/ 3654 h 3655"/>
              <a:gd name="T16" fmla="*/ 4439 w 4440"/>
              <a:gd name="T17" fmla="*/ 3654 h 3655"/>
              <a:gd name="T18" fmla="*/ 4439 w 4440"/>
              <a:gd name="T19" fmla="*/ 1705 h 3655"/>
              <a:gd name="T20" fmla="*/ 4439 w 4440"/>
              <a:gd name="T21" fmla="*/ 0 h 3655"/>
              <a:gd name="T22" fmla="*/ 3951 w 4440"/>
              <a:gd name="T23" fmla="*/ 0 h 3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40" h="3655">
                <a:moveTo>
                  <a:pt x="3951" y="0"/>
                </a:moveTo>
                <a:lnTo>
                  <a:pt x="3951" y="0"/>
                </a:lnTo>
                <a:cubicBezTo>
                  <a:pt x="3560" y="532"/>
                  <a:pt x="2930" y="877"/>
                  <a:pt x="2219" y="877"/>
                </a:cubicBezTo>
                <a:lnTo>
                  <a:pt x="2219" y="877"/>
                </a:lnTo>
                <a:cubicBezTo>
                  <a:pt x="1509" y="877"/>
                  <a:pt x="878" y="532"/>
                  <a:pt x="487" y="0"/>
                </a:cubicBezTo>
                <a:lnTo>
                  <a:pt x="0" y="0"/>
                </a:lnTo>
                <a:lnTo>
                  <a:pt x="0" y="1705"/>
                </a:lnTo>
                <a:lnTo>
                  <a:pt x="0" y="3654"/>
                </a:lnTo>
                <a:lnTo>
                  <a:pt x="4439" y="3654"/>
                </a:lnTo>
                <a:lnTo>
                  <a:pt x="4439" y="1705"/>
                </a:lnTo>
                <a:lnTo>
                  <a:pt x="4439" y="0"/>
                </a:lnTo>
                <a:lnTo>
                  <a:pt x="3951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82" name="Freeform 4">
            <a:extLst>
              <a:ext uri="{FF2B5EF4-FFF2-40B4-BE49-F238E27FC236}">
                <a16:creationId xmlns:a16="http://schemas.microsoft.com/office/drawing/2014/main" id="{CB44F107-8486-4374-9F38-03CDDCB24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4280" y="3668664"/>
            <a:ext cx="4017065" cy="3306998"/>
          </a:xfrm>
          <a:custGeom>
            <a:avLst/>
            <a:gdLst>
              <a:gd name="T0" fmla="*/ 489 w 4440"/>
              <a:gd name="T1" fmla="*/ 3653 h 3654"/>
              <a:gd name="T2" fmla="*/ 489 w 4440"/>
              <a:gd name="T3" fmla="*/ 3653 h 3654"/>
              <a:gd name="T4" fmla="*/ 2220 w 4440"/>
              <a:gd name="T5" fmla="*/ 2777 h 3654"/>
              <a:gd name="T6" fmla="*/ 2220 w 4440"/>
              <a:gd name="T7" fmla="*/ 2777 h 3654"/>
              <a:gd name="T8" fmla="*/ 3951 w 4440"/>
              <a:gd name="T9" fmla="*/ 3653 h 3654"/>
              <a:gd name="T10" fmla="*/ 4439 w 4440"/>
              <a:gd name="T11" fmla="*/ 3653 h 3654"/>
              <a:gd name="T12" fmla="*/ 4439 w 4440"/>
              <a:gd name="T13" fmla="*/ 1949 h 3654"/>
              <a:gd name="T14" fmla="*/ 4439 w 4440"/>
              <a:gd name="T15" fmla="*/ 0 h 3654"/>
              <a:gd name="T16" fmla="*/ 0 w 4440"/>
              <a:gd name="T17" fmla="*/ 0 h 3654"/>
              <a:gd name="T18" fmla="*/ 0 w 4440"/>
              <a:gd name="T19" fmla="*/ 1949 h 3654"/>
              <a:gd name="T20" fmla="*/ 0 w 4440"/>
              <a:gd name="T21" fmla="*/ 3653 h 3654"/>
              <a:gd name="T22" fmla="*/ 489 w 4440"/>
              <a:gd name="T23" fmla="*/ 3653 h 3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40" h="3654">
                <a:moveTo>
                  <a:pt x="489" y="3653"/>
                </a:moveTo>
                <a:lnTo>
                  <a:pt x="489" y="3653"/>
                </a:lnTo>
                <a:cubicBezTo>
                  <a:pt x="879" y="3123"/>
                  <a:pt x="1509" y="2777"/>
                  <a:pt x="2220" y="2777"/>
                </a:cubicBezTo>
                <a:lnTo>
                  <a:pt x="2220" y="2777"/>
                </a:lnTo>
                <a:cubicBezTo>
                  <a:pt x="2930" y="2777"/>
                  <a:pt x="3560" y="3123"/>
                  <a:pt x="3951" y="3653"/>
                </a:cubicBezTo>
                <a:lnTo>
                  <a:pt x="4439" y="3653"/>
                </a:lnTo>
                <a:lnTo>
                  <a:pt x="4439" y="1949"/>
                </a:lnTo>
                <a:lnTo>
                  <a:pt x="4439" y="0"/>
                </a:lnTo>
                <a:lnTo>
                  <a:pt x="0" y="0"/>
                </a:lnTo>
                <a:lnTo>
                  <a:pt x="0" y="1949"/>
                </a:lnTo>
                <a:lnTo>
                  <a:pt x="0" y="3653"/>
                </a:lnTo>
                <a:lnTo>
                  <a:pt x="489" y="365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83" name="Freeform 5">
            <a:extLst>
              <a:ext uri="{FF2B5EF4-FFF2-40B4-BE49-F238E27FC236}">
                <a16:creationId xmlns:a16="http://schemas.microsoft.com/office/drawing/2014/main" id="{34ACFC10-9489-48B9-9F27-77C311FE0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5035" y="3872111"/>
            <a:ext cx="4017068" cy="3306998"/>
          </a:xfrm>
          <a:custGeom>
            <a:avLst/>
            <a:gdLst>
              <a:gd name="T0" fmla="*/ 488 w 4440"/>
              <a:gd name="T1" fmla="*/ 3653 h 3654"/>
              <a:gd name="T2" fmla="*/ 488 w 4440"/>
              <a:gd name="T3" fmla="*/ 3653 h 3654"/>
              <a:gd name="T4" fmla="*/ 2219 w 4440"/>
              <a:gd name="T5" fmla="*/ 2777 h 3654"/>
              <a:gd name="T6" fmla="*/ 2219 w 4440"/>
              <a:gd name="T7" fmla="*/ 2777 h 3654"/>
              <a:gd name="T8" fmla="*/ 3951 w 4440"/>
              <a:gd name="T9" fmla="*/ 3653 h 3654"/>
              <a:gd name="T10" fmla="*/ 4439 w 4440"/>
              <a:gd name="T11" fmla="*/ 3653 h 3654"/>
              <a:gd name="T12" fmla="*/ 4439 w 4440"/>
              <a:gd name="T13" fmla="*/ 1949 h 3654"/>
              <a:gd name="T14" fmla="*/ 4439 w 4440"/>
              <a:gd name="T15" fmla="*/ 0 h 3654"/>
              <a:gd name="T16" fmla="*/ 0 w 4440"/>
              <a:gd name="T17" fmla="*/ 0 h 3654"/>
              <a:gd name="T18" fmla="*/ 0 w 4440"/>
              <a:gd name="T19" fmla="*/ 1949 h 3654"/>
              <a:gd name="T20" fmla="*/ 0 w 4440"/>
              <a:gd name="T21" fmla="*/ 3653 h 3654"/>
              <a:gd name="T22" fmla="*/ 488 w 4440"/>
              <a:gd name="T23" fmla="*/ 3653 h 3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40" h="3654">
                <a:moveTo>
                  <a:pt x="488" y="3653"/>
                </a:moveTo>
                <a:lnTo>
                  <a:pt x="488" y="3653"/>
                </a:lnTo>
                <a:cubicBezTo>
                  <a:pt x="878" y="3123"/>
                  <a:pt x="1508" y="2777"/>
                  <a:pt x="2219" y="2777"/>
                </a:cubicBezTo>
                <a:lnTo>
                  <a:pt x="2219" y="2777"/>
                </a:lnTo>
                <a:cubicBezTo>
                  <a:pt x="2929" y="2777"/>
                  <a:pt x="3560" y="3123"/>
                  <a:pt x="3951" y="3653"/>
                </a:cubicBezTo>
                <a:lnTo>
                  <a:pt x="4439" y="3653"/>
                </a:lnTo>
                <a:lnTo>
                  <a:pt x="4439" y="1949"/>
                </a:lnTo>
                <a:lnTo>
                  <a:pt x="4439" y="0"/>
                </a:lnTo>
                <a:lnTo>
                  <a:pt x="0" y="0"/>
                </a:lnTo>
                <a:lnTo>
                  <a:pt x="0" y="1949"/>
                </a:lnTo>
                <a:lnTo>
                  <a:pt x="0" y="3653"/>
                </a:lnTo>
                <a:lnTo>
                  <a:pt x="488" y="365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84" name="Freeform 6">
            <a:extLst>
              <a:ext uri="{FF2B5EF4-FFF2-40B4-BE49-F238E27FC236}">
                <a16:creationId xmlns:a16="http://schemas.microsoft.com/office/drawing/2014/main" id="{893CC998-F566-4B42-9427-DFDE3E898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516" y="3668664"/>
            <a:ext cx="4017065" cy="3306998"/>
          </a:xfrm>
          <a:custGeom>
            <a:avLst/>
            <a:gdLst>
              <a:gd name="T0" fmla="*/ 487 w 4440"/>
              <a:gd name="T1" fmla="*/ 3653 h 3654"/>
              <a:gd name="T2" fmla="*/ 487 w 4440"/>
              <a:gd name="T3" fmla="*/ 3653 h 3654"/>
              <a:gd name="T4" fmla="*/ 2219 w 4440"/>
              <a:gd name="T5" fmla="*/ 2777 h 3654"/>
              <a:gd name="T6" fmla="*/ 2219 w 4440"/>
              <a:gd name="T7" fmla="*/ 2777 h 3654"/>
              <a:gd name="T8" fmla="*/ 3951 w 4440"/>
              <a:gd name="T9" fmla="*/ 3653 h 3654"/>
              <a:gd name="T10" fmla="*/ 4439 w 4440"/>
              <a:gd name="T11" fmla="*/ 3653 h 3654"/>
              <a:gd name="T12" fmla="*/ 4439 w 4440"/>
              <a:gd name="T13" fmla="*/ 1949 h 3654"/>
              <a:gd name="T14" fmla="*/ 4439 w 4440"/>
              <a:gd name="T15" fmla="*/ 0 h 3654"/>
              <a:gd name="T16" fmla="*/ 0 w 4440"/>
              <a:gd name="T17" fmla="*/ 0 h 3654"/>
              <a:gd name="T18" fmla="*/ 0 w 4440"/>
              <a:gd name="T19" fmla="*/ 1949 h 3654"/>
              <a:gd name="T20" fmla="*/ 0 w 4440"/>
              <a:gd name="T21" fmla="*/ 3653 h 3654"/>
              <a:gd name="T22" fmla="*/ 487 w 4440"/>
              <a:gd name="T23" fmla="*/ 3653 h 3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40" h="3654">
                <a:moveTo>
                  <a:pt x="487" y="3653"/>
                </a:moveTo>
                <a:lnTo>
                  <a:pt x="487" y="3653"/>
                </a:lnTo>
                <a:cubicBezTo>
                  <a:pt x="879" y="3123"/>
                  <a:pt x="1509" y="2777"/>
                  <a:pt x="2219" y="2777"/>
                </a:cubicBezTo>
                <a:lnTo>
                  <a:pt x="2219" y="2777"/>
                </a:lnTo>
                <a:cubicBezTo>
                  <a:pt x="2930" y="2777"/>
                  <a:pt x="3560" y="3123"/>
                  <a:pt x="3951" y="3653"/>
                </a:cubicBezTo>
                <a:lnTo>
                  <a:pt x="4439" y="3653"/>
                </a:lnTo>
                <a:lnTo>
                  <a:pt x="4439" y="1949"/>
                </a:lnTo>
                <a:lnTo>
                  <a:pt x="4439" y="0"/>
                </a:lnTo>
                <a:lnTo>
                  <a:pt x="0" y="0"/>
                </a:lnTo>
                <a:lnTo>
                  <a:pt x="0" y="1949"/>
                </a:lnTo>
                <a:lnTo>
                  <a:pt x="0" y="3653"/>
                </a:lnTo>
                <a:lnTo>
                  <a:pt x="487" y="365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85" name="Freeform 74">
            <a:extLst>
              <a:ext uri="{FF2B5EF4-FFF2-40B4-BE49-F238E27FC236}">
                <a16:creationId xmlns:a16="http://schemas.microsoft.com/office/drawing/2014/main" id="{720FE54D-763E-4C29-B1F2-331F43931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7383" y="8124532"/>
            <a:ext cx="4272373" cy="2138180"/>
          </a:xfrm>
          <a:custGeom>
            <a:avLst/>
            <a:gdLst>
              <a:gd name="T0" fmla="*/ 4720 w 4721"/>
              <a:gd name="T1" fmla="*/ 0 h 2362"/>
              <a:gd name="T2" fmla="*/ 4720 w 4721"/>
              <a:gd name="T3" fmla="*/ 0 h 2362"/>
              <a:gd name="T4" fmla="*/ 2360 w 4721"/>
              <a:gd name="T5" fmla="*/ 2361 h 2362"/>
              <a:gd name="T6" fmla="*/ 2360 w 4721"/>
              <a:gd name="T7" fmla="*/ 2361 h 2362"/>
              <a:gd name="T8" fmla="*/ 0 w 4721"/>
              <a:gd name="T9" fmla="*/ 0 h 2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21" h="2362">
                <a:moveTo>
                  <a:pt x="4720" y="0"/>
                </a:moveTo>
                <a:lnTo>
                  <a:pt x="4720" y="0"/>
                </a:lnTo>
                <a:cubicBezTo>
                  <a:pt x="4720" y="1304"/>
                  <a:pt x="3663" y="2361"/>
                  <a:pt x="2360" y="2361"/>
                </a:cubicBezTo>
                <a:lnTo>
                  <a:pt x="2360" y="2361"/>
                </a:lnTo>
                <a:cubicBezTo>
                  <a:pt x="1057" y="2361"/>
                  <a:pt x="0" y="1304"/>
                  <a:pt x="0" y="0"/>
                </a:cubicBezTo>
              </a:path>
            </a:pathLst>
          </a:custGeom>
          <a:noFill/>
          <a:ln w="3810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86" name="Freeform 75">
            <a:extLst>
              <a:ext uri="{FF2B5EF4-FFF2-40B4-BE49-F238E27FC236}">
                <a16:creationId xmlns:a16="http://schemas.microsoft.com/office/drawing/2014/main" id="{B0F43FD7-C178-4826-9D9A-AA8CA39D4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9000" y="5990342"/>
            <a:ext cx="4268382" cy="2134190"/>
          </a:xfrm>
          <a:custGeom>
            <a:avLst/>
            <a:gdLst>
              <a:gd name="T0" fmla="*/ 0 w 4720"/>
              <a:gd name="T1" fmla="*/ 2358 h 2359"/>
              <a:gd name="T2" fmla="*/ 0 w 4720"/>
              <a:gd name="T3" fmla="*/ 2358 h 2359"/>
              <a:gd name="T4" fmla="*/ 2359 w 4720"/>
              <a:gd name="T5" fmla="*/ 0 h 2359"/>
              <a:gd name="T6" fmla="*/ 2359 w 4720"/>
              <a:gd name="T7" fmla="*/ 0 h 2359"/>
              <a:gd name="T8" fmla="*/ 4719 w 4720"/>
              <a:gd name="T9" fmla="*/ 2358 h 2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20" h="2359">
                <a:moveTo>
                  <a:pt x="0" y="2358"/>
                </a:moveTo>
                <a:lnTo>
                  <a:pt x="0" y="2358"/>
                </a:lnTo>
                <a:cubicBezTo>
                  <a:pt x="0" y="1055"/>
                  <a:pt x="1056" y="0"/>
                  <a:pt x="2359" y="0"/>
                </a:cubicBezTo>
                <a:lnTo>
                  <a:pt x="2359" y="0"/>
                </a:lnTo>
                <a:cubicBezTo>
                  <a:pt x="3663" y="0"/>
                  <a:pt x="4719" y="1055"/>
                  <a:pt x="4719" y="2358"/>
                </a:cubicBezTo>
              </a:path>
            </a:pathLst>
          </a:custGeom>
          <a:noFill/>
          <a:ln w="3810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87" name="Freeform 76">
            <a:extLst>
              <a:ext uri="{FF2B5EF4-FFF2-40B4-BE49-F238E27FC236}">
                <a16:creationId xmlns:a16="http://schemas.microsoft.com/office/drawing/2014/main" id="{4F4D8FF1-02C1-41EF-ABD4-3A02F9AEF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0618" y="8124532"/>
            <a:ext cx="4268382" cy="2138180"/>
          </a:xfrm>
          <a:custGeom>
            <a:avLst/>
            <a:gdLst>
              <a:gd name="T0" fmla="*/ 4719 w 4720"/>
              <a:gd name="T1" fmla="*/ 0 h 2362"/>
              <a:gd name="T2" fmla="*/ 4719 w 4720"/>
              <a:gd name="T3" fmla="*/ 0 h 2362"/>
              <a:gd name="T4" fmla="*/ 2359 w 4720"/>
              <a:gd name="T5" fmla="*/ 2361 h 2362"/>
              <a:gd name="T6" fmla="*/ 2359 w 4720"/>
              <a:gd name="T7" fmla="*/ 2361 h 2362"/>
              <a:gd name="T8" fmla="*/ 0 w 4720"/>
              <a:gd name="T9" fmla="*/ 0 h 2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20" h="2362">
                <a:moveTo>
                  <a:pt x="4719" y="0"/>
                </a:moveTo>
                <a:lnTo>
                  <a:pt x="4719" y="0"/>
                </a:lnTo>
                <a:cubicBezTo>
                  <a:pt x="4719" y="1304"/>
                  <a:pt x="3662" y="2361"/>
                  <a:pt x="2359" y="2361"/>
                </a:cubicBezTo>
                <a:lnTo>
                  <a:pt x="2359" y="2361"/>
                </a:lnTo>
                <a:cubicBezTo>
                  <a:pt x="1056" y="2361"/>
                  <a:pt x="0" y="1304"/>
                  <a:pt x="0" y="0"/>
                </a:cubicBezTo>
              </a:path>
            </a:pathLst>
          </a:custGeom>
          <a:noFill/>
          <a:ln w="3810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88" name="Freeform 77">
            <a:extLst>
              <a:ext uri="{FF2B5EF4-FFF2-40B4-BE49-F238E27FC236}">
                <a16:creationId xmlns:a16="http://schemas.microsoft.com/office/drawing/2014/main" id="{6FB1FC78-F20A-4E56-8B86-0252AD442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863" y="8124532"/>
            <a:ext cx="4272370" cy="2138180"/>
          </a:xfrm>
          <a:custGeom>
            <a:avLst/>
            <a:gdLst>
              <a:gd name="T0" fmla="*/ 4720 w 4721"/>
              <a:gd name="T1" fmla="*/ 0 h 2362"/>
              <a:gd name="T2" fmla="*/ 4720 w 4721"/>
              <a:gd name="T3" fmla="*/ 0 h 2362"/>
              <a:gd name="T4" fmla="*/ 2359 w 4721"/>
              <a:gd name="T5" fmla="*/ 2361 h 2362"/>
              <a:gd name="T6" fmla="*/ 2359 w 4721"/>
              <a:gd name="T7" fmla="*/ 2361 h 2362"/>
              <a:gd name="T8" fmla="*/ 0 w 4721"/>
              <a:gd name="T9" fmla="*/ 0 h 2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21" h="2362">
                <a:moveTo>
                  <a:pt x="4720" y="0"/>
                </a:moveTo>
                <a:lnTo>
                  <a:pt x="4720" y="0"/>
                </a:lnTo>
                <a:cubicBezTo>
                  <a:pt x="4720" y="1304"/>
                  <a:pt x="3663" y="2361"/>
                  <a:pt x="2359" y="2361"/>
                </a:cubicBezTo>
                <a:lnTo>
                  <a:pt x="2359" y="2361"/>
                </a:lnTo>
                <a:cubicBezTo>
                  <a:pt x="1056" y="2361"/>
                  <a:pt x="0" y="1304"/>
                  <a:pt x="0" y="0"/>
                </a:cubicBezTo>
              </a:path>
            </a:pathLst>
          </a:custGeom>
          <a:noFill/>
          <a:ln w="3810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89" name="Freeform 78">
            <a:extLst>
              <a:ext uri="{FF2B5EF4-FFF2-40B4-BE49-F238E27FC236}">
                <a16:creationId xmlns:a16="http://schemas.microsoft.com/office/drawing/2014/main" id="{CF84C774-AF4C-4300-8B24-6528665B5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245" y="5990342"/>
            <a:ext cx="4272370" cy="2134190"/>
          </a:xfrm>
          <a:custGeom>
            <a:avLst/>
            <a:gdLst>
              <a:gd name="T0" fmla="*/ 0 w 4721"/>
              <a:gd name="T1" fmla="*/ 2358 h 2359"/>
              <a:gd name="T2" fmla="*/ 0 w 4721"/>
              <a:gd name="T3" fmla="*/ 2358 h 2359"/>
              <a:gd name="T4" fmla="*/ 2359 w 4721"/>
              <a:gd name="T5" fmla="*/ 0 h 2359"/>
              <a:gd name="T6" fmla="*/ 2359 w 4721"/>
              <a:gd name="T7" fmla="*/ 0 h 2359"/>
              <a:gd name="T8" fmla="*/ 4720 w 4721"/>
              <a:gd name="T9" fmla="*/ 2358 h 2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21" h="2359">
                <a:moveTo>
                  <a:pt x="0" y="2358"/>
                </a:moveTo>
                <a:lnTo>
                  <a:pt x="0" y="2358"/>
                </a:lnTo>
                <a:cubicBezTo>
                  <a:pt x="0" y="1055"/>
                  <a:pt x="1056" y="0"/>
                  <a:pt x="2359" y="0"/>
                </a:cubicBezTo>
                <a:lnTo>
                  <a:pt x="2359" y="0"/>
                </a:lnTo>
                <a:cubicBezTo>
                  <a:pt x="3663" y="0"/>
                  <a:pt x="4720" y="1055"/>
                  <a:pt x="4720" y="2358"/>
                </a:cubicBezTo>
              </a:path>
            </a:pathLst>
          </a:custGeom>
          <a:noFill/>
          <a:ln w="3810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90" name="Freeform 118">
            <a:extLst>
              <a:ext uri="{FF2B5EF4-FFF2-40B4-BE49-F238E27FC236}">
                <a16:creationId xmlns:a16="http://schemas.microsoft.com/office/drawing/2014/main" id="{4704A3C5-4406-426D-91B8-FEE6C9B04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6725" y="6548822"/>
            <a:ext cx="3155410" cy="3155410"/>
          </a:xfrm>
          <a:custGeom>
            <a:avLst/>
            <a:gdLst>
              <a:gd name="T0" fmla="*/ 3488 w 3489"/>
              <a:gd name="T1" fmla="*/ 1742 h 3487"/>
              <a:gd name="T2" fmla="*/ 3488 w 3489"/>
              <a:gd name="T3" fmla="*/ 1742 h 3487"/>
              <a:gd name="T4" fmla="*/ 1744 w 3489"/>
              <a:gd name="T5" fmla="*/ 3486 h 3487"/>
              <a:gd name="T6" fmla="*/ 1744 w 3489"/>
              <a:gd name="T7" fmla="*/ 3486 h 3487"/>
              <a:gd name="T8" fmla="*/ 0 w 3489"/>
              <a:gd name="T9" fmla="*/ 1742 h 3487"/>
              <a:gd name="T10" fmla="*/ 0 w 3489"/>
              <a:gd name="T11" fmla="*/ 1742 h 3487"/>
              <a:gd name="T12" fmla="*/ 1744 w 3489"/>
              <a:gd name="T13" fmla="*/ 0 h 3487"/>
              <a:gd name="T14" fmla="*/ 1744 w 3489"/>
              <a:gd name="T15" fmla="*/ 0 h 3487"/>
              <a:gd name="T16" fmla="*/ 3488 w 3489"/>
              <a:gd name="T17" fmla="*/ 1742 h 3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89" h="3487">
                <a:moveTo>
                  <a:pt x="3488" y="1742"/>
                </a:moveTo>
                <a:lnTo>
                  <a:pt x="3488" y="1742"/>
                </a:lnTo>
                <a:cubicBezTo>
                  <a:pt x="3488" y="2705"/>
                  <a:pt x="2707" y="3486"/>
                  <a:pt x="1744" y="3486"/>
                </a:cubicBezTo>
                <a:lnTo>
                  <a:pt x="1744" y="3486"/>
                </a:lnTo>
                <a:cubicBezTo>
                  <a:pt x="782" y="3486"/>
                  <a:pt x="0" y="2705"/>
                  <a:pt x="0" y="1742"/>
                </a:cubicBezTo>
                <a:lnTo>
                  <a:pt x="0" y="1742"/>
                </a:lnTo>
                <a:cubicBezTo>
                  <a:pt x="0" y="780"/>
                  <a:pt x="782" y="0"/>
                  <a:pt x="1744" y="0"/>
                </a:cubicBezTo>
                <a:lnTo>
                  <a:pt x="1744" y="0"/>
                </a:lnTo>
                <a:cubicBezTo>
                  <a:pt x="2707" y="0"/>
                  <a:pt x="3488" y="780"/>
                  <a:pt x="3488" y="1742"/>
                </a:cubicBezTo>
              </a:path>
            </a:pathLst>
          </a:cu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91" name="Freeform 158">
            <a:extLst>
              <a:ext uri="{FF2B5EF4-FFF2-40B4-BE49-F238E27FC236}">
                <a16:creationId xmlns:a16="http://schemas.microsoft.com/office/drawing/2014/main" id="{598FCB0D-223B-4A11-90DC-699803704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3490" y="6548822"/>
            <a:ext cx="3155410" cy="3155410"/>
          </a:xfrm>
          <a:custGeom>
            <a:avLst/>
            <a:gdLst>
              <a:gd name="T0" fmla="*/ 3488 w 3489"/>
              <a:gd name="T1" fmla="*/ 1742 h 3487"/>
              <a:gd name="T2" fmla="*/ 3488 w 3489"/>
              <a:gd name="T3" fmla="*/ 1742 h 3487"/>
              <a:gd name="T4" fmla="*/ 1744 w 3489"/>
              <a:gd name="T5" fmla="*/ 3486 h 3487"/>
              <a:gd name="T6" fmla="*/ 1744 w 3489"/>
              <a:gd name="T7" fmla="*/ 3486 h 3487"/>
              <a:gd name="T8" fmla="*/ 0 w 3489"/>
              <a:gd name="T9" fmla="*/ 1742 h 3487"/>
              <a:gd name="T10" fmla="*/ 0 w 3489"/>
              <a:gd name="T11" fmla="*/ 1742 h 3487"/>
              <a:gd name="T12" fmla="*/ 1744 w 3489"/>
              <a:gd name="T13" fmla="*/ 0 h 3487"/>
              <a:gd name="T14" fmla="*/ 1744 w 3489"/>
              <a:gd name="T15" fmla="*/ 0 h 3487"/>
              <a:gd name="T16" fmla="*/ 3488 w 3489"/>
              <a:gd name="T17" fmla="*/ 1742 h 3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89" h="3487">
                <a:moveTo>
                  <a:pt x="3488" y="1742"/>
                </a:moveTo>
                <a:lnTo>
                  <a:pt x="3488" y="1742"/>
                </a:lnTo>
                <a:cubicBezTo>
                  <a:pt x="3488" y="2705"/>
                  <a:pt x="2707" y="3486"/>
                  <a:pt x="1744" y="3486"/>
                </a:cubicBezTo>
                <a:lnTo>
                  <a:pt x="1744" y="3486"/>
                </a:lnTo>
                <a:cubicBezTo>
                  <a:pt x="781" y="3486"/>
                  <a:pt x="0" y="2705"/>
                  <a:pt x="0" y="1742"/>
                </a:cubicBezTo>
                <a:lnTo>
                  <a:pt x="0" y="1742"/>
                </a:lnTo>
                <a:cubicBezTo>
                  <a:pt x="0" y="780"/>
                  <a:pt x="781" y="0"/>
                  <a:pt x="1744" y="0"/>
                </a:cubicBezTo>
                <a:lnTo>
                  <a:pt x="1744" y="0"/>
                </a:lnTo>
                <a:cubicBezTo>
                  <a:pt x="2707" y="0"/>
                  <a:pt x="3488" y="780"/>
                  <a:pt x="3488" y="1742"/>
                </a:cubicBezTo>
              </a:path>
            </a:pathLst>
          </a:custGeom>
          <a:noFill/>
          <a:ln w="381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92" name="Freeform 159">
            <a:extLst>
              <a:ext uri="{FF2B5EF4-FFF2-40B4-BE49-F238E27FC236}">
                <a16:creationId xmlns:a16="http://schemas.microsoft.com/office/drawing/2014/main" id="{E1B29E28-E248-4290-9E39-583EDD693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5862" y="6548822"/>
            <a:ext cx="3155413" cy="3155410"/>
          </a:xfrm>
          <a:custGeom>
            <a:avLst/>
            <a:gdLst>
              <a:gd name="T0" fmla="*/ 0 w 3489"/>
              <a:gd name="T1" fmla="*/ 1743 h 3488"/>
              <a:gd name="T2" fmla="*/ 0 w 3489"/>
              <a:gd name="T3" fmla="*/ 1743 h 3488"/>
              <a:gd name="T4" fmla="*/ 1744 w 3489"/>
              <a:gd name="T5" fmla="*/ 0 h 3488"/>
              <a:gd name="T6" fmla="*/ 1744 w 3489"/>
              <a:gd name="T7" fmla="*/ 0 h 3488"/>
              <a:gd name="T8" fmla="*/ 3488 w 3489"/>
              <a:gd name="T9" fmla="*/ 1743 h 3488"/>
              <a:gd name="T10" fmla="*/ 3488 w 3489"/>
              <a:gd name="T11" fmla="*/ 1743 h 3488"/>
              <a:gd name="T12" fmla="*/ 1744 w 3489"/>
              <a:gd name="T13" fmla="*/ 3487 h 3488"/>
              <a:gd name="T14" fmla="*/ 1744 w 3489"/>
              <a:gd name="T15" fmla="*/ 3487 h 3488"/>
              <a:gd name="T16" fmla="*/ 0 w 3489"/>
              <a:gd name="T17" fmla="*/ 1743 h 3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89" h="3488">
                <a:moveTo>
                  <a:pt x="0" y="1743"/>
                </a:moveTo>
                <a:lnTo>
                  <a:pt x="0" y="1743"/>
                </a:lnTo>
                <a:cubicBezTo>
                  <a:pt x="0" y="780"/>
                  <a:pt x="782" y="0"/>
                  <a:pt x="1744" y="0"/>
                </a:cubicBezTo>
                <a:lnTo>
                  <a:pt x="1744" y="0"/>
                </a:lnTo>
                <a:cubicBezTo>
                  <a:pt x="2707" y="0"/>
                  <a:pt x="3488" y="780"/>
                  <a:pt x="3488" y="1743"/>
                </a:cubicBezTo>
                <a:lnTo>
                  <a:pt x="3488" y="1743"/>
                </a:lnTo>
                <a:cubicBezTo>
                  <a:pt x="3488" y="2705"/>
                  <a:pt x="2707" y="3487"/>
                  <a:pt x="1744" y="3487"/>
                </a:cubicBezTo>
                <a:lnTo>
                  <a:pt x="1744" y="3487"/>
                </a:lnTo>
                <a:cubicBezTo>
                  <a:pt x="782" y="3487"/>
                  <a:pt x="0" y="2705"/>
                  <a:pt x="0" y="1743"/>
                </a:cubicBezTo>
              </a:path>
            </a:pathLst>
          </a:custGeom>
          <a:noFill/>
          <a:ln w="381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93" name="Freeform 160">
            <a:extLst>
              <a:ext uri="{FF2B5EF4-FFF2-40B4-BE49-F238E27FC236}">
                <a16:creationId xmlns:a16="http://schemas.microsoft.com/office/drawing/2014/main" id="{0E8A5978-6FBC-41AC-8E9C-A828F1F6C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5107" y="6548822"/>
            <a:ext cx="3155410" cy="3155410"/>
          </a:xfrm>
          <a:custGeom>
            <a:avLst/>
            <a:gdLst>
              <a:gd name="T0" fmla="*/ 0 w 3488"/>
              <a:gd name="T1" fmla="*/ 1743 h 3488"/>
              <a:gd name="T2" fmla="*/ 0 w 3488"/>
              <a:gd name="T3" fmla="*/ 1743 h 3488"/>
              <a:gd name="T4" fmla="*/ 1744 w 3488"/>
              <a:gd name="T5" fmla="*/ 0 h 3488"/>
              <a:gd name="T6" fmla="*/ 1744 w 3488"/>
              <a:gd name="T7" fmla="*/ 0 h 3488"/>
              <a:gd name="T8" fmla="*/ 3487 w 3488"/>
              <a:gd name="T9" fmla="*/ 1743 h 3488"/>
              <a:gd name="T10" fmla="*/ 3487 w 3488"/>
              <a:gd name="T11" fmla="*/ 1743 h 3488"/>
              <a:gd name="T12" fmla="*/ 1744 w 3488"/>
              <a:gd name="T13" fmla="*/ 3487 h 3488"/>
              <a:gd name="T14" fmla="*/ 1744 w 3488"/>
              <a:gd name="T15" fmla="*/ 3487 h 3488"/>
              <a:gd name="T16" fmla="*/ 0 w 3488"/>
              <a:gd name="T17" fmla="*/ 1743 h 3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88" h="3488">
                <a:moveTo>
                  <a:pt x="0" y="1743"/>
                </a:moveTo>
                <a:lnTo>
                  <a:pt x="0" y="1743"/>
                </a:lnTo>
                <a:cubicBezTo>
                  <a:pt x="0" y="780"/>
                  <a:pt x="781" y="0"/>
                  <a:pt x="1744" y="0"/>
                </a:cubicBezTo>
                <a:lnTo>
                  <a:pt x="1744" y="0"/>
                </a:lnTo>
                <a:cubicBezTo>
                  <a:pt x="2706" y="0"/>
                  <a:pt x="3487" y="780"/>
                  <a:pt x="3487" y="1743"/>
                </a:cubicBezTo>
                <a:lnTo>
                  <a:pt x="3487" y="1743"/>
                </a:lnTo>
                <a:cubicBezTo>
                  <a:pt x="3487" y="2705"/>
                  <a:pt x="2706" y="3487"/>
                  <a:pt x="1744" y="3487"/>
                </a:cubicBezTo>
                <a:lnTo>
                  <a:pt x="1744" y="3487"/>
                </a:lnTo>
                <a:cubicBezTo>
                  <a:pt x="781" y="3487"/>
                  <a:pt x="0" y="2705"/>
                  <a:pt x="0" y="1743"/>
                </a:cubicBezTo>
              </a:path>
            </a:pathLst>
          </a:custGeom>
          <a:noFill/>
          <a:ln w="381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94" name="Freeform 278">
            <a:extLst>
              <a:ext uri="{FF2B5EF4-FFF2-40B4-BE49-F238E27FC236}">
                <a16:creationId xmlns:a16="http://schemas.microsoft.com/office/drawing/2014/main" id="{3B667F48-DD99-46BF-9CA2-3B2E72A6B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343" y="6548822"/>
            <a:ext cx="3155410" cy="3155410"/>
          </a:xfrm>
          <a:custGeom>
            <a:avLst/>
            <a:gdLst>
              <a:gd name="T0" fmla="*/ 0 w 3489"/>
              <a:gd name="T1" fmla="*/ 1743 h 3488"/>
              <a:gd name="T2" fmla="*/ 0 w 3489"/>
              <a:gd name="T3" fmla="*/ 1743 h 3488"/>
              <a:gd name="T4" fmla="*/ 1744 w 3489"/>
              <a:gd name="T5" fmla="*/ 0 h 3488"/>
              <a:gd name="T6" fmla="*/ 1744 w 3489"/>
              <a:gd name="T7" fmla="*/ 0 h 3488"/>
              <a:gd name="T8" fmla="*/ 3488 w 3489"/>
              <a:gd name="T9" fmla="*/ 1743 h 3488"/>
              <a:gd name="T10" fmla="*/ 3488 w 3489"/>
              <a:gd name="T11" fmla="*/ 1743 h 3488"/>
              <a:gd name="T12" fmla="*/ 1744 w 3489"/>
              <a:gd name="T13" fmla="*/ 3487 h 3488"/>
              <a:gd name="T14" fmla="*/ 1744 w 3489"/>
              <a:gd name="T15" fmla="*/ 3487 h 3488"/>
              <a:gd name="T16" fmla="*/ 0 w 3489"/>
              <a:gd name="T17" fmla="*/ 1743 h 3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89" h="3488">
                <a:moveTo>
                  <a:pt x="0" y="1743"/>
                </a:moveTo>
                <a:lnTo>
                  <a:pt x="0" y="1743"/>
                </a:lnTo>
                <a:cubicBezTo>
                  <a:pt x="0" y="780"/>
                  <a:pt x="781" y="0"/>
                  <a:pt x="1744" y="0"/>
                </a:cubicBezTo>
                <a:lnTo>
                  <a:pt x="1744" y="0"/>
                </a:lnTo>
                <a:cubicBezTo>
                  <a:pt x="2708" y="0"/>
                  <a:pt x="3488" y="780"/>
                  <a:pt x="3488" y="1743"/>
                </a:cubicBezTo>
                <a:lnTo>
                  <a:pt x="3488" y="1743"/>
                </a:lnTo>
                <a:cubicBezTo>
                  <a:pt x="3488" y="2705"/>
                  <a:pt x="2708" y="3487"/>
                  <a:pt x="1744" y="3487"/>
                </a:cubicBezTo>
                <a:lnTo>
                  <a:pt x="1744" y="3487"/>
                </a:lnTo>
                <a:cubicBezTo>
                  <a:pt x="781" y="3487"/>
                  <a:pt x="0" y="2705"/>
                  <a:pt x="0" y="1743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95" name="Freeform 279">
            <a:extLst>
              <a:ext uri="{FF2B5EF4-FFF2-40B4-BE49-F238E27FC236}">
                <a16:creationId xmlns:a16="http://schemas.microsoft.com/office/drawing/2014/main" id="{FA32D724-4C3B-437D-8079-B927F8AF9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1452" y="7494250"/>
            <a:ext cx="1380243" cy="1256581"/>
          </a:xfrm>
          <a:custGeom>
            <a:avLst/>
            <a:gdLst>
              <a:gd name="T0" fmla="*/ 960 w 1525"/>
              <a:gd name="T1" fmla="*/ 897 h 1390"/>
              <a:gd name="T2" fmla="*/ 933 w 1525"/>
              <a:gd name="T3" fmla="*/ 902 h 1390"/>
              <a:gd name="T4" fmla="*/ 919 w 1525"/>
              <a:gd name="T5" fmla="*/ 877 h 1390"/>
              <a:gd name="T6" fmla="*/ 902 w 1525"/>
              <a:gd name="T7" fmla="*/ 858 h 1390"/>
              <a:gd name="T8" fmla="*/ 881 w 1525"/>
              <a:gd name="T9" fmla="*/ 844 h 1390"/>
              <a:gd name="T10" fmla="*/ 863 w 1525"/>
              <a:gd name="T11" fmla="*/ 836 h 1390"/>
              <a:gd name="T12" fmla="*/ 695 w 1525"/>
              <a:gd name="T13" fmla="*/ 831 h 1390"/>
              <a:gd name="T14" fmla="*/ 662 w 1525"/>
              <a:gd name="T15" fmla="*/ 836 h 1390"/>
              <a:gd name="T16" fmla="*/ 644 w 1525"/>
              <a:gd name="T17" fmla="*/ 843 h 1390"/>
              <a:gd name="T18" fmla="*/ 622 w 1525"/>
              <a:gd name="T19" fmla="*/ 859 h 1390"/>
              <a:gd name="T20" fmla="*/ 606 w 1525"/>
              <a:gd name="T21" fmla="*/ 876 h 1390"/>
              <a:gd name="T22" fmla="*/ 592 w 1525"/>
              <a:gd name="T23" fmla="*/ 902 h 1390"/>
              <a:gd name="T24" fmla="*/ 67 w 1525"/>
              <a:gd name="T25" fmla="*/ 729 h 1390"/>
              <a:gd name="T26" fmla="*/ 99 w 1525"/>
              <a:gd name="T27" fmla="*/ 267 h 1390"/>
              <a:gd name="T28" fmla="*/ 1482 w 1525"/>
              <a:gd name="T29" fmla="*/ 699 h 1390"/>
              <a:gd name="T30" fmla="*/ 637 w 1525"/>
              <a:gd name="T31" fmla="*/ 905 h 1390"/>
              <a:gd name="T32" fmla="*/ 648 w 1525"/>
              <a:gd name="T33" fmla="*/ 892 h 1390"/>
              <a:gd name="T34" fmla="*/ 666 w 1525"/>
              <a:gd name="T35" fmla="*/ 880 h 1390"/>
              <a:gd name="T36" fmla="*/ 682 w 1525"/>
              <a:gd name="T37" fmla="*/ 874 h 1390"/>
              <a:gd name="T38" fmla="*/ 846 w 1525"/>
              <a:gd name="T39" fmla="*/ 875 h 1390"/>
              <a:gd name="T40" fmla="*/ 867 w 1525"/>
              <a:gd name="T41" fmla="*/ 884 h 1390"/>
              <a:gd name="T42" fmla="*/ 880 w 1525"/>
              <a:gd name="T43" fmla="*/ 895 h 1390"/>
              <a:gd name="T44" fmla="*/ 892 w 1525"/>
              <a:gd name="T45" fmla="*/ 911 h 1390"/>
              <a:gd name="T46" fmla="*/ 898 w 1525"/>
              <a:gd name="T47" fmla="*/ 930 h 1390"/>
              <a:gd name="T48" fmla="*/ 695 w 1525"/>
              <a:gd name="T49" fmla="*/ 1010 h 1390"/>
              <a:gd name="T50" fmla="*/ 629 w 1525"/>
              <a:gd name="T51" fmla="*/ 923 h 1390"/>
              <a:gd name="T52" fmla="*/ 87 w 1525"/>
              <a:gd name="T53" fmla="*/ 780 h 1390"/>
              <a:gd name="T54" fmla="*/ 584 w 1525"/>
              <a:gd name="T55" fmla="*/ 943 h 1390"/>
              <a:gd name="T56" fmla="*/ 586 w 1525"/>
              <a:gd name="T57" fmla="*/ 960 h 1390"/>
              <a:gd name="T58" fmla="*/ 589 w 1525"/>
              <a:gd name="T59" fmla="*/ 976 h 1390"/>
              <a:gd name="T60" fmla="*/ 595 w 1525"/>
              <a:gd name="T61" fmla="*/ 991 h 1390"/>
              <a:gd name="T62" fmla="*/ 246 w 1525"/>
              <a:gd name="T63" fmla="*/ 1245 h 1390"/>
              <a:gd name="T64" fmla="*/ 625 w 1525"/>
              <a:gd name="T65" fmla="*/ 1028 h 1390"/>
              <a:gd name="T66" fmla="*/ 638 w 1525"/>
              <a:gd name="T67" fmla="*/ 1037 h 1390"/>
              <a:gd name="T68" fmla="*/ 652 w 1525"/>
              <a:gd name="T69" fmla="*/ 1044 h 1390"/>
              <a:gd name="T70" fmla="*/ 668 w 1525"/>
              <a:gd name="T71" fmla="*/ 1049 h 1390"/>
              <a:gd name="T72" fmla="*/ 684 w 1525"/>
              <a:gd name="T73" fmla="*/ 1052 h 1390"/>
              <a:gd name="T74" fmla="*/ 841 w 1525"/>
              <a:gd name="T75" fmla="*/ 1052 h 1390"/>
              <a:gd name="T76" fmla="*/ 856 w 1525"/>
              <a:gd name="T77" fmla="*/ 1049 h 1390"/>
              <a:gd name="T78" fmla="*/ 872 w 1525"/>
              <a:gd name="T79" fmla="*/ 1044 h 1390"/>
              <a:gd name="T80" fmla="*/ 886 w 1525"/>
              <a:gd name="T81" fmla="*/ 1037 h 1390"/>
              <a:gd name="T82" fmla="*/ 900 w 1525"/>
              <a:gd name="T83" fmla="*/ 1028 h 1390"/>
              <a:gd name="T84" fmla="*/ 1276 w 1525"/>
              <a:gd name="T85" fmla="*/ 1254 h 1390"/>
              <a:gd name="T86" fmla="*/ 931 w 1525"/>
              <a:gd name="T87" fmla="*/ 986 h 1390"/>
              <a:gd name="T88" fmla="*/ 935 w 1525"/>
              <a:gd name="T89" fmla="*/ 976 h 1390"/>
              <a:gd name="T90" fmla="*/ 939 w 1525"/>
              <a:gd name="T91" fmla="*/ 960 h 1390"/>
              <a:gd name="T92" fmla="*/ 941 w 1525"/>
              <a:gd name="T93" fmla="*/ 945 h 1390"/>
              <a:gd name="T94" fmla="*/ 1437 w 1525"/>
              <a:gd name="T95" fmla="*/ 1282 h 1390"/>
              <a:gd name="T96" fmla="*/ 930 w 1525"/>
              <a:gd name="T97" fmla="*/ 42 h 1390"/>
              <a:gd name="T98" fmla="*/ 1030 w 1525"/>
              <a:gd name="T99" fmla="*/ 224 h 1390"/>
              <a:gd name="T100" fmla="*/ 494 w 1525"/>
              <a:gd name="T101" fmla="*/ 100 h 1390"/>
              <a:gd name="T102" fmla="*/ 0 w 1525"/>
              <a:gd name="T103" fmla="*/ 699 h 1390"/>
              <a:gd name="T104" fmla="*/ 1371 w 1525"/>
              <a:gd name="T105" fmla="*/ 1389 h 1390"/>
              <a:gd name="T106" fmla="*/ 1524 w 1525"/>
              <a:gd name="T107" fmla="*/ 324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25" h="1390">
                <a:moveTo>
                  <a:pt x="1482" y="699"/>
                </a:moveTo>
                <a:lnTo>
                  <a:pt x="1482" y="699"/>
                </a:lnTo>
                <a:cubicBezTo>
                  <a:pt x="1482" y="711"/>
                  <a:pt x="1475" y="722"/>
                  <a:pt x="1464" y="727"/>
                </a:cubicBezTo>
                <a:lnTo>
                  <a:pt x="973" y="893"/>
                </a:lnTo>
                <a:lnTo>
                  <a:pt x="960" y="897"/>
                </a:lnTo>
                <a:lnTo>
                  <a:pt x="960" y="897"/>
                </a:lnTo>
                <a:cubicBezTo>
                  <a:pt x="952" y="899"/>
                  <a:pt x="944" y="902"/>
                  <a:pt x="935" y="903"/>
                </a:cubicBezTo>
                <a:lnTo>
                  <a:pt x="935" y="903"/>
                </a:lnTo>
                <a:cubicBezTo>
                  <a:pt x="935" y="903"/>
                  <a:pt x="935" y="903"/>
                  <a:pt x="934" y="903"/>
                </a:cubicBezTo>
                <a:lnTo>
                  <a:pt x="934" y="903"/>
                </a:lnTo>
                <a:lnTo>
                  <a:pt x="933" y="902"/>
                </a:lnTo>
                <a:lnTo>
                  <a:pt x="933" y="902"/>
                </a:lnTo>
                <a:cubicBezTo>
                  <a:pt x="931" y="897"/>
                  <a:pt x="929" y="893"/>
                  <a:pt x="927" y="889"/>
                </a:cubicBezTo>
                <a:lnTo>
                  <a:pt x="927" y="889"/>
                </a:lnTo>
                <a:cubicBezTo>
                  <a:pt x="926" y="887"/>
                  <a:pt x="925" y="886"/>
                  <a:pt x="924" y="885"/>
                </a:cubicBezTo>
                <a:lnTo>
                  <a:pt x="924" y="885"/>
                </a:lnTo>
                <a:cubicBezTo>
                  <a:pt x="923" y="882"/>
                  <a:pt x="921" y="880"/>
                  <a:pt x="919" y="877"/>
                </a:cubicBezTo>
                <a:lnTo>
                  <a:pt x="919" y="877"/>
                </a:lnTo>
                <a:cubicBezTo>
                  <a:pt x="919" y="875"/>
                  <a:pt x="917" y="874"/>
                  <a:pt x="915" y="872"/>
                </a:cubicBezTo>
                <a:lnTo>
                  <a:pt x="915" y="872"/>
                </a:lnTo>
                <a:cubicBezTo>
                  <a:pt x="914" y="869"/>
                  <a:pt x="912" y="867"/>
                  <a:pt x="909" y="865"/>
                </a:cubicBezTo>
                <a:lnTo>
                  <a:pt x="909" y="865"/>
                </a:lnTo>
                <a:cubicBezTo>
                  <a:pt x="908" y="863"/>
                  <a:pt x="905" y="860"/>
                  <a:pt x="902" y="858"/>
                </a:cubicBezTo>
                <a:lnTo>
                  <a:pt x="902" y="858"/>
                </a:lnTo>
                <a:cubicBezTo>
                  <a:pt x="901" y="857"/>
                  <a:pt x="899" y="856"/>
                  <a:pt x="898" y="854"/>
                </a:cubicBezTo>
                <a:lnTo>
                  <a:pt x="898" y="854"/>
                </a:lnTo>
                <a:cubicBezTo>
                  <a:pt x="895" y="853"/>
                  <a:pt x="892" y="850"/>
                  <a:pt x="889" y="848"/>
                </a:cubicBezTo>
                <a:lnTo>
                  <a:pt x="889" y="848"/>
                </a:lnTo>
                <a:cubicBezTo>
                  <a:pt x="886" y="847"/>
                  <a:pt x="884" y="845"/>
                  <a:pt x="881" y="844"/>
                </a:cubicBezTo>
                <a:lnTo>
                  <a:pt x="881" y="844"/>
                </a:lnTo>
                <a:cubicBezTo>
                  <a:pt x="880" y="842"/>
                  <a:pt x="877" y="841"/>
                  <a:pt x="876" y="841"/>
                </a:cubicBezTo>
                <a:lnTo>
                  <a:pt x="876" y="841"/>
                </a:lnTo>
                <a:cubicBezTo>
                  <a:pt x="873" y="840"/>
                  <a:pt x="870" y="838"/>
                  <a:pt x="867" y="837"/>
                </a:cubicBezTo>
                <a:lnTo>
                  <a:pt x="867" y="837"/>
                </a:lnTo>
                <a:cubicBezTo>
                  <a:pt x="865" y="837"/>
                  <a:pt x="864" y="837"/>
                  <a:pt x="863" y="836"/>
                </a:cubicBezTo>
                <a:lnTo>
                  <a:pt x="863" y="836"/>
                </a:lnTo>
                <a:cubicBezTo>
                  <a:pt x="858" y="834"/>
                  <a:pt x="854" y="833"/>
                  <a:pt x="849" y="832"/>
                </a:cubicBezTo>
                <a:lnTo>
                  <a:pt x="849" y="832"/>
                </a:lnTo>
                <a:cubicBezTo>
                  <a:pt x="848" y="832"/>
                  <a:pt x="846" y="832"/>
                  <a:pt x="845" y="832"/>
                </a:cubicBezTo>
                <a:lnTo>
                  <a:pt x="845" y="832"/>
                </a:lnTo>
                <a:cubicBezTo>
                  <a:pt x="840" y="831"/>
                  <a:pt x="835" y="831"/>
                  <a:pt x="829" y="831"/>
                </a:cubicBezTo>
                <a:lnTo>
                  <a:pt x="695" y="831"/>
                </a:lnTo>
                <a:lnTo>
                  <a:pt x="695" y="831"/>
                </a:lnTo>
                <a:cubicBezTo>
                  <a:pt x="690" y="831"/>
                  <a:pt x="684" y="831"/>
                  <a:pt x="679" y="832"/>
                </a:cubicBezTo>
                <a:lnTo>
                  <a:pt x="679" y="832"/>
                </a:lnTo>
                <a:cubicBezTo>
                  <a:pt x="678" y="832"/>
                  <a:pt x="677" y="832"/>
                  <a:pt x="676" y="832"/>
                </a:cubicBezTo>
                <a:lnTo>
                  <a:pt x="676" y="832"/>
                </a:lnTo>
                <a:cubicBezTo>
                  <a:pt x="671" y="833"/>
                  <a:pt x="667" y="834"/>
                  <a:pt x="662" y="836"/>
                </a:cubicBezTo>
                <a:lnTo>
                  <a:pt x="662" y="836"/>
                </a:lnTo>
                <a:cubicBezTo>
                  <a:pt x="661" y="836"/>
                  <a:pt x="660" y="837"/>
                  <a:pt x="659" y="837"/>
                </a:cubicBezTo>
                <a:lnTo>
                  <a:pt x="659" y="837"/>
                </a:lnTo>
                <a:cubicBezTo>
                  <a:pt x="656" y="838"/>
                  <a:pt x="652" y="839"/>
                  <a:pt x="648" y="841"/>
                </a:cubicBezTo>
                <a:lnTo>
                  <a:pt x="648" y="841"/>
                </a:lnTo>
                <a:cubicBezTo>
                  <a:pt x="647" y="841"/>
                  <a:pt x="646" y="842"/>
                  <a:pt x="644" y="843"/>
                </a:cubicBezTo>
                <a:lnTo>
                  <a:pt x="644" y="843"/>
                </a:lnTo>
                <a:cubicBezTo>
                  <a:pt x="640" y="845"/>
                  <a:pt x="637" y="847"/>
                  <a:pt x="633" y="850"/>
                </a:cubicBezTo>
                <a:lnTo>
                  <a:pt x="633" y="850"/>
                </a:lnTo>
                <a:cubicBezTo>
                  <a:pt x="631" y="851"/>
                  <a:pt x="630" y="852"/>
                  <a:pt x="628" y="853"/>
                </a:cubicBezTo>
                <a:lnTo>
                  <a:pt x="628" y="853"/>
                </a:lnTo>
                <a:cubicBezTo>
                  <a:pt x="626" y="855"/>
                  <a:pt x="624" y="857"/>
                  <a:pt x="622" y="859"/>
                </a:cubicBezTo>
                <a:lnTo>
                  <a:pt x="622" y="859"/>
                </a:lnTo>
                <a:cubicBezTo>
                  <a:pt x="620" y="860"/>
                  <a:pt x="619" y="861"/>
                  <a:pt x="617" y="863"/>
                </a:cubicBezTo>
                <a:lnTo>
                  <a:pt x="617" y="863"/>
                </a:lnTo>
                <a:cubicBezTo>
                  <a:pt x="614" y="865"/>
                  <a:pt x="611" y="868"/>
                  <a:pt x="609" y="872"/>
                </a:cubicBezTo>
                <a:lnTo>
                  <a:pt x="609" y="872"/>
                </a:lnTo>
                <a:cubicBezTo>
                  <a:pt x="608" y="873"/>
                  <a:pt x="607" y="874"/>
                  <a:pt x="606" y="876"/>
                </a:cubicBezTo>
                <a:lnTo>
                  <a:pt x="606" y="876"/>
                </a:lnTo>
                <a:cubicBezTo>
                  <a:pt x="604" y="879"/>
                  <a:pt x="602" y="881"/>
                  <a:pt x="600" y="884"/>
                </a:cubicBezTo>
                <a:lnTo>
                  <a:pt x="600" y="884"/>
                </a:lnTo>
                <a:cubicBezTo>
                  <a:pt x="599" y="885"/>
                  <a:pt x="598" y="887"/>
                  <a:pt x="598" y="888"/>
                </a:cubicBezTo>
                <a:lnTo>
                  <a:pt x="598" y="888"/>
                </a:lnTo>
                <a:cubicBezTo>
                  <a:pt x="596" y="892"/>
                  <a:pt x="594" y="896"/>
                  <a:pt x="592" y="902"/>
                </a:cubicBezTo>
                <a:lnTo>
                  <a:pt x="592" y="902"/>
                </a:lnTo>
                <a:lnTo>
                  <a:pt x="592" y="902"/>
                </a:lnTo>
                <a:lnTo>
                  <a:pt x="592" y="902"/>
                </a:lnTo>
                <a:cubicBezTo>
                  <a:pt x="585" y="901"/>
                  <a:pt x="578" y="900"/>
                  <a:pt x="573" y="898"/>
                </a:cubicBezTo>
                <a:lnTo>
                  <a:pt x="68" y="729"/>
                </a:lnTo>
                <a:lnTo>
                  <a:pt x="67" y="729"/>
                </a:lnTo>
                <a:lnTo>
                  <a:pt x="61" y="727"/>
                </a:lnTo>
                <a:lnTo>
                  <a:pt x="61" y="727"/>
                </a:lnTo>
                <a:cubicBezTo>
                  <a:pt x="49" y="722"/>
                  <a:pt x="42" y="711"/>
                  <a:pt x="42" y="699"/>
                </a:cubicBezTo>
                <a:lnTo>
                  <a:pt x="42" y="324"/>
                </a:lnTo>
                <a:lnTo>
                  <a:pt x="42" y="324"/>
                </a:lnTo>
                <a:cubicBezTo>
                  <a:pt x="42" y="292"/>
                  <a:pt x="68" y="267"/>
                  <a:pt x="99" y="267"/>
                </a:cubicBezTo>
                <a:lnTo>
                  <a:pt x="494" y="267"/>
                </a:lnTo>
                <a:lnTo>
                  <a:pt x="1030" y="267"/>
                </a:lnTo>
                <a:lnTo>
                  <a:pt x="1425" y="267"/>
                </a:lnTo>
                <a:lnTo>
                  <a:pt x="1425" y="267"/>
                </a:lnTo>
                <a:cubicBezTo>
                  <a:pt x="1457" y="267"/>
                  <a:pt x="1482" y="292"/>
                  <a:pt x="1482" y="324"/>
                </a:cubicBezTo>
                <a:lnTo>
                  <a:pt x="1482" y="699"/>
                </a:lnTo>
                <a:close/>
                <a:moveTo>
                  <a:pt x="631" y="917"/>
                </a:moveTo>
                <a:lnTo>
                  <a:pt x="631" y="917"/>
                </a:lnTo>
                <a:cubicBezTo>
                  <a:pt x="631" y="915"/>
                  <a:pt x="632" y="913"/>
                  <a:pt x="634" y="911"/>
                </a:cubicBezTo>
                <a:lnTo>
                  <a:pt x="634" y="911"/>
                </a:lnTo>
                <a:cubicBezTo>
                  <a:pt x="635" y="909"/>
                  <a:pt x="635" y="907"/>
                  <a:pt x="637" y="905"/>
                </a:cubicBezTo>
                <a:lnTo>
                  <a:pt x="637" y="905"/>
                </a:lnTo>
                <a:cubicBezTo>
                  <a:pt x="638" y="904"/>
                  <a:pt x="639" y="902"/>
                  <a:pt x="640" y="902"/>
                </a:cubicBezTo>
                <a:lnTo>
                  <a:pt x="640" y="902"/>
                </a:lnTo>
                <a:cubicBezTo>
                  <a:pt x="641" y="899"/>
                  <a:pt x="643" y="896"/>
                  <a:pt x="645" y="895"/>
                </a:cubicBezTo>
                <a:lnTo>
                  <a:pt x="645" y="895"/>
                </a:lnTo>
                <a:cubicBezTo>
                  <a:pt x="646" y="894"/>
                  <a:pt x="647" y="893"/>
                  <a:pt x="648" y="892"/>
                </a:cubicBezTo>
                <a:lnTo>
                  <a:pt x="648" y="892"/>
                </a:lnTo>
                <a:cubicBezTo>
                  <a:pt x="650" y="890"/>
                  <a:pt x="653" y="888"/>
                  <a:pt x="655" y="886"/>
                </a:cubicBezTo>
                <a:lnTo>
                  <a:pt x="655" y="886"/>
                </a:lnTo>
                <a:cubicBezTo>
                  <a:pt x="656" y="885"/>
                  <a:pt x="657" y="884"/>
                  <a:pt x="657" y="884"/>
                </a:cubicBezTo>
                <a:lnTo>
                  <a:pt x="657" y="884"/>
                </a:lnTo>
                <a:cubicBezTo>
                  <a:pt x="660" y="882"/>
                  <a:pt x="662" y="881"/>
                  <a:pt x="666" y="880"/>
                </a:cubicBezTo>
                <a:lnTo>
                  <a:pt x="666" y="880"/>
                </a:lnTo>
                <a:cubicBezTo>
                  <a:pt x="667" y="880"/>
                  <a:pt x="668" y="879"/>
                  <a:pt x="669" y="878"/>
                </a:cubicBezTo>
                <a:lnTo>
                  <a:pt x="669" y="878"/>
                </a:lnTo>
                <a:cubicBezTo>
                  <a:pt x="672" y="877"/>
                  <a:pt x="675" y="876"/>
                  <a:pt x="678" y="875"/>
                </a:cubicBezTo>
                <a:lnTo>
                  <a:pt x="678" y="875"/>
                </a:lnTo>
                <a:cubicBezTo>
                  <a:pt x="679" y="875"/>
                  <a:pt x="680" y="874"/>
                  <a:pt x="682" y="874"/>
                </a:cubicBezTo>
                <a:lnTo>
                  <a:pt x="682" y="874"/>
                </a:lnTo>
                <a:cubicBezTo>
                  <a:pt x="686" y="874"/>
                  <a:pt x="690" y="873"/>
                  <a:pt x="695" y="873"/>
                </a:cubicBezTo>
                <a:lnTo>
                  <a:pt x="829" y="873"/>
                </a:lnTo>
                <a:lnTo>
                  <a:pt x="829" y="873"/>
                </a:lnTo>
                <a:cubicBezTo>
                  <a:pt x="834" y="873"/>
                  <a:pt x="838" y="874"/>
                  <a:pt x="843" y="874"/>
                </a:cubicBezTo>
                <a:lnTo>
                  <a:pt x="843" y="874"/>
                </a:lnTo>
                <a:cubicBezTo>
                  <a:pt x="844" y="874"/>
                  <a:pt x="845" y="874"/>
                  <a:pt x="846" y="875"/>
                </a:cubicBezTo>
                <a:lnTo>
                  <a:pt x="846" y="875"/>
                </a:lnTo>
                <a:cubicBezTo>
                  <a:pt x="849" y="876"/>
                  <a:pt x="853" y="877"/>
                  <a:pt x="855" y="878"/>
                </a:cubicBezTo>
                <a:lnTo>
                  <a:pt x="855" y="878"/>
                </a:lnTo>
                <a:cubicBezTo>
                  <a:pt x="856" y="879"/>
                  <a:pt x="857" y="879"/>
                  <a:pt x="859" y="880"/>
                </a:cubicBezTo>
                <a:lnTo>
                  <a:pt x="859" y="880"/>
                </a:lnTo>
                <a:cubicBezTo>
                  <a:pt x="861" y="881"/>
                  <a:pt x="865" y="882"/>
                  <a:pt x="867" y="884"/>
                </a:cubicBezTo>
                <a:lnTo>
                  <a:pt x="867" y="884"/>
                </a:lnTo>
                <a:cubicBezTo>
                  <a:pt x="868" y="884"/>
                  <a:pt x="869" y="885"/>
                  <a:pt x="870" y="886"/>
                </a:cubicBezTo>
                <a:lnTo>
                  <a:pt x="870" y="886"/>
                </a:lnTo>
                <a:cubicBezTo>
                  <a:pt x="872" y="888"/>
                  <a:pt x="875" y="890"/>
                  <a:pt x="877" y="892"/>
                </a:cubicBezTo>
                <a:lnTo>
                  <a:pt x="877" y="892"/>
                </a:lnTo>
                <a:cubicBezTo>
                  <a:pt x="878" y="893"/>
                  <a:pt x="879" y="894"/>
                  <a:pt x="880" y="895"/>
                </a:cubicBezTo>
                <a:lnTo>
                  <a:pt x="880" y="895"/>
                </a:lnTo>
                <a:cubicBezTo>
                  <a:pt x="881" y="896"/>
                  <a:pt x="883" y="899"/>
                  <a:pt x="885" y="902"/>
                </a:cubicBezTo>
                <a:lnTo>
                  <a:pt x="885" y="902"/>
                </a:lnTo>
                <a:cubicBezTo>
                  <a:pt x="886" y="902"/>
                  <a:pt x="886" y="904"/>
                  <a:pt x="887" y="905"/>
                </a:cubicBezTo>
                <a:lnTo>
                  <a:pt x="887" y="905"/>
                </a:lnTo>
                <a:cubicBezTo>
                  <a:pt x="889" y="907"/>
                  <a:pt x="890" y="909"/>
                  <a:pt x="892" y="911"/>
                </a:cubicBezTo>
                <a:lnTo>
                  <a:pt x="892" y="911"/>
                </a:lnTo>
                <a:cubicBezTo>
                  <a:pt x="892" y="913"/>
                  <a:pt x="893" y="915"/>
                  <a:pt x="893" y="917"/>
                </a:cubicBezTo>
                <a:lnTo>
                  <a:pt x="893" y="917"/>
                </a:lnTo>
                <a:cubicBezTo>
                  <a:pt x="894" y="919"/>
                  <a:pt x="895" y="921"/>
                  <a:pt x="896" y="923"/>
                </a:cubicBezTo>
                <a:lnTo>
                  <a:pt x="896" y="923"/>
                </a:lnTo>
                <a:cubicBezTo>
                  <a:pt x="896" y="925"/>
                  <a:pt x="897" y="927"/>
                  <a:pt x="898" y="930"/>
                </a:cubicBezTo>
                <a:lnTo>
                  <a:pt x="898" y="930"/>
                </a:lnTo>
                <a:cubicBezTo>
                  <a:pt x="898" y="933"/>
                  <a:pt x="898" y="938"/>
                  <a:pt x="898" y="942"/>
                </a:cubicBezTo>
                <a:lnTo>
                  <a:pt x="898" y="942"/>
                </a:lnTo>
                <a:cubicBezTo>
                  <a:pt x="898" y="980"/>
                  <a:pt x="867" y="1010"/>
                  <a:pt x="829" y="1010"/>
                </a:cubicBezTo>
                <a:lnTo>
                  <a:pt x="695" y="1010"/>
                </a:lnTo>
                <a:lnTo>
                  <a:pt x="695" y="1010"/>
                </a:lnTo>
                <a:cubicBezTo>
                  <a:pt x="657" y="1010"/>
                  <a:pt x="626" y="980"/>
                  <a:pt x="626" y="942"/>
                </a:cubicBezTo>
                <a:lnTo>
                  <a:pt x="626" y="942"/>
                </a:lnTo>
                <a:cubicBezTo>
                  <a:pt x="626" y="938"/>
                  <a:pt x="626" y="933"/>
                  <a:pt x="627" y="929"/>
                </a:cubicBezTo>
                <a:lnTo>
                  <a:pt x="627" y="929"/>
                </a:lnTo>
                <a:cubicBezTo>
                  <a:pt x="628" y="927"/>
                  <a:pt x="629" y="925"/>
                  <a:pt x="629" y="923"/>
                </a:cubicBezTo>
                <a:lnTo>
                  <a:pt x="629" y="923"/>
                </a:lnTo>
                <a:cubicBezTo>
                  <a:pt x="630" y="921"/>
                  <a:pt x="631" y="918"/>
                  <a:pt x="631" y="917"/>
                </a:cubicBezTo>
                <a:close/>
                <a:moveTo>
                  <a:pt x="1371" y="1347"/>
                </a:moveTo>
                <a:lnTo>
                  <a:pt x="152" y="1347"/>
                </a:lnTo>
                <a:lnTo>
                  <a:pt x="152" y="1347"/>
                </a:lnTo>
                <a:cubicBezTo>
                  <a:pt x="117" y="1347"/>
                  <a:pt x="87" y="1318"/>
                  <a:pt x="87" y="1282"/>
                </a:cubicBezTo>
                <a:lnTo>
                  <a:pt x="87" y="780"/>
                </a:lnTo>
                <a:lnTo>
                  <a:pt x="560" y="939"/>
                </a:lnTo>
                <a:lnTo>
                  <a:pt x="561" y="939"/>
                </a:lnTo>
                <a:lnTo>
                  <a:pt x="561" y="939"/>
                </a:lnTo>
                <a:cubicBezTo>
                  <a:pt x="569" y="940"/>
                  <a:pt x="576" y="942"/>
                  <a:pt x="583" y="943"/>
                </a:cubicBezTo>
                <a:lnTo>
                  <a:pt x="583" y="943"/>
                </a:lnTo>
                <a:lnTo>
                  <a:pt x="584" y="943"/>
                </a:lnTo>
                <a:lnTo>
                  <a:pt x="584" y="943"/>
                </a:lnTo>
                <a:cubicBezTo>
                  <a:pt x="584" y="945"/>
                  <a:pt x="584" y="947"/>
                  <a:pt x="584" y="948"/>
                </a:cubicBezTo>
                <a:lnTo>
                  <a:pt x="584" y="948"/>
                </a:lnTo>
                <a:cubicBezTo>
                  <a:pt x="584" y="950"/>
                  <a:pt x="584" y="952"/>
                  <a:pt x="585" y="954"/>
                </a:cubicBezTo>
                <a:lnTo>
                  <a:pt x="585" y="954"/>
                </a:lnTo>
                <a:cubicBezTo>
                  <a:pt x="585" y="956"/>
                  <a:pt x="585" y="958"/>
                  <a:pt x="586" y="960"/>
                </a:cubicBezTo>
                <a:lnTo>
                  <a:pt x="586" y="960"/>
                </a:lnTo>
                <a:cubicBezTo>
                  <a:pt x="586" y="961"/>
                  <a:pt x="586" y="963"/>
                  <a:pt x="587" y="964"/>
                </a:cubicBezTo>
                <a:lnTo>
                  <a:pt x="587" y="964"/>
                </a:lnTo>
                <a:cubicBezTo>
                  <a:pt x="587" y="966"/>
                  <a:pt x="588" y="969"/>
                  <a:pt x="588" y="970"/>
                </a:cubicBezTo>
                <a:lnTo>
                  <a:pt x="588" y="970"/>
                </a:lnTo>
                <a:cubicBezTo>
                  <a:pt x="588" y="972"/>
                  <a:pt x="588" y="974"/>
                  <a:pt x="589" y="976"/>
                </a:cubicBezTo>
                <a:lnTo>
                  <a:pt x="589" y="976"/>
                </a:lnTo>
                <a:cubicBezTo>
                  <a:pt x="590" y="977"/>
                  <a:pt x="591" y="979"/>
                  <a:pt x="591" y="981"/>
                </a:cubicBezTo>
                <a:lnTo>
                  <a:pt x="591" y="981"/>
                </a:lnTo>
                <a:cubicBezTo>
                  <a:pt x="592" y="982"/>
                  <a:pt x="592" y="984"/>
                  <a:pt x="592" y="985"/>
                </a:cubicBezTo>
                <a:lnTo>
                  <a:pt x="592" y="985"/>
                </a:lnTo>
                <a:cubicBezTo>
                  <a:pt x="594" y="987"/>
                  <a:pt x="594" y="989"/>
                  <a:pt x="595" y="991"/>
                </a:cubicBezTo>
                <a:lnTo>
                  <a:pt x="595" y="991"/>
                </a:lnTo>
                <a:cubicBezTo>
                  <a:pt x="596" y="991"/>
                  <a:pt x="597" y="993"/>
                  <a:pt x="598" y="994"/>
                </a:cubicBezTo>
                <a:lnTo>
                  <a:pt x="252" y="1215"/>
                </a:lnTo>
                <a:lnTo>
                  <a:pt x="252" y="1215"/>
                </a:lnTo>
                <a:cubicBezTo>
                  <a:pt x="242" y="1222"/>
                  <a:pt x="240" y="1235"/>
                  <a:pt x="246" y="1245"/>
                </a:cubicBezTo>
                <a:lnTo>
                  <a:pt x="246" y="1245"/>
                </a:lnTo>
                <a:cubicBezTo>
                  <a:pt x="250" y="1251"/>
                  <a:pt x="257" y="1254"/>
                  <a:pt x="263" y="1254"/>
                </a:cubicBezTo>
                <a:lnTo>
                  <a:pt x="263" y="1254"/>
                </a:lnTo>
                <a:cubicBezTo>
                  <a:pt x="267" y="1254"/>
                  <a:pt x="271" y="1253"/>
                  <a:pt x="275" y="1252"/>
                </a:cubicBezTo>
                <a:lnTo>
                  <a:pt x="624" y="1027"/>
                </a:lnTo>
                <a:lnTo>
                  <a:pt x="624" y="1027"/>
                </a:lnTo>
                <a:cubicBezTo>
                  <a:pt x="625" y="1027"/>
                  <a:pt x="625" y="1027"/>
                  <a:pt x="625" y="1028"/>
                </a:cubicBezTo>
                <a:lnTo>
                  <a:pt x="625" y="1028"/>
                </a:lnTo>
                <a:cubicBezTo>
                  <a:pt x="626" y="1028"/>
                  <a:pt x="628" y="1029"/>
                  <a:pt x="630" y="1031"/>
                </a:cubicBezTo>
                <a:lnTo>
                  <a:pt x="630" y="1031"/>
                </a:lnTo>
                <a:cubicBezTo>
                  <a:pt x="631" y="1032"/>
                  <a:pt x="632" y="1033"/>
                  <a:pt x="633" y="1034"/>
                </a:cubicBezTo>
                <a:lnTo>
                  <a:pt x="633" y="1034"/>
                </a:lnTo>
                <a:cubicBezTo>
                  <a:pt x="635" y="1034"/>
                  <a:pt x="637" y="1036"/>
                  <a:pt x="638" y="1037"/>
                </a:cubicBezTo>
                <a:lnTo>
                  <a:pt x="638" y="1037"/>
                </a:lnTo>
                <a:cubicBezTo>
                  <a:pt x="640" y="1038"/>
                  <a:pt x="641" y="1039"/>
                  <a:pt x="642" y="1040"/>
                </a:cubicBezTo>
                <a:lnTo>
                  <a:pt x="642" y="1040"/>
                </a:lnTo>
                <a:cubicBezTo>
                  <a:pt x="644" y="1040"/>
                  <a:pt x="646" y="1041"/>
                  <a:pt x="647" y="1042"/>
                </a:cubicBezTo>
                <a:lnTo>
                  <a:pt x="647" y="1042"/>
                </a:lnTo>
                <a:cubicBezTo>
                  <a:pt x="649" y="1043"/>
                  <a:pt x="651" y="1043"/>
                  <a:pt x="652" y="1044"/>
                </a:cubicBezTo>
                <a:lnTo>
                  <a:pt x="652" y="1044"/>
                </a:lnTo>
                <a:cubicBezTo>
                  <a:pt x="654" y="1044"/>
                  <a:pt x="656" y="1046"/>
                  <a:pt x="657" y="1046"/>
                </a:cubicBezTo>
                <a:lnTo>
                  <a:pt x="657" y="1046"/>
                </a:lnTo>
                <a:cubicBezTo>
                  <a:pt x="659" y="1046"/>
                  <a:pt x="661" y="1047"/>
                  <a:pt x="662" y="1048"/>
                </a:cubicBezTo>
                <a:lnTo>
                  <a:pt x="662" y="1048"/>
                </a:lnTo>
                <a:cubicBezTo>
                  <a:pt x="664" y="1048"/>
                  <a:pt x="666" y="1049"/>
                  <a:pt x="668" y="1049"/>
                </a:cubicBezTo>
                <a:lnTo>
                  <a:pt x="668" y="1049"/>
                </a:lnTo>
                <a:cubicBezTo>
                  <a:pt x="670" y="1049"/>
                  <a:pt x="671" y="1049"/>
                  <a:pt x="673" y="1050"/>
                </a:cubicBezTo>
                <a:lnTo>
                  <a:pt x="673" y="1050"/>
                </a:lnTo>
                <a:cubicBezTo>
                  <a:pt x="675" y="1050"/>
                  <a:pt x="678" y="1051"/>
                  <a:pt x="680" y="1051"/>
                </a:cubicBezTo>
                <a:lnTo>
                  <a:pt x="680" y="1051"/>
                </a:lnTo>
                <a:cubicBezTo>
                  <a:pt x="681" y="1051"/>
                  <a:pt x="683" y="1052"/>
                  <a:pt x="684" y="1052"/>
                </a:cubicBezTo>
                <a:lnTo>
                  <a:pt x="684" y="1052"/>
                </a:lnTo>
                <a:cubicBezTo>
                  <a:pt x="687" y="1052"/>
                  <a:pt x="691" y="1052"/>
                  <a:pt x="695" y="1052"/>
                </a:cubicBezTo>
                <a:lnTo>
                  <a:pt x="829" y="1052"/>
                </a:lnTo>
                <a:lnTo>
                  <a:pt x="829" y="1052"/>
                </a:lnTo>
                <a:cubicBezTo>
                  <a:pt x="834" y="1052"/>
                  <a:pt x="837" y="1052"/>
                  <a:pt x="841" y="1052"/>
                </a:cubicBezTo>
                <a:lnTo>
                  <a:pt x="841" y="1052"/>
                </a:lnTo>
                <a:cubicBezTo>
                  <a:pt x="842" y="1052"/>
                  <a:pt x="844" y="1051"/>
                  <a:pt x="844" y="1051"/>
                </a:cubicBezTo>
                <a:lnTo>
                  <a:pt x="844" y="1051"/>
                </a:lnTo>
                <a:cubicBezTo>
                  <a:pt x="847" y="1051"/>
                  <a:pt x="849" y="1050"/>
                  <a:pt x="852" y="1050"/>
                </a:cubicBezTo>
                <a:lnTo>
                  <a:pt x="852" y="1050"/>
                </a:lnTo>
                <a:cubicBezTo>
                  <a:pt x="853" y="1049"/>
                  <a:pt x="855" y="1049"/>
                  <a:pt x="856" y="1049"/>
                </a:cubicBezTo>
                <a:lnTo>
                  <a:pt x="856" y="1049"/>
                </a:lnTo>
                <a:cubicBezTo>
                  <a:pt x="858" y="1049"/>
                  <a:pt x="861" y="1048"/>
                  <a:pt x="862" y="1048"/>
                </a:cubicBezTo>
                <a:lnTo>
                  <a:pt x="862" y="1048"/>
                </a:lnTo>
                <a:cubicBezTo>
                  <a:pt x="864" y="1047"/>
                  <a:pt x="865" y="1046"/>
                  <a:pt x="866" y="1046"/>
                </a:cubicBezTo>
                <a:lnTo>
                  <a:pt x="866" y="1046"/>
                </a:lnTo>
                <a:cubicBezTo>
                  <a:pt x="869" y="1046"/>
                  <a:pt x="871" y="1044"/>
                  <a:pt x="872" y="1044"/>
                </a:cubicBezTo>
                <a:lnTo>
                  <a:pt x="872" y="1044"/>
                </a:lnTo>
                <a:cubicBezTo>
                  <a:pt x="874" y="1044"/>
                  <a:pt x="876" y="1043"/>
                  <a:pt x="877" y="1042"/>
                </a:cubicBezTo>
                <a:lnTo>
                  <a:pt x="877" y="1042"/>
                </a:lnTo>
                <a:cubicBezTo>
                  <a:pt x="878" y="1041"/>
                  <a:pt x="881" y="1040"/>
                  <a:pt x="882" y="1040"/>
                </a:cubicBezTo>
                <a:lnTo>
                  <a:pt x="882" y="1040"/>
                </a:lnTo>
                <a:cubicBezTo>
                  <a:pt x="883" y="1039"/>
                  <a:pt x="885" y="1038"/>
                  <a:pt x="886" y="1037"/>
                </a:cubicBezTo>
                <a:lnTo>
                  <a:pt x="886" y="1037"/>
                </a:lnTo>
                <a:cubicBezTo>
                  <a:pt x="888" y="1036"/>
                  <a:pt x="890" y="1035"/>
                  <a:pt x="891" y="1034"/>
                </a:cubicBezTo>
                <a:lnTo>
                  <a:pt x="891" y="1034"/>
                </a:lnTo>
                <a:cubicBezTo>
                  <a:pt x="892" y="1033"/>
                  <a:pt x="894" y="1032"/>
                  <a:pt x="895" y="1031"/>
                </a:cubicBezTo>
                <a:lnTo>
                  <a:pt x="895" y="1031"/>
                </a:lnTo>
                <a:cubicBezTo>
                  <a:pt x="897" y="1030"/>
                  <a:pt x="898" y="1028"/>
                  <a:pt x="900" y="1028"/>
                </a:cubicBezTo>
                <a:lnTo>
                  <a:pt x="900" y="1028"/>
                </a:lnTo>
                <a:cubicBezTo>
                  <a:pt x="901" y="1027"/>
                  <a:pt x="902" y="1025"/>
                  <a:pt x="903" y="1024"/>
                </a:cubicBezTo>
                <a:lnTo>
                  <a:pt x="903" y="1024"/>
                </a:lnTo>
                <a:cubicBezTo>
                  <a:pt x="904" y="1024"/>
                  <a:pt x="906" y="1022"/>
                  <a:pt x="907" y="1021"/>
                </a:cubicBezTo>
                <a:lnTo>
                  <a:pt x="1264" y="1252"/>
                </a:lnTo>
                <a:lnTo>
                  <a:pt x="1264" y="1252"/>
                </a:lnTo>
                <a:cubicBezTo>
                  <a:pt x="1269" y="1253"/>
                  <a:pt x="1272" y="1254"/>
                  <a:pt x="1276" y="1254"/>
                </a:cubicBezTo>
                <a:lnTo>
                  <a:pt x="1276" y="1254"/>
                </a:lnTo>
                <a:cubicBezTo>
                  <a:pt x="1283" y="1254"/>
                  <a:pt x="1290" y="1251"/>
                  <a:pt x="1294" y="1245"/>
                </a:cubicBezTo>
                <a:lnTo>
                  <a:pt x="1294" y="1245"/>
                </a:lnTo>
                <a:cubicBezTo>
                  <a:pt x="1300" y="1235"/>
                  <a:pt x="1297" y="1222"/>
                  <a:pt x="1287" y="1215"/>
                </a:cubicBezTo>
                <a:lnTo>
                  <a:pt x="931" y="986"/>
                </a:lnTo>
                <a:lnTo>
                  <a:pt x="931" y="986"/>
                </a:lnTo>
                <a:cubicBezTo>
                  <a:pt x="931" y="986"/>
                  <a:pt x="931" y="986"/>
                  <a:pt x="931" y="985"/>
                </a:cubicBezTo>
                <a:lnTo>
                  <a:pt x="931" y="985"/>
                </a:lnTo>
                <a:cubicBezTo>
                  <a:pt x="932" y="984"/>
                  <a:pt x="933" y="982"/>
                  <a:pt x="933" y="981"/>
                </a:cubicBezTo>
                <a:lnTo>
                  <a:pt x="933" y="981"/>
                </a:lnTo>
                <a:cubicBezTo>
                  <a:pt x="934" y="979"/>
                  <a:pt x="935" y="977"/>
                  <a:pt x="935" y="976"/>
                </a:cubicBezTo>
                <a:lnTo>
                  <a:pt x="935" y="976"/>
                </a:lnTo>
                <a:cubicBezTo>
                  <a:pt x="935" y="974"/>
                  <a:pt x="936" y="972"/>
                  <a:pt x="936" y="970"/>
                </a:cubicBezTo>
                <a:lnTo>
                  <a:pt x="936" y="970"/>
                </a:lnTo>
                <a:cubicBezTo>
                  <a:pt x="937" y="969"/>
                  <a:pt x="938" y="967"/>
                  <a:pt x="938" y="966"/>
                </a:cubicBezTo>
                <a:lnTo>
                  <a:pt x="938" y="966"/>
                </a:lnTo>
                <a:cubicBezTo>
                  <a:pt x="938" y="964"/>
                  <a:pt x="939" y="962"/>
                  <a:pt x="939" y="960"/>
                </a:cubicBezTo>
                <a:lnTo>
                  <a:pt x="939" y="960"/>
                </a:lnTo>
                <a:cubicBezTo>
                  <a:pt x="939" y="958"/>
                  <a:pt x="939" y="956"/>
                  <a:pt x="939" y="954"/>
                </a:cubicBezTo>
                <a:lnTo>
                  <a:pt x="939" y="954"/>
                </a:lnTo>
                <a:cubicBezTo>
                  <a:pt x="939" y="953"/>
                  <a:pt x="941" y="951"/>
                  <a:pt x="941" y="949"/>
                </a:cubicBezTo>
                <a:lnTo>
                  <a:pt x="941" y="949"/>
                </a:lnTo>
                <a:cubicBezTo>
                  <a:pt x="941" y="948"/>
                  <a:pt x="941" y="946"/>
                  <a:pt x="941" y="945"/>
                </a:cubicBezTo>
                <a:lnTo>
                  <a:pt x="941" y="945"/>
                </a:lnTo>
                <a:cubicBezTo>
                  <a:pt x="941" y="944"/>
                  <a:pt x="942" y="944"/>
                  <a:pt x="943" y="944"/>
                </a:cubicBezTo>
                <a:lnTo>
                  <a:pt x="943" y="944"/>
                </a:lnTo>
                <a:cubicBezTo>
                  <a:pt x="952" y="942"/>
                  <a:pt x="962" y="940"/>
                  <a:pt x="971" y="939"/>
                </a:cubicBezTo>
                <a:lnTo>
                  <a:pt x="1437" y="780"/>
                </a:lnTo>
                <a:lnTo>
                  <a:pt x="1437" y="1282"/>
                </a:lnTo>
                <a:lnTo>
                  <a:pt x="1437" y="1282"/>
                </a:lnTo>
                <a:cubicBezTo>
                  <a:pt x="1437" y="1318"/>
                  <a:pt x="1408" y="1347"/>
                  <a:pt x="1371" y="1347"/>
                </a:cubicBezTo>
                <a:close/>
                <a:moveTo>
                  <a:pt x="536" y="100"/>
                </a:moveTo>
                <a:lnTo>
                  <a:pt x="536" y="100"/>
                </a:lnTo>
                <a:cubicBezTo>
                  <a:pt x="536" y="68"/>
                  <a:pt x="562" y="42"/>
                  <a:pt x="594" y="42"/>
                </a:cubicBezTo>
                <a:lnTo>
                  <a:pt x="930" y="42"/>
                </a:lnTo>
                <a:lnTo>
                  <a:pt x="930" y="42"/>
                </a:lnTo>
                <a:cubicBezTo>
                  <a:pt x="962" y="42"/>
                  <a:pt x="988" y="68"/>
                  <a:pt x="988" y="100"/>
                </a:cubicBezTo>
                <a:lnTo>
                  <a:pt x="988" y="224"/>
                </a:lnTo>
                <a:lnTo>
                  <a:pt x="536" y="224"/>
                </a:lnTo>
                <a:lnTo>
                  <a:pt x="536" y="100"/>
                </a:lnTo>
                <a:close/>
                <a:moveTo>
                  <a:pt x="1425" y="224"/>
                </a:moveTo>
                <a:lnTo>
                  <a:pt x="1030" y="224"/>
                </a:lnTo>
                <a:lnTo>
                  <a:pt x="1030" y="100"/>
                </a:lnTo>
                <a:lnTo>
                  <a:pt x="1030" y="100"/>
                </a:lnTo>
                <a:cubicBezTo>
                  <a:pt x="1030" y="45"/>
                  <a:pt x="985" y="0"/>
                  <a:pt x="930" y="0"/>
                </a:cubicBezTo>
                <a:lnTo>
                  <a:pt x="594" y="0"/>
                </a:lnTo>
                <a:lnTo>
                  <a:pt x="594" y="0"/>
                </a:lnTo>
                <a:cubicBezTo>
                  <a:pt x="539" y="0"/>
                  <a:pt x="494" y="45"/>
                  <a:pt x="494" y="100"/>
                </a:cubicBezTo>
                <a:lnTo>
                  <a:pt x="494" y="224"/>
                </a:lnTo>
                <a:lnTo>
                  <a:pt x="99" y="224"/>
                </a:lnTo>
                <a:lnTo>
                  <a:pt x="99" y="224"/>
                </a:lnTo>
                <a:cubicBezTo>
                  <a:pt x="45" y="224"/>
                  <a:pt x="0" y="269"/>
                  <a:pt x="0" y="324"/>
                </a:cubicBezTo>
                <a:lnTo>
                  <a:pt x="0" y="699"/>
                </a:lnTo>
                <a:lnTo>
                  <a:pt x="0" y="699"/>
                </a:lnTo>
                <a:cubicBezTo>
                  <a:pt x="0" y="729"/>
                  <a:pt x="18" y="755"/>
                  <a:pt x="45" y="766"/>
                </a:cubicBezTo>
                <a:lnTo>
                  <a:pt x="45" y="1282"/>
                </a:lnTo>
                <a:lnTo>
                  <a:pt x="45" y="1282"/>
                </a:lnTo>
                <a:cubicBezTo>
                  <a:pt x="45" y="1341"/>
                  <a:pt x="93" y="1389"/>
                  <a:pt x="152" y="1389"/>
                </a:cubicBezTo>
                <a:lnTo>
                  <a:pt x="1371" y="1389"/>
                </a:lnTo>
                <a:lnTo>
                  <a:pt x="1371" y="1389"/>
                </a:lnTo>
                <a:cubicBezTo>
                  <a:pt x="1432" y="1389"/>
                  <a:pt x="1479" y="1341"/>
                  <a:pt x="1479" y="1282"/>
                </a:cubicBezTo>
                <a:lnTo>
                  <a:pt x="1479" y="766"/>
                </a:lnTo>
                <a:lnTo>
                  <a:pt x="1479" y="766"/>
                </a:lnTo>
                <a:cubicBezTo>
                  <a:pt x="1506" y="755"/>
                  <a:pt x="1524" y="729"/>
                  <a:pt x="1524" y="699"/>
                </a:cubicBezTo>
                <a:lnTo>
                  <a:pt x="1524" y="324"/>
                </a:lnTo>
                <a:lnTo>
                  <a:pt x="1524" y="324"/>
                </a:lnTo>
                <a:cubicBezTo>
                  <a:pt x="1524" y="269"/>
                  <a:pt x="1480" y="224"/>
                  <a:pt x="1425" y="2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60DBE594-4A51-4618-84B8-C4DE18F88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339" y="7557170"/>
            <a:ext cx="1134641" cy="1132920"/>
          </a:xfrm>
          <a:custGeom>
            <a:avLst/>
            <a:gdLst>
              <a:gd name="connsiteX0" fmla="*/ 232429 w 1134641"/>
              <a:gd name="connsiteY0" fmla="*/ 764625 h 1132920"/>
              <a:gd name="connsiteX1" fmla="*/ 67087 w 1134641"/>
              <a:gd name="connsiteY1" fmla="*/ 929816 h 1132920"/>
              <a:gd name="connsiteX2" fmla="*/ 38174 w 1134641"/>
              <a:gd name="connsiteY2" fmla="*/ 997517 h 1132920"/>
              <a:gd name="connsiteX3" fmla="*/ 67087 w 1134641"/>
              <a:gd name="connsiteY3" fmla="*/ 1066122 h 1132920"/>
              <a:gd name="connsiteX4" fmla="*/ 134850 w 1134641"/>
              <a:gd name="connsiteY4" fmla="*/ 1094105 h 1132920"/>
              <a:gd name="connsiteX5" fmla="*/ 203516 w 1134641"/>
              <a:gd name="connsiteY5" fmla="*/ 1066122 h 1132920"/>
              <a:gd name="connsiteX6" fmla="*/ 368858 w 1134641"/>
              <a:gd name="connsiteY6" fmla="*/ 900930 h 1132920"/>
              <a:gd name="connsiteX7" fmla="*/ 232429 w 1134641"/>
              <a:gd name="connsiteY7" fmla="*/ 764625 h 1132920"/>
              <a:gd name="connsiteX8" fmla="*/ 326393 w 1134641"/>
              <a:gd name="connsiteY8" fmla="*/ 670745 h 1132920"/>
              <a:gd name="connsiteX9" fmla="*/ 263148 w 1134641"/>
              <a:gd name="connsiteY9" fmla="*/ 733933 h 1132920"/>
              <a:gd name="connsiteX10" fmla="*/ 399578 w 1134641"/>
              <a:gd name="connsiteY10" fmla="*/ 870239 h 1132920"/>
              <a:gd name="connsiteX11" fmla="*/ 462823 w 1134641"/>
              <a:gd name="connsiteY11" fmla="*/ 807051 h 1132920"/>
              <a:gd name="connsiteX12" fmla="*/ 387832 w 1134641"/>
              <a:gd name="connsiteY12" fmla="*/ 745668 h 1132920"/>
              <a:gd name="connsiteX13" fmla="*/ 326393 w 1134641"/>
              <a:gd name="connsiteY13" fmla="*/ 670745 h 1132920"/>
              <a:gd name="connsiteX14" fmla="*/ 264955 w 1134641"/>
              <a:gd name="connsiteY14" fmla="*/ 344876 h 1132920"/>
              <a:gd name="connsiteX15" fmla="*/ 282122 w 1134641"/>
              <a:gd name="connsiteY15" fmla="*/ 365638 h 1132920"/>
              <a:gd name="connsiteX16" fmla="*/ 414937 w 1134641"/>
              <a:gd name="connsiteY16" fmla="*/ 718588 h 1132920"/>
              <a:gd name="connsiteX17" fmla="*/ 1056428 w 1134641"/>
              <a:gd name="connsiteY17" fmla="*/ 718588 h 1132920"/>
              <a:gd name="connsiteX18" fmla="*/ 1083533 w 1134641"/>
              <a:gd name="connsiteY18" fmla="*/ 718588 h 1132920"/>
              <a:gd name="connsiteX19" fmla="*/ 1083533 w 1134641"/>
              <a:gd name="connsiteY19" fmla="*/ 745668 h 1132920"/>
              <a:gd name="connsiteX20" fmla="*/ 735683 w 1134641"/>
              <a:gd name="connsiteY20" fmla="*/ 890098 h 1132920"/>
              <a:gd name="connsiteX21" fmla="*/ 496253 w 1134641"/>
              <a:gd name="connsiteY21" fmla="*/ 827813 h 1132920"/>
              <a:gd name="connsiteX22" fmla="*/ 230622 w 1134641"/>
              <a:gd name="connsiteY22" fmla="*/ 1094105 h 1132920"/>
              <a:gd name="connsiteX23" fmla="*/ 134850 w 1134641"/>
              <a:gd name="connsiteY23" fmla="*/ 1132920 h 1132920"/>
              <a:gd name="connsiteX24" fmla="*/ 39981 w 1134641"/>
              <a:gd name="connsiteY24" fmla="*/ 1094105 h 1132920"/>
              <a:gd name="connsiteX25" fmla="*/ 39981 w 1134641"/>
              <a:gd name="connsiteY25" fmla="*/ 902735 h 1132920"/>
              <a:gd name="connsiteX26" fmla="*/ 305613 w 1134641"/>
              <a:gd name="connsiteY26" fmla="*/ 637346 h 1132920"/>
              <a:gd name="connsiteX27" fmla="*/ 245078 w 1134641"/>
              <a:gd name="connsiteY27" fmla="*/ 362930 h 1132920"/>
              <a:gd name="connsiteX28" fmla="*/ 264955 w 1134641"/>
              <a:gd name="connsiteY28" fmla="*/ 344876 h 1132920"/>
              <a:gd name="connsiteX29" fmla="*/ 736181 w 1134641"/>
              <a:gd name="connsiteY29" fmla="*/ 156482 h 1132920"/>
              <a:gd name="connsiteX30" fmla="*/ 755059 w 1134641"/>
              <a:gd name="connsiteY30" fmla="*/ 175413 h 1132920"/>
              <a:gd name="connsiteX31" fmla="*/ 755059 w 1134641"/>
              <a:gd name="connsiteY31" fmla="*/ 220488 h 1132920"/>
              <a:gd name="connsiteX32" fmla="*/ 818886 w 1134641"/>
              <a:gd name="connsiteY32" fmla="*/ 270972 h 1132920"/>
              <a:gd name="connsiteX33" fmla="*/ 805401 w 1134641"/>
              <a:gd name="connsiteY33" fmla="*/ 293510 h 1132920"/>
              <a:gd name="connsiteX34" fmla="*/ 782028 w 1134641"/>
              <a:gd name="connsiteY34" fmla="*/ 279987 h 1132920"/>
              <a:gd name="connsiteX35" fmla="*/ 744272 w 1134641"/>
              <a:gd name="connsiteY35" fmla="*/ 258351 h 1132920"/>
              <a:gd name="connsiteX36" fmla="*/ 700223 w 1134641"/>
              <a:gd name="connsiteY36" fmla="*/ 273677 h 1132920"/>
              <a:gd name="connsiteX37" fmla="*/ 681345 w 1134641"/>
              <a:gd name="connsiteY37" fmla="*/ 316047 h 1132920"/>
              <a:gd name="connsiteX38" fmla="*/ 736181 w 1134641"/>
              <a:gd name="connsiteY38" fmla="*/ 379153 h 1132920"/>
              <a:gd name="connsiteX39" fmla="*/ 738878 w 1134641"/>
              <a:gd name="connsiteY39" fmla="*/ 379153 h 1132920"/>
              <a:gd name="connsiteX40" fmla="*/ 829673 w 1134641"/>
              <a:gd name="connsiteY40" fmla="*/ 481023 h 1132920"/>
              <a:gd name="connsiteX41" fmla="*/ 798210 w 1134641"/>
              <a:gd name="connsiteY41" fmla="*/ 550438 h 1132920"/>
              <a:gd name="connsiteX42" fmla="*/ 755059 w 1134641"/>
              <a:gd name="connsiteY42" fmla="*/ 573877 h 1132920"/>
              <a:gd name="connsiteX43" fmla="*/ 755059 w 1134641"/>
              <a:gd name="connsiteY43" fmla="*/ 615346 h 1132920"/>
              <a:gd name="connsiteX44" fmla="*/ 736181 w 1134641"/>
              <a:gd name="connsiteY44" fmla="*/ 634278 h 1132920"/>
              <a:gd name="connsiteX45" fmla="*/ 717303 w 1134641"/>
              <a:gd name="connsiteY45" fmla="*/ 615346 h 1132920"/>
              <a:gd name="connsiteX46" fmla="*/ 717303 w 1134641"/>
              <a:gd name="connsiteY46" fmla="*/ 575680 h 1132920"/>
              <a:gd name="connsiteX47" fmla="*/ 653477 w 1134641"/>
              <a:gd name="connsiteY47" fmla="*/ 516181 h 1132920"/>
              <a:gd name="connsiteX48" fmla="*/ 668759 w 1134641"/>
              <a:gd name="connsiteY48" fmla="*/ 494545 h 1132920"/>
              <a:gd name="connsiteX49" fmla="*/ 691233 w 1134641"/>
              <a:gd name="connsiteY49" fmla="*/ 508969 h 1132920"/>
              <a:gd name="connsiteX50" fmla="*/ 727192 w 1134641"/>
              <a:gd name="connsiteY50" fmla="*/ 538719 h 1132920"/>
              <a:gd name="connsiteX51" fmla="*/ 728091 w 1134641"/>
              <a:gd name="connsiteY51" fmla="*/ 538719 h 1132920"/>
              <a:gd name="connsiteX52" fmla="*/ 728990 w 1134641"/>
              <a:gd name="connsiteY52" fmla="*/ 538719 h 1132920"/>
              <a:gd name="connsiteX53" fmla="*/ 791018 w 1134641"/>
              <a:gd name="connsiteY53" fmla="*/ 480121 h 1132920"/>
              <a:gd name="connsiteX54" fmla="*/ 735282 w 1134641"/>
              <a:gd name="connsiteY54" fmla="*/ 417016 h 1132920"/>
              <a:gd name="connsiteX55" fmla="*/ 732585 w 1134641"/>
              <a:gd name="connsiteY55" fmla="*/ 416115 h 1132920"/>
              <a:gd name="connsiteX56" fmla="*/ 643588 w 1134641"/>
              <a:gd name="connsiteY56" fmla="*/ 314244 h 1132920"/>
              <a:gd name="connsiteX57" fmla="*/ 674153 w 1134641"/>
              <a:gd name="connsiteY57" fmla="*/ 246632 h 1132920"/>
              <a:gd name="connsiteX58" fmla="*/ 717303 w 1134641"/>
              <a:gd name="connsiteY58" fmla="*/ 223193 h 1132920"/>
              <a:gd name="connsiteX59" fmla="*/ 717303 w 1134641"/>
              <a:gd name="connsiteY59" fmla="*/ 175413 h 1132920"/>
              <a:gd name="connsiteX60" fmla="*/ 736181 w 1134641"/>
              <a:gd name="connsiteY60" fmla="*/ 156482 h 1132920"/>
              <a:gd name="connsiteX61" fmla="*/ 735253 w 1134641"/>
              <a:gd name="connsiteY61" fmla="*/ 38078 h 1132920"/>
              <a:gd name="connsiteX62" fmla="*/ 479862 w 1134641"/>
              <a:gd name="connsiteY62" fmla="*/ 143246 h 1132920"/>
              <a:gd name="connsiteX63" fmla="*/ 479862 w 1134641"/>
              <a:gd name="connsiteY63" fmla="*/ 654582 h 1132920"/>
              <a:gd name="connsiteX64" fmla="*/ 990644 w 1134641"/>
              <a:gd name="connsiteY64" fmla="*/ 654582 h 1132920"/>
              <a:gd name="connsiteX65" fmla="*/ 1095699 w 1134641"/>
              <a:gd name="connsiteY65" fmla="*/ 398914 h 1132920"/>
              <a:gd name="connsiteX66" fmla="*/ 990644 w 1134641"/>
              <a:gd name="connsiteY66" fmla="*/ 143246 h 1132920"/>
              <a:gd name="connsiteX67" fmla="*/ 735253 w 1134641"/>
              <a:gd name="connsiteY67" fmla="*/ 38078 h 1132920"/>
              <a:gd name="connsiteX68" fmla="*/ 735706 w 1134641"/>
              <a:gd name="connsiteY68" fmla="*/ 0 h 1132920"/>
              <a:gd name="connsiteX69" fmla="*/ 1017814 w 1134641"/>
              <a:gd name="connsiteY69" fmla="*/ 116954 h 1132920"/>
              <a:gd name="connsiteX70" fmla="*/ 1134641 w 1134641"/>
              <a:gd name="connsiteY70" fmla="*/ 398914 h 1132920"/>
              <a:gd name="connsiteX71" fmla="*/ 1017814 w 1134641"/>
              <a:gd name="connsiteY71" fmla="*/ 681781 h 1132920"/>
              <a:gd name="connsiteX72" fmla="*/ 735253 w 1134641"/>
              <a:gd name="connsiteY72" fmla="*/ 797829 h 1132920"/>
              <a:gd name="connsiteX73" fmla="*/ 453598 w 1134641"/>
              <a:gd name="connsiteY73" fmla="*/ 681781 h 1132920"/>
              <a:gd name="connsiteX74" fmla="*/ 453598 w 1134641"/>
              <a:gd name="connsiteY74" fmla="*/ 116954 h 1132920"/>
              <a:gd name="connsiteX75" fmla="*/ 735706 w 1134641"/>
              <a:gd name="connsiteY75" fmla="*/ 0 h 113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134641" h="1132920">
                <a:moveTo>
                  <a:pt x="232429" y="764625"/>
                </a:moveTo>
                <a:lnTo>
                  <a:pt x="67087" y="929816"/>
                </a:lnTo>
                <a:cubicBezTo>
                  <a:pt x="49016" y="948772"/>
                  <a:pt x="38174" y="972242"/>
                  <a:pt x="38174" y="997517"/>
                </a:cubicBezTo>
                <a:cubicBezTo>
                  <a:pt x="38174" y="1023695"/>
                  <a:pt x="49016" y="1048068"/>
                  <a:pt x="67087" y="1066122"/>
                </a:cubicBezTo>
                <a:cubicBezTo>
                  <a:pt x="85157" y="1085078"/>
                  <a:pt x="108648" y="1094105"/>
                  <a:pt x="134850" y="1094105"/>
                </a:cubicBezTo>
                <a:cubicBezTo>
                  <a:pt x="161051" y="1094105"/>
                  <a:pt x="185446" y="1085078"/>
                  <a:pt x="203516" y="1066122"/>
                </a:cubicBezTo>
                <a:lnTo>
                  <a:pt x="368858" y="900930"/>
                </a:lnTo>
                <a:cubicBezTo>
                  <a:pt x="304709" y="879266"/>
                  <a:pt x="254113" y="828715"/>
                  <a:pt x="232429" y="764625"/>
                </a:cubicBezTo>
                <a:close/>
                <a:moveTo>
                  <a:pt x="326393" y="670745"/>
                </a:moveTo>
                <a:lnTo>
                  <a:pt x="263148" y="733933"/>
                </a:lnTo>
                <a:cubicBezTo>
                  <a:pt x="278508" y="801635"/>
                  <a:pt x="331815" y="854893"/>
                  <a:pt x="399578" y="870239"/>
                </a:cubicBezTo>
                <a:lnTo>
                  <a:pt x="462823" y="807051"/>
                </a:lnTo>
                <a:cubicBezTo>
                  <a:pt x="435718" y="789900"/>
                  <a:pt x="411323" y="769138"/>
                  <a:pt x="387832" y="745668"/>
                </a:cubicBezTo>
                <a:cubicBezTo>
                  <a:pt x="364341" y="723101"/>
                  <a:pt x="344464" y="697826"/>
                  <a:pt x="326393" y="670745"/>
                </a:cubicBezTo>
                <a:close/>
                <a:moveTo>
                  <a:pt x="264955" y="344876"/>
                </a:moveTo>
                <a:cubicBezTo>
                  <a:pt x="275797" y="345779"/>
                  <a:pt x="283025" y="354805"/>
                  <a:pt x="282122" y="365638"/>
                </a:cubicBezTo>
                <a:cubicBezTo>
                  <a:pt x="273086" y="496527"/>
                  <a:pt x="320972" y="625611"/>
                  <a:pt x="414937" y="718588"/>
                </a:cubicBezTo>
                <a:cubicBezTo>
                  <a:pt x="592025" y="896417"/>
                  <a:pt x="879341" y="896417"/>
                  <a:pt x="1056428" y="718588"/>
                </a:cubicBezTo>
                <a:cubicBezTo>
                  <a:pt x="1064560" y="711366"/>
                  <a:pt x="1076305" y="711366"/>
                  <a:pt x="1083533" y="718588"/>
                </a:cubicBezTo>
                <a:cubicBezTo>
                  <a:pt x="1090761" y="726712"/>
                  <a:pt x="1090761" y="738447"/>
                  <a:pt x="1083533" y="745668"/>
                </a:cubicBezTo>
                <a:cubicBezTo>
                  <a:pt x="987762" y="842256"/>
                  <a:pt x="862174" y="890098"/>
                  <a:pt x="735683" y="890098"/>
                </a:cubicBezTo>
                <a:cubicBezTo>
                  <a:pt x="652560" y="890098"/>
                  <a:pt x="571244" y="868433"/>
                  <a:pt x="496253" y="827813"/>
                </a:cubicBezTo>
                <a:lnTo>
                  <a:pt x="230622" y="1094105"/>
                </a:lnTo>
                <a:cubicBezTo>
                  <a:pt x="203516" y="1119380"/>
                  <a:pt x="170086" y="1132920"/>
                  <a:pt x="134850" y="1132920"/>
                </a:cubicBezTo>
                <a:cubicBezTo>
                  <a:pt x="100516" y="1132920"/>
                  <a:pt x="66183" y="1119380"/>
                  <a:pt x="39981" y="1094105"/>
                </a:cubicBezTo>
                <a:cubicBezTo>
                  <a:pt x="-13326" y="1041749"/>
                  <a:pt x="-13326" y="955091"/>
                  <a:pt x="39981" y="902735"/>
                </a:cubicBezTo>
                <a:lnTo>
                  <a:pt x="305613" y="637346"/>
                </a:lnTo>
                <a:cubicBezTo>
                  <a:pt x="259534" y="555202"/>
                  <a:pt x="237850" y="459517"/>
                  <a:pt x="245078" y="362930"/>
                </a:cubicBezTo>
                <a:cubicBezTo>
                  <a:pt x="245981" y="352097"/>
                  <a:pt x="255016" y="343973"/>
                  <a:pt x="264955" y="344876"/>
                </a:cubicBezTo>
                <a:close/>
                <a:moveTo>
                  <a:pt x="736181" y="156482"/>
                </a:moveTo>
                <a:cubicBezTo>
                  <a:pt x="746969" y="156482"/>
                  <a:pt x="755059" y="164595"/>
                  <a:pt x="755059" y="175413"/>
                </a:cubicBezTo>
                <a:lnTo>
                  <a:pt x="755059" y="220488"/>
                </a:lnTo>
                <a:cubicBezTo>
                  <a:pt x="779331" y="223193"/>
                  <a:pt x="810795" y="236715"/>
                  <a:pt x="818886" y="270972"/>
                </a:cubicBezTo>
                <a:cubicBezTo>
                  <a:pt x="820684" y="280889"/>
                  <a:pt x="815290" y="291707"/>
                  <a:pt x="805401" y="293510"/>
                </a:cubicBezTo>
                <a:cubicBezTo>
                  <a:pt x="794614" y="295313"/>
                  <a:pt x="784725" y="289904"/>
                  <a:pt x="782028" y="279987"/>
                </a:cubicBezTo>
                <a:cubicBezTo>
                  <a:pt x="777534" y="258351"/>
                  <a:pt x="744272" y="258351"/>
                  <a:pt x="744272" y="258351"/>
                </a:cubicBezTo>
                <a:cubicBezTo>
                  <a:pt x="727192" y="256548"/>
                  <a:pt x="711909" y="261957"/>
                  <a:pt x="700223" y="273677"/>
                </a:cubicBezTo>
                <a:cubicBezTo>
                  <a:pt x="687637" y="285396"/>
                  <a:pt x="681345" y="299820"/>
                  <a:pt x="681345" y="316047"/>
                </a:cubicBezTo>
                <a:cubicBezTo>
                  <a:pt x="679547" y="349403"/>
                  <a:pt x="703819" y="376448"/>
                  <a:pt x="736181" y="379153"/>
                </a:cubicBezTo>
                <a:lnTo>
                  <a:pt x="738878" y="379153"/>
                </a:lnTo>
                <a:cubicBezTo>
                  <a:pt x="791018" y="382759"/>
                  <a:pt x="831471" y="427834"/>
                  <a:pt x="829673" y="481023"/>
                </a:cubicBezTo>
                <a:cubicBezTo>
                  <a:pt x="828774" y="507166"/>
                  <a:pt x="817088" y="531507"/>
                  <a:pt x="798210" y="550438"/>
                </a:cubicBezTo>
                <a:cubicBezTo>
                  <a:pt x="785624" y="561256"/>
                  <a:pt x="771241" y="570271"/>
                  <a:pt x="755059" y="573877"/>
                </a:cubicBezTo>
                <a:lnTo>
                  <a:pt x="755059" y="615346"/>
                </a:lnTo>
                <a:cubicBezTo>
                  <a:pt x="755059" y="626164"/>
                  <a:pt x="746969" y="634278"/>
                  <a:pt x="736181" y="634278"/>
                </a:cubicBezTo>
                <a:cubicBezTo>
                  <a:pt x="725394" y="634278"/>
                  <a:pt x="717303" y="626164"/>
                  <a:pt x="717303" y="615346"/>
                </a:cubicBezTo>
                <a:lnTo>
                  <a:pt x="717303" y="575680"/>
                </a:lnTo>
                <a:cubicBezTo>
                  <a:pt x="694829" y="572976"/>
                  <a:pt x="662466" y="558552"/>
                  <a:pt x="653477" y="516181"/>
                </a:cubicBezTo>
                <a:cubicBezTo>
                  <a:pt x="651679" y="506265"/>
                  <a:pt x="657972" y="496348"/>
                  <a:pt x="668759" y="494545"/>
                </a:cubicBezTo>
                <a:cubicBezTo>
                  <a:pt x="678648" y="492742"/>
                  <a:pt x="688536" y="499053"/>
                  <a:pt x="691233" y="508969"/>
                </a:cubicBezTo>
                <a:cubicBezTo>
                  <a:pt x="696627" y="539620"/>
                  <a:pt x="726293" y="538719"/>
                  <a:pt x="727192" y="538719"/>
                </a:cubicBezTo>
                <a:lnTo>
                  <a:pt x="728091" y="538719"/>
                </a:lnTo>
                <a:lnTo>
                  <a:pt x="728990" y="538719"/>
                </a:lnTo>
                <a:cubicBezTo>
                  <a:pt x="762251" y="539620"/>
                  <a:pt x="791018" y="513477"/>
                  <a:pt x="791018" y="480121"/>
                </a:cubicBezTo>
                <a:cubicBezTo>
                  <a:pt x="792816" y="446766"/>
                  <a:pt x="768544" y="419721"/>
                  <a:pt x="735282" y="417016"/>
                </a:cubicBezTo>
                <a:lnTo>
                  <a:pt x="732585" y="416115"/>
                </a:lnTo>
                <a:cubicBezTo>
                  <a:pt x="680446" y="411607"/>
                  <a:pt x="640891" y="366532"/>
                  <a:pt x="643588" y="314244"/>
                </a:cubicBezTo>
                <a:cubicBezTo>
                  <a:pt x="644487" y="288101"/>
                  <a:pt x="655275" y="263760"/>
                  <a:pt x="674153" y="246632"/>
                </a:cubicBezTo>
                <a:cubicBezTo>
                  <a:pt x="685839" y="234011"/>
                  <a:pt x="702021" y="226799"/>
                  <a:pt x="717303" y="223193"/>
                </a:cubicBezTo>
                <a:lnTo>
                  <a:pt x="717303" y="175413"/>
                </a:lnTo>
                <a:cubicBezTo>
                  <a:pt x="717303" y="164595"/>
                  <a:pt x="725394" y="156482"/>
                  <a:pt x="736181" y="156482"/>
                </a:cubicBezTo>
                <a:close/>
                <a:moveTo>
                  <a:pt x="735253" y="38078"/>
                </a:moveTo>
                <a:cubicBezTo>
                  <a:pt x="642877" y="38078"/>
                  <a:pt x="550502" y="72529"/>
                  <a:pt x="479862" y="143246"/>
                </a:cubicBezTo>
                <a:cubicBezTo>
                  <a:pt x="339487" y="284679"/>
                  <a:pt x="339487" y="514055"/>
                  <a:pt x="479862" y="654582"/>
                </a:cubicBezTo>
                <a:cubicBezTo>
                  <a:pt x="621142" y="795109"/>
                  <a:pt x="849364" y="795109"/>
                  <a:pt x="990644" y="654582"/>
                </a:cubicBezTo>
                <a:cubicBezTo>
                  <a:pt x="1058567" y="586585"/>
                  <a:pt x="1095699" y="495016"/>
                  <a:pt x="1095699" y="398914"/>
                </a:cubicBezTo>
                <a:cubicBezTo>
                  <a:pt x="1095699" y="301905"/>
                  <a:pt x="1058567" y="212149"/>
                  <a:pt x="990644" y="143246"/>
                </a:cubicBezTo>
                <a:cubicBezTo>
                  <a:pt x="920004" y="72529"/>
                  <a:pt x="827629" y="38078"/>
                  <a:pt x="735253" y="38078"/>
                </a:cubicBezTo>
                <a:close/>
                <a:moveTo>
                  <a:pt x="735706" y="0"/>
                </a:moveTo>
                <a:cubicBezTo>
                  <a:pt x="837817" y="0"/>
                  <a:pt x="939928" y="38984"/>
                  <a:pt x="1017814" y="116954"/>
                </a:cubicBezTo>
                <a:cubicBezTo>
                  <a:pt x="1092982" y="192204"/>
                  <a:pt x="1134641" y="291932"/>
                  <a:pt x="1134641" y="398914"/>
                </a:cubicBezTo>
                <a:cubicBezTo>
                  <a:pt x="1134641" y="505896"/>
                  <a:pt x="1092982" y="605624"/>
                  <a:pt x="1017814" y="681781"/>
                </a:cubicBezTo>
                <a:cubicBezTo>
                  <a:pt x="939928" y="758844"/>
                  <a:pt x="837591" y="797829"/>
                  <a:pt x="735253" y="797829"/>
                </a:cubicBezTo>
                <a:cubicBezTo>
                  <a:pt x="632915" y="797829"/>
                  <a:pt x="531483" y="758844"/>
                  <a:pt x="453598" y="681781"/>
                </a:cubicBezTo>
                <a:cubicBezTo>
                  <a:pt x="297827" y="525842"/>
                  <a:pt x="297827" y="271987"/>
                  <a:pt x="453598" y="116954"/>
                </a:cubicBezTo>
                <a:cubicBezTo>
                  <a:pt x="531483" y="38984"/>
                  <a:pt x="633595" y="0"/>
                  <a:pt x="735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97" name="Freeform: Shape 296">
            <a:extLst>
              <a:ext uri="{FF2B5EF4-FFF2-40B4-BE49-F238E27FC236}">
                <a16:creationId xmlns:a16="http://schemas.microsoft.com/office/drawing/2014/main" id="{69DEEA4F-6944-410A-A189-635C6C173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5859" y="7673760"/>
            <a:ext cx="1295714" cy="900645"/>
          </a:xfrm>
          <a:custGeom>
            <a:avLst/>
            <a:gdLst>
              <a:gd name="connsiteX0" fmla="*/ 647928 w 1295714"/>
              <a:gd name="connsiteY0" fmla="*/ 231373 h 900645"/>
              <a:gd name="connsiteX1" fmla="*/ 824248 w 1295714"/>
              <a:gd name="connsiteY1" fmla="*/ 294753 h 900645"/>
              <a:gd name="connsiteX2" fmla="*/ 826961 w 1295714"/>
              <a:gd name="connsiteY2" fmla="*/ 321011 h 900645"/>
              <a:gd name="connsiteX3" fmla="*/ 799834 w 1295714"/>
              <a:gd name="connsiteY3" fmla="*/ 323727 h 900645"/>
              <a:gd name="connsiteX4" fmla="*/ 647928 w 1295714"/>
              <a:gd name="connsiteY4" fmla="*/ 269401 h 900645"/>
              <a:gd name="connsiteX5" fmla="*/ 411929 w 1295714"/>
              <a:gd name="connsiteY5" fmla="*/ 505719 h 900645"/>
              <a:gd name="connsiteX6" fmla="*/ 439960 w 1295714"/>
              <a:gd name="connsiteY6" fmla="*/ 617087 h 900645"/>
              <a:gd name="connsiteX7" fmla="*/ 622610 w 1295714"/>
              <a:gd name="connsiteY7" fmla="*/ 475840 h 900645"/>
              <a:gd name="connsiteX8" fmla="*/ 647928 w 1295714"/>
              <a:gd name="connsiteY8" fmla="*/ 477650 h 900645"/>
              <a:gd name="connsiteX9" fmla="*/ 674150 w 1295714"/>
              <a:gd name="connsiteY9" fmla="*/ 504813 h 900645"/>
              <a:gd name="connsiteX10" fmla="*/ 888447 w 1295714"/>
              <a:gd name="connsiteY10" fmla="*/ 327349 h 900645"/>
              <a:gd name="connsiteX11" fmla="*/ 877596 w 1295714"/>
              <a:gd name="connsiteY11" fmla="*/ 309240 h 900645"/>
              <a:gd name="connsiteX12" fmla="*/ 896585 w 1295714"/>
              <a:gd name="connsiteY12" fmla="*/ 290226 h 900645"/>
              <a:gd name="connsiteX13" fmla="*/ 935466 w 1295714"/>
              <a:gd name="connsiteY13" fmla="*/ 290226 h 900645"/>
              <a:gd name="connsiteX14" fmla="*/ 954454 w 1295714"/>
              <a:gd name="connsiteY14" fmla="*/ 309240 h 900645"/>
              <a:gd name="connsiteX15" fmla="*/ 954454 w 1295714"/>
              <a:gd name="connsiteY15" fmla="*/ 353606 h 900645"/>
              <a:gd name="connsiteX16" fmla="*/ 935466 w 1295714"/>
              <a:gd name="connsiteY16" fmla="*/ 372620 h 900645"/>
              <a:gd name="connsiteX17" fmla="*/ 916477 w 1295714"/>
              <a:gd name="connsiteY17" fmla="*/ 353606 h 900645"/>
              <a:gd name="connsiteX18" fmla="*/ 685904 w 1295714"/>
              <a:gd name="connsiteY18" fmla="*/ 545558 h 900645"/>
              <a:gd name="connsiteX19" fmla="*/ 659682 w 1295714"/>
              <a:gd name="connsiteY19" fmla="*/ 543747 h 900645"/>
              <a:gd name="connsiteX20" fmla="*/ 632556 w 1295714"/>
              <a:gd name="connsiteY20" fmla="*/ 516584 h 900645"/>
              <a:gd name="connsiteX21" fmla="*/ 460757 w 1295714"/>
              <a:gd name="connsiteY21" fmla="*/ 648777 h 900645"/>
              <a:gd name="connsiteX22" fmla="*/ 647928 w 1295714"/>
              <a:gd name="connsiteY22" fmla="*/ 742941 h 900645"/>
              <a:gd name="connsiteX23" fmla="*/ 885734 w 1295714"/>
              <a:gd name="connsiteY23" fmla="*/ 505719 h 900645"/>
              <a:gd name="connsiteX24" fmla="*/ 873979 w 1295714"/>
              <a:gd name="connsiteY24" fmla="*/ 433284 h 900645"/>
              <a:gd name="connsiteX25" fmla="*/ 885734 w 1295714"/>
              <a:gd name="connsiteY25" fmla="*/ 408838 h 900645"/>
              <a:gd name="connsiteX26" fmla="*/ 909244 w 1295714"/>
              <a:gd name="connsiteY26" fmla="*/ 420608 h 900645"/>
              <a:gd name="connsiteX27" fmla="*/ 922807 w 1295714"/>
              <a:gd name="connsiteY27" fmla="*/ 505719 h 900645"/>
              <a:gd name="connsiteX28" fmla="*/ 647928 w 1295714"/>
              <a:gd name="connsiteY28" fmla="*/ 780970 h 900645"/>
              <a:gd name="connsiteX29" fmla="*/ 430014 w 1295714"/>
              <a:gd name="connsiteY29" fmla="*/ 673224 h 900645"/>
              <a:gd name="connsiteX30" fmla="*/ 377570 w 1295714"/>
              <a:gd name="connsiteY30" fmla="*/ 713062 h 900645"/>
              <a:gd name="connsiteX31" fmla="*/ 365815 w 1295714"/>
              <a:gd name="connsiteY31" fmla="*/ 716684 h 900645"/>
              <a:gd name="connsiteX32" fmla="*/ 350443 w 1295714"/>
              <a:gd name="connsiteY32" fmla="*/ 710346 h 900645"/>
              <a:gd name="connsiteX33" fmla="*/ 354060 w 1295714"/>
              <a:gd name="connsiteY33" fmla="*/ 683183 h 900645"/>
              <a:gd name="connsiteX34" fmla="*/ 409217 w 1295714"/>
              <a:gd name="connsiteY34" fmla="*/ 640628 h 900645"/>
              <a:gd name="connsiteX35" fmla="*/ 373049 w 1295714"/>
              <a:gd name="connsiteY35" fmla="*/ 505719 h 900645"/>
              <a:gd name="connsiteX36" fmla="*/ 647928 w 1295714"/>
              <a:gd name="connsiteY36" fmla="*/ 231373 h 900645"/>
              <a:gd name="connsiteX37" fmla="*/ 314270 w 1295714"/>
              <a:gd name="connsiteY37" fmla="*/ 229768 h 900645"/>
              <a:gd name="connsiteX38" fmla="*/ 39537 w 1295714"/>
              <a:gd name="connsiteY38" fmla="*/ 496491 h 900645"/>
              <a:gd name="connsiteX39" fmla="*/ 39537 w 1295714"/>
              <a:gd name="connsiteY39" fmla="*/ 511862 h 900645"/>
              <a:gd name="connsiteX40" fmla="*/ 314270 w 1295714"/>
              <a:gd name="connsiteY40" fmla="*/ 778585 h 900645"/>
              <a:gd name="connsiteX41" fmla="*/ 215764 w 1295714"/>
              <a:gd name="connsiteY41" fmla="*/ 503725 h 900645"/>
              <a:gd name="connsiteX42" fmla="*/ 314270 w 1295714"/>
              <a:gd name="connsiteY42" fmla="*/ 229768 h 900645"/>
              <a:gd name="connsiteX43" fmla="*/ 979411 w 1295714"/>
              <a:gd name="connsiteY43" fmla="*/ 228864 h 900645"/>
              <a:gd name="connsiteX44" fmla="*/ 1078821 w 1295714"/>
              <a:gd name="connsiteY44" fmla="*/ 503725 h 900645"/>
              <a:gd name="connsiteX45" fmla="*/ 979411 w 1295714"/>
              <a:gd name="connsiteY45" fmla="*/ 779489 h 900645"/>
              <a:gd name="connsiteX46" fmla="*/ 1255951 w 1295714"/>
              <a:gd name="connsiteY46" fmla="*/ 511862 h 900645"/>
              <a:gd name="connsiteX47" fmla="*/ 1255951 w 1295714"/>
              <a:gd name="connsiteY47" fmla="*/ 496491 h 900645"/>
              <a:gd name="connsiteX48" fmla="*/ 979411 w 1295714"/>
              <a:gd name="connsiteY48" fmla="*/ 228864 h 900645"/>
              <a:gd name="connsiteX49" fmla="*/ 646841 w 1295714"/>
              <a:gd name="connsiteY49" fmla="*/ 145682 h 900645"/>
              <a:gd name="connsiteX50" fmla="*/ 414583 w 1295714"/>
              <a:gd name="connsiteY50" fmla="*/ 186369 h 900645"/>
              <a:gd name="connsiteX51" fmla="*/ 253720 w 1295714"/>
              <a:gd name="connsiteY51" fmla="*/ 503725 h 900645"/>
              <a:gd name="connsiteX52" fmla="*/ 414583 w 1295714"/>
              <a:gd name="connsiteY52" fmla="*/ 821984 h 900645"/>
              <a:gd name="connsiteX53" fmla="*/ 646841 w 1295714"/>
              <a:gd name="connsiteY53" fmla="*/ 862671 h 900645"/>
              <a:gd name="connsiteX54" fmla="*/ 879098 w 1295714"/>
              <a:gd name="connsiteY54" fmla="*/ 821984 h 900645"/>
              <a:gd name="connsiteX55" fmla="*/ 1040865 w 1295714"/>
              <a:gd name="connsiteY55" fmla="*/ 503725 h 900645"/>
              <a:gd name="connsiteX56" fmla="*/ 879098 w 1295714"/>
              <a:gd name="connsiteY56" fmla="*/ 186369 h 900645"/>
              <a:gd name="connsiteX57" fmla="*/ 646841 w 1295714"/>
              <a:gd name="connsiteY57" fmla="*/ 145682 h 900645"/>
              <a:gd name="connsiteX58" fmla="*/ 646841 w 1295714"/>
              <a:gd name="connsiteY58" fmla="*/ 107708 h 900645"/>
              <a:gd name="connsiteX59" fmla="*/ 1290293 w 1295714"/>
              <a:gd name="connsiteY59" fmla="*/ 479313 h 900645"/>
              <a:gd name="connsiteX60" fmla="*/ 1290293 w 1295714"/>
              <a:gd name="connsiteY60" fmla="*/ 529041 h 900645"/>
              <a:gd name="connsiteX61" fmla="*/ 646841 w 1295714"/>
              <a:gd name="connsiteY61" fmla="*/ 900645 h 900645"/>
              <a:gd name="connsiteX62" fmla="*/ 6099 w 1295714"/>
              <a:gd name="connsiteY62" fmla="*/ 529041 h 900645"/>
              <a:gd name="connsiteX63" fmla="*/ 6099 w 1295714"/>
              <a:gd name="connsiteY63" fmla="*/ 479313 h 900645"/>
              <a:gd name="connsiteX64" fmla="*/ 396509 w 1295714"/>
              <a:gd name="connsiteY64" fmla="*/ 152916 h 900645"/>
              <a:gd name="connsiteX65" fmla="*/ 397413 w 1295714"/>
              <a:gd name="connsiteY65" fmla="*/ 151107 h 900645"/>
              <a:gd name="connsiteX66" fmla="*/ 398316 w 1295714"/>
              <a:gd name="connsiteY66" fmla="*/ 152011 h 900645"/>
              <a:gd name="connsiteX67" fmla="*/ 646841 w 1295714"/>
              <a:gd name="connsiteY67" fmla="*/ 107708 h 900645"/>
              <a:gd name="connsiteX68" fmla="*/ 642581 w 1295714"/>
              <a:gd name="connsiteY68" fmla="*/ 0 h 900645"/>
              <a:gd name="connsiteX69" fmla="*/ 1162996 w 1295714"/>
              <a:gd name="connsiteY69" fmla="*/ 167865 h 900645"/>
              <a:gd name="connsiteX70" fmla="*/ 1167522 w 1295714"/>
              <a:gd name="connsiteY70" fmla="*/ 194322 h 900645"/>
              <a:gd name="connsiteX71" fmla="*/ 1151230 w 1295714"/>
              <a:gd name="connsiteY71" fmla="*/ 202533 h 900645"/>
              <a:gd name="connsiteX72" fmla="*/ 1141275 w 1295714"/>
              <a:gd name="connsiteY72" fmla="*/ 198884 h 900645"/>
              <a:gd name="connsiteX73" fmla="*/ 642581 w 1295714"/>
              <a:gd name="connsiteY73" fmla="*/ 39230 h 900645"/>
              <a:gd name="connsiteX74" fmla="*/ 150224 w 1295714"/>
              <a:gd name="connsiteY74" fmla="*/ 194322 h 900645"/>
              <a:gd name="connsiteX75" fmla="*/ 123072 w 1295714"/>
              <a:gd name="connsiteY75" fmla="*/ 189761 h 900645"/>
              <a:gd name="connsiteX76" fmla="*/ 128502 w 1295714"/>
              <a:gd name="connsiteY76" fmla="*/ 162391 h 900645"/>
              <a:gd name="connsiteX77" fmla="*/ 642581 w 1295714"/>
              <a:gd name="connsiteY77" fmla="*/ 0 h 900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295714" h="900645">
                <a:moveTo>
                  <a:pt x="647928" y="231373"/>
                </a:moveTo>
                <a:cubicBezTo>
                  <a:pt x="712126" y="231373"/>
                  <a:pt x="774517" y="253104"/>
                  <a:pt x="824248" y="294753"/>
                </a:cubicBezTo>
                <a:cubicBezTo>
                  <a:pt x="831482" y="301091"/>
                  <a:pt x="833290" y="313767"/>
                  <a:pt x="826961" y="321011"/>
                </a:cubicBezTo>
                <a:cubicBezTo>
                  <a:pt x="819727" y="329160"/>
                  <a:pt x="807972" y="330065"/>
                  <a:pt x="799834" y="323727"/>
                </a:cubicBezTo>
                <a:cubicBezTo>
                  <a:pt x="757337" y="288415"/>
                  <a:pt x="703084" y="269401"/>
                  <a:pt x="647928" y="269401"/>
                </a:cubicBezTo>
                <a:cubicBezTo>
                  <a:pt x="517722" y="269401"/>
                  <a:pt x="411929" y="375337"/>
                  <a:pt x="411929" y="505719"/>
                </a:cubicBezTo>
                <a:cubicBezTo>
                  <a:pt x="411929" y="545558"/>
                  <a:pt x="421876" y="584491"/>
                  <a:pt x="439960" y="617087"/>
                </a:cubicBezTo>
                <a:lnTo>
                  <a:pt x="622610" y="475840"/>
                </a:lnTo>
                <a:cubicBezTo>
                  <a:pt x="629843" y="470407"/>
                  <a:pt x="640694" y="470407"/>
                  <a:pt x="647928" y="477650"/>
                </a:cubicBezTo>
                <a:lnTo>
                  <a:pt x="674150" y="504813"/>
                </a:lnTo>
                <a:lnTo>
                  <a:pt x="888447" y="327349"/>
                </a:lnTo>
                <a:cubicBezTo>
                  <a:pt x="882117" y="323727"/>
                  <a:pt x="877596" y="317389"/>
                  <a:pt x="877596" y="309240"/>
                </a:cubicBezTo>
                <a:cubicBezTo>
                  <a:pt x="877596" y="300186"/>
                  <a:pt x="885734" y="290226"/>
                  <a:pt x="896585" y="290226"/>
                </a:cubicBezTo>
                <a:lnTo>
                  <a:pt x="935466" y="290226"/>
                </a:lnTo>
                <a:cubicBezTo>
                  <a:pt x="946316" y="290226"/>
                  <a:pt x="954454" y="300186"/>
                  <a:pt x="954454" y="309240"/>
                </a:cubicBezTo>
                <a:lnTo>
                  <a:pt x="954454" y="353606"/>
                </a:lnTo>
                <a:cubicBezTo>
                  <a:pt x="954454" y="364472"/>
                  <a:pt x="946316" y="372620"/>
                  <a:pt x="935466" y="372620"/>
                </a:cubicBezTo>
                <a:cubicBezTo>
                  <a:pt x="925519" y="372620"/>
                  <a:pt x="916477" y="364472"/>
                  <a:pt x="916477" y="353606"/>
                </a:cubicBezTo>
                <a:lnTo>
                  <a:pt x="685904" y="545558"/>
                </a:lnTo>
                <a:cubicBezTo>
                  <a:pt x="677766" y="550990"/>
                  <a:pt x="666916" y="550990"/>
                  <a:pt x="659682" y="543747"/>
                </a:cubicBezTo>
                <a:lnTo>
                  <a:pt x="632556" y="516584"/>
                </a:lnTo>
                <a:lnTo>
                  <a:pt x="460757" y="648777"/>
                </a:lnTo>
                <a:cubicBezTo>
                  <a:pt x="503254" y="706724"/>
                  <a:pt x="571974" y="742941"/>
                  <a:pt x="647928" y="742941"/>
                </a:cubicBezTo>
                <a:cubicBezTo>
                  <a:pt x="778133" y="742941"/>
                  <a:pt x="885734" y="637006"/>
                  <a:pt x="885734" y="505719"/>
                </a:cubicBezTo>
                <a:cubicBezTo>
                  <a:pt x="885734" y="481272"/>
                  <a:pt x="881213" y="456826"/>
                  <a:pt x="873979" y="433284"/>
                </a:cubicBezTo>
                <a:cubicBezTo>
                  <a:pt x="870363" y="423325"/>
                  <a:pt x="875788" y="412459"/>
                  <a:pt x="885734" y="408838"/>
                </a:cubicBezTo>
                <a:cubicBezTo>
                  <a:pt x="895680" y="406121"/>
                  <a:pt x="906531" y="411554"/>
                  <a:pt x="909244" y="420608"/>
                </a:cubicBezTo>
                <a:cubicBezTo>
                  <a:pt x="919190" y="448677"/>
                  <a:pt x="922807" y="477650"/>
                  <a:pt x="922807" y="505719"/>
                </a:cubicBezTo>
                <a:cubicBezTo>
                  <a:pt x="922807" y="656926"/>
                  <a:pt x="799834" y="780970"/>
                  <a:pt x="647928" y="780970"/>
                </a:cubicBezTo>
                <a:cubicBezTo>
                  <a:pt x="559315" y="780970"/>
                  <a:pt x="480649" y="738414"/>
                  <a:pt x="430014" y="673224"/>
                </a:cubicBezTo>
                <a:lnTo>
                  <a:pt x="377570" y="713062"/>
                </a:lnTo>
                <a:cubicBezTo>
                  <a:pt x="373953" y="715779"/>
                  <a:pt x="369432" y="716684"/>
                  <a:pt x="365815" y="716684"/>
                </a:cubicBezTo>
                <a:cubicBezTo>
                  <a:pt x="360390" y="716684"/>
                  <a:pt x="354060" y="714873"/>
                  <a:pt x="350443" y="710346"/>
                </a:cubicBezTo>
                <a:cubicBezTo>
                  <a:pt x="345018" y="701292"/>
                  <a:pt x="345922" y="689521"/>
                  <a:pt x="354060" y="683183"/>
                </a:cubicBezTo>
                <a:lnTo>
                  <a:pt x="409217" y="640628"/>
                </a:lnTo>
                <a:cubicBezTo>
                  <a:pt x="386612" y="600789"/>
                  <a:pt x="373049" y="555518"/>
                  <a:pt x="373049" y="505719"/>
                </a:cubicBezTo>
                <a:cubicBezTo>
                  <a:pt x="373049" y="353606"/>
                  <a:pt x="496925" y="231373"/>
                  <a:pt x="647928" y="231373"/>
                </a:cubicBezTo>
                <a:close/>
                <a:moveTo>
                  <a:pt x="314270" y="229768"/>
                </a:moveTo>
                <a:cubicBezTo>
                  <a:pt x="194074" y="293058"/>
                  <a:pt x="93761" y="385281"/>
                  <a:pt x="39537" y="496491"/>
                </a:cubicBezTo>
                <a:cubicBezTo>
                  <a:pt x="37730" y="501012"/>
                  <a:pt x="37730" y="506437"/>
                  <a:pt x="39537" y="511862"/>
                </a:cubicBezTo>
                <a:cubicBezTo>
                  <a:pt x="93761" y="622168"/>
                  <a:pt x="194074" y="715295"/>
                  <a:pt x="314270" y="778585"/>
                </a:cubicBezTo>
                <a:cubicBezTo>
                  <a:pt x="251913" y="701733"/>
                  <a:pt x="215764" y="604989"/>
                  <a:pt x="215764" y="503725"/>
                </a:cubicBezTo>
                <a:cubicBezTo>
                  <a:pt x="215764" y="403364"/>
                  <a:pt x="251009" y="306621"/>
                  <a:pt x="314270" y="229768"/>
                </a:cubicBezTo>
                <a:close/>
                <a:moveTo>
                  <a:pt x="979411" y="228864"/>
                </a:moveTo>
                <a:cubicBezTo>
                  <a:pt x="1042672" y="305716"/>
                  <a:pt x="1078821" y="403364"/>
                  <a:pt x="1078821" y="503725"/>
                </a:cubicBezTo>
                <a:cubicBezTo>
                  <a:pt x="1078821" y="604989"/>
                  <a:pt x="1042672" y="702637"/>
                  <a:pt x="979411" y="779489"/>
                </a:cubicBezTo>
                <a:cubicBezTo>
                  <a:pt x="1101414" y="717103"/>
                  <a:pt x="1201728" y="622168"/>
                  <a:pt x="1255951" y="511862"/>
                </a:cubicBezTo>
                <a:cubicBezTo>
                  <a:pt x="1258662" y="506437"/>
                  <a:pt x="1258662" y="501012"/>
                  <a:pt x="1255951" y="496491"/>
                </a:cubicBezTo>
                <a:cubicBezTo>
                  <a:pt x="1201728" y="385281"/>
                  <a:pt x="1101414" y="291250"/>
                  <a:pt x="979411" y="228864"/>
                </a:cubicBezTo>
                <a:close/>
                <a:moveTo>
                  <a:pt x="646841" y="145682"/>
                </a:moveTo>
                <a:cubicBezTo>
                  <a:pt x="568217" y="145682"/>
                  <a:pt x="488689" y="160149"/>
                  <a:pt x="414583" y="186369"/>
                </a:cubicBezTo>
                <a:cubicBezTo>
                  <a:pt x="314270" y="260509"/>
                  <a:pt x="253720" y="378952"/>
                  <a:pt x="253720" y="503725"/>
                </a:cubicBezTo>
                <a:cubicBezTo>
                  <a:pt x="253720" y="629401"/>
                  <a:pt x="314270" y="747844"/>
                  <a:pt x="414583" y="821984"/>
                </a:cubicBezTo>
                <a:cubicBezTo>
                  <a:pt x="488689" y="848204"/>
                  <a:pt x="568217" y="862671"/>
                  <a:pt x="646841" y="862671"/>
                </a:cubicBezTo>
                <a:cubicBezTo>
                  <a:pt x="725465" y="862671"/>
                  <a:pt x="804992" y="848204"/>
                  <a:pt x="879098" y="821984"/>
                </a:cubicBezTo>
                <a:cubicBezTo>
                  <a:pt x="980315" y="747844"/>
                  <a:pt x="1040865" y="629401"/>
                  <a:pt x="1040865" y="503725"/>
                </a:cubicBezTo>
                <a:cubicBezTo>
                  <a:pt x="1040865" y="378952"/>
                  <a:pt x="980315" y="260509"/>
                  <a:pt x="879098" y="186369"/>
                </a:cubicBezTo>
                <a:cubicBezTo>
                  <a:pt x="804992" y="160149"/>
                  <a:pt x="726368" y="145682"/>
                  <a:pt x="646841" y="145682"/>
                </a:cubicBezTo>
                <a:close/>
                <a:moveTo>
                  <a:pt x="646841" y="107708"/>
                </a:moveTo>
                <a:cubicBezTo>
                  <a:pt x="914343" y="107708"/>
                  <a:pt x="1185461" y="264126"/>
                  <a:pt x="1290293" y="479313"/>
                </a:cubicBezTo>
                <a:cubicBezTo>
                  <a:pt x="1297522" y="494683"/>
                  <a:pt x="1297522" y="513670"/>
                  <a:pt x="1290293" y="529041"/>
                </a:cubicBezTo>
                <a:cubicBezTo>
                  <a:pt x="1185461" y="744227"/>
                  <a:pt x="914343" y="900645"/>
                  <a:pt x="646841" y="900645"/>
                </a:cubicBezTo>
                <a:cubicBezTo>
                  <a:pt x="381145" y="900645"/>
                  <a:pt x="111835" y="744227"/>
                  <a:pt x="6099" y="529041"/>
                </a:cubicBezTo>
                <a:cubicBezTo>
                  <a:pt x="-2034" y="513670"/>
                  <a:pt x="-2034" y="494683"/>
                  <a:pt x="6099" y="479313"/>
                </a:cubicBezTo>
                <a:cubicBezTo>
                  <a:pt x="77494" y="332841"/>
                  <a:pt x="224801" y="214398"/>
                  <a:pt x="396509" y="152916"/>
                </a:cubicBezTo>
                <a:cubicBezTo>
                  <a:pt x="396509" y="152916"/>
                  <a:pt x="396509" y="152011"/>
                  <a:pt x="397413" y="151107"/>
                </a:cubicBezTo>
                <a:lnTo>
                  <a:pt x="398316" y="152011"/>
                </a:lnTo>
                <a:cubicBezTo>
                  <a:pt x="477844" y="123983"/>
                  <a:pt x="562794" y="107708"/>
                  <a:pt x="646841" y="107708"/>
                </a:cubicBezTo>
                <a:close/>
                <a:moveTo>
                  <a:pt x="642581" y="0"/>
                </a:moveTo>
                <a:cubicBezTo>
                  <a:pt x="821785" y="0"/>
                  <a:pt x="1010945" y="61125"/>
                  <a:pt x="1162996" y="167865"/>
                </a:cubicBezTo>
                <a:cubicBezTo>
                  <a:pt x="1171142" y="174251"/>
                  <a:pt x="1173857" y="185199"/>
                  <a:pt x="1167522" y="194322"/>
                </a:cubicBezTo>
                <a:cubicBezTo>
                  <a:pt x="1163901" y="198884"/>
                  <a:pt x="1157566" y="202533"/>
                  <a:pt x="1151230" y="202533"/>
                </a:cubicBezTo>
                <a:cubicBezTo>
                  <a:pt x="1147610" y="202533"/>
                  <a:pt x="1143990" y="201621"/>
                  <a:pt x="1141275" y="198884"/>
                </a:cubicBezTo>
                <a:cubicBezTo>
                  <a:pt x="994653" y="97617"/>
                  <a:pt x="813639" y="39230"/>
                  <a:pt x="642581" y="39230"/>
                </a:cubicBezTo>
                <a:cubicBezTo>
                  <a:pt x="475144" y="39230"/>
                  <a:pt x="295035" y="95793"/>
                  <a:pt x="150224" y="194322"/>
                </a:cubicBezTo>
                <a:cubicBezTo>
                  <a:pt x="141173" y="199796"/>
                  <a:pt x="129407" y="197971"/>
                  <a:pt x="123072" y="189761"/>
                </a:cubicBezTo>
                <a:cubicBezTo>
                  <a:pt x="117641" y="179725"/>
                  <a:pt x="119451" y="168777"/>
                  <a:pt x="128502" y="162391"/>
                </a:cubicBezTo>
                <a:cubicBezTo>
                  <a:pt x="279649" y="59300"/>
                  <a:pt x="466998" y="0"/>
                  <a:pt x="6425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98" name="Freeform: Shape 297">
            <a:extLst>
              <a:ext uri="{FF2B5EF4-FFF2-40B4-BE49-F238E27FC236}">
                <a16:creationId xmlns:a16="http://schemas.microsoft.com/office/drawing/2014/main" id="{FDBF29AF-61BA-449D-924A-4E6F8A02C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4739" y="7556262"/>
            <a:ext cx="1419230" cy="1221585"/>
          </a:xfrm>
          <a:custGeom>
            <a:avLst/>
            <a:gdLst>
              <a:gd name="connsiteX0" fmla="*/ 200937 w 1419230"/>
              <a:gd name="connsiteY0" fmla="*/ 1045933 h 1221585"/>
              <a:gd name="connsiteX1" fmla="*/ 200937 w 1419230"/>
              <a:gd name="connsiteY1" fmla="*/ 1060420 h 1221585"/>
              <a:gd name="connsiteX2" fmla="*/ 240762 w 1419230"/>
              <a:gd name="connsiteY2" fmla="*/ 1100258 h 1221585"/>
              <a:gd name="connsiteX3" fmla="*/ 365669 w 1419230"/>
              <a:gd name="connsiteY3" fmla="*/ 1100258 h 1221585"/>
              <a:gd name="connsiteX4" fmla="*/ 406399 w 1419230"/>
              <a:gd name="connsiteY4" fmla="*/ 1060420 h 1221585"/>
              <a:gd name="connsiteX5" fmla="*/ 406399 w 1419230"/>
              <a:gd name="connsiteY5" fmla="*/ 1045933 h 1221585"/>
              <a:gd name="connsiteX6" fmla="*/ 365669 w 1419230"/>
              <a:gd name="connsiteY6" fmla="*/ 1057703 h 1221585"/>
              <a:gd name="connsiteX7" fmla="*/ 240762 w 1419230"/>
              <a:gd name="connsiteY7" fmla="*/ 1057703 h 1221585"/>
              <a:gd name="connsiteX8" fmla="*/ 200937 w 1419230"/>
              <a:gd name="connsiteY8" fmla="*/ 1045933 h 1221585"/>
              <a:gd name="connsiteX9" fmla="*/ 259706 w 1419230"/>
              <a:gd name="connsiteY9" fmla="*/ 484499 h 1221585"/>
              <a:gd name="connsiteX10" fmla="*/ 349727 w 1419230"/>
              <a:gd name="connsiteY10" fmla="*/ 484499 h 1221585"/>
              <a:gd name="connsiteX11" fmla="*/ 366095 w 1419230"/>
              <a:gd name="connsiteY11" fmla="*/ 500618 h 1221585"/>
              <a:gd name="connsiteX12" fmla="*/ 366095 w 1419230"/>
              <a:gd name="connsiteY12" fmla="*/ 511364 h 1221585"/>
              <a:gd name="connsiteX13" fmla="*/ 349727 w 1419230"/>
              <a:gd name="connsiteY13" fmla="*/ 527483 h 1221585"/>
              <a:gd name="connsiteX14" fmla="*/ 259706 w 1419230"/>
              <a:gd name="connsiteY14" fmla="*/ 527483 h 1221585"/>
              <a:gd name="connsiteX15" fmla="*/ 243339 w 1419230"/>
              <a:gd name="connsiteY15" fmla="*/ 511364 h 1221585"/>
              <a:gd name="connsiteX16" fmla="*/ 243339 w 1419230"/>
              <a:gd name="connsiteY16" fmla="*/ 500618 h 1221585"/>
              <a:gd name="connsiteX17" fmla="*/ 259706 w 1419230"/>
              <a:gd name="connsiteY17" fmla="*/ 484499 h 1221585"/>
              <a:gd name="connsiteX18" fmla="*/ 265162 w 1419230"/>
              <a:gd name="connsiteY18" fmla="*/ 368813 h 1221585"/>
              <a:gd name="connsiteX19" fmla="*/ 343362 w 1419230"/>
              <a:gd name="connsiteY19" fmla="*/ 368813 h 1221585"/>
              <a:gd name="connsiteX20" fmla="*/ 366095 w 1419230"/>
              <a:gd name="connsiteY20" fmla="*/ 391478 h 1221585"/>
              <a:gd name="connsiteX21" fmla="*/ 366095 w 1419230"/>
              <a:gd name="connsiteY21" fmla="*/ 425930 h 1221585"/>
              <a:gd name="connsiteX22" fmla="*/ 343362 w 1419230"/>
              <a:gd name="connsiteY22" fmla="*/ 447689 h 1221585"/>
              <a:gd name="connsiteX23" fmla="*/ 265162 w 1419230"/>
              <a:gd name="connsiteY23" fmla="*/ 447689 h 1221585"/>
              <a:gd name="connsiteX24" fmla="*/ 243339 w 1419230"/>
              <a:gd name="connsiteY24" fmla="*/ 425930 h 1221585"/>
              <a:gd name="connsiteX25" fmla="*/ 243339 w 1419230"/>
              <a:gd name="connsiteY25" fmla="*/ 391478 h 1221585"/>
              <a:gd name="connsiteX26" fmla="*/ 265162 w 1419230"/>
              <a:gd name="connsiteY26" fmla="*/ 368813 h 1221585"/>
              <a:gd name="connsiteX27" fmla="*/ 240762 w 1419230"/>
              <a:gd name="connsiteY27" fmla="*/ 326123 h 1221585"/>
              <a:gd name="connsiteX28" fmla="*/ 200937 w 1419230"/>
              <a:gd name="connsiteY28" fmla="*/ 365056 h 1221585"/>
              <a:gd name="connsiteX29" fmla="*/ 200937 w 1419230"/>
              <a:gd name="connsiteY29" fmla="*/ 978932 h 1221585"/>
              <a:gd name="connsiteX30" fmla="*/ 240762 w 1419230"/>
              <a:gd name="connsiteY30" fmla="*/ 1019676 h 1221585"/>
              <a:gd name="connsiteX31" fmla="*/ 365669 w 1419230"/>
              <a:gd name="connsiteY31" fmla="*/ 1019676 h 1221585"/>
              <a:gd name="connsiteX32" fmla="*/ 406399 w 1419230"/>
              <a:gd name="connsiteY32" fmla="*/ 978932 h 1221585"/>
              <a:gd name="connsiteX33" fmla="*/ 406399 w 1419230"/>
              <a:gd name="connsiteY33" fmla="*/ 407611 h 1221585"/>
              <a:gd name="connsiteX34" fmla="*/ 406399 w 1419230"/>
              <a:gd name="connsiteY34" fmla="*/ 365056 h 1221585"/>
              <a:gd name="connsiteX35" fmla="*/ 365669 w 1419230"/>
              <a:gd name="connsiteY35" fmla="*/ 326123 h 1221585"/>
              <a:gd name="connsiteX36" fmla="*/ 98658 w 1419230"/>
              <a:gd name="connsiteY36" fmla="*/ 242824 h 1221585"/>
              <a:gd name="connsiteX37" fmla="*/ 98658 w 1419230"/>
              <a:gd name="connsiteY37" fmla="*/ 1183557 h 1221585"/>
              <a:gd name="connsiteX38" fmla="*/ 162017 w 1419230"/>
              <a:gd name="connsiteY38" fmla="*/ 1183557 h 1221585"/>
              <a:gd name="connsiteX39" fmla="*/ 162922 w 1419230"/>
              <a:gd name="connsiteY39" fmla="*/ 1182652 h 1221585"/>
              <a:gd name="connsiteX40" fmla="*/ 162922 w 1419230"/>
              <a:gd name="connsiteY40" fmla="*/ 1060420 h 1221585"/>
              <a:gd name="connsiteX41" fmla="*/ 162922 w 1419230"/>
              <a:gd name="connsiteY41" fmla="*/ 365056 h 1221585"/>
              <a:gd name="connsiteX42" fmla="*/ 162922 w 1419230"/>
              <a:gd name="connsiteY42" fmla="*/ 243730 h 1221585"/>
              <a:gd name="connsiteX43" fmla="*/ 162017 w 1419230"/>
              <a:gd name="connsiteY43" fmla="*/ 242824 h 1221585"/>
              <a:gd name="connsiteX44" fmla="*/ 694115 w 1419230"/>
              <a:gd name="connsiteY44" fmla="*/ 38992 h 1221585"/>
              <a:gd name="connsiteX45" fmla="*/ 661644 w 1419230"/>
              <a:gd name="connsiteY45" fmla="*/ 54497 h 1221585"/>
              <a:gd name="connsiteX46" fmla="*/ 651687 w 1419230"/>
              <a:gd name="connsiteY46" fmla="*/ 109728 h 1221585"/>
              <a:gd name="connsiteX47" fmla="*/ 651687 w 1419230"/>
              <a:gd name="connsiteY47" fmla="*/ 111538 h 1221585"/>
              <a:gd name="connsiteX48" fmla="*/ 576562 w 1419230"/>
              <a:gd name="connsiteY48" fmla="*/ 395841 h 1221585"/>
              <a:gd name="connsiteX49" fmla="*/ 511393 w 1419230"/>
              <a:gd name="connsiteY49" fmla="*/ 441112 h 1221585"/>
              <a:gd name="connsiteX50" fmla="*/ 444414 w 1419230"/>
              <a:gd name="connsiteY50" fmla="*/ 443828 h 1221585"/>
              <a:gd name="connsiteX51" fmla="*/ 444414 w 1419230"/>
              <a:gd name="connsiteY51" fmla="*/ 985270 h 1221585"/>
              <a:gd name="connsiteX52" fmla="*/ 1075284 w 1419230"/>
              <a:gd name="connsiteY52" fmla="*/ 1019676 h 1221585"/>
              <a:gd name="connsiteX53" fmla="*/ 1200191 w 1419230"/>
              <a:gd name="connsiteY53" fmla="*/ 1019676 h 1221585"/>
              <a:gd name="connsiteX54" fmla="*/ 1259024 w 1419230"/>
              <a:gd name="connsiteY54" fmla="*/ 959918 h 1221585"/>
              <a:gd name="connsiteX55" fmla="*/ 1259024 w 1419230"/>
              <a:gd name="connsiteY55" fmla="*/ 954485 h 1221585"/>
              <a:gd name="connsiteX56" fmla="*/ 1200191 w 1419230"/>
              <a:gd name="connsiteY56" fmla="*/ 894728 h 1221585"/>
              <a:gd name="connsiteX57" fmla="*/ 1146788 w 1419230"/>
              <a:gd name="connsiteY57" fmla="*/ 894728 h 1221585"/>
              <a:gd name="connsiteX58" fmla="*/ 1095196 w 1419230"/>
              <a:gd name="connsiteY58" fmla="*/ 894728 h 1221585"/>
              <a:gd name="connsiteX59" fmla="*/ 1076189 w 1419230"/>
              <a:gd name="connsiteY59" fmla="*/ 875714 h 1221585"/>
              <a:gd name="connsiteX60" fmla="*/ 1095196 w 1419230"/>
              <a:gd name="connsiteY60" fmla="*/ 856700 h 1221585"/>
              <a:gd name="connsiteX61" fmla="*/ 1146788 w 1419230"/>
              <a:gd name="connsiteY61" fmla="*/ 856700 h 1221585"/>
              <a:gd name="connsiteX62" fmla="*/ 1200191 w 1419230"/>
              <a:gd name="connsiteY62" fmla="*/ 856700 h 1221585"/>
              <a:gd name="connsiteX63" fmla="*/ 1250877 w 1419230"/>
              <a:gd name="connsiteY63" fmla="*/ 856700 h 1221585"/>
              <a:gd name="connsiteX64" fmla="*/ 1310615 w 1419230"/>
              <a:gd name="connsiteY64" fmla="*/ 797848 h 1221585"/>
              <a:gd name="connsiteX65" fmla="*/ 1310615 w 1419230"/>
              <a:gd name="connsiteY65" fmla="*/ 790605 h 1221585"/>
              <a:gd name="connsiteX66" fmla="*/ 1250877 w 1419230"/>
              <a:gd name="connsiteY66" fmla="*/ 731752 h 1221585"/>
              <a:gd name="connsiteX67" fmla="*/ 1129591 w 1419230"/>
              <a:gd name="connsiteY67" fmla="*/ 731752 h 1221585"/>
              <a:gd name="connsiteX68" fmla="*/ 1095196 w 1419230"/>
              <a:gd name="connsiteY68" fmla="*/ 731752 h 1221585"/>
              <a:gd name="connsiteX69" fmla="*/ 1076189 w 1419230"/>
              <a:gd name="connsiteY69" fmla="*/ 712738 h 1221585"/>
              <a:gd name="connsiteX70" fmla="*/ 1095196 w 1419230"/>
              <a:gd name="connsiteY70" fmla="*/ 693724 h 1221585"/>
              <a:gd name="connsiteX71" fmla="*/ 1129591 w 1419230"/>
              <a:gd name="connsiteY71" fmla="*/ 693724 h 1221585"/>
              <a:gd name="connsiteX72" fmla="*/ 1250877 w 1419230"/>
              <a:gd name="connsiteY72" fmla="*/ 693724 h 1221585"/>
              <a:gd name="connsiteX73" fmla="*/ 1285272 w 1419230"/>
              <a:gd name="connsiteY73" fmla="*/ 693724 h 1221585"/>
              <a:gd name="connsiteX74" fmla="*/ 1344105 w 1419230"/>
              <a:gd name="connsiteY74" fmla="*/ 634872 h 1221585"/>
              <a:gd name="connsiteX75" fmla="*/ 1344105 w 1419230"/>
              <a:gd name="connsiteY75" fmla="*/ 628534 h 1221585"/>
              <a:gd name="connsiteX76" fmla="*/ 1285272 w 1419230"/>
              <a:gd name="connsiteY76" fmla="*/ 569682 h 1221585"/>
              <a:gd name="connsiteX77" fmla="*/ 1116014 w 1419230"/>
              <a:gd name="connsiteY77" fmla="*/ 569682 h 1221585"/>
              <a:gd name="connsiteX78" fmla="*/ 1105153 w 1419230"/>
              <a:gd name="connsiteY78" fmla="*/ 569682 h 1221585"/>
              <a:gd name="connsiteX79" fmla="*/ 1086145 w 1419230"/>
              <a:gd name="connsiteY79" fmla="*/ 550668 h 1221585"/>
              <a:gd name="connsiteX80" fmla="*/ 1105153 w 1419230"/>
              <a:gd name="connsiteY80" fmla="*/ 531654 h 1221585"/>
              <a:gd name="connsiteX81" fmla="*/ 1116014 w 1419230"/>
              <a:gd name="connsiteY81" fmla="*/ 531654 h 1221585"/>
              <a:gd name="connsiteX82" fmla="*/ 1285272 w 1419230"/>
              <a:gd name="connsiteY82" fmla="*/ 531654 h 1221585"/>
              <a:gd name="connsiteX83" fmla="*/ 1322382 w 1419230"/>
              <a:gd name="connsiteY83" fmla="*/ 531654 h 1221585"/>
              <a:gd name="connsiteX84" fmla="*/ 1381215 w 1419230"/>
              <a:gd name="connsiteY84" fmla="*/ 471896 h 1221585"/>
              <a:gd name="connsiteX85" fmla="*/ 1381215 w 1419230"/>
              <a:gd name="connsiteY85" fmla="*/ 465558 h 1221585"/>
              <a:gd name="connsiteX86" fmla="*/ 1322382 w 1419230"/>
              <a:gd name="connsiteY86" fmla="*/ 406706 h 1221585"/>
              <a:gd name="connsiteX87" fmla="*/ 907836 w 1419230"/>
              <a:gd name="connsiteY87" fmla="*/ 406706 h 1221585"/>
              <a:gd name="connsiteX88" fmla="*/ 866201 w 1419230"/>
              <a:gd name="connsiteY88" fmla="*/ 391313 h 1221585"/>
              <a:gd name="connsiteX89" fmla="*/ 847193 w 1419230"/>
              <a:gd name="connsiteY89" fmla="*/ 349664 h 1221585"/>
              <a:gd name="connsiteX90" fmla="*/ 844478 w 1419230"/>
              <a:gd name="connsiteY90" fmla="*/ 204797 h 1221585"/>
              <a:gd name="connsiteX91" fmla="*/ 739484 w 1419230"/>
              <a:gd name="connsiteY91" fmla="*/ 41821 h 1221585"/>
              <a:gd name="connsiteX92" fmla="*/ 694115 w 1419230"/>
              <a:gd name="connsiteY92" fmla="*/ 38992 h 1221585"/>
              <a:gd name="connsiteX93" fmla="*/ 684045 w 1419230"/>
              <a:gd name="connsiteY93" fmla="*/ 2435 h 1221585"/>
              <a:gd name="connsiteX94" fmla="*/ 748535 w 1419230"/>
              <a:gd name="connsiteY94" fmla="*/ 4699 h 1221585"/>
              <a:gd name="connsiteX95" fmla="*/ 882493 w 1419230"/>
              <a:gd name="connsiteY95" fmla="*/ 204797 h 1221585"/>
              <a:gd name="connsiteX96" fmla="*/ 886114 w 1419230"/>
              <a:gd name="connsiteY96" fmla="*/ 349664 h 1221585"/>
              <a:gd name="connsiteX97" fmla="*/ 891544 w 1419230"/>
              <a:gd name="connsiteY97" fmla="*/ 363245 h 1221585"/>
              <a:gd name="connsiteX98" fmla="*/ 906026 w 1419230"/>
              <a:gd name="connsiteY98" fmla="*/ 368678 h 1221585"/>
              <a:gd name="connsiteX99" fmla="*/ 1322382 w 1419230"/>
              <a:gd name="connsiteY99" fmla="*/ 368678 h 1221585"/>
              <a:gd name="connsiteX100" fmla="*/ 1419230 w 1419230"/>
              <a:gd name="connsiteY100" fmla="*/ 465558 h 1221585"/>
              <a:gd name="connsiteX101" fmla="*/ 1419230 w 1419230"/>
              <a:gd name="connsiteY101" fmla="*/ 471896 h 1221585"/>
              <a:gd name="connsiteX102" fmla="*/ 1356776 w 1419230"/>
              <a:gd name="connsiteY102" fmla="*/ 562438 h 1221585"/>
              <a:gd name="connsiteX103" fmla="*/ 1382120 w 1419230"/>
              <a:gd name="connsiteY103" fmla="*/ 628534 h 1221585"/>
              <a:gd name="connsiteX104" fmla="*/ 1382120 w 1419230"/>
              <a:gd name="connsiteY104" fmla="*/ 634872 h 1221585"/>
              <a:gd name="connsiteX105" fmla="*/ 1321477 w 1419230"/>
              <a:gd name="connsiteY105" fmla="*/ 724509 h 1221585"/>
              <a:gd name="connsiteX106" fmla="*/ 1348630 w 1419230"/>
              <a:gd name="connsiteY106" fmla="*/ 790605 h 1221585"/>
              <a:gd name="connsiteX107" fmla="*/ 1348630 w 1419230"/>
              <a:gd name="connsiteY107" fmla="*/ 797848 h 1221585"/>
              <a:gd name="connsiteX108" fmla="*/ 1275316 w 1419230"/>
              <a:gd name="connsiteY108" fmla="*/ 891106 h 1221585"/>
              <a:gd name="connsiteX109" fmla="*/ 1297038 w 1419230"/>
              <a:gd name="connsiteY109" fmla="*/ 954485 h 1221585"/>
              <a:gd name="connsiteX110" fmla="*/ 1297038 w 1419230"/>
              <a:gd name="connsiteY110" fmla="*/ 959918 h 1221585"/>
              <a:gd name="connsiteX111" fmla="*/ 1200191 w 1419230"/>
              <a:gd name="connsiteY111" fmla="*/ 1057703 h 1221585"/>
              <a:gd name="connsiteX112" fmla="*/ 1074379 w 1419230"/>
              <a:gd name="connsiteY112" fmla="*/ 1057703 h 1221585"/>
              <a:gd name="connsiteX113" fmla="*/ 444414 w 1419230"/>
              <a:gd name="connsiteY113" fmla="*/ 1023297 h 1221585"/>
              <a:gd name="connsiteX114" fmla="*/ 444414 w 1419230"/>
              <a:gd name="connsiteY114" fmla="*/ 1060420 h 1221585"/>
              <a:gd name="connsiteX115" fmla="*/ 365669 w 1419230"/>
              <a:gd name="connsiteY115" fmla="*/ 1138286 h 1221585"/>
              <a:gd name="connsiteX116" fmla="*/ 240762 w 1419230"/>
              <a:gd name="connsiteY116" fmla="*/ 1138286 h 1221585"/>
              <a:gd name="connsiteX117" fmla="*/ 200937 w 1419230"/>
              <a:gd name="connsiteY117" fmla="*/ 1127421 h 1221585"/>
              <a:gd name="connsiteX118" fmla="*/ 200937 w 1419230"/>
              <a:gd name="connsiteY118" fmla="*/ 1182652 h 1221585"/>
              <a:gd name="connsiteX119" fmla="*/ 162017 w 1419230"/>
              <a:gd name="connsiteY119" fmla="*/ 1221585 h 1221585"/>
              <a:gd name="connsiteX120" fmla="*/ 19008 w 1419230"/>
              <a:gd name="connsiteY120" fmla="*/ 1221585 h 1221585"/>
              <a:gd name="connsiteX121" fmla="*/ 0 w 1419230"/>
              <a:gd name="connsiteY121" fmla="*/ 1202571 h 1221585"/>
              <a:gd name="connsiteX122" fmla="*/ 19008 w 1419230"/>
              <a:gd name="connsiteY122" fmla="*/ 1183557 h 1221585"/>
              <a:gd name="connsiteX123" fmla="*/ 60643 w 1419230"/>
              <a:gd name="connsiteY123" fmla="*/ 1183557 h 1221585"/>
              <a:gd name="connsiteX124" fmla="*/ 60643 w 1419230"/>
              <a:gd name="connsiteY124" fmla="*/ 242824 h 1221585"/>
              <a:gd name="connsiteX125" fmla="*/ 19008 w 1419230"/>
              <a:gd name="connsiteY125" fmla="*/ 242824 h 1221585"/>
              <a:gd name="connsiteX126" fmla="*/ 0 w 1419230"/>
              <a:gd name="connsiteY126" fmla="*/ 223811 h 1221585"/>
              <a:gd name="connsiteX127" fmla="*/ 19008 w 1419230"/>
              <a:gd name="connsiteY127" fmla="*/ 204797 h 1221585"/>
              <a:gd name="connsiteX128" fmla="*/ 162017 w 1419230"/>
              <a:gd name="connsiteY128" fmla="*/ 204797 h 1221585"/>
              <a:gd name="connsiteX129" fmla="*/ 200937 w 1419230"/>
              <a:gd name="connsiteY129" fmla="*/ 243730 h 1221585"/>
              <a:gd name="connsiteX130" fmla="*/ 200937 w 1419230"/>
              <a:gd name="connsiteY130" fmla="*/ 298055 h 1221585"/>
              <a:gd name="connsiteX131" fmla="*/ 240762 w 1419230"/>
              <a:gd name="connsiteY131" fmla="*/ 288096 h 1221585"/>
              <a:gd name="connsiteX132" fmla="*/ 365669 w 1419230"/>
              <a:gd name="connsiteY132" fmla="*/ 288096 h 1221585"/>
              <a:gd name="connsiteX133" fmla="*/ 444414 w 1419230"/>
              <a:gd name="connsiteY133" fmla="*/ 365056 h 1221585"/>
              <a:gd name="connsiteX134" fmla="*/ 444414 w 1419230"/>
              <a:gd name="connsiteY134" fmla="*/ 405800 h 1221585"/>
              <a:gd name="connsiteX135" fmla="*/ 509583 w 1419230"/>
              <a:gd name="connsiteY135" fmla="*/ 403084 h 1221585"/>
              <a:gd name="connsiteX136" fmla="*/ 543073 w 1419230"/>
              <a:gd name="connsiteY136" fmla="*/ 379543 h 1221585"/>
              <a:gd name="connsiteX137" fmla="*/ 614577 w 1419230"/>
              <a:gd name="connsiteY137" fmla="*/ 116971 h 1221585"/>
              <a:gd name="connsiteX138" fmla="*/ 634490 w 1419230"/>
              <a:gd name="connsiteY138" fmla="*/ 27334 h 1221585"/>
              <a:gd name="connsiteX139" fmla="*/ 684045 w 1419230"/>
              <a:gd name="connsiteY139" fmla="*/ 2435 h 1221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1419230" h="1221585">
                <a:moveTo>
                  <a:pt x="200937" y="1045933"/>
                </a:moveTo>
                <a:lnTo>
                  <a:pt x="200937" y="1060420"/>
                </a:lnTo>
                <a:cubicBezTo>
                  <a:pt x="200937" y="1083055"/>
                  <a:pt x="219039" y="1100258"/>
                  <a:pt x="240762" y="1100258"/>
                </a:cubicBezTo>
                <a:lnTo>
                  <a:pt x="365669" y="1100258"/>
                </a:lnTo>
                <a:cubicBezTo>
                  <a:pt x="388297" y="1100258"/>
                  <a:pt x="406399" y="1083055"/>
                  <a:pt x="406399" y="1060420"/>
                </a:cubicBezTo>
                <a:lnTo>
                  <a:pt x="406399" y="1045933"/>
                </a:lnTo>
                <a:cubicBezTo>
                  <a:pt x="395538" y="1053176"/>
                  <a:pt x="381056" y="1057703"/>
                  <a:pt x="365669" y="1057703"/>
                </a:cubicBezTo>
                <a:lnTo>
                  <a:pt x="240762" y="1057703"/>
                </a:lnTo>
                <a:cubicBezTo>
                  <a:pt x="226280" y="1057703"/>
                  <a:pt x="211798" y="1053176"/>
                  <a:pt x="200937" y="1045933"/>
                </a:cubicBezTo>
                <a:close/>
                <a:moveTo>
                  <a:pt x="259706" y="484499"/>
                </a:moveTo>
                <a:lnTo>
                  <a:pt x="349727" y="484499"/>
                </a:lnTo>
                <a:cubicBezTo>
                  <a:pt x="357911" y="484499"/>
                  <a:pt x="366095" y="491663"/>
                  <a:pt x="366095" y="500618"/>
                </a:cubicBezTo>
                <a:lnTo>
                  <a:pt x="366095" y="511364"/>
                </a:lnTo>
                <a:cubicBezTo>
                  <a:pt x="366095" y="519423"/>
                  <a:pt x="357911" y="527483"/>
                  <a:pt x="349727" y="527483"/>
                </a:cubicBezTo>
                <a:lnTo>
                  <a:pt x="259706" y="527483"/>
                </a:lnTo>
                <a:cubicBezTo>
                  <a:pt x="250613" y="527483"/>
                  <a:pt x="243339" y="519423"/>
                  <a:pt x="243339" y="511364"/>
                </a:cubicBezTo>
                <a:lnTo>
                  <a:pt x="243339" y="500618"/>
                </a:lnTo>
                <a:cubicBezTo>
                  <a:pt x="243339" y="491663"/>
                  <a:pt x="250613" y="484499"/>
                  <a:pt x="259706" y="484499"/>
                </a:cubicBezTo>
                <a:close/>
                <a:moveTo>
                  <a:pt x="265162" y="368813"/>
                </a:moveTo>
                <a:lnTo>
                  <a:pt x="343362" y="368813"/>
                </a:lnTo>
                <a:cubicBezTo>
                  <a:pt x="356092" y="368813"/>
                  <a:pt x="366095" y="378786"/>
                  <a:pt x="366095" y="391478"/>
                </a:cubicBezTo>
                <a:lnTo>
                  <a:pt x="366095" y="425930"/>
                </a:lnTo>
                <a:cubicBezTo>
                  <a:pt x="366095" y="438623"/>
                  <a:pt x="356092" y="447689"/>
                  <a:pt x="343362" y="447689"/>
                </a:cubicBezTo>
                <a:lnTo>
                  <a:pt x="265162" y="447689"/>
                </a:lnTo>
                <a:cubicBezTo>
                  <a:pt x="253341" y="447689"/>
                  <a:pt x="243339" y="438623"/>
                  <a:pt x="243339" y="425930"/>
                </a:cubicBezTo>
                <a:lnTo>
                  <a:pt x="243339" y="391478"/>
                </a:lnTo>
                <a:cubicBezTo>
                  <a:pt x="243339" y="378786"/>
                  <a:pt x="253341" y="368813"/>
                  <a:pt x="265162" y="368813"/>
                </a:cubicBezTo>
                <a:close/>
                <a:moveTo>
                  <a:pt x="240762" y="326123"/>
                </a:moveTo>
                <a:cubicBezTo>
                  <a:pt x="219039" y="326123"/>
                  <a:pt x="200937" y="343326"/>
                  <a:pt x="200937" y="365056"/>
                </a:cubicBezTo>
                <a:lnTo>
                  <a:pt x="200937" y="978932"/>
                </a:lnTo>
                <a:cubicBezTo>
                  <a:pt x="200937" y="1001567"/>
                  <a:pt x="219039" y="1019676"/>
                  <a:pt x="240762" y="1019676"/>
                </a:cubicBezTo>
                <a:lnTo>
                  <a:pt x="365669" y="1019676"/>
                </a:lnTo>
                <a:cubicBezTo>
                  <a:pt x="388297" y="1019676"/>
                  <a:pt x="406399" y="1001567"/>
                  <a:pt x="406399" y="978932"/>
                </a:cubicBezTo>
                <a:lnTo>
                  <a:pt x="406399" y="407611"/>
                </a:lnTo>
                <a:lnTo>
                  <a:pt x="406399" y="365056"/>
                </a:lnTo>
                <a:cubicBezTo>
                  <a:pt x="406399" y="343326"/>
                  <a:pt x="388297" y="326123"/>
                  <a:pt x="365669" y="326123"/>
                </a:cubicBezTo>
                <a:close/>
                <a:moveTo>
                  <a:pt x="98658" y="242824"/>
                </a:moveTo>
                <a:lnTo>
                  <a:pt x="98658" y="1183557"/>
                </a:lnTo>
                <a:lnTo>
                  <a:pt x="162017" y="1183557"/>
                </a:lnTo>
                <a:lnTo>
                  <a:pt x="162922" y="1182652"/>
                </a:lnTo>
                <a:lnTo>
                  <a:pt x="162922" y="1060420"/>
                </a:lnTo>
                <a:lnTo>
                  <a:pt x="162922" y="365056"/>
                </a:lnTo>
                <a:lnTo>
                  <a:pt x="162922" y="243730"/>
                </a:lnTo>
                <a:lnTo>
                  <a:pt x="162017" y="242824"/>
                </a:lnTo>
                <a:close/>
                <a:moveTo>
                  <a:pt x="694115" y="38992"/>
                </a:moveTo>
                <a:cubicBezTo>
                  <a:pt x="680652" y="41142"/>
                  <a:pt x="669338" y="46348"/>
                  <a:pt x="661644" y="54497"/>
                </a:cubicBezTo>
                <a:cubicBezTo>
                  <a:pt x="648972" y="66267"/>
                  <a:pt x="645351" y="85281"/>
                  <a:pt x="651687" y="109728"/>
                </a:cubicBezTo>
                <a:lnTo>
                  <a:pt x="651687" y="111538"/>
                </a:lnTo>
                <a:cubicBezTo>
                  <a:pt x="661644" y="195743"/>
                  <a:pt x="609146" y="326123"/>
                  <a:pt x="576562" y="395841"/>
                </a:cubicBezTo>
                <a:cubicBezTo>
                  <a:pt x="564796" y="422098"/>
                  <a:pt x="539452" y="439301"/>
                  <a:pt x="511393" y="441112"/>
                </a:cubicBezTo>
                <a:lnTo>
                  <a:pt x="444414" y="443828"/>
                </a:lnTo>
                <a:lnTo>
                  <a:pt x="444414" y="985270"/>
                </a:lnTo>
                <a:lnTo>
                  <a:pt x="1075284" y="1019676"/>
                </a:lnTo>
                <a:lnTo>
                  <a:pt x="1200191" y="1019676"/>
                </a:lnTo>
                <a:cubicBezTo>
                  <a:pt x="1232775" y="1019676"/>
                  <a:pt x="1259024" y="992513"/>
                  <a:pt x="1259024" y="959918"/>
                </a:cubicBezTo>
                <a:lnTo>
                  <a:pt x="1259024" y="954485"/>
                </a:lnTo>
                <a:cubicBezTo>
                  <a:pt x="1259024" y="920985"/>
                  <a:pt x="1232775" y="894728"/>
                  <a:pt x="1200191" y="894728"/>
                </a:cubicBezTo>
                <a:lnTo>
                  <a:pt x="1146788" y="894728"/>
                </a:lnTo>
                <a:lnTo>
                  <a:pt x="1095196" y="894728"/>
                </a:lnTo>
                <a:cubicBezTo>
                  <a:pt x="1084335" y="894728"/>
                  <a:pt x="1076189" y="885674"/>
                  <a:pt x="1076189" y="875714"/>
                </a:cubicBezTo>
                <a:cubicBezTo>
                  <a:pt x="1076189" y="865754"/>
                  <a:pt x="1084335" y="856700"/>
                  <a:pt x="1095196" y="856700"/>
                </a:cubicBezTo>
                <a:lnTo>
                  <a:pt x="1146788" y="856700"/>
                </a:lnTo>
                <a:lnTo>
                  <a:pt x="1200191" y="856700"/>
                </a:lnTo>
                <a:lnTo>
                  <a:pt x="1250877" y="856700"/>
                </a:lnTo>
                <a:cubicBezTo>
                  <a:pt x="1283462" y="856700"/>
                  <a:pt x="1310615" y="830443"/>
                  <a:pt x="1310615" y="797848"/>
                </a:cubicBezTo>
                <a:lnTo>
                  <a:pt x="1310615" y="790605"/>
                </a:lnTo>
                <a:cubicBezTo>
                  <a:pt x="1310615" y="758915"/>
                  <a:pt x="1283462" y="731752"/>
                  <a:pt x="1250877" y="731752"/>
                </a:cubicBezTo>
                <a:lnTo>
                  <a:pt x="1129591" y="731752"/>
                </a:lnTo>
                <a:lnTo>
                  <a:pt x="1095196" y="731752"/>
                </a:lnTo>
                <a:cubicBezTo>
                  <a:pt x="1084335" y="731752"/>
                  <a:pt x="1076189" y="723603"/>
                  <a:pt x="1076189" y="712738"/>
                </a:cubicBezTo>
                <a:cubicBezTo>
                  <a:pt x="1076189" y="701873"/>
                  <a:pt x="1084335" y="693724"/>
                  <a:pt x="1095196" y="693724"/>
                </a:cubicBezTo>
                <a:lnTo>
                  <a:pt x="1129591" y="693724"/>
                </a:lnTo>
                <a:lnTo>
                  <a:pt x="1250877" y="693724"/>
                </a:lnTo>
                <a:lnTo>
                  <a:pt x="1285272" y="693724"/>
                </a:lnTo>
                <a:cubicBezTo>
                  <a:pt x="1317856" y="693724"/>
                  <a:pt x="1344105" y="667467"/>
                  <a:pt x="1344105" y="634872"/>
                </a:cubicBezTo>
                <a:lnTo>
                  <a:pt x="1344105" y="628534"/>
                </a:lnTo>
                <a:cubicBezTo>
                  <a:pt x="1344105" y="595939"/>
                  <a:pt x="1317856" y="569682"/>
                  <a:pt x="1285272" y="569682"/>
                </a:cubicBezTo>
                <a:lnTo>
                  <a:pt x="1116014" y="569682"/>
                </a:lnTo>
                <a:lnTo>
                  <a:pt x="1105153" y="569682"/>
                </a:lnTo>
                <a:cubicBezTo>
                  <a:pt x="1095196" y="569682"/>
                  <a:pt x="1086145" y="560628"/>
                  <a:pt x="1086145" y="550668"/>
                </a:cubicBezTo>
                <a:cubicBezTo>
                  <a:pt x="1086145" y="539803"/>
                  <a:pt x="1095196" y="531654"/>
                  <a:pt x="1105153" y="531654"/>
                </a:cubicBezTo>
                <a:lnTo>
                  <a:pt x="1116014" y="531654"/>
                </a:lnTo>
                <a:lnTo>
                  <a:pt x="1285272" y="531654"/>
                </a:lnTo>
                <a:lnTo>
                  <a:pt x="1322382" y="531654"/>
                </a:lnTo>
                <a:cubicBezTo>
                  <a:pt x="1354061" y="531654"/>
                  <a:pt x="1381215" y="504492"/>
                  <a:pt x="1381215" y="471896"/>
                </a:cubicBezTo>
                <a:lnTo>
                  <a:pt x="1381215" y="465558"/>
                </a:lnTo>
                <a:cubicBezTo>
                  <a:pt x="1381215" y="432963"/>
                  <a:pt x="1354061" y="406706"/>
                  <a:pt x="1322382" y="406706"/>
                </a:cubicBezTo>
                <a:lnTo>
                  <a:pt x="907836" y="406706"/>
                </a:lnTo>
                <a:cubicBezTo>
                  <a:pt x="892449" y="407611"/>
                  <a:pt x="877062" y="402179"/>
                  <a:pt x="866201" y="391313"/>
                </a:cubicBezTo>
                <a:cubicBezTo>
                  <a:pt x="854434" y="380448"/>
                  <a:pt x="847193" y="365056"/>
                  <a:pt x="847193" y="349664"/>
                </a:cubicBezTo>
                <a:lnTo>
                  <a:pt x="844478" y="204797"/>
                </a:lnTo>
                <a:cubicBezTo>
                  <a:pt x="844478" y="146850"/>
                  <a:pt x="808273" y="58119"/>
                  <a:pt x="739484" y="41821"/>
                </a:cubicBezTo>
                <a:cubicBezTo>
                  <a:pt x="723192" y="37747"/>
                  <a:pt x="707579" y="36841"/>
                  <a:pt x="694115" y="38992"/>
                </a:cubicBezTo>
                <a:close/>
                <a:moveTo>
                  <a:pt x="684045" y="2435"/>
                </a:moveTo>
                <a:cubicBezTo>
                  <a:pt x="703732" y="-1413"/>
                  <a:pt x="725907" y="-734"/>
                  <a:pt x="748535" y="4699"/>
                </a:cubicBezTo>
                <a:cubicBezTo>
                  <a:pt x="839952" y="27334"/>
                  <a:pt x="882493" y="137796"/>
                  <a:pt x="882493" y="204797"/>
                </a:cubicBezTo>
                <a:lnTo>
                  <a:pt x="886114" y="349664"/>
                </a:lnTo>
                <a:cubicBezTo>
                  <a:pt x="886114" y="355097"/>
                  <a:pt x="887924" y="359624"/>
                  <a:pt x="891544" y="363245"/>
                </a:cubicBezTo>
                <a:cubicBezTo>
                  <a:pt x="895165" y="366867"/>
                  <a:pt x="900596" y="368678"/>
                  <a:pt x="906026" y="368678"/>
                </a:cubicBezTo>
                <a:lnTo>
                  <a:pt x="1322382" y="368678"/>
                </a:lnTo>
                <a:cubicBezTo>
                  <a:pt x="1375784" y="368678"/>
                  <a:pt x="1419230" y="412138"/>
                  <a:pt x="1419230" y="465558"/>
                </a:cubicBezTo>
                <a:lnTo>
                  <a:pt x="1419230" y="471896"/>
                </a:lnTo>
                <a:cubicBezTo>
                  <a:pt x="1419230" y="514451"/>
                  <a:pt x="1392981" y="548857"/>
                  <a:pt x="1356776" y="562438"/>
                </a:cubicBezTo>
                <a:cubicBezTo>
                  <a:pt x="1372164" y="580547"/>
                  <a:pt x="1382120" y="603182"/>
                  <a:pt x="1382120" y="628534"/>
                </a:cubicBezTo>
                <a:lnTo>
                  <a:pt x="1382120" y="634872"/>
                </a:lnTo>
                <a:cubicBezTo>
                  <a:pt x="1382120" y="675616"/>
                  <a:pt x="1357682" y="710022"/>
                  <a:pt x="1321477" y="724509"/>
                </a:cubicBezTo>
                <a:cubicBezTo>
                  <a:pt x="1337769" y="741712"/>
                  <a:pt x="1348630" y="765253"/>
                  <a:pt x="1348630" y="790605"/>
                </a:cubicBezTo>
                <a:lnTo>
                  <a:pt x="1348630" y="797848"/>
                </a:lnTo>
                <a:cubicBezTo>
                  <a:pt x="1348630" y="843119"/>
                  <a:pt x="1316951" y="881146"/>
                  <a:pt x="1275316" y="891106"/>
                </a:cubicBezTo>
                <a:cubicBezTo>
                  <a:pt x="1288892" y="908309"/>
                  <a:pt x="1297038" y="930039"/>
                  <a:pt x="1297038" y="954485"/>
                </a:cubicBezTo>
                <a:lnTo>
                  <a:pt x="1297038" y="959918"/>
                </a:lnTo>
                <a:cubicBezTo>
                  <a:pt x="1297038" y="1014243"/>
                  <a:pt x="1253593" y="1057703"/>
                  <a:pt x="1200191" y="1057703"/>
                </a:cubicBezTo>
                <a:lnTo>
                  <a:pt x="1074379" y="1057703"/>
                </a:lnTo>
                <a:lnTo>
                  <a:pt x="444414" y="1023297"/>
                </a:lnTo>
                <a:lnTo>
                  <a:pt x="444414" y="1060420"/>
                </a:lnTo>
                <a:cubicBezTo>
                  <a:pt x="444414" y="1103880"/>
                  <a:pt x="409115" y="1138286"/>
                  <a:pt x="365669" y="1138286"/>
                </a:cubicBezTo>
                <a:lnTo>
                  <a:pt x="240762" y="1138286"/>
                </a:lnTo>
                <a:cubicBezTo>
                  <a:pt x="226280" y="1138286"/>
                  <a:pt x="211798" y="1134664"/>
                  <a:pt x="200937" y="1127421"/>
                </a:cubicBezTo>
                <a:lnTo>
                  <a:pt x="200937" y="1182652"/>
                </a:lnTo>
                <a:cubicBezTo>
                  <a:pt x="200937" y="1204382"/>
                  <a:pt x="182834" y="1221585"/>
                  <a:pt x="162017" y="1221585"/>
                </a:cubicBezTo>
                <a:lnTo>
                  <a:pt x="19008" y="1221585"/>
                </a:lnTo>
                <a:cubicBezTo>
                  <a:pt x="8146" y="1221585"/>
                  <a:pt x="0" y="1213436"/>
                  <a:pt x="0" y="1202571"/>
                </a:cubicBezTo>
                <a:cubicBezTo>
                  <a:pt x="0" y="1191706"/>
                  <a:pt x="8146" y="1183557"/>
                  <a:pt x="19008" y="1183557"/>
                </a:cubicBezTo>
                <a:lnTo>
                  <a:pt x="60643" y="1183557"/>
                </a:lnTo>
                <a:lnTo>
                  <a:pt x="60643" y="242824"/>
                </a:lnTo>
                <a:lnTo>
                  <a:pt x="19008" y="242824"/>
                </a:lnTo>
                <a:cubicBezTo>
                  <a:pt x="8146" y="242824"/>
                  <a:pt x="0" y="234676"/>
                  <a:pt x="0" y="223811"/>
                </a:cubicBezTo>
                <a:cubicBezTo>
                  <a:pt x="0" y="212946"/>
                  <a:pt x="8146" y="204797"/>
                  <a:pt x="19008" y="204797"/>
                </a:cubicBezTo>
                <a:lnTo>
                  <a:pt x="162017" y="204797"/>
                </a:lnTo>
                <a:cubicBezTo>
                  <a:pt x="182834" y="204797"/>
                  <a:pt x="200937" y="222000"/>
                  <a:pt x="200937" y="243730"/>
                </a:cubicBezTo>
                <a:lnTo>
                  <a:pt x="200937" y="298055"/>
                </a:lnTo>
                <a:cubicBezTo>
                  <a:pt x="211798" y="291717"/>
                  <a:pt x="226280" y="288096"/>
                  <a:pt x="240762" y="288096"/>
                </a:cubicBezTo>
                <a:lnTo>
                  <a:pt x="365669" y="288096"/>
                </a:lnTo>
                <a:cubicBezTo>
                  <a:pt x="409115" y="288096"/>
                  <a:pt x="444414" y="322502"/>
                  <a:pt x="444414" y="365056"/>
                </a:cubicBezTo>
                <a:lnTo>
                  <a:pt x="444414" y="405800"/>
                </a:lnTo>
                <a:lnTo>
                  <a:pt x="509583" y="403084"/>
                </a:lnTo>
                <a:cubicBezTo>
                  <a:pt x="524065" y="402179"/>
                  <a:pt x="536737" y="393124"/>
                  <a:pt x="543073" y="379543"/>
                </a:cubicBezTo>
                <a:cubicBezTo>
                  <a:pt x="567511" y="327029"/>
                  <a:pt x="622723" y="195743"/>
                  <a:pt x="614577" y="116971"/>
                </a:cubicBezTo>
                <a:cubicBezTo>
                  <a:pt x="603716" y="69889"/>
                  <a:pt x="619103" y="41821"/>
                  <a:pt x="634490" y="27334"/>
                </a:cubicBezTo>
                <a:cubicBezTo>
                  <a:pt x="647162" y="14659"/>
                  <a:pt x="664359" y="6283"/>
                  <a:pt x="684045" y="243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8755E4A5-CDDA-4002-A7E7-80CD70734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8865" y="7522173"/>
            <a:ext cx="1227749" cy="1203820"/>
          </a:xfrm>
          <a:custGeom>
            <a:avLst/>
            <a:gdLst>
              <a:gd name="connsiteX0" fmla="*/ 205240 w 1227749"/>
              <a:gd name="connsiteY0" fmla="*/ 883683 h 1203820"/>
              <a:gd name="connsiteX1" fmla="*/ 37974 w 1227749"/>
              <a:gd name="connsiteY1" fmla="*/ 1049178 h 1203820"/>
              <a:gd name="connsiteX2" fmla="*/ 37974 w 1227749"/>
              <a:gd name="connsiteY2" fmla="*/ 1150464 h 1203820"/>
              <a:gd name="connsiteX3" fmla="*/ 54248 w 1227749"/>
              <a:gd name="connsiteY3" fmla="*/ 1165837 h 1203820"/>
              <a:gd name="connsiteX4" fmla="*/ 671776 w 1227749"/>
              <a:gd name="connsiteY4" fmla="*/ 1165837 h 1203820"/>
              <a:gd name="connsiteX5" fmla="*/ 687146 w 1227749"/>
              <a:gd name="connsiteY5" fmla="*/ 1150464 h 1203820"/>
              <a:gd name="connsiteX6" fmla="*/ 687146 w 1227749"/>
              <a:gd name="connsiteY6" fmla="*/ 1049178 h 1203820"/>
              <a:gd name="connsiteX7" fmla="*/ 520784 w 1227749"/>
              <a:gd name="connsiteY7" fmla="*/ 883683 h 1203820"/>
              <a:gd name="connsiteX8" fmla="*/ 205240 w 1227749"/>
              <a:gd name="connsiteY8" fmla="*/ 845701 h 1203820"/>
              <a:gd name="connsiteX9" fmla="*/ 520784 w 1227749"/>
              <a:gd name="connsiteY9" fmla="*/ 845701 h 1203820"/>
              <a:gd name="connsiteX10" fmla="*/ 725120 w 1227749"/>
              <a:gd name="connsiteY10" fmla="*/ 1049178 h 1203820"/>
              <a:gd name="connsiteX11" fmla="*/ 725120 w 1227749"/>
              <a:gd name="connsiteY11" fmla="*/ 1150464 h 1203820"/>
              <a:gd name="connsiteX12" fmla="*/ 671776 w 1227749"/>
              <a:gd name="connsiteY12" fmla="*/ 1203820 h 1203820"/>
              <a:gd name="connsiteX13" fmla="*/ 54248 w 1227749"/>
              <a:gd name="connsiteY13" fmla="*/ 1203820 h 1203820"/>
              <a:gd name="connsiteX14" fmla="*/ 0 w 1227749"/>
              <a:gd name="connsiteY14" fmla="*/ 1150464 h 1203820"/>
              <a:gd name="connsiteX15" fmla="*/ 0 w 1227749"/>
              <a:gd name="connsiteY15" fmla="*/ 1049178 h 1203820"/>
              <a:gd name="connsiteX16" fmla="*/ 205240 w 1227749"/>
              <a:gd name="connsiteY16" fmla="*/ 845701 h 1203820"/>
              <a:gd name="connsiteX17" fmla="*/ 809332 w 1227749"/>
              <a:gd name="connsiteY17" fmla="*/ 642253 h 1203820"/>
              <a:gd name="connsiteX18" fmla="*/ 828813 w 1227749"/>
              <a:gd name="connsiteY18" fmla="*/ 661149 h 1203820"/>
              <a:gd name="connsiteX19" fmla="*/ 828813 w 1227749"/>
              <a:gd name="connsiteY19" fmla="*/ 742132 h 1203820"/>
              <a:gd name="connsiteX20" fmla="*/ 809332 w 1227749"/>
              <a:gd name="connsiteY20" fmla="*/ 761027 h 1203820"/>
              <a:gd name="connsiteX21" fmla="*/ 789850 w 1227749"/>
              <a:gd name="connsiteY21" fmla="*/ 742132 h 1203820"/>
              <a:gd name="connsiteX22" fmla="*/ 789850 w 1227749"/>
              <a:gd name="connsiteY22" fmla="*/ 661149 h 1203820"/>
              <a:gd name="connsiteX23" fmla="*/ 809332 w 1227749"/>
              <a:gd name="connsiteY23" fmla="*/ 642253 h 1203820"/>
              <a:gd name="connsiteX24" fmla="*/ 978057 w 1227749"/>
              <a:gd name="connsiteY24" fmla="*/ 568520 h 1203820"/>
              <a:gd name="connsiteX25" fmla="*/ 991535 w 1227749"/>
              <a:gd name="connsiteY25" fmla="*/ 574696 h 1203820"/>
              <a:gd name="connsiteX26" fmla="*/ 1048137 w 1227749"/>
              <a:gd name="connsiteY26" fmla="*/ 632336 h 1203820"/>
              <a:gd name="connsiteX27" fmla="*/ 1048137 w 1227749"/>
              <a:gd name="connsiteY27" fmla="*/ 659784 h 1203820"/>
              <a:gd name="connsiteX28" fmla="*/ 1034659 w 1227749"/>
              <a:gd name="connsiteY28" fmla="*/ 665273 h 1203820"/>
              <a:gd name="connsiteX29" fmla="*/ 1022081 w 1227749"/>
              <a:gd name="connsiteY29" fmla="*/ 659784 h 1203820"/>
              <a:gd name="connsiteX30" fmla="*/ 964581 w 1227749"/>
              <a:gd name="connsiteY30" fmla="*/ 601228 h 1203820"/>
              <a:gd name="connsiteX31" fmla="*/ 964581 w 1227749"/>
              <a:gd name="connsiteY31" fmla="*/ 574696 h 1203820"/>
              <a:gd name="connsiteX32" fmla="*/ 978057 w 1227749"/>
              <a:gd name="connsiteY32" fmla="*/ 568520 h 1203820"/>
              <a:gd name="connsiteX33" fmla="*/ 636108 w 1227749"/>
              <a:gd name="connsiteY33" fmla="*/ 568520 h 1203820"/>
              <a:gd name="connsiteX34" fmla="*/ 650048 w 1227749"/>
              <a:gd name="connsiteY34" fmla="*/ 574696 h 1203820"/>
              <a:gd name="connsiteX35" fmla="*/ 650048 w 1227749"/>
              <a:gd name="connsiteY35" fmla="*/ 601228 h 1203820"/>
              <a:gd name="connsiteX36" fmla="*/ 592931 w 1227749"/>
              <a:gd name="connsiteY36" fmla="*/ 659784 h 1203820"/>
              <a:gd name="connsiteX37" fmla="*/ 579332 w 1227749"/>
              <a:gd name="connsiteY37" fmla="*/ 665273 h 1203820"/>
              <a:gd name="connsiteX38" fmla="*/ 565733 w 1227749"/>
              <a:gd name="connsiteY38" fmla="*/ 659784 h 1203820"/>
              <a:gd name="connsiteX39" fmla="*/ 565733 w 1227749"/>
              <a:gd name="connsiteY39" fmla="*/ 632336 h 1203820"/>
              <a:gd name="connsiteX40" fmla="*/ 622849 w 1227749"/>
              <a:gd name="connsiteY40" fmla="*/ 574696 h 1203820"/>
              <a:gd name="connsiteX41" fmla="*/ 636108 w 1227749"/>
              <a:gd name="connsiteY41" fmla="*/ 568520 h 1203820"/>
              <a:gd name="connsiteX42" fmla="*/ 363918 w 1227749"/>
              <a:gd name="connsiteY42" fmla="*/ 515332 h 1203820"/>
              <a:gd name="connsiteX43" fmla="*/ 245423 w 1227749"/>
              <a:gd name="connsiteY43" fmla="*/ 632863 h 1203820"/>
              <a:gd name="connsiteX44" fmla="*/ 363918 w 1227749"/>
              <a:gd name="connsiteY44" fmla="*/ 751299 h 1203820"/>
              <a:gd name="connsiteX45" fmla="*/ 476984 w 1227749"/>
              <a:gd name="connsiteY45" fmla="*/ 669027 h 1203820"/>
              <a:gd name="connsiteX46" fmla="*/ 476984 w 1227749"/>
              <a:gd name="connsiteY46" fmla="*/ 667219 h 1203820"/>
              <a:gd name="connsiteX47" fmla="*/ 476984 w 1227749"/>
              <a:gd name="connsiteY47" fmla="*/ 666315 h 1203820"/>
              <a:gd name="connsiteX48" fmla="*/ 481507 w 1227749"/>
              <a:gd name="connsiteY48" fmla="*/ 652753 h 1203820"/>
              <a:gd name="connsiteX49" fmla="*/ 481507 w 1227749"/>
              <a:gd name="connsiteY49" fmla="*/ 648233 h 1203820"/>
              <a:gd name="connsiteX50" fmla="*/ 482412 w 1227749"/>
              <a:gd name="connsiteY50" fmla="*/ 632863 h 1203820"/>
              <a:gd name="connsiteX51" fmla="*/ 481507 w 1227749"/>
              <a:gd name="connsiteY51" fmla="*/ 617494 h 1203820"/>
              <a:gd name="connsiteX52" fmla="*/ 480603 w 1227749"/>
              <a:gd name="connsiteY52" fmla="*/ 613877 h 1203820"/>
              <a:gd name="connsiteX53" fmla="*/ 476984 w 1227749"/>
              <a:gd name="connsiteY53" fmla="*/ 599412 h 1203820"/>
              <a:gd name="connsiteX54" fmla="*/ 476984 w 1227749"/>
              <a:gd name="connsiteY54" fmla="*/ 597604 h 1203820"/>
              <a:gd name="connsiteX55" fmla="*/ 471557 w 1227749"/>
              <a:gd name="connsiteY55" fmla="*/ 584947 h 1203820"/>
              <a:gd name="connsiteX56" fmla="*/ 469748 w 1227749"/>
              <a:gd name="connsiteY56" fmla="*/ 580426 h 1203820"/>
              <a:gd name="connsiteX57" fmla="*/ 464321 w 1227749"/>
              <a:gd name="connsiteY57" fmla="*/ 570481 h 1203820"/>
              <a:gd name="connsiteX58" fmla="*/ 459798 w 1227749"/>
              <a:gd name="connsiteY58" fmla="*/ 564153 h 1203820"/>
              <a:gd name="connsiteX59" fmla="*/ 453467 w 1227749"/>
              <a:gd name="connsiteY59" fmla="*/ 556016 h 1203820"/>
              <a:gd name="connsiteX60" fmla="*/ 448944 w 1227749"/>
              <a:gd name="connsiteY60" fmla="*/ 551495 h 1203820"/>
              <a:gd name="connsiteX61" fmla="*/ 440803 w 1227749"/>
              <a:gd name="connsiteY61" fmla="*/ 543358 h 1203820"/>
              <a:gd name="connsiteX62" fmla="*/ 437185 w 1227749"/>
              <a:gd name="connsiteY62" fmla="*/ 540646 h 1203820"/>
              <a:gd name="connsiteX63" fmla="*/ 426330 w 1227749"/>
              <a:gd name="connsiteY63" fmla="*/ 532509 h 1203820"/>
              <a:gd name="connsiteX64" fmla="*/ 423617 w 1227749"/>
              <a:gd name="connsiteY64" fmla="*/ 530701 h 1203820"/>
              <a:gd name="connsiteX65" fmla="*/ 409144 w 1227749"/>
              <a:gd name="connsiteY65" fmla="*/ 523468 h 1203820"/>
              <a:gd name="connsiteX66" fmla="*/ 363918 w 1227749"/>
              <a:gd name="connsiteY66" fmla="*/ 515332 h 1203820"/>
              <a:gd name="connsiteX67" fmla="*/ 1052225 w 1227749"/>
              <a:gd name="connsiteY67" fmla="*/ 398917 h 1203820"/>
              <a:gd name="connsiteX68" fmla="*/ 1133821 w 1227749"/>
              <a:gd name="connsiteY68" fmla="*/ 398917 h 1203820"/>
              <a:gd name="connsiteX69" fmla="*/ 1151953 w 1227749"/>
              <a:gd name="connsiteY69" fmla="*/ 418399 h 1203820"/>
              <a:gd name="connsiteX70" fmla="*/ 1133821 w 1227749"/>
              <a:gd name="connsiteY70" fmla="*/ 437881 h 1203820"/>
              <a:gd name="connsiteX71" fmla="*/ 1052225 w 1227749"/>
              <a:gd name="connsiteY71" fmla="*/ 437881 h 1203820"/>
              <a:gd name="connsiteX72" fmla="*/ 1033187 w 1227749"/>
              <a:gd name="connsiteY72" fmla="*/ 418399 h 1203820"/>
              <a:gd name="connsiteX73" fmla="*/ 1052225 w 1227749"/>
              <a:gd name="connsiteY73" fmla="*/ 398917 h 1203820"/>
              <a:gd name="connsiteX74" fmla="*/ 481495 w 1227749"/>
              <a:gd name="connsiteY74" fmla="*/ 398917 h 1203820"/>
              <a:gd name="connsiteX75" fmla="*/ 562766 w 1227749"/>
              <a:gd name="connsiteY75" fmla="*/ 398917 h 1203820"/>
              <a:gd name="connsiteX76" fmla="*/ 581521 w 1227749"/>
              <a:gd name="connsiteY76" fmla="*/ 418399 h 1203820"/>
              <a:gd name="connsiteX77" fmla="*/ 562766 w 1227749"/>
              <a:gd name="connsiteY77" fmla="*/ 437881 h 1203820"/>
              <a:gd name="connsiteX78" fmla="*/ 481495 w 1227749"/>
              <a:gd name="connsiteY78" fmla="*/ 437881 h 1203820"/>
              <a:gd name="connsiteX79" fmla="*/ 462740 w 1227749"/>
              <a:gd name="connsiteY79" fmla="*/ 418399 h 1203820"/>
              <a:gd name="connsiteX80" fmla="*/ 481495 w 1227749"/>
              <a:gd name="connsiteY80" fmla="*/ 398917 h 1203820"/>
              <a:gd name="connsiteX81" fmla="*/ 806622 w 1227749"/>
              <a:gd name="connsiteY81" fmla="*/ 255305 h 1203820"/>
              <a:gd name="connsiteX82" fmla="*/ 825618 w 1227749"/>
              <a:gd name="connsiteY82" fmla="*/ 274378 h 1203820"/>
              <a:gd name="connsiteX83" fmla="*/ 825618 w 1227749"/>
              <a:gd name="connsiteY83" fmla="*/ 381550 h 1203820"/>
              <a:gd name="connsiteX84" fmla="*/ 841901 w 1227749"/>
              <a:gd name="connsiteY84" fmla="*/ 397898 h 1203820"/>
              <a:gd name="connsiteX85" fmla="*/ 989349 w 1227749"/>
              <a:gd name="connsiteY85" fmla="*/ 397898 h 1203820"/>
              <a:gd name="connsiteX86" fmla="*/ 1008347 w 1227749"/>
              <a:gd name="connsiteY86" fmla="*/ 416971 h 1203820"/>
              <a:gd name="connsiteX87" fmla="*/ 989349 w 1227749"/>
              <a:gd name="connsiteY87" fmla="*/ 436044 h 1203820"/>
              <a:gd name="connsiteX88" fmla="*/ 841901 w 1227749"/>
              <a:gd name="connsiteY88" fmla="*/ 436044 h 1203820"/>
              <a:gd name="connsiteX89" fmla="*/ 806622 w 1227749"/>
              <a:gd name="connsiteY89" fmla="*/ 457842 h 1203820"/>
              <a:gd name="connsiteX90" fmla="*/ 765915 w 1227749"/>
              <a:gd name="connsiteY90" fmla="*/ 416971 h 1203820"/>
              <a:gd name="connsiteX91" fmla="*/ 787625 w 1227749"/>
              <a:gd name="connsiteY91" fmla="*/ 381550 h 1203820"/>
              <a:gd name="connsiteX92" fmla="*/ 787625 w 1227749"/>
              <a:gd name="connsiteY92" fmla="*/ 274378 h 1203820"/>
              <a:gd name="connsiteX93" fmla="*/ 806622 w 1227749"/>
              <a:gd name="connsiteY93" fmla="*/ 255305 h 1203820"/>
              <a:gd name="connsiteX94" fmla="*/ 1035109 w 1227749"/>
              <a:gd name="connsiteY94" fmla="*/ 169317 h 1203820"/>
              <a:gd name="connsiteX95" fmla="*/ 1048137 w 1227749"/>
              <a:gd name="connsiteY95" fmla="*/ 174636 h 1203820"/>
              <a:gd name="connsiteX96" fmla="*/ 1048137 w 1227749"/>
              <a:gd name="connsiteY96" fmla="*/ 200344 h 1203820"/>
              <a:gd name="connsiteX97" fmla="*/ 991535 w 1227749"/>
              <a:gd name="connsiteY97" fmla="*/ 257964 h 1203820"/>
              <a:gd name="connsiteX98" fmla="*/ 978059 w 1227749"/>
              <a:gd name="connsiteY98" fmla="*/ 262397 h 1203820"/>
              <a:gd name="connsiteX99" fmla="*/ 964581 w 1227749"/>
              <a:gd name="connsiteY99" fmla="*/ 257964 h 1203820"/>
              <a:gd name="connsiteX100" fmla="*/ 964581 w 1227749"/>
              <a:gd name="connsiteY100" fmla="*/ 230484 h 1203820"/>
              <a:gd name="connsiteX101" fmla="*/ 1022081 w 1227749"/>
              <a:gd name="connsiteY101" fmla="*/ 174636 h 1203820"/>
              <a:gd name="connsiteX102" fmla="*/ 1035109 w 1227749"/>
              <a:gd name="connsiteY102" fmla="*/ 169317 h 1203820"/>
              <a:gd name="connsiteX103" fmla="*/ 578992 w 1227749"/>
              <a:gd name="connsiteY103" fmla="*/ 169317 h 1203820"/>
              <a:gd name="connsiteX104" fmla="*/ 592931 w 1227749"/>
              <a:gd name="connsiteY104" fmla="*/ 174636 h 1203820"/>
              <a:gd name="connsiteX105" fmla="*/ 650048 w 1227749"/>
              <a:gd name="connsiteY105" fmla="*/ 230484 h 1203820"/>
              <a:gd name="connsiteX106" fmla="*/ 650048 w 1227749"/>
              <a:gd name="connsiteY106" fmla="*/ 257964 h 1203820"/>
              <a:gd name="connsiteX107" fmla="*/ 636448 w 1227749"/>
              <a:gd name="connsiteY107" fmla="*/ 262397 h 1203820"/>
              <a:gd name="connsiteX108" fmla="*/ 622849 w 1227749"/>
              <a:gd name="connsiteY108" fmla="*/ 257964 h 1203820"/>
              <a:gd name="connsiteX109" fmla="*/ 565733 w 1227749"/>
              <a:gd name="connsiteY109" fmla="*/ 200344 h 1203820"/>
              <a:gd name="connsiteX110" fmla="*/ 565733 w 1227749"/>
              <a:gd name="connsiteY110" fmla="*/ 174636 h 1203820"/>
              <a:gd name="connsiteX111" fmla="*/ 578992 w 1227749"/>
              <a:gd name="connsiteY111" fmla="*/ 169317 h 1203820"/>
              <a:gd name="connsiteX112" fmla="*/ 809332 w 1227749"/>
              <a:gd name="connsiteY112" fmla="*/ 71807 h 1203820"/>
              <a:gd name="connsiteX113" fmla="*/ 828813 w 1227749"/>
              <a:gd name="connsiteY113" fmla="*/ 90846 h 1203820"/>
              <a:gd name="connsiteX114" fmla="*/ 828813 w 1227749"/>
              <a:gd name="connsiteY114" fmla="*/ 171536 h 1203820"/>
              <a:gd name="connsiteX115" fmla="*/ 809332 w 1227749"/>
              <a:gd name="connsiteY115" fmla="*/ 190575 h 1203820"/>
              <a:gd name="connsiteX116" fmla="*/ 789850 w 1227749"/>
              <a:gd name="connsiteY116" fmla="*/ 171536 h 1203820"/>
              <a:gd name="connsiteX117" fmla="*/ 789850 w 1227749"/>
              <a:gd name="connsiteY117" fmla="*/ 90846 h 1203820"/>
              <a:gd name="connsiteX118" fmla="*/ 809332 w 1227749"/>
              <a:gd name="connsiteY118" fmla="*/ 71807 h 1203820"/>
              <a:gd name="connsiteX119" fmla="*/ 808044 w 1227749"/>
              <a:gd name="connsiteY119" fmla="*/ 37972 h 1203820"/>
              <a:gd name="connsiteX120" fmla="*/ 425426 w 1227749"/>
              <a:gd name="connsiteY120" fmla="*/ 420402 h 1203820"/>
              <a:gd name="connsiteX121" fmla="*/ 432662 w 1227749"/>
              <a:gd name="connsiteY121" fmla="*/ 491825 h 1203820"/>
              <a:gd name="connsiteX122" fmla="*/ 436280 w 1227749"/>
              <a:gd name="connsiteY122" fmla="*/ 494538 h 1203820"/>
              <a:gd name="connsiteX123" fmla="*/ 439898 w 1227749"/>
              <a:gd name="connsiteY123" fmla="*/ 497250 h 1203820"/>
              <a:gd name="connsiteX124" fmla="*/ 513166 w 1227749"/>
              <a:gd name="connsiteY124" fmla="*/ 586755 h 1203820"/>
              <a:gd name="connsiteX125" fmla="*/ 514070 w 1227749"/>
              <a:gd name="connsiteY125" fmla="*/ 586755 h 1203820"/>
              <a:gd name="connsiteX126" fmla="*/ 516784 w 1227749"/>
              <a:gd name="connsiteY126" fmla="*/ 601220 h 1203820"/>
              <a:gd name="connsiteX127" fmla="*/ 517689 w 1227749"/>
              <a:gd name="connsiteY127" fmla="*/ 603028 h 1203820"/>
              <a:gd name="connsiteX128" fmla="*/ 519498 w 1227749"/>
              <a:gd name="connsiteY128" fmla="*/ 615686 h 1203820"/>
              <a:gd name="connsiteX129" fmla="*/ 520402 w 1227749"/>
              <a:gd name="connsiteY129" fmla="*/ 619302 h 1203820"/>
              <a:gd name="connsiteX130" fmla="*/ 520402 w 1227749"/>
              <a:gd name="connsiteY130" fmla="*/ 632863 h 1203820"/>
              <a:gd name="connsiteX131" fmla="*/ 519498 w 1227749"/>
              <a:gd name="connsiteY131" fmla="*/ 650041 h 1203820"/>
              <a:gd name="connsiteX132" fmla="*/ 519498 w 1227749"/>
              <a:gd name="connsiteY132" fmla="*/ 652753 h 1203820"/>
              <a:gd name="connsiteX133" fmla="*/ 516784 w 1227749"/>
              <a:gd name="connsiteY133" fmla="*/ 666315 h 1203820"/>
              <a:gd name="connsiteX134" fmla="*/ 516784 w 1227749"/>
              <a:gd name="connsiteY134" fmla="*/ 667219 h 1203820"/>
              <a:gd name="connsiteX135" fmla="*/ 808044 w 1227749"/>
              <a:gd name="connsiteY135" fmla="*/ 801928 h 1203820"/>
              <a:gd name="connsiteX136" fmla="*/ 1189759 w 1227749"/>
              <a:gd name="connsiteY136" fmla="*/ 420402 h 1203820"/>
              <a:gd name="connsiteX137" fmla="*/ 808044 w 1227749"/>
              <a:gd name="connsiteY137" fmla="*/ 37972 h 1203820"/>
              <a:gd name="connsiteX138" fmla="*/ 808044 w 1227749"/>
              <a:gd name="connsiteY138" fmla="*/ 0 h 1203820"/>
              <a:gd name="connsiteX139" fmla="*/ 1227749 w 1227749"/>
              <a:gd name="connsiteY139" fmla="*/ 420402 h 1203820"/>
              <a:gd name="connsiteX140" fmla="*/ 808044 w 1227749"/>
              <a:gd name="connsiteY140" fmla="*/ 840804 h 1203820"/>
              <a:gd name="connsiteX141" fmla="*/ 501407 w 1227749"/>
              <a:gd name="connsiteY141" fmla="*/ 707903 h 1203820"/>
              <a:gd name="connsiteX142" fmla="*/ 363918 w 1227749"/>
              <a:gd name="connsiteY142" fmla="*/ 789271 h 1203820"/>
              <a:gd name="connsiteX143" fmla="*/ 207433 w 1227749"/>
              <a:gd name="connsiteY143" fmla="*/ 632863 h 1203820"/>
              <a:gd name="connsiteX144" fmla="*/ 363918 w 1227749"/>
              <a:gd name="connsiteY144" fmla="*/ 477360 h 1203820"/>
              <a:gd name="connsiteX145" fmla="*/ 391958 w 1227749"/>
              <a:gd name="connsiteY145" fmla="*/ 479168 h 1203820"/>
              <a:gd name="connsiteX146" fmla="*/ 387435 w 1227749"/>
              <a:gd name="connsiteY146" fmla="*/ 420402 h 1203820"/>
              <a:gd name="connsiteX147" fmla="*/ 808044 w 1227749"/>
              <a:gd name="connsiteY147" fmla="*/ 0 h 120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1227749" h="1203820">
                <a:moveTo>
                  <a:pt x="205240" y="883683"/>
                </a:moveTo>
                <a:cubicBezTo>
                  <a:pt x="113017" y="883683"/>
                  <a:pt x="37974" y="957839"/>
                  <a:pt x="37974" y="1049178"/>
                </a:cubicBezTo>
                <a:lnTo>
                  <a:pt x="37974" y="1150464"/>
                </a:lnTo>
                <a:cubicBezTo>
                  <a:pt x="37974" y="1159507"/>
                  <a:pt x="45207" y="1165837"/>
                  <a:pt x="54248" y="1165837"/>
                </a:cubicBezTo>
                <a:lnTo>
                  <a:pt x="671776" y="1165837"/>
                </a:lnTo>
                <a:cubicBezTo>
                  <a:pt x="679913" y="1165837"/>
                  <a:pt x="687146" y="1159507"/>
                  <a:pt x="687146" y="1150464"/>
                </a:cubicBezTo>
                <a:lnTo>
                  <a:pt x="687146" y="1049178"/>
                </a:lnTo>
                <a:cubicBezTo>
                  <a:pt x="687146" y="957839"/>
                  <a:pt x="612102" y="883683"/>
                  <a:pt x="520784" y="883683"/>
                </a:cubicBezTo>
                <a:close/>
                <a:moveTo>
                  <a:pt x="205240" y="845701"/>
                </a:moveTo>
                <a:lnTo>
                  <a:pt x="520784" y="845701"/>
                </a:lnTo>
                <a:cubicBezTo>
                  <a:pt x="633802" y="845701"/>
                  <a:pt x="725120" y="937039"/>
                  <a:pt x="725120" y="1049178"/>
                </a:cubicBezTo>
                <a:lnTo>
                  <a:pt x="725120" y="1150464"/>
                </a:lnTo>
                <a:cubicBezTo>
                  <a:pt x="725120" y="1179402"/>
                  <a:pt x="701612" y="1203820"/>
                  <a:pt x="671776" y="1203820"/>
                </a:cubicBezTo>
                <a:lnTo>
                  <a:pt x="54248" y="1203820"/>
                </a:lnTo>
                <a:cubicBezTo>
                  <a:pt x="24412" y="1203820"/>
                  <a:pt x="0" y="1179402"/>
                  <a:pt x="0" y="1150464"/>
                </a:cubicBezTo>
                <a:lnTo>
                  <a:pt x="0" y="1049178"/>
                </a:lnTo>
                <a:cubicBezTo>
                  <a:pt x="0" y="937039"/>
                  <a:pt x="92222" y="845701"/>
                  <a:pt x="205240" y="845701"/>
                </a:cubicBezTo>
                <a:close/>
                <a:moveTo>
                  <a:pt x="809332" y="642253"/>
                </a:moveTo>
                <a:cubicBezTo>
                  <a:pt x="819536" y="642253"/>
                  <a:pt x="828813" y="651251"/>
                  <a:pt x="828813" y="661149"/>
                </a:cubicBezTo>
                <a:lnTo>
                  <a:pt x="828813" y="742132"/>
                </a:lnTo>
                <a:cubicBezTo>
                  <a:pt x="828813" y="752929"/>
                  <a:pt x="819536" y="761027"/>
                  <a:pt x="809332" y="761027"/>
                </a:cubicBezTo>
                <a:cubicBezTo>
                  <a:pt x="798199" y="761027"/>
                  <a:pt x="789850" y="752929"/>
                  <a:pt x="789850" y="742132"/>
                </a:cubicBezTo>
                <a:lnTo>
                  <a:pt x="789850" y="661149"/>
                </a:lnTo>
                <a:cubicBezTo>
                  <a:pt x="789850" y="651251"/>
                  <a:pt x="798199" y="642253"/>
                  <a:pt x="809332" y="642253"/>
                </a:cubicBezTo>
                <a:close/>
                <a:moveTo>
                  <a:pt x="978057" y="568520"/>
                </a:moveTo>
                <a:cubicBezTo>
                  <a:pt x="982999" y="568520"/>
                  <a:pt x="987941" y="570578"/>
                  <a:pt x="991535" y="574696"/>
                </a:cubicBezTo>
                <a:lnTo>
                  <a:pt x="1048137" y="632336"/>
                </a:lnTo>
                <a:cubicBezTo>
                  <a:pt x="1056223" y="639655"/>
                  <a:pt x="1056223" y="652464"/>
                  <a:pt x="1048137" y="659784"/>
                </a:cubicBezTo>
                <a:cubicBezTo>
                  <a:pt x="1045441" y="663443"/>
                  <a:pt x="1040051" y="665273"/>
                  <a:pt x="1034659" y="665273"/>
                </a:cubicBezTo>
                <a:cubicBezTo>
                  <a:pt x="1030167" y="665273"/>
                  <a:pt x="1025675" y="663443"/>
                  <a:pt x="1022081" y="659784"/>
                </a:cubicBezTo>
                <a:lnTo>
                  <a:pt x="964581" y="601228"/>
                </a:lnTo>
                <a:cubicBezTo>
                  <a:pt x="957395" y="594824"/>
                  <a:pt x="957395" y="582015"/>
                  <a:pt x="964581" y="574696"/>
                </a:cubicBezTo>
                <a:cubicBezTo>
                  <a:pt x="968175" y="570578"/>
                  <a:pt x="973117" y="568520"/>
                  <a:pt x="978057" y="568520"/>
                </a:cubicBezTo>
                <a:close/>
                <a:moveTo>
                  <a:pt x="636108" y="568520"/>
                </a:moveTo>
                <a:cubicBezTo>
                  <a:pt x="640982" y="568520"/>
                  <a:pt x="645968" y="570578"/>
                  <a:pt x="650048" y="574696"/>
                </a:cubicBezTo>
                <a:cubicBezTo>
                  <a:pt x="657300" y="582015"/>
                  <a:pt x="657300" y="594824"/>
                  <a:pt x="650048" y="601228"/>
                </a:cubicBezTo>
                <a:lnTo>
                  <a:pt x="592931" y="659784"/>
                </a:lnTo>
                <a:cubicBezTo>
                  <a:pt x="588398" y="663443"/>
                  <a:pt x="582958" y="665273"/>
                  <a:pt x="579332" y="665273"/>
                </a:cubicBezTo>
                <a:cubicBezTo>
                  <a:pt x="574799" y="665273"/>
                  <a:pt x="569359" y="663443"/>
                  <a:pt x="565733" y="659784"/>
                </a:cubicBezTo>
                <a:cubicBezTo>
                  <a:pt x="558480" y="652464"/>
                  <a:pt x="558480" y="639655"/>
                  <a:pt x="565733" y="632336"/>
                </a:cubicBezTo>
                <a:lnTo>
                  <a:pt x="622849" y="574696"/>
                </a:lnTo>
                <a:cubicBezTo>
                  <a:pt x="626476" y="570578"/>
                  <a:pt x="631235" y="568520"/>
                  <a:pt x="636108" y="568520"/>
                </a:cubicBezTo>
                <a:close/>
                <a:moveTo>
                  <a:pt x="363918" y="515332"/>
                </a:moveTo>
                <a:cubicBezTo>
                  <a:pt x="298791" y="515332"/>
                  <a:pt x="245423" y="567769"/>
                  <a:pt x="245423" y="632863"/>
                </a:cubicBezTo>
                <a:cubicBezTo>
                  <a:pt x="245423" y="698862"/>
                  <a:pt x="298791" y="751299"/>
                  <a:pt x="363918" y="751299"/>
                </a:cubicBezTo>
                <a:cubicBezTo>
                  <a:pt x="417285" y="751299"/>
                  <a:pt x="461607" y="716944"/>
                  <a:pt x="476984" y="669027"/>
                </a:cubicBezTo>
                <a:lnTo>
                  <a:pt x="476984" y="667219"/>
                </a:lnTo>
                <a:cubicBezTo>
                  <a:pt x="476984" y="666315"/>
                  <a:pt x="476984" y="666315"/>
                  <a:pt x="476984" y="666315"/>
                </a:cubicBezTo>
                <a:cubicBezTo>
                  <a:pt x="478793" y="660890"/>
                  <a:pt x="480603" y="657274"/>
                  <a:pt x="481507" y="652753"/>
                </a:cubicBezTo>
                <a:cubicBezTo>
                  <a:pt x="481507" y="650945"/>
                  <a:pt x="481507" y="650041"/>
                  <a:pt x="481507" y="648233"/>
                </a:cubicBezTo>
                <a:cubicBezTo>
                  <a:pt x="481507" y="643712"/>
                  <a:pt x="482412" y="638288"/>
                  <a:pt x="482412" y="632863"/>
                </a:cubicBezTo>
                <a:cubicBezTo>
                  <a:pt x="482412" y="627439"/>
                  <a:pt x="481507" y="622918"/>
                  <a:pt x="481507" y="617494"/>
                </a:cubicBezTo>
                <a:cubicBezTo>
                  <a:pt x="481507" y="616590"/>
                  <a:pt x="481507" y="614782"/>
                  <a:pt x="480603" y="613877"/>
                </a:cubicBezTo>
                <a:cubicBezTo>
                  <a:pt x="479698" y="608453"/>
                  <a:pt x="478793" y="604837"/>
                  <a:pt x="476984" y="599412"/>
                </a:cubicBezTo>
                <a:cubicBezTo>
                  <a:pt x="476984" y="599412"/>
                  <a:pt x="476984" y="598508"/>
                  <a:pt x="476984" y="597604"/>
                </a:cubicBezTo>
                <a:cubicBezTo>
                  <a:pt x="475175" y="593083"/>
                  <a:pt x="473366" y="589467"/>
                  <a:pt x="471557" y="584947"/>
                </a:cubicBezTo>
                <a:cubicBezTo>
                  <a:pt x="471557" y="583138"/>
                  <a:pt x="470653" y="581330"/>
                  <a:pt x="469748" y="580426"/>
                </a:cubicBezTo>
                <a:cubicBezTo>
                  <a:pt x="467939" y="576810"/>
                  <a:pt x="466130" y="574098"/>
                  <a:pt x="464321" y="570481"/>
                </a:cubicBezTo>
                <a:cubicBezTo>
                  <a:pt x="462512" y="568673"/>
                  <a:pt x="461607" y="565961"/>
                  <a:pt x="459798" y="564153"/>
                </a:cubicBezTo>
                <a:cubicBezTo>
                  <a:pt x="457085" y="561440"/>
                  <a:pt x="456180" y="558728"/>
                  <a:pt x="453467" y="556016"/>
                </a:cubicBezTo>
                <a:cubicBezTo>
                  <a:pt x="451657" y="555112"/>
                  <a:pt x="450753" y="553303"/>
                  <a:pt x="448944" y="551495"/>
                </a:cubicBezTo>
                <a:cubicBezTo>
                  <a:pt x="447135" y="548783"/>
                  <a:pt x="443517" y="546071"/>
                  <a:pt x="440803" y="543358"/>
                </a:cubicBezTo>
                <a:cubicBezTo>
                  <a:pt x="438994" y="542454"/>
                  <a:pt x="438089" y="541550"/>
                  <a:pt x="437185" y="540646"/>
                </a:cubicBezTo>
                <a:cubicBezTo>
                  <a:pt x="434471" y="537934"/>
                  <a:pt x="429949" y="535222"/>
                  <a:pt x="426330" y="532509"/>
                </a:cubicBezTo>
                <a:cubicBezTo>
                  <a:pt x="425426" y="531605"/>
                  <a:pt x="423617" y="531605"/>
                  <a:pt x="423617" y="530701"/>
                </a:cubicBezTo>
                <a:cubicBezTo>
                  <a:pt x="418190" y="527989"/>
                  <a:pt x="414572" y="526181"/>
                  <a:pt x="409144" y="523468"/>
                </a:cubicBezTo>
                <a:cubicBezTo>
                  <a:pt x="395576" y="518044"/>
                  <a:pt x="379295" y="515332"/>
                  <a:pt x="363918" y="515332"/>
                </a:cubicBezTo>
                <a:close/>
                <a:moveTo>
                  <a:pt x="1052225" y="398917"/>
                </a:moveTo>
                <a:lnTo>
                  <a:pt x="1133821" y="398917"/>
                </a:lnTo>
                <a:cubicBezTo>
                  <a:pt x="1143793" y="398917"/>
                  <a:pt x="1151953" y="408194"/>
                  <a:pt x="1151953" y="418399"/>
                </a:cubicBezTo>
                <a:cubicBezTo>
                  <a:pt x="1151953" y="429531"/>
                  <a:pt x="1143793" y="437881"/>
                  <a:pt x="1133821" y="437881"/>
                </a:cubicBezTo>
                <a:lnTo>
                  <a:pt x="1052225" y="437881"/>
                </a:lnTo>
                <a:cubicBezTo>
                  <a:pt x="1042253" y="437881"/>
                  <a:pt x="1033187" y="429531"/>
                  <a:pt x="1033187" y="418399"/>
                </a:cubicBezTo>
                <a:cubicBezTo>
                  <a:pt x="1033187" y="408194"/>
                  <a:pt x="1042253" y="398917"/>
                  <a:pt x="1052225" y="398917"/>
                </a:cubicBezTo>
                <a:close/>
                <a:moveTo>
                  <a:pt x="481495" y="398917"/>
                </a:moveTo>
                <a:lnTo>
                  <a:pt x="562766" y="398917"/>
                </a:lnTo>
                <a:cubicBezTo>
                  <a:pt x="571697" y="398917"/>
                  <a:pt x="581521" y="408194"/>
                  <a:pt x="581521" y="418399"/>
                </a:cubicBezTo>
                <a:cubicBezTo>
                  <a:pt x="581521" y="429531"/>
                  <a:pt x="571697" y="437881"/>
                  <a:pt x="562766" y="437881"/>
                </a:cubicBezTo>
                <a:lnTo>
                  <a:pt x="481495" y="437881"/>
                </a:lnTo>
                <a:cubicBezTo>
                  <a:pt x="470778" y="437881"/>
                  <a:pt x="462740" y="429531"/>
                  <a:pt x="462740" y="418399"/>
                </a:cubicBezTo>
                <a:cubicBezTo>
                  <a:pt x="462740" y="408194"/>
                  <a:pt x="470778" y="398917"/>
                  <a:pt x="481495" y="398917"/>
                </a:cubicBezTo>
                <a:close/>
                <a:moveTo>
                  <a:pt x="806622" y="255305"/>
                </a:moveTo>
                <a:cubicBezTo>
                  <a:pt x="816572" y="255305"/>
                  <a:pt x="825618" y="263479"/>
                  <a:pt x="825618" y="274378"/>
                </a:cubicBezTo>
                <a:lnTo>
                  <a:pt x="825618" y="381550"/>
                </a:lnTo>
                <a:cubicBezTo>
                  <a:pt x="832855" y="385183"/>
                  <a:pt x="838283" y="390632"/>
                  <a:pt x="841901" y="397898"/>
                </a:cubicBezTo>
                <a:lnTo>
                  <a:pt x="989349" y="397898"/>
                </a:lnTo>
                <a:cubicBezTo>
                  <a:pt x="999301" y="397898"/>
                  <a:pt x="1008347" y="406981"/>
                  <a:pt x="1008347" y="416971"/>
                </a:cubicBezTo>
                <a:cubicBezTo>
                  <a:pt x="1008347" y="427870"/>
                  <a:pt x="999301" y="436044"/>
                  <a:pt x="989349" y="436044"/>
                </a:cubicBezTo>
                <a:lnTo>
                  <a:pt x="841901" y="436044"/>
                </a:lnTo>
                <a:cubicBezTo>
                  <a:pt x="835569" y="448760"/>
                  <a:pt x="822000" y="457842"/>
                  <a:pt x="806622" y="457842"/>
                </a:cubicBezTo>
                <a:cubicBezTo>
                  <a:pt x="783102" y="457842"/>
                  <a:pt x="765915" y="439677"/>
                  <a:pt x="765915" y="416971"/>
                </a:cubicBezTo>
                <a:cubicBezTo>
                  <a:pt x="765915" y="401531"/>
                  <a:pt x="774961" y="387908"/>
                  <a:pt x="787625" y="381550"/>
                </a:cubicBezTo>
                <a:lnTo>
                  <a:pt x="787625" y="274378"/>
                </a:lnTo>
                <a:cubicBezTo>
                  <a:pt x="787625" y="263479"/>
                  <a:pt x="795767" y="255305"/>
                  <a:pt x="806622" y="255305"/>
                </a:cubicBezTo>
                <a:close/>
                <a:moveTo>
                  <a:pt x="1035109" y="169317"/>
                </a:moveTo>
                <a:cubicBezTo>
                  <a:pt x="1039825" y="169317"/>
                  <a:pt x="1044543" y="171090"/>
                  <a:pt x="1048137" y="174636"/>
                </a:cubicBezTo>
                <a:cubicBezTo>
                  <a:pt x="1056223" y="181728"/>
                  <a:pt x="1056223" y="194138"/>
                  <a:pt x="1048137" y="200344"/>
                </a:cubicBezTo>
                <a:lnTo>
                  <a:pt x="991535" y="257964"/>
                </a:lnTo>
                <a:cubicBezTo>
                  <a:pt x="987941" y="261510"/>
                  <a:pt x="982551" y="262397"/>
                  <a:pt x="978059" y="262397"/>
                </a:cubicBezTo>
                <a:cubicBezTo>
                  <a:pt x="973565" y="262397"/>
                  <a:pt x="968175" y="261510"/>
                  <a:pt x="964581" y="257964"/>
                </a:cubicBezTo>
                <a:cubicBezTo>
                  <a:pt x="957395" y="249986"/>
                  <a:pt x="957395" y="238462"/>
                  <a:pt x="964581" y="230484"/>
                </a:cubicBezTo>
                <a:lnTo>
                  <a:pt x="1022081" y="174636"/>
                </a:lnTo>
                <a:cubicBezTo>
                  <a:pt x="1025675" y="171090"/>
                  <a:pt x="1030391" y="169317"/>
                  <a:pt x="1035109" y="169317"/>
                </a:cubicBezTo>
                <a:close/>
                <a:moveTo>
                  <a:pt x="578992" y="169317"/>
                </a:moveTo>
                <a:cubicBezTo>
                  <a:pt x="583865" y="169317"/>
                  <a:pt x="588852" y="171090"/>
                  <a:pt x="592931" y="174636"/>
                </a:cubicBezTo>
                <a:lnTo>
                  <a:pt x="650048" y="230484"/>
                </a:lnTo>
                <a:cubicBezTo>
                  <a:pt x="657300" y="238462"/>
                  <a:pt x="657300" y="249986"/>
                  <a:pt x="650048" y="257964"/>
                </a:cubicBezTo>
                <a:cubicBezTo>
                  <a:pt x="646421" y="261510"/>
                  <a:pt x="641888" y="262397"/>
                  <a:pt x="636448" y="262397"/>
                </a:cubicBezTo>
                <a:cubicBezTo>
                  <a:pt x="631915" y="262397"/>
                  <a:pt x="627382" y="261510"/>
                  <a:pt x="622849" y="257964"/>
                </a:cubicBezTo>
                <a:lnTo>
                  <a:pt x="565733" y="200344"/>
                </a:lnTo>
                <a:cubicBezTo>
                  <a:pt x="558480" y="194138"/>
                  <a:pt x="558480" y="181728"/>
                  <a:pt x="565733" y="174636"/>
                </a:cubicBezTo>
                <a:cubicBezTo>
                  <a:pt x="569360" y="171090"/>
                  <a:pt x="574119" y="169317"/>
                  <a:pt x="578992" y="169317"/>
                </a:cubicBezTo>
                <a:close/>
                <a:moveTo>
                  <a:pt x="809332" y="71807"/>
                </a:moveTo>
                <a:cubicBezTo>
                  <a:pt x="819536" y="71807"/>
                  <a:pt x="828813" y="79967"/>
                  <a:pt x="828813" y="90846"/>
                </a:cubicBezTo>
                <a:lnTo>
                  <a:pt x="828813" y="171536"/>
                </a:lnTo>
                <a:cubicBezTo>
                  <a:pt x="828813" y="182415"/>
                  <a:pt x="819536" y="190575"/>
                  <a:pt x="809332" y="190575"/>
                </a:cubicBezTo>
                <a:cubicBezTo>
                  <a:pt x="798199" y="190575"/>
                  <a:pt x="789850" y="182415"/>
                  <a:pt x="789850" y="171536"/>
                </a:cubicBezTo>
                <a:lnTo>
                  <a:pt x="789850" y="90846"/>
                </a:lnTo>
                <a:cubicBezTo>
                  <a:pt x="789850" y="79967"/>
                  <a:pt x="798199" y="71807"/>
                  <a:pt x="809332" y="71807"/>
                </a:cubicBezTo>
                <a:close/>
                <a:moveTo>
                  <a:pt x="808044" y="37972"/>
                </a:moveTo>
                <a:cubicBezTo>
                  <a:pt x="597288" y="37972"/>
                  <a:pt x="425426" y="208845"/>
                  <a:pt x="425426" y="420402"/>
                </a:cubicBezTo>
                <a:cubicBezTo>
                  <a:pt x="425426" y="444813"/>
                  <a:pt x="428140" y="469223"/>
                  <a:pt x="432662" y="491825"/>
                </a:cubicBezTo>
                <a:cubicBezTo>
                  <a:pt x="434471" y="493633"/>
                  <a:pt x="434471" y="493633"/>
                  <a:pt x="436280" y="494538"/>
                </a:cubicBezTo>
                <a:cubicBezTo>
                  <a:pt x="438089" y="495442"/>
                  <a:pt x="438089" y="496346"/>
                  <a:pt x="439898" y="497250"/>
                </a:cubicBezTo>
                <a:cubicBezTo>
                  <a:pt x="476080" y="516236"/>
                  <a:pt x="501407" y="548783"/>
                  <a:pt x="513166" y="586755"/>
                </a:cubicBezTo>
                <a:cubicBezTo>
                  <a:pt x="513166" y="586755"/>
                  <a:pt x="513166" y="586755"/>
                  <a:pt x="514070" y="586755"/>
                </a:cubicBezTo>
                <a:cubicBezTo>
                  <a:pt x="514975" y="592179"/>
                  <a:pt x="515879" y="596700"/>
                  <a:pt x="516784" y="601220"/>
                </a:cubicBezTo>
                <a:cubicBezTo>
                  <a:pt x="517689" y="602124"/>
                  <a:pt x="517689" y="603028"/>
                  <a:pt x="517689" y="603028"/>
                </a:cubicBezTo>
                <a:cubicBezTo>
                  <a:pt x="518593" y="607549"/>
                  <a:pt x="519498" y="611165"/>
                  <a:pt x="519498" y="615686"/>
                </a:cubicBezTo>
                <a:cubicBezTo>
                  <a:pt x="519498" y="616590"/>
                  <a:pt x="520402" y="618398"/>
                  <a:pt x="520402" y="619302"/>
                </a:cubicBezTo>
                <a:cubicBezTo>
                  <a:pt x="520402" y="623822"/>
                  <a:pt x="520402" y="628343"/>
                  <a:pt x="520402" y="632863"/>
                </a:cubicBezTo>
                <a:cubicBezTo>
                  <a:pt x="520402" y="639192"/>
                  <a:pt x="520402" y="644617"/>
                  <a:pt x="519498" y="650041"/>
                </a:cubicBezTo>
                <a:cubicBezTo>
                  <a:pt x="519498" y="650945"/>
                  <a:pt x="519498" y="652753"/>
                  <a:pt x="519498" y="652753"/>
                </a:cubicBezTo>
                <a:cubicBezTo>
                  <a:pt x="518593" y="657274"/>
                  <a:pt x="517689" y="661794"/>
                  <a:pt x="516784" y="666315"/>
                </a:cubicBezTo>
                <a:cubicBezTo>
                  <a:pt x="516784" y="667219"/>
                  <a:pt x="516784" y="667219"/>
                  <a:pt x="516784" y="667219"/>
                </a:cubicBezTo>
                <a:cubicBezTo>
                  <a:pt x="589147" y="753107"/>
                  <a:pt x="694977" y="801928"/>
                  <a:pt x="808044" y="801928"/>
                </a:cubicBezTo>
                <a:cubicBezTo>
                  <a:pt x="1017897" y="801928"/>
                  <a:pt x="1189759" y="631055"/>
                  <a:pt x="1189759" y="420402"/>
                </a:cubicBezTo>
                <a:cubicBezTo>
                  <a:pt x="1189759" y="208845"/>
                  <a:pt x="1017897" y="37972"/>
                  <a:pt x="808044" y="37972"/>
                </a:cubicBezTo>
                <a:close/>
                <a:moveTo>
                  <a:pt x="808044" y="0"/>
                </a:moveTo>
                <a:cubicBezTo>
                  <a:pt x="1039605" y="0"/>
                  <a:pt x="1227749" y="188955"/>
                  <a:pt x="1227749" y="420402"/>
                </a:cubicBezTo>
                <a:cubicBezTo>
                  <a:pt x="1227749" y="651849"/>
                  <a:pt x="1039605" y="840804"/>
                  <a:pt x="808044" y="840804"/>
                </a:cubicBezTo>
                <a:cubicBezTo>
                  <a:pt x="690455" y="840804"/>
                  <a:pt x="581006" y="791983"/>
                  <a:pt x="501407" y="707903"/>
                </a:cubicBezTo>
                <a:cubicBezTo>
                  <a:pt x="475175" y="756724"/>
                  <a:pt x="423617" y="789271"/>
                  <a:pt x="363918" y="789271"/>
                </a:cubicBezTo>
                <a:cubicBezTo>
                  <a:pt x="277987" y="789271"/>
                  <a:pt x="207433" y="719656"/>
                  <a:pt x="207433" y="632863"/>
                </a:cubicBezTo>
                <a:cubicBezTo>
                  <a:pt x="207433" y="546975"/>
                  <a:pt x="277987" y="477360"/>
                  <a:pt x="363918" y="477360"/>
                </a:cubicBezTo>
                <a:cubicBezTo>
                  <a:pt x="373867" y="477360"/>
                  <a:pt x="382913" y="478264"/>
                  <a:pt x="391958" y="479168"/>
                </a:cubicBezTo>
                <a:cubicBezTo>
                  <a:pt x="389245" y="459278"/>
                  <a:pt x="387435" y="439388"/>
                  <a:pt x="387435" y="420402"/>
                </a:cubicBezTo>
                <a:cubicBezTo>
                  <a:pt x="387435" y="188955"/>
                  <a:pt x="575579" y="0"/>
                  <a:pt x="8080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EE04926D-3CFF-4073-8B06-6C9C0B2EE140}"/>
              </a:ext>
            </a:extLst>
          </p:cNvPr>
          <p:cNvSpPr txBox="1"/>
          <p:nvPr/>
        </p:nvSpPr>
        <p:spPr>
          <a:xfrm>
            <a:off x="6288365" y="742441"/>
            <a:ext cx="11824071" cy="123110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7400" b="1" spc="-3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Analysis Process Findings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0F3FF416-37DE-411C-AFA1-6782EBF9F103}"/>
              </a:ext>
            </a:extLst>
          </p:cNvPr>
          <p:cNvSpPr txBox="1"/>
          <p:nvPr/>
        </p:nvSpPr>
        <p:spPr>
          <a:xfrm>
            <a:off x="1884292" y="4018045"/>
            <a:ext cx="354114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 &amp; D</a:t>
            </a:r>
            <a:endParaRPr lang="en-US" sz="3400" b="1" spc="-3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280CEFC1-1312-40A6-9858-8BE2264A8FF8}"/>
              </a:ext>
            </a:extLst>
          </p:cNvPr>
          <p:cNvSpPr txBox="1"/>
          <p:nvPr/>
        </p:nvSpPr>
        <p:spPr>
          <a:xfrm>
            <a:off x="1906870" y="4633598"/>
            <a:ext cx="3541148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Salaries below 5000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A5EE89C4-5EEF-44BC-BFF3-37477D346005}"/>
              </a:ext>
            </a:extLst>
          </p:cNvPr>
          <p:cNvSpPr txBox="1"/>
          <p:nvPr/>
        </p:nvSpPr>
        <p:spPr>
          <a:xfrm>
            <a:off x="6154540" y="10516381"/>
            <a:ext cx="354114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Male</a:t>
            </a:r>
            <a:endParaRPr lang="en-US" sz="3400" b="1" spc="-3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EE3F7FB8-42F6-4BC5-B1B5-A16E17607876}"/>
              </a:ext>
            </a:extLst>
          </p:cNvPr>
          <p:cNvSpPr txBox="1"/>
          <p:nvPr/>
        </p:nvSpPr>
        <p:spPr>
          <a:xfrm>
            <a:off x="6154540" y="11159216"/>
            <a:ext cx="3541148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Level 1 &amp; Level 2, No training in 2 years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2469F84F-AF5D-4FD4-8072-AF46F4E7526D}"/>
              </a:ext>
            </a:extLst>
          </p:cNvPr>
          <p:cNvSpPr txBox="1"/>
          <p:nvPr/>
        </p:nvSpPr>
        <p:spPr>
          <a:xfrm>
            <a:off x="10412155" y="4030237"/>
            <a:ext cx="354114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Age 26-35</a:t>
            </a:r>
            <a:endParaRPr lang="en-US" sz="3400" b="1" spc="-3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BA650E72-66E0-4444-BA0E-A00CFCDE0EC0}"/>
              </a:ext>
            </a:extLst>
          </p:cNvPr>
          <p:cNvSpPr txBox="1"/>
          <p:nvPr/>
        </p:nvSpPr>
        <p:spPr>
          <a:xfrm>
            <a:off x="10412155" y="4653384"/>
            <a:ext cx="3541148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Single, </a:t>
            </a:r>
          </a:p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First years,</a:t>
            </a:r>
          </a:p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First company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CEE2C096-6747-4B43-B60B-4534C470F037}"/>
              </a:ext>
            </a:extLst>
          </p:cNvPr>
          <p:cNvSpPr txBox="1"/>
          <p:nvPr/>
        </p:nvSpPr>
        <p:spPr>
          <a:xfrm>
            <a:off x="14681964" y="10516381"/>
            <a:ext cx="354114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Bachelor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86E3375E-2FD3-4B3E-9170-AA72B6BDF3E2}"/>
              </a:ext>
            </a:extLst>
          </p:cNvPr>
          <p:cNvSpPr txBox="1"/>
          <p:nvPr/>
        </p:nvSpPr>
        <p:spPr>
          <a:xfrm>
            <a:off x="14681964" y="11159216"/>
            <a:ext cx="3541148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Laboratory technician,</a:t>
            </a:r>
          </a:p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Sales Executive, Research Scientist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E7B9F4CF-072A-4B48-907D-3133EB62C949}"/>
              </a:ext>
            </a:extLst>
          </p:cNvPr>
          <p:cNvSpPr txBox="1"/>
          <p:nvPr/>
        </p:nvSpPr>
        <p:spPr>
          <a:xfrm>
            <a:off x="18939579" y="4030237"/>
            <a:ext cx="354114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Travel</a:t>
            </a:r>
            <a:r>
              <a:rPr lang="es-NI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Rarely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CC7452AD-9B50-4184-ADD0-23010C4EB0F8}"/>
              </a:ext>
            </a:extLst>
          </p:cNvPr>
          <p:cNvSpPr txBox="1"/>
          <p:nvPr/>
        </p:nvSpPr>
        <p:spPr>
          <a:xfrm>
            <a:off x="18939579" y="4673072"/>
            <a:ext cx="3541148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Life Science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Chart 62">
            <a:extLst>
              <a:ext uri="{FF2B5EF4-FFF2-40B4-BE49-F238E27FC236}">
                <a16:creationId xmlns:a16="http://schemas.microsoft.com/office/drawing/2014/main" id="{7DA228E0-13CA-4845-AF30-D2A0C4C44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9265416"/>
              </p:ext>
            </p:extLst>
          </p:nvPr>
        </p:nvGraphicFramePr>
        <p:xfrm>
          <a:off x="1219468" y="2989445"/>
          <a:ext cx="10163877" cy="10163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1" name="Freeform 75">
            <a:extLst>
              <a:ext uri="{FF2B5EF4-FFF2-40B4-BE49-F238E27FC236}">
                <a16:creationId xmlns:a16="http://schemas.microsoft.com/office/drawing/2014/main" id="{972F900B-7FF4-434C-9BE9-590377CD7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3162" y="6691144"/>
            <a:ext cx="2756488" cy="2760478"/>
          </a:xfrm>
          <a:custGeom>
            <a:avLst/>
            <a:gdLst>
              <a:gd name="T0" fmla="*/ 3048 w 3049"/>
              <a:gd name="T1" fmla="*/ 1525 h 3050"/>
              <a:gd name="T2" fmla="*/ 3048 w 3049"/>
              <a:gd name="T3" fmla="*/ 1525 h 3050"/>
              <a:gd name="T4" fmla="*/ 1524 w 3049"/>
              <a:gd name="T5" fmla="*/ 3049 h 3050"/>
              <a:gd name="T6" fmla="*/ 1524 w 3049"/>
              <a:gd name="T7" fmla="*/ 3049 h 3050"/>
              <a:gd name="T8" fmla="*/ 0 w 3049"/>
              <a:gd name="T9" fmla="*/ 1525 h 3050"/>
              <a:gd name="T10" fmla="*/ 0 w 3049"/>
              <a:gd name="T11" fmla="*/ 1525 h 3050"/>
              <a:gd name="T12" fmla="*/ 1524 w 3049"/>
              <a:gd name="T13" fmla="*/ 0 h 3050"/>
              <a:gd name="T14" fmla="*/ 1524 w 3049"/>
              <a:gd name="T15" fmla="*/ 0 h 3050"/>
              <a:gd name="T16" fmla="*/ 3048 w 3049"/>
              <a:gd name="T17" fmla="*/ 1525 h 3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49" h="3050">
                <a:moveTo>
                  <a:pt x="3048" y="1525"/>
                </a:moveTo>
                <a:lnTo>
                  <a:pt x="3048" y="1525"/>
                </a:lnTo>
                <a:cubicBezTo>
                  <a:pt x="3048" y="2366"/>
                  <a:pt x="2366" y="3049"/>
                  <a:pt x="1524" y="3049"/>
                </a:cubicBezTo>
                <a:lnTo>
                  <a:pt x="1524" y="3049"/>
                </a:lnTo>
                <a:cubicBezTo>
                  <a:pt x="682" y="3049"/>
                  <a:pt x="0" y="2366"/>
                  <a:pt x="0" y="1525"/>
                </a:cubicBezTo>
                <a:lnTo>
                  <a:pt x="0" y="1525"/>
                </a:lnTo>
                <a:cubicBezTo>
                  <a:pt x="0" y="683"/>
                  <a:pt x="682" y="0"/>
                  <a:pt x="1524" y="0"/>
                </a:cubicBezTo>
                <a:lnTo>
                  <a:pt x="1524" y="0"/>
                </a:lnTo>
                <a:cubicBezTo>
                  <a:pt x="2366" y="0"/>
                  <a:pt x="3048" y="683"/>
                  <a:pt x="3048" y="15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2" name="Freeform 76">
            <a:extLst>
              <a:ext uri="{FF2B5EF4-FFF2-40B4-BE49-F238E27FC236}">
                <a16:creationId xmlns:a16="http://schemas.microsoft.com/office/drawing/2014/main" id="{C4361201-03C8-4FCD-8C82-1E4AD9241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9291" y="7399214"/>
            <a:ext cx="1384230" cy="1344338"/>
          </a:xfrm>
          <a:custGeom>
            <a:avLst/>
            <a:gdLst>
              <a:gd name="T0" fmla="*/ 486 w 1530"/>
              <a:gd name="T1" fmla="*/ 121 h 1488"/>
              <a:gd name="T2" fmla="*/ 486 w 1530"/>
              <a:gd name="T3" fmla="*/ 42 h 1488"/>
              <a:gd name="T4" fmla="*/ 1486 w 1530"/>
              <a:gd name="T5" fmla="*/ 81 h 1488"/>
              <a:gd name="T6" fmla="*/ 793 w 1530"/>
              <a:gd name="T7" fmla="*/ 579 h 1488"/>
              <a:gd name="T8" fmla="*/ 793 w 1530"/>
              <a:gd name="T9" fmla="*/ 580 h 1488"/>
              <a:gd name="T10" fmla="*/ 352 w 1530"/>
              <a:gd name="T11" fmla="*/ 1044 h 1488"/>
              <a:gd name="T12" fmla="*/ 282 w 1530"/>
              <a:gd name="T13" fmla="*/ 927 h 1488"/>
              <a:gd name="T14" fmla="*/ 175 w 1530"/>
              <a:gd name="T15" fmla="*/ 586 h 1488"/>
              <a:gd name="T16" fmla="*/ 172 w 1530"/>
              <a:gd name="T17" fmla="*/ 573 h 1488"/>
              <a:gd name="T18" fmla="*/ 803 w 1530"/>
              <a:gd name="T19" fmla="*/ 524 h 1488"/>
              <a:gd name="T20" fmla="*/ 899 w 1530"/>
              <a:gd name="T21" fmla="*/ 604 h 1488"/>
              <a:gd name="T22" fmla="*/ 925 w 1530"/>
              <a:gd name="T23" fmla="*/ 664 h 1488"/>
              <a:gd name="T24" fmla="*/ 734 w 1530"/>
              <a:gd name="T25" fmla="*/ 914 h 1488"/>
              <a:gd name="T26" fmla="*/ 563 w 1530"/>
              <a:gd name="T27" fmla="*/ 1207 h 1488"/>
              <a:gd name="T28" fmla="*/ 404 w 1530"/>
              <a:gd name="T29" fmla="*/ 1207 h 1488"/>
              <a:gd name="T30" fmla="*/ 563 w 1530"/>
              <a:gd name="T31" fmla="*/ 1207 h 1488"/>
              <a:gd name="T32" fmla="*/ 332 w 1530"/>
              <a:gd name="T33" fmla="*/ 1445 h 1488"/>
              <a:gd name="T34" fmla="*/ 382 w 1530"/>
              <a:gd name="T35" fmla="*/ 1368 h 1488"/>
              <a:gd name="T36" fmla="*/ 617 w 1530"/>
              <a:gd name="T37" fmla="*/ 1390 h 1488"/>
              <a:gd name="T38" fmla="*/ 364 w 1530"/>
              <a:gd name="T39" fmla="*/ 1102 h 1488"/>
              <a:gd name="T40" fmla="*/ 603 w 1530"/>
              <a:gd name="T41" fmla="*/ 1102 h 1488"/>
              <a:gd name="T42" fmla="*/ 365 w 1530"/>
              <a:gd name="T43" fmla="*/ 1104 h 1488"/>
              <a:gd name="T44" fmla="*/ 427 w 1530"/>
              <a:gd name="T45" fmla="*/ 1165 h 1488"/>
              <a:gd name="T46" fmla="*/ 585 w 1530"/>
              <a:gd name="T47" fmla="*/ 1146 h 1488"/>
              <a:gd name="T48" fmla="*/ 42 w 1530"/>
              <a:gd name="T49" fmla="*/ 630 h 1488"/>
              <a:gd name="T50" fmla="*/ 135 w 1530"/>
              <a:gd name="T51" fmla="*/ 604 h 1488"/>
              <a:gd name="T52" fmla="*/ 231 w 1530"/>
              <a:gd name="T53" fmla="*/ 913 h 1488"/>
              <a:gd name="T54" fmla="*/ 1529 w 1530"/>
              <a:gd name="T55" fmla="*/ 81 h 1488"/>
              <a:gd name="T56" fmla="*/ 486 w 1530"/>
              <a:gd name="T57" fmla="*/ 0 h 1488"/>
              <a:gd name="T58" fmla="*/ 483 w 1530"/>
              <a:gd name="T59" fmla="*/ 163 h 1488"/>
              <a:gd name="T60" fmla="*/ 143 w 1530"/>
              <a:gd name="T61" fmla="*/ 482 h 1488"/>
              <a:gd name="T62" fmla="*/ 127 w 1530"/>
              <a:gd name="T63" fmla="*/ 562 h 1488"/>
              <a:gd name="T64" fmla="*/ 0 w 1530"/>
              <a:gd name="T65" fmla="*/ 630 h 1488"/>
              <a:gd name="T66" fmla="*/ 252 w 1530"/>
              <a:gd name="T67" fmla="*/ 961 h 1488"/>
              <a:gd name="T68" fmla="*/ 322 w 1530"/>
              <a:gd name="T69" fmla="*/ 1102 h 1488"/>
              <a:gd name="T70" fmla="*/ 363 w 1530"/>
              <a:gd name="T71" fmla="*/ 1184 h 1488"/>
              <a:gd name="T72" fmla="*/ 363 w 1530"/>
              <a:gd name="T73" fmla="*/ 1329 h 1488"/>
              <a:gd name="T74" fmla="*/ 263 w 1530"/>
              <a:gd name="T75" fmla="*/ 1445 h 1488"/>
              <a:gd name="T76" fmla="*/ 242 w 1530"/>
              <a:gd name="T77" fmla="*/ 1466 h 1488"/>
              <a:gd name="T78" fmla="*/ 665 w 1530"/>
              <a:gd name="T79" fmla="*/ 1487 h 1488"/>
              <a:gd name="T80" fmla="*/ 726 w 1530"/>
              <a:gd name="T81" fmla="*/ 1466 h 1488"/>
              <a:gd name="T82" fmla="*/ 680 w 1530"/>
              <a:gd name="T83" fmla="*/ 1445 h 1488"/>
              <a:gd name="T84" fmla="*/ 605 w 1530"/>
              <a:gd name="T85" fmla="*/ 1329 h 1488"/>
              <a:gd name="T86" fmla="*/ 605 w 1530"/>
              <a:gd name="T87" fmla="*/ 1184 h 1488"/>
              <a:gd name="T88" fmla="*/ 645 w 1530"/>
              <a:gd name="T89" fmla="*/ 1073 h 1488"/>
              <a:gd name="T90" fmla="*/ 713 w 1530"/>
              <a:gd name="T91" fmla="*/ 962 h 1488"/>
              <a:gd name="T92" fmla="*/ 967 w 1530"/>
              <a:gd name="T93" fmla="*/ 630 h 1488"/>
              <a:gd name="T94" fmla="*/ 839 w 1530"/>
              <a:gd name="T95" fmla="*/ 562 h 1488"/>
              <a:gd name="T96" fmla="*/ 826 w 1530"/>
              <a:gd name="T97" fmla="*/ 482 h 1488"/>
              <a:gd name="T98" fmla="*/ 978 w 1530"/>
              <a:gd name="T99" fmla="*/ 543 h 1488"/>
              <a:gd name="T100" fmla="*/ 993 w 1530"/>
              <a:gd name="T101" fmla="*/ 550 h 1488"/>
              <a:gd name="T102" fmla="*/ 1245 w 1530"/>
              <a:gd name="T103" fmla="*/ 351 h 1488"/>
              <a:gd name="T104" fmla="*/ 1266 w 1530"/>
              <a:gd name="T105" fmla="*/ 372 h 1488"/>
              <a:gd name="T106" fmla="*/ 1287 w 1530"/>
              <a:gd name="T107" fmla="*/ 262 h 1488"/>
              <a:gd name="T108" fmla="*/ 1180 w 1530"/>
              <a:gd name="T109" fmla="*/ 241 h 1488"/>
              <a:gd name="T110" fmla="*/ 1180 w 1530"/>
              <a:gd name="T111" fmla="*/ 283 h 1488"/>
              <a:gd name="T112" fmla="*/ 863 w 1530"/>
              <a:gd name="T113" fmla="*/ 369 h 1488"/>
              <a:gd name="T114" fmla="*/ 720 w 1530"/>
              <a:gd name="T115" fmla="*/ 482 h 1488"/>
              <a:gd name="T116" fmla="*/ 1408 w 1530"/>
              <a:gd name="T117" fmla="*/ 163 h 1488"/>
              <a:gd name="T118" fmla="*/ 1362 w 1530"/>
              <a:gd name="T119" fmla="*/ 723 h 1488"/>
              <a:gd name="T120" fmla="*/ 1005 w 1530"/>
              <a:gd name="T121" fmla="*/ 744 h 1488"/>
              <a:gd name="T122" fmla="*/ 1362 w 1530"/>
              <a:gd name="T123" fmla="*/ 765 h 1488"/>
              <a:gd name="T124" fmla="*/ 1450 w 1530"/>
              <a:gd name="T125" fmla="*/ 163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30" h="1488">
                <a:moveTo>
                  <a:pt x="1448" y="121"/>
                </a:moveTo>
                <a:lnTo>
                  <a:pt x="486" y="121"/>
                </a:lnTo>
                <a:lnTo>
                  <a:pt x="486" y="121"/>
                </a:lnTo>
                <a:cubicBezTo>
                  <a:pt x="464" y="121"/>
                  <a:pt x="447" y="103"/>
                  <a:pt x="447" y="81"/>
                </a:cubicBezTo>
                <a:lnTo>
                  <a:pt x="447" y="81"/>
                </a:lnTo>
                <a:cubicBezTo>
                  <a:pt x="447" y="60"/>
                  <a:pt x="464" y="42"/>
                  <a:pt x="486" y="42"/>
                </a:cubicBezTo>
                <a:lnTo>
                  <a:pt x="1448" y="42"/>
                </a:lnTo>
                <a:lnTo>
                  <a:pt x="1448" y="42"/>
                </a:lnTo>
                <a:cubicBezTo>
                  <a:pt x="1469" y="42"/>
                  <a:pt x="1486" y="60"/>
                  <a:pt x="1486" y="81"/>
                </a:cubicBezTo>
                <a:lnTo>
                  <a:pt x="1486" y="81"/>
                </a:lnTo>
                <a:cubicBezTo>
                  <a:pt x="1486" y="103"/>
                  <a:pt x="1469" y="121"/>
                  <a:pt x="1448" y="121"/>
                </a:cubicBezTo>
                <a:close/>
                <a:moveTo>
                  <a:pt x="793" y="579"/>
                </a:moveTo>
                <a:lnTo>
                  <a:pt x="793" y="579"/>
                </a:lnTo>
                <a:lnTo>
                  <a:pt x="793" y="580"/>
                </a:lnTo>
                <a:lnTo>
                  <a:pt x="793" y="580"/>
                </a:lnTo>
                <a:cubicBezTo>
                  <a:pt x="766" y="712"/>
                  <a:pt x="692" y="954"/>
                  <a:pt x="615" y="1044"/>
                </a:cubicBezTo>
                <a:lnTo>
                  <a:pt x="352" y="1044"/>
                </a:lnTo>
                <a:lnTo>
                  <a:pt x="352" y="1044"/>
                </a:lnTo>
                <a:cubicBezTo>
                  <a:pt x="330" y="1020"/>
                  <a:pt x="309" y="984"/>
                  <a:pt x="288" y="942"/>
                </a:cubicBezTo>
                <a:lnTo>
                  <a:pt x="288" y="942"/>
                </a:lnTo>
                <a:cubicBezTo>
                  <a:pt x="288" y="936"/>
                  <a:pt x="286" y="932"/>
                  <a:pt x="282" y="927"/>
                </a:cubicBezTo>
                <a:lnTo>
                  <a:pt x="282" y="927"/>
                </a:lnTo>
                <a:cubicBezTo>
                  <a:pt x="234" y="821"/>
                  <a:pt x="193" y="681"/>
                  <a:pt x="175" y="586"/>
                </a:cubicBezTo>
                <a:lnTo>
                  <a:pt x="175" y="586"/>
                </a:lnTo>
                <a:cubicBezTo>
                  <a:pt x="175" y="586"/>
                  <a:pt x="175" y="585"/>
                  <a:pt x="175" y="583"/>
                </a:cubicBezTo>
                <a:lnTo>
                  <a:pt x="175" y="583"/>
                </a:lnTo>
                <a:cubicBezTo>
                  <a:pt x="175" y="580"/>
                  <a:pt x="174" y="576"/>
                  <a:pt x="172" y="573"/>
                </a:cubicBezTo>
                <a:lnTo>
                  <a:pt x="172" y="573"/>
                </a:lnTo>
                <a:cubicBezTo>
                  <a:pt x="169" y="554"/>
                  <a:pt x="166" y="537"/>
                  <a:pt x="164" y="524"/>
                </a:cubicBezTo>
                <a:lnTo>
                  <a:pt x="803" y="524"/>
                </a:lnTo>
                <a:lnTo>
                  <a:pt x="803" y="524"/>
                </a:lnTo>
                <a:cubicBezTo>
                  <a:pt x="801" y="538"/>
                  <a:pt x="798" y="557"/>
                  <a:pt x="793" y="579"/>
                </a:cubicBezTo>
                <a:close/>
                <a:moveTo>
                  <a:pt x="899" y="604"/>
                </a:moveTo>
                <a:lnTo>
                  <a:pt x="899" y="604"/>
                </a:lnTo>
                <a:cubicBezTo>
                  <a:pt x="913" y="604"/>
                  <a:pt x="925" y="616"/>
                  <a:pt x="925" y="630"/>
                </a:cubicBezTo>
                <a:lnTo>
                  <a:pt x="925" y="664"/>
                </a:lnTo>
                <a:lnTo>
                  <a:pt x="925" y="664"/>
                </a:lnTo>
                <a:cubicBezTo>
                  <a:pt x="925" y="782"/>
                  <a:pt x="845" y="884"/>
                  <a:pt x="734" y="914"/>
                </a:cubicBezTo>
                <a:lnTo>
                  <a:pt x="734" y="914"/>
                </a:lnTo>
                <a:cubicBezTo>
                  <a:pt x="776" y="812"/>
                  <a:pt x="811" y="691"/>
                  <a:pt x="830" y="604"/>
                </a:cubicBezTo>
                <a:lnTo>
                  <a:pt x="899" y="604"/>
                </a:lnTo>
                <a:close/>
                <a:moveTo>
                  <a:pt x="563" y="1207"/>
                </a:moveTo>
                <a:lnTo>
                  <a:pt x="563" y="1326"/>
                </a:lnTo>
                <a:lnTo>
                  <a:pt x="404" y="1326"/>
                </a:lnTo>
                <a:lnTo>
                  <a:pt x="404" y="1207"/>
                </a:lnTo>
                <a:lnTo>
                  <a:pt x="427" y="1207"/>
                </a:lnTo>
                <a:lnTo>
                  <a:pt x="541" y="1207"/>
                </a:lnTo>
                <a:lnTo>
                  <a:pt x="563" y="1207"/>
                </a:lnTo>
                <a:close/>
                <a:moveTo>
                  <a:pt x="617" y="1390"/>
                </a:moveTo>
                <a:lnTo>
                  <a:pt x="635" y="1445"/>
                </a:lnTo>
                <a:lnTo>
                  <a:pt x="332" y="1445"/>
                </a:lnTo>
                <a:lnTo>
                  <a:pt x="351" y="1390"/>
                </a:lnTo>
                <a:lnTo>
                  <a:pt x="351" y="1390"/>
                </a:lnTo>
                <a:cubicBezTo>
                  <a:pt x="356" y="1377"/>
                  <a:pt x="368" y="1368"/>
                  <a:pt x="382" y="1368"/>
                </a:cubicBezTo>
                <a:lnTo>
                  <a:pt x="585" y="1368"/>
                </a:lnTo>
                <a:lnTo>
                  <a:pt x="585" y="1368"/>
                </a:lnTo>
                <a:cubicBezTo>
                  <a:pt x="600" y="1368"/>
                  <a:pt x="612" y="1377"/>
                  <a:pt x="617" y="1390"/>
                </a:cubicBezTo>
                <a:close/>
                <a:moveTo>
                  <a:pt x="365" y="1104"/>
                </a:moveTo>
                <a:lnTo>
                  <a:pt x="365" y="1104"/>
                </a:lnTo>
                <a:lnTo>
                  <a:pt x="364" y="1102"/>
                </a:lnTo>
                <a:lnTo>
                  <a:pt x="364" y="1087"/>
                </a:lnTo>
                <a:lnTo>
                  <a:pt x="603" y="1087"/>
                </a:lnTo>
                <a:lnTo>
                  <a:pt x="603" y="1102"/>
                </a:lnTo>
                <a:lnTo>
                  <a:pt x="603" y="1102"/>
                </a:lnTo>
                <a:lnTo>
                  <a:pt x="603" y="1104"/>
                </a:lnTo>
                <a:lnTo>
                  <a:pt x="365" y="1104"/>
                </a:lnTo>
                <a:close/>
                <a:moveTo>
                  <a:pt x="541" y="1165"/>
                </a:moveTo>
                <a:lnTo>
                  <a:pt x="427" y="1165"/>
                </a:lnTo>
                <a:lnTo>
                  <a:pt x="427" y="1165"/>
                </a:lnTo>
                <a:cubicBezTo>
                  <a:pt x="410" y="1165"/>
                  <a:pt x="394" y="1158"/>
                  <a:pt x="382" y="1146"/>
                </a:cubicBezTo>
                <a:lnTo>
                  <a:pt x="585" y="1146"/>
                </a:lnTo>
                <a:lnTo>
                  <a:pt x="585" y="1146"/>
                </a:lnTo>
                <a:cubicBezTo>
                  <a:pt x="574" y="1158"/>
                  <a:pt x="558" y="1165"/>
                  <a:pt x="541" y="1165"/>
                </a:cubicBezTo>
                <a:close/>
                <a:moveTo>
                  <a:pt x="42" y="664"/>
                </a:moveTo>
                <a:lnTo>
                  <a:pt x="42" y="630"/>
                </a:lnTo>
                <a:lnTo>
                  <a:pt x="42" y="630"/>
                </a:lnTo>
                <a:cubicBezTo>
                  <a:pt x="42" y="616"/>
                  <a:pt x="54" y="604"/>
                  <a:pt x="69" y="604"/>
                </a:cubicBezTo>
                <a:lnTo>
                  <a:pt x="135" y="604"/>
                </a:lnTo>
                <a:lnTo>
                  <a:pt x="135" y="604"/>
                </a:lnTo>
                <a:cubicBezTo>
                  <a:pt x="154" y="693"/>
                  <a:pt x="188" y="813"/>
                  <a:pt x="231" y="913"/>
                </a:cubicBezTo>
                <a:lnTo>
                  <a:pt x="231" y="913"/>
                </a:lnTo>
                <a:cubicBezTo>
                  <a:pt x="121" y="882"/>
                  <a:pt x="42" y="781"/>
                  <a:pt x="42" y="664"/>
                </a:cubicBezTo>
                <a:close/>
                <a:moveTo>
                  <a:pt x="1529" y="81"/>
                </a:moveTo>
                <a:lnTo>
                  <a:pt x="1529" y="81"/>
                </a:lnTo>
                <a:cubicBezTo>
                  <a:pt x="1529" y="37"/>
                  <a:pt x="1492" y="0"/>
                  <a:pt x="1448" y="0"/>
                </a:cubicBezTo>
                <a:lnTo>
                  <a:pt x="486" y="0"/>
                </a:lnTo>
                <a:lnTo>
                  <a:pt x="486" y="0"/>
                </a:lnTo>
                <a:cubicBezTo>
                  <a:pt x="441" y="0"/>
                  <a:pt x="404" y="37"/>
                  <a:pt x="404" y="81"/>
                </a:cubicBezTo>
                <a:lnTo>
                  <a:pt x="404" y="81"/>
                </a:lnTo>
                <a:cubicBezTo>
                  <a:pt x="404" y="125"/>
                  <a:pt x="439" y="161"/>
                  <a:pt x="483" y="163"/>
                </a:cubicBezTo>
                <a:lnTo>
                  <a:pt x="483" y="482"/>
                </a:lnTo>
                <a:lnTo>
                  <a:pt x="143" y="482"/>
                </a:lnTo>
                <a:lnTo>
                  <a:pt x="143" y="482"/>
                </a:lnTo>
                <a:cubicBezTo>
                  <a:pt x="131" y="482"/>
                  <a:pt x="121" y="491"/>
                  <a:pt x="121" y="503"/>
                </a:cubicBezTo>
                <a:lnTo>
                  <a:pt x="121" y="503"/>
                </a:lnTo>
                <a:cubicBezTo>
                  <a:pt x="121" y="517"/>
                  <a:pt x="123" y="538"/>
                  <a:pt x="127" y="562"/>
                </a:cubicBezTo>
                <a:lnTo>
                  <a:pt x="69" y="562"/>
                </a:lnTo>
                <a:lnTo>
                  <a:pt x="69" y="562"/>
                </a:lnTo>
                <a:cubicBezTo>
                  <a:pt x="31" y="562"/>
                  <a:pt x="0" y="593"/>
                  <a:pt x="0" y="630"/>
                </a:cubicBezTo>
                <a:lnTo>
                  <a:pt x="0" y="664"/>
                </a:lnTo>
                <a:lnTo>
                  <a:pt x="0" y="664"/>
                </a:lnTo>
                <a:cubicBezTo>
                  <a:pt x="0" y="811"/>
                  <a:pt x="108" y="936"/>
                  <a:pt x="252" y="961"/>
                </a:cubicBezTo>
                <a:lnTo>
                  <a:pt x="252" y="961"/>
                </a:lnTo>
                <a:cubicBezTo>
                  <a:pt x="274" y="1007"/>
                  <a:pt x="299" y="1047"/>
                  <a:pt x="322" y="1074"/>
                </a:cubicBezTo>
                <a:lnTo>
                  <a:pt x="322" y="1102"/>
                </a:lnTo>
                <a:lnTo>
                  <a:pt x="322" y="1102"/>
                </a:lnTo>
                <a:cubicBezTo>
                  <a:pt x="322" y="1135"/>
                  <a:pt x="338" y="1166"/>
                  <a:pt x="363" y="1184"/>
                </a:cubicBezTo>
                <a:lnTo>
                  <a:pt x="363" y="1184"/>
                </a:lnTo>
                <a:cubicBezTo>
                  <a:pt x="363" y="1185"/>
                  <a:pt x="363" y="1185"/>
                  <a:pt x="363" y="1186"/>
                </a:cubicBezTo>
                <a:lnTo>
                  <a:pt x="363" y="1329"/>
                </a:lnTo>
                <a:lnTo>
                  <a:pt x="363" y="1329"/>
                </a:lnTo>
                <a:cubicBezTo>
                  <a:pt x="339" y="1335"/>
                  <a:pt x="320" y="1353"/>
                  <a:pt x="311" y="1377"/>
                </a:cubicBezTo>
                <a:lnTo>
                  <a:pt x="288" y="1445"/>
                </a:lnTo>
                <a:lnTo>
                  <a:pt x="263" y="1445"/>
                </a:lnTo>
                <a:lnTo>
                  <a:pt x="263" y="1445"/>
                </a:lnTo>
                <a:cubicBezTo>
                  <a:pt x="251" y="1445"/>
                  <a:pt x="242" y="1454"/>
                  <a:pt x="242" y="1466"/>
                </a:cubicBezTo>
                <a:lnTo>
                  <a:pt x="242" y="1466"/>
                </a:lnTo>
                <a:cubicBezTo>
                  <a:pt x="242" y="1478"/>
                  <a:pt x="251" y="1487"/>
                  <a:pt x="263" y="1487"/>
                </a:cubicBezTo>
                <a:lnTo>
                  <a:pt x="303" y="1487"/>
                </a:lnTo>
                <a:lnTo>
                  <a:pt x="665" y="1487"/>
                </a:lnTo>
                <a:lnTo>
                  <a:pt x="705" y="1487"/>
                </a:lnTo>
                <a:lnTo>
                  <a:pt x="705" y="1487"/>
                </a:lnTo>
                <a:cubicBezTo>
                  <a:pt x="716" y="1487"/>
                  <a:pt x="726" y="1478"/>
                  <a:pt x="726" y="1466"/>
                </a:cubicBezTo>
                <a:lnTo>
                  <a:pt x="726" y="1466"/>
                </a:lnTo>
                <a:cubicBezTo>
                  <a:pt x="726" y="1454"/>
                  <a:pt x="716" y="1445"/>
                  <a:pt x="705" y="1445"/>
                </a:cubicBezTo>
                <a:lnTo>
                  <a:pt x="680" y="1445"/>
                </a:lnTo>
                <a:lnTo>
                  <a:pt x="657" y="1377"/>
                </a:lnTo>
                <a:lnTo>
                  <a:pt x="657" y="1377"/>
                </a:lnTo>
                <a:cubicBezTo>
                  <a:pt x="649" y="1353"/>
                  <a:pt x="629" y="1335"/>
                  <a:pt x="605" y="1329"/>
                </a:cubicBezTo>
                <a:lnTo>
                  <a:pt x="605" y="1186"/>
                </a:lnTo>
                <a:lnTo>
                  <a:pt x="605" y="1186"/>
                </a:lnTo>
                <a:cubicBezTo>
                  <a:pt x="605" y="1185"/>
                  <a:pt x="605" y="1185"/>
                  <a:pt x="605" y="1184"/>
                </a:cubicBezTo>
                <a:lnTo>
                  <a:pt x="605" y="1184"/>
                </a:lnTo>
                <a:cubicBezTo>
                  <a:pt x="629" y="1166"/>
                  <a:pt x="645" y="1135"/>
                  <a:pt x="645" y="1102"/>
                </a:cubicBezTo>
                <a:lnTo>
                  <a:pt x="645" y="1073"/>
                </a:lnTo>
                <a:lnTo>
                  <a:pt x="645" y="1073"/>
                </a:lnTo>
                <a:cubicBezTo>
                  <a:pt x="669" y="1046"/>
                  <a:pt x="692" y="1007"/>
                  <a:pt x="713" y="962"/>
                </a:cubicBezTo>
                <a:lnTo>
                  <a:pt x="713" y="962"/>
                </a:lnTo>
                <a:cubicBezTo>
                  <a:pt x="858" y="938"/>
                  <a:pt x="967" y="812"/>
                  <a:pt x="967" y="664"/>
                </a:cubicBezTo>
                <a:lnTo>
                  <a:pt x="967" y="630"/>
                </a:lnTo>
                <a:lnTo>
                  <a:pt x="967" y="630"/>
                </a:lnTo>
                <a:cubicBezTo>
                  <a:pt x="967" y="593"/>
                  <a:pt x="937" y="562"/>
                  <a:pt x="899" y="562"/>
                </a:cubicBezTo>
                <a:lnTo>
                  <a:pt x="839" y="562"/>
                </a:lnTo>
                <a:lnTo>
                  <a:pt x="839" y="562"/>
                </a:lnTo>
                <a:cubicBezTo>
                  <a:pt x="844" y="537"/>
                  <a:pt x="847" y="516"/>
                  <a:pt x="847" y="503"/>
                </a:cubicBezTo>
                <a:lnTo>
                  <a:pt x="847" y="503"/>
                </a:lnTo>
                <a:cubicBezTo>
                  <a:pt x="847" y="491"/>
                  <a:pt x="836" y="482"/>
                  <a:pt x="826" y="482"/>
                </a:cubicBezTo>
                <a:lnTo>
                  <a:pt x="779" y="482"/>
                </a:lnTo>
                <a:lnTo>
                  <a:pt x="848" y="414"/>
                </a:lnTo>
                <a:lnTo>
                  <a:pt x="978" y="543"/>
                </a:lnTo>
                <a:lnTo>
                  <a:pt x="978" y="543"/>
                </a:lnTo>
                <a:cubicBezTo>
                  <a:pt x="982" y="548"/>
                  <a:pt x="988" y="550"/>
                  <a:pt x="993" y="550"/>
                </a:cubicBezTo>
                <a:lnTo>
                  <a:pt x="993" y="550"/>
                </a:lnTo>
                <a:cubicBezTo>
                  <a:pt x="999" y="550"/>
                  <a:pt x="1004" y="548"/>
                  <a:pt x="1008" y="543"/>
                </a:cubicBezTo>
                <a:lnTo>
                  <a:pt x="1245" y="307"/>
                </a:lnTo>
                <a:lnTo>
                  <a:pt x="1245" y="351"/>
                </a:lnTo>
                <a:lnTo>
                  <a:pt x="1245" y="351"/>
                </a:lnTo>
                <a:cubicBezTo>
                  <a:pt x="1245" y="363"/>
                  <a:pt x="1254" y="372"/>
                  <a:pt x="1266" y="372"/>
                </a:cubicBezTo>
                <a:lnTo>
                  <a:pt x="1266" y="372"/>
                </a:lnTo>
                <a:cubicBezTo>
                  <a:pt x="1277" y="372"/>
                  <a:pt x="1287" y="363"/>
                  <a:pt x="1287" y="351"/>
                </a:cubicBezTo>
                <a:lnTo>
                  <a:pt x="1287" y="262"/>
                </a:lnTo>
                <a:lnTo>
                  <a:pt x="1287" y="262"/>
                </a:lnTo>
                <a:cubicBezTo>
                  <a:pt x="1287" y="250"/>
                  <a:pt x="1277" y="241"/>
                  <a:pt x="1266" y="241"/>
                </a:cubicBezTo>
                <a:lnTo>
                  <a:pt x="1180" y="241"/>
                </a:lnTo>
                <a:lnTo>
                  <a:pt x="1180" y="241"/>
                </a:lnTo>
                <a:cubicBezTo>
                  <a:pt x="1168" y="241"/>
                  <a:pt x="1159" y="250"/>
                  <a:pt x="1159" y="262"/>
                </a:cubicBezTo>
                <a:lnTo>
                  <a:pt x="1159" y="262"/>
                </a:lnTo>
                <a:cubicBezTo>
                  <a:pt x="1159" y="274"/>
                  <a:pt x="1168" y="283"/>
                  <a:pt x="1180" y="283"/>
                </a:cubicBezTo>
                <a:lnTo>
                  <a:pt x="1210" y="283"/>
                </a:lnTo>
                <a:lnTo>
                  <a:pt x="993" y="499"/>
                </a:lnTo>
                <a:lnTo>
                  <a:pt x="863" y="369"/>
                </a:lnTo>
                <a:lnTo>
                  <a:pt x="863" y="369"/>
                </a:lnTo>
                <a:cubicBezTo>
                  <a:pt x="855" y="361"/>
                  <a:pt x="842" y="361"/>
                  <a:pt x="833" y="369"/>
                </a:cubicBezTo>
                <a:lnTo>
                  <a:pt x="720" y="482"/>
                </a:lnTo>
                <a:lnTo>
                  <a:pt x="525" y="482"/>
                </a:lnTo>
                <a:lnTo>
                  <a:pt x="525" y="163"/>
                </a:lnTo>
                <a:lnTo>
                  <a:pt x="1408" y="163"/>
                </a:lnTo>
                <a:lnTo>
                  <a:pt x="1408" y="676"/>
                </a:lnTo>
                <a:lnTo>
                  <a:pt x="1408" y="676"/>
                </a:lnTo>
                <a:cubicBezTo>
                  <a:pt x="1408" y="703"/>
                  <a:pt x="1387" y="723"/>
                  <a:pt x="1362" y="723"/>
                </a:cubicBezTo>
                <a:lnTo>
                  <a:pt x="1026" y="723"/>
                </a:lnTo>
                <a:lnTo>
                  <a:pt x="1026" y="723"/>
                </a:lnTo>
                <a:cubicBezTo>
                  <a:pt x="1014" y="723"/>
                  <a:pt x="1005" y="732"/>
                  <a:pt x="1005" y="744"/>
                </a:cubicBezTo>
                <a:lnTo>
                  <a:pt x="1005" y="744"/>
                </a:lnTo>
                <a:cubicBezTo>
                  <a:pt x="1005" y="755"/>
                  <a:pt x="1014" y="765"/>
                  <a:pt x="1026" y="765"/>
                </a:cubicBezTo>
                <a:lnTo>
                  <a:pt x="1362" y="765"/>
                </a:lnTo>
                <a:lnTo>
                  <a:pt x="1362" y="765"/>
                </a:lnTo>
                <a:cubicBezTo>
                  <a:pt x="1411" y="765"/>
                  <a:pt x="1450" y="725"/>
                  <a:pt x="1450" y="676"/>
                </a:cubicBezTo>
                <a:lnTo>
                  <a:pt x="1450" y="163"/>
                </a:lnTo>
                <a:lnTo>
                  <a:pt x="1450" y="163"/>
                </a:lnTo>
                <a:cubicBezTo>
                  <a:pt x="1494" y="161"/>
                  <a:pt x="1529" y="125"/>
                  <a:pt x="1529" y="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FD7C57-8977-4965-8D5D-AB158805465C}"/>
              </a:ext>
            </a:extLst>
          </p:cNvPr>
          <p:cNvSpPr txBox="1"/>
          <p:nvPr/>
        </p:nvSpPr>
        <p:spPr>
          <a:xfrm>
            <a:off x="18477566" y="7235571"/>
            <a:ext cx="419201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3400" b="1" spc="-3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 </a:t>
            </a:r>
            <a:r>
              <a:rPr lang="en-US" sz="3400" b="1" spc="-3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persons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8E3A78-352D-4F08-BE47-EA118084260E}"/>
              </a:ext>
            </a:extLst>
          </p:cNvPr>
          <p:cNvSpPr txBox="1"/>
          <p:nvPr/>
        </p:nvSpPr>
        <p:spPr>
          <a:xfrm>
            <a:off x="18477566" y="7871444"/>
            <a:ext cx="4192015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Poppins" panose="00000500000000000000" pitchFamily="2" charset="0"/>
                <a:cs typeface="Poppins" panose="00000500000000000000" pitchFamily="2" charset="0"/>
              </a:rPr>
              <a:t>Max PercentSalaryHike 25%, no overtime, less than 5 years in company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164923-8C22-462C-B574-0130625571EE}"/>
              </a:ext>
            </a:extLst>
          </p:cNvPr>
          <p:cNvSpPr/>
          <p:nvPr/>
        </p:nvSpPr>
        <p:spPr>
          <a:xfrm>
            <a:off x="13350357" y="4706620"/>
            <a:ext cx="55648" cy="15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1B63DE7-3D2D-45EB-A7A6-A81583B71E30}"/>
              </a:ext>
            </a:extLst>
          </p:cNvPr>
          <p:cNvSpPr/>
          <p:nvPr/>
        </p:nvSpPr>
        <p:spPr>
          <a:xfrm>
            <a:off x="18307167" y="4706620"/>
            <a:ext cx="55648" cy="15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6761EC6-FFAB-4DC1-A9AF-82E9995F6505}"/>
              </a:ext>
            </a:extLst>
          </p:cNvPr>
          <p:cNvSpPr/>
          <p:nvPr/>
        </p:nvSpPr>
        <p:spPr>
          <a:xfrm>
            <a:off x="13350357" y="7339174"/>
            <a:ext cx="55648" cy="15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43C1E5-C05D-45F2-8AF1-F2AADA78B7D0}"/>
              </a:ext>
            </a:extLst>
          </p:cNvPr>
          <p:cNvSpPr/>
          <p:nvPr/>
        </p:nvSpPr>
        <p:spPr>
          <a:xfrm>
            <a:off x="18307167" y="7339174"/>
            <a:ext cx="55648" cy="15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8B7F708-A075-4786-91EA-10B14D9A8FA3}"/>
              </a:ext>
            </a:extLst>
          </p:cNvPr>
          <p:cNvSpPr/>
          <p:nvPr/>
        </p:nvSpPr>
        <p:spPr>
          <a:xfrm>
            <a:off x="13350357" y="9971728"/>
            <a:ext cx="55648" cy="156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96B0989-8382-470B-9B25-7645C42B2366}"/>
              </a:ext>
            </a:extLst>
          </p:cNvPr>
          <p:cNvSpPr/>
          <p:nvPr/>
        </p:nvSpPr>
        <p:spPr>
          <a:xfrm>
            <a:off x="18307167" y="9971728"/>
            <a:ext cx="55648" cy="156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78A083-2BF2-41E5-AD43-959DFDF215A3}"/>
              </a:ext>
            </a:extLst>
          </p:cNvPr>
          <p:cNvSpPr txBox="1"/>
          <p:nvPr/>
        </p:nvSpPr>
        <p:spPr>
          <a:xfrm>
            <a:off x="13519486" y="4567701"/>
            <a:ext cx="419201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3400" b="1" spc="-3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01</a:t>
            </a:r>
            <a:endParaRPr lang="en-US" sz="3400" b="1" spc="-30" dirty="0">
              <a:solidFill>
                <a:schemeClr val="accent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6402A7-5444-496A-A26D-F079180983DA}"/>
              </a:ext>
            </a:extLst>
          </p:cNvPr>
          <p:cNvSpPr txBox="1"/>
          <p:nvPr/>
        </p:nvSpPr>
        <p:spPr>
          <a:xfrm>
            <a:off x="13519486" y="5229256"/>
            <a:ext cx="4192015" cy="190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Poppins" panose="00000500000000000000" pitchFamily="2" charset="0"/>
                <a:cs typeface="Poppins" panose="00000500000000000000" pitchFamily="2" charset="0"/>
              </a:rPr>
              <a:t>1 person with max % salary hike ( 25% ) with less than 5 years in company / R&amp;D / Research Scientist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72275F-7032-42BE-A84F-B72668AD4E8C}"/>
              </a:ext>
            </a:extLst>
          </p:cNvPr>
          <p:cNvSpPr txBox="1"/>
          <p:nvPr/>
        </p:nvSpPr>
        <p:spPr>
          <a:xfrm>
            <a:off x="18307167" y="4593383"/>
            <a:ext cx="419201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3400" b="1" spc="-30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9 </a:t>
            </a:r>
            <a:r>
              <a:rPr lang="en-US" sz="3400" b="1" spc="-30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persons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3C8C68-0446-4A4D-B31A-B4E37E0AEDA2}"/>
              </a:ext>
            </a:extLst>
          </p:cNvPr>
          <p:cNvSpPr txBox="1"/>
          <p:nvPr/>
        </p:nvSpPr>
        <p:spPr>
          <a:xfrm>
            <a:off x="18477566" y="5229256"/>
            <a:ext cx="4903316" cy="190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Poppins" panose="00000500000000000000" pitchFamily="2" charset="0"/>
                <a:cs typeface="Poppins" panose="00000500000000000000" pitchFamily="2" charset="0"/>
              </a:rPr>
              <a:t>over time, minimum salary hike 11%, more than 5 years in company and left company. R&amp;D, Sales and 1 from HR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E53A35-7236-4833-BE11-6A59F9B7276A}"/>
              </a:ext>
            </a:extLst>
          </p:cNvPr>
          <p:cNvSpPr txBox="1"/>
          <p:nvPr/>
        </p:nvSpPr>
        <p:spPr>
          <a:xfrm>
            <a:off x="13519486" y="7235571"/>
            <a:ext cx="419201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</a:t>
            </a:r>
            <a:r>
              <a:rPr lang="es-NI" sz="3400" b="1" spc="-30" dirty="0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Time</a:t>
            </a:r>
            <a:endParaRPr lang="en-US" sz="3400" b="1" spc="-30" dirty="0">
              <a:solidFill>
                <a:schemeClr val="accent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AE444B-182D-434B-B9A1-06E03F90408A}"/>
              </a:ext>
            </a:extLst>
          </p:cNvPr>
          <p:cNvSpPr txBox="1"/>
          <p:nvPr/>
        </p:nvSpPr>
        <p:spPr>
          <a:xfrm>
            <a:off x="13519486" y="7871444"/>
            <a:ext cx="4192015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Poppins" panose="00000500000000000000" pitchFamily="2" charset="0"/>
                <a:cs typeface="Poppins" panose="00000500000000000000" pitchFamily="2" charset="0"/>
              </a:rPr>
              <a:t>Single, Female, 19 Years Old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8C99E3-6B94-4DB7-9B47-4A2E9BA47350}"/>
              </a:ext>
            </a:extLst>
          </p:cNvPr>
          <p:cNvSpPr txBox="1"/>
          <p:nvPr/>
        </p:nvSpPr>
        <p:spPr>
          <a:xfrm>
            <a:off x="13519486" y="9874202"/>
            <a:ext cx="419201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3400" b="1" spc="-30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54 </a:t>
            </a:r>
            <a:r>
              <a:rPr lang="en-US" sz="3400" b="1" spc="-30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persons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4B0593-C33B-48DA-A342-B5A276A14D48}"/>
              </a:ext>
            </a:extLst>
          </p:cNvPr>
          <p:cNvSpPr txBox="1"/>
          <p:nvPr/>
        </p:nvSpPr>
        <p:spPr>
          <a:xfrm>
            <a:off x="13519486" y="10510075"/>
            <a:ext cx="4192015" cy="2371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Poppins" panose="00000500000000000000" pitchFamily="2" charset="0"/>
                <a:cs typeface="Poppins" panose="00000500000000000000" pitchFamily="2" charset="0"/>
              </a:rPr>
              <a:t>With maximum performance rating and no promotion in the last 4 years ( all from R&amp;D and Sales 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4CAACE-8A60-4638-930F-D80A8287BBB2}"/>
              </a:ext>
            </a:extLst>
          </p:cNvPr>
          <p:cNvSpPr txBox="1"/>
          <p:nvPr/>
        </p:nvSpPr>
        <p:spPr>
          <a:xfrm>
            <a:off x="18477566" y="9874202"/>
            <a:ext cx="51162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3400" b="1" spc="-30" dirty="0">
                <a:solidFill>
                  <a:schemeClr val="accent5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72  </a:t>
            </a:r>
            <a:r>
              <a:rPr lang="en-US" sz="3400" b="1" spc="-30" dirty="0">
                <a:solidFill>
                  <a:schemeClr val="accent5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Due</a:t>
            </a:r>
            <a:r>
              <a:rPr lang="es-NI" sz="3400" b="1" spc="-30" dirty="0">
                <a:solidFill>
                  <a:schemeClr val="accent5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400" b="1" spc="-30" dirty="0">
                <a:solidFill>
                  <a:schemeClr val="accent5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</a:t>
            </a:r>
            <a:r>
              <a:rPr lang="es-NI" sz="3400" b="1" spc="-30" dirty="0">
                <a:solidFill>
                  <a:schemeClr val="accent5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400" b="1" spc="-30" dirty="0">
                <a:solidFill>
                  <a:schemeClr val="accent5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promotion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BD45A15-4BEB-48AE-8F6F-E706976A1632}"/>
              </a:ext>
            </a:extLst>
          </p:cNvPr>
          <p:cNvSpPr txBox="1"/>
          <p:nvPr/>
        </p:nvSpPr>
        <p:spPr>
          <a:xfrm>
            <a:off x="18477566" y="10510075"/>
            <a:ext cx="4192015" cy="2371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Poppins" panose="00000500000000000000" pitchFamily="2" charset="0"/>
                <a:cs typeface="Poppins" panose="00000500000000000000" pitchFamily="2" charset="0"/>
              </a:rPr>
              <a:t>There have been 10 years or more since last promoted. Need a promotion / major from R&amp;D, Life Science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C373E53-828F-40CE-9A25-D51670C4DE44}"/>
              </a:ext>
            </a:extLst>
          </p:cNvPr>
          <p:cNvSpPr txBox="1"/>
          <p:nvPr/>
        </p:nvSpPr>
        <p:spPr>
          <a:xfrm>
            <a:off x="8394315" y="732281"/>
            <a:ext cx="7564892" cy="123110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7400" b="1" spc="-3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Interesting facts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C820184-D8AE-47AC-BE0B-804EA5DA6538}"/>
              </a:ext>
            </a:extLst>
          </p:cNvPr>
          <p:cNvSpPr txBox="1"/>
          <p:nvPr/>
        </p:nvSpPr>
        <p:spPr>
          <a:xfrm>
            <a:off x="6857036" y="1872769"/>
            <a:ext cx="106394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30" dirty="0">
                <a:latin typeface="Poppins" panose="00000500000000000000" pitchFamily="2" charset="0"/>
                <a:cs typeface="Poppins" panose="00000500000000000000" pitchFamily="2" charset="0"/>
              </a:rPr>
              <a:t>To be considered and further analyzed inside of each Department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1DD951B-788E-4593-8181-B62F94F43A26}"/>
              </a:ext>
            </a:extLst>
          </p:cNvPr>
          <p:cNvSpPr txBox="1"/>
          <p:nvPr/>
        </p:nvSpPr>
        <p:spPr>
          <a:xfrm>
            <a:off x="4166247" y="5653467"/>
            <a:ext cx="202139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  <a:endParaRPr lang="en-US" sz="3400" b="1" spc="-3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F08D70-7B12-4931-BDAC-C7D0003BD3C5}"/>
              </a:ext>
            </a:extLst>
          </p:cNvPr>
          <p:cNvSpPr txBox="1"/>
          <p:nvPr/>
        </p:nvSpPr>
        <p:spPr>
          <a:xfrm>
            <a:off x="8109568" y="5769184"/>
            <a:ext cx="233265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16% </a:t>
            </a:r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Attrition rate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8A5828-6BE0-458F-B32A-E7A8B1124E3E}"/>
              </a:ext>
            </a:extLst>
          </p:cNvPr>
          <p:cNvSpPr txBox="1"/>
          <p:nvPr/>
        </p:nvSpPr>
        <p:spPr>
          <a:xfrm>
            <a:off x="5192889" y="11293837"/>
            <a:ext cx="320142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1009 lowest Income R&amp;D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8977C4-8F15-41DC-8E12-177114ECFD3C}"/>
              </a:ext>
            </a:extLst>
          </p:cNvPr>
          <p:cNvSpPr txBox="1"/>
          <p:nvPr/>
        </p:nvSpPr>
        <p:spPr>
          <a:xfrm>
            <a:off x="8109568" y="9143845"/>
            <a:ext cx="205043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37 </a:t>
            </a:r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average age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EFC072A-628F-4729-B4A6-A980B1F7E3EB}"/>
              </a:ext>
            </a:extLst>
          </p:cNvPr>
          <p:cNvSpPr txBox="1"/>
          <p:nvPr/>
        </p:nvSpPr>
        <p:spPr>
          <a:xfrm>
            <a:off x="2787021" y="7235570"/>
            <a:ext cx="202139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60% Male </a:t>
            </a:r>
            <a:endParaRPr lang="en-US" sz="3400" b="1" spc="-3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DDBB248-4060-4C3F-A997-18BDDC408BB3}"/>
              </a:ext>
            </a:extLst>
          </p:cNvPr>
          <p:cNvSpPr txBox="1"/>
          <p:nvPr/>
        </p:nvSpPr>
        <p:spPr>
          <a:xfrm>
            <a:off x="2528711" y="9584310"/>
            <a:ext cx="215617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133 R&amp;D </a:t>
            </a:r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Attrition</a:t>
            </a:r>
          </a:p>
        </p:txBody>
      </p:sp>
    </p:spTree>
    <p:extLst>
      <p:ext uri="{BB962C8B-B14F-4D97-AF65-F5344CB8AC3E}">
        <p14:creationId xmlns:p14="http://schemas.microsoft.com/office/powerpoint/2010/main" val="34254318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7941981-AC48-4C21-B14D-0484C2883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735" y="3601956"/>
            <a:ext cx="5440229" cy="4486710"/>
          </a:xfrm>
          <a:custGeom>
            <a:avLst/>
            <a:gdLst>
              <a:gd name="connsiteX0" fmla="*/ 4491009 w 5440229"/>
              <a:gd name="connsiteY0" fmla="*/ 0 h 4486710"/>
              <a:gd name="connsiteX1" fmla="*/ 4491009 w 5440229"/>
              <a:gd name="connsiteY1" fmla="*/ 1005531 h 4486710"/>
              <a:gd name="connsiteX2" fmla="*/ 4491009 w 5440229"/>
              <a:gd name="connsiteY2" fmla="*/ 1006451 h 4486710"/>
              <a:gd name="connsiteX3" fmla="*/ 4491929 w 5440229"/>
              <a:gd name="connsiteY3" fmla="*/ 1012890 h 4486710"/>
              <a:gd name="connsiteX4" fmla="*/ 4523225 w 5440229"/>
              <a:gd name="connsiteY4" fmla="*/ 1080969 h 4486710"/>
              <a:gd name="connsiteX5" fmla="*/ 4523225 w 5440229"/>
              <a:gd name="connsiteY5" fmla="*/ 1084783 h 4486710"/>
              <a:gd name="connsiteX6" fmla="*/ 4551343 w 5440229"/>
              <a:gd name="connsiteY6" fmla="*/ 1112872 h 4486710"/>
              <a:gd name="connsiteX7" fmla="*/ 4576162 w 5440229"/>
              <a:gd name="connsiteY7" fmla="*/ 1129400 h 4486710"/>
              <a:gd name="connsiteX8" fmla="*/ 4628558 w 5440229"/>
              <a:gd name="connsiteY8" fmla="*/ 1145011 h 4486710"/>
              <a:gd name="connsiteX9" fmla="*/ 4630396 w 5440229"/>
              <a:gd name="connsiteY9" fmla="*/ 1145011 h 4486710"/>
              <a:gd name="connsiteX10" fmla="*/ 4635912 w 5440229"/>
              <a:gd name="connsiteY10" fmla="*/ 1145929 h 4486710"/>
              <a:gd name="connsiteX11" fmla="*/ 4724157 w 5440229"/>
              <a:gd name="connsiteY11" fmla="*/ 1129400 h 4486710"/>
              <a:gd name="connsiteX12" fmla="*/ 5085410 w 5440229"/>
              <a:gd name="connsiteY12" fmla="*/ 1026555 h 4486710"/>
              <a:gd name="connsiteX13" fmla="*/ 5440229 w 5440229"/>
              <a:gd name="connsiteY13" fmla="*/ 1437935 h 4486710"/>
              <a:gd name="connsiteX14" fmla="*/ 5085410 w 5440229"/>
              <a:gd name="connsiteY14" fmla="*/ 1849315 h 4486710"/>
              <a:gd name="connsiteX15" fmla="*/ 4725076 w 5440229"/>
              <a:gd name="connsiteY15" fmla="*/ 1740960 h 4486710"/>
              <a:gd name="connsiteX16" fmla="*/ 4646942 w 5440229"/>
              <a:gd name="connsiteY16" fmla="*/ 1723514 h 4486710"/>
              <a:gd name="connsiteX17" fmla="*/ 4578920 w 5440229"/>
              <a:gd name="connsiteY17" fmla="*/ 1739124 h 4486710"/>
              <a:gd name="connsiteX18" fmla="*/ 4551343 w 5440229"/>
              <a:gd name="connsiteY18" fmla="*/ 1756571 h 4486710"/>
              <a:gd name="connsiteX19" fmla="*/ 4523225 w 5440229"/>
              <a:gd name="connsiteY19" fmla="*/ 1785486 h 4486710"/>
              <a:gd name="connsiteX20" fmla="*/ 4523225 w 5440229"/>
              <a:gd name="connsiteY20" fmla="*/ 1789348 h 4486710"/>
              <a:gd name="connsiteX21" fmla="*/ 4491929 w 5440229"/>
              <a:gd name="connsiteY21" fmla="*/ 1858346 h 4486710"/>
              <a:gd name="connsiteX22" fmla="*/ 4491009 w 5440229"/>
              <a:gd name="connsiteY22" fmla="*/ 1862026 h 4486710"/>
              <a:gd name="connsiteX23" fmla="*/ 4491009 w 5440229"/>
              <a:gd name="connsiteY23" fmla="*/ 1864786 h 4486710"/>
              <a:gd name="connsiteX24" fmla="*/ 4491009 w 5440229"/>
              <a:gd name="connsiteY24" fmla="*/ 2872157 h 4486710"/>
              <a:gd name="connsiteX25" fmla="*/ 4485486 w 5440229"/>
              <a:gd name="connsiteY25" fmla="*/ 2872157 h 4486710"/>
              <a:gd name="connsiteX26" fmla="*/ 4466156 w 5440229"/>
              <a:gd name="connsiteY26" fmla="*/ 2873077 h 4486710"/>
              <a:gd name="connsiteX27" fmla="*/ 4444065 w 5440229"/>
              <a:gd name="connsiteY27" fmla="*/ 2873077 h 4486710"/>
              <a:gd name="connsiteX28" fmla="*/ 4424735 w 5440229"/>
              <a:gd name="connsiteY28" fmla="*/ 2873997 h 4486710"/>
              <a:gd name="connsiteX29" fmla="*/ 4402643 w 5440229"/>
              <a:gd name="connsiteY29" fmla="*/ 2875837 h 4486710"/>
              <a:gd name="connsiteX30" fmla="*/ 4383313 w 5440229"/>
              <a:gd name="connsiteY30" fmla="*/ 2877677 h 4486710"/>
              <a:gd name="connsiteX31" fmla="*/ 4360301 w 5440229"/>
              <a:gd name="connsiteY31" fmla="*/ 2879517 h 4486710"/>
              <a:gd name="connsiteX32" fmla="*/ 4341891 w 5440229"/>
              <a:gd name="connsiteY32" fmla="*/ 2881357 h 4486710"/>
              <a:gd name="connsiteX33" fmla="*/ 4319800 w 5440229"/>
              <a:gd name="connsiteY33" fmla="*/ 2884117 h 4486710"/>
              <a:gd name="connsiteX34" fmla="*/ 4301391 w 5440229"/>
              <a:gd name="connsiteY34" fmla="*/ 2886876 h 4486710"/>
              <a:gd name="connsiteX35" fmla="*/ 4278379 w 5440229"/>
              <a:gd name="connsiteY35" fmla="*/ 2889636 h 4486710"/>
              <a:gd name="connsiteX36" fmla="*/ 4260889 w 5440229"/>
              <a:gd name="connsiteY36" fmla="*/ 2892396 h 4486710"/>
              <a:gd name="connsiteX37" fmla="*/ 4238798 w 5440229"/>
              <a:gd name="connsiteY37" fmla="*/ 2896076 h 4486710"/>
              <a:gd name="connsiteX38" fmla="*/ 4221309 w 5440229"/>
              <a:gd name="connsiteY38" fmla="*/ 2899756 h 4486710"/>
              <a:gd name="connsiteX39" fmla="*/ 4199217 w 5440229"/>
              <a:gd name="connsiteY39" fmla="*/ 2904356 h 4486710"/>
              <a:gd name="connsiteX40" fmla="*/ 4180808 w 5440229"/>
              <a:gd name="connsiteY40" fmla="*/ 2907116 h 4486710"/>
              <a:gd name="connsiteX41" fmla="*/ 4158717 w 5440229"/>
              <a:gd name="connsiteY41" fmla="*/ 2912636 h 4486710"/>
              <a:gd name="connsiteX42" fmla="*/ 4141227 w 5440229"/>
              <a:gd name="connsiteY42" fmla="*/ 2916316 h 4486710"/>
              <a:gd name="connsiteX43" fmla="*/ 4120057 w 5440229"/>
              <a:gd name="connsiteY43" fmla="*/ 2920916 h 4486710"/>
              <a:gd name="connsiteX44" fmla="*/ 4101647 w 5440229"/>
              <a:gd name="connsiteY44" fmla="*/ 2926435 h 4486710"/>
              <a:gd name="connsiteX45" fmla="*/ 4080476 w 5440229"/>
              <a:gd name="connsiteY45" fmla="*/ 2931955 h 4486710"/>
              <a:gd name="connsiteX46" fmla="*/ 4063907 w 5440229"/>
              <a:gd name="connsiteY46" fmla="*/ 2936555 h 4486710"/>
              <a:gd name="connsiteX47" fmla="*/ 4041816 w 5440229"/>
              <a:gd name="connsiteY47" fmla="*/ 2943915 h 4486710"/>
              <a:gd name="connsiteX48" fmla="*/ 4025247 w 5440229"/>
              <a:gd name="connsiteY48" fmla="*/ 2947595 h 4486710"/>
              <a:gd name="connsiteX49" fmla="*/ 4003156 w 5440229"/>
              <a:gd name="connsiteY49" fmla="*/ 2955874 h 4486710"/>
              <a:gd name="connsiteX50" fmla="*/ 3987508 w 5440229"/>
              <a:gd name="connsiteY50" fmla="*/ 2960474 h 4486710"/>
              <a:gd name="connsiteX51" fmla="*/ 3966337 w 5440229"/>
              <a:gd name="connsiteY51" fmla="*/ 2968754 h 4486710"/>
              <a:gd name="connsiteX52" fmla="*/ 3949768 w 5440229"/>
              <a:gd name="connsiteY52" fmla="*/ 2974274 h 4486710"/>
              <a:gd name="connsiteX53" fmla="*/ 3928597 w 5440229"/>
              <a:gd name="connsiteY53" fmla="*/ 2982554 h 4486710"/>
              <a:gd name="connsiteX54" fmla="*/ 3912949 w 5440229"/>
              <a:gd name="connsiteY54" fmla="*/ 2988994 h 4486710"/>
              <a:gd name="connsiteX55" fmla="*/ 3890857 w 5440229"/>
              <a:gd name="connsiteY55" fmla="*/ 2997273 h 4486710"/>
              <a:gd name="connsiteX56" fmla="*/ 3876130 w 5440229"/>
              <a:gd name="connsiteY56" fmla="*/ 3003713 h 4486710"/>
              <a:gd name="connsiteX57" fmla="*/ 3854039 w 5440229"/>
              <a:gd name="connsiteY57" fmla="*/ 3013833 h 4486710"/>
              <a:gd name="connsiteX58" fmla="*/ 3840231 w 5440229"/>
              <a:gd name="connsiteY58" fmla="*/ 3019353 h 4486710"/>
              <a:gd name="connsiteX59" fmla="*/ 3818140 w 5440229"/>
              <a:gd name="connsiteY59" fmla="*/ 3029472 h 4486710"/>
              <a:gd name="connsiteX60" fmla="*/ 3804333 w 5440229"/>
              <a:gd name="connsiteY60" fmla="*/ 3036832 h 4486710"/>
              <a:gd name="connsiteX61" fmla="*/ 3782241 w 5440229"/>
              <a:gd name="connsiteY61" fmla="*/ 3046952 h 4486710"/>
              <a:gd name="connsiteX62" fmla="*/ 3769355 w 5440229"/>
              <a:gd name="connsiteY62" fmla="*/ 3054312 h 4486710"/>
              <a:gd name="connsiteX63" fmla="*/ 3747263 w 5440229"/>
              <a:gd name="connsiteY63" fmla="*/ 3066271 h 4486710"/>
              <a:gd name="connsiteX64" fmla="*/ 3734377 w 5440229"/>
              <a:gd name="connsiteY64" fmla="*/ 3072711 h 4486710"/>
              <a:gd name="connsiteX65" fmla="*/ 3712285 w 5440229"/>
              <a:gd name="connsiteY65" fmla="*/ 3084671 h 4486710"/>
              <a:gd name="connsiteX66" fmla="*/ 3699398 w 5440229"/>
              <a:gd name="connsiteY66" fmla="*/ 3092031 h 4486710"/>
              <a:gd name="connsiteX67" fmla="*/ 3677307 w 5440229"/>
              <a:gd name="connsiteY67" fmla="*/ 3104910 h 4486710"/>
              <a:gd name="connsiteX68" fmla="*/ 3666261 w 5440229"/>
              <a:gd name="connsiteY68" fmla="*/ 3111350 h 4486710"/>
              <a:gd name="connsiteX69" fmla="*/ 3643249 w 5440229"/>
              <a:gd name="connsiteY69" fmla="*/ 3126070 h 4486710"/>
              <a:gd name="connsiteX70" fmla="*/ 3633124 w 5440229"/>
              <a:gd name="connsiteY70" fmla="*/ 3133429 h 4486710"/>
              <a:gd name="connsiteX71" fmla="*/ 3610112 w 5440229"/>
              <a:gd name="connsiteY71" fmla="*/ 3148149 h 4486710"/>
              <a:gd name="connsiteX72" fmla="*/ 3599987 w 5440229"/>
              <a:gd name="connsiteY72" fmla="*/ 3154589 h 4486710"/>
              <a:gd name="connsiteX73" fmla="*/ 3576975 w 5440229"/>
              <a:gd name="connsiteY73" fmla="*/ 3170228 h 4486710"/>
              <a:gd name="connsiteX74" fmla="*/ 3567770 w 5440229"/>
              <a:gd name="connsiteY74" fmla="*/ 3177588 h 4486710"/>
              <a:gd name="connsiteX75" fmla="*/ 3543838 w 5440229"/>
              <a:gd name="connsiteY75" fmla="*/ 3194148 h 4486710"/>
              <a:gd name="connsiteX76" fmla="*/ 3535553 w 5440229"/>
              <a:gd name="connsiteY76" fmla="*/ 3200587 h 4486710"/>
              <a:gd name="connsiteX77" fmla="*/ 3511621 w 5440229"/>
              <a:gd name="connsiteY77" fmla="*/ 3218987 h 4486710"/>
              <a:gd name="connsiteX78" fmla="*/ 3504257 w 5440229"/>
              <a:gd name="connsiteY78" fmla="*/ 3223587 h 4486710"/>
              <a:gd name="connsiteX79" fmla="*/ 3478484 w 5440229"/>
              <a:gd name="connsiteY79" fmla="*/ 3245666 h 4486710"/>
              <a:gd name="connsiteX80" fmla="*/ 3473881 w 5440229"/>
              <a:gd name="connsiteY80" fmla="*/ 3248426 h 4486710"/>
              <a:gd name="connsiteX81" fmla="*/ 3446267 w 5440229"/>
              <a:gd name="connsiteY81" fmla="*/ 3271425 h 4486710"/>
              <a:gd name="connsiteX82" fmla="*/ 3444426 w 5440229"/>
              <a:gd name="connsiteY82" fmla="*/ 3273265 h 4486710"/>
              <a:gd name="connsiteX83" fmla="*/ 3276899 w 5440229"/>
              <a:gd name="connsiteY83" fmla="*/ 3440700 h 4486710"/>
              <a:gd name="connsiteX84" fmla="*/ 3275979 w 5440229"/>
              <a:gd name="connsiteY84" fmla="*/ 3441620 h 4486710"/>
              <a:gd name="connsiteX85" fmla="*/ 3251126 w 5440229"/>
              <a:gd name="connsiteY85" fmla="*/ 3471060 h 4486710"/>
              <a:gd name="connsiteX86" fmla="*/ 3248365 w 5440229"/>
              <a:gd name="connsiteY86" fmla="*/ 3473819 h 4486710"/>
              <a:gd name="connsiteX87" fmla="*/ 3227193 w 5440229"/>
              <a:gd name="connsiteY87" fmla="*/ 3500499 h 4486710"/>
              <a:gd name="connsiteX88" fmla="*/ 3222591 w 5440229"/>
              <a:gd name="connsiteY88" fmla="*/ 3506939 h 4486710"/>
              <a:gd name="connsiteX89" fmla="*/ 3203261 w 5440229"/>
              <a:gd name="connsiteY89" fmla="*/ 3531778 h 4486710"/>
              <a:gd name="connsiteX90" fmla="*/ 3197738 w 5440229"/>
              <a:gd name="connsiteY90" fmla="*/ 3539138 h 4486710"/>
              <a:gd name="connsiteX91" fmla="*/ 3180249 w 5440229"/>
              <a:gd name="connsiteY91" fmla="*/ 3563057 h 4486710"/>
              <a:gd name="connsiteX92" fmla="*/ 3173806 w 5440229"/>
              <a:gd name="connsiteY92" fmla="*/ 3571337 h 4486710"/>
              <a:gd name="connsiteX93" fmla="*/ 3158158 w 5440229"/>
              <a:gd name="connsiteY93" fmla="*/ 3596176 h 4486710"/>
              <a:gd name="connsiteX94" fmla="*/ 3150794 w 5440229"/>
              <a:gd name="connsiteY94" fmla="*/ 3605376 h 4486710"/>
              <a:gd name="connsiteX95" fmla="*/ 3136066 w 5440229"/>
              <a:gd name="connsiteY95" fmla="*/ 3629295 h 4486710"/>
              <a:gd name="connsiteX96" fmla="*/ 3129623 w 5440229"/>
              <a:gd name="connsiteY96" fmla="*/ 3638495 h 4486710"/>
              <a:gd name="connsiteX97" fmla="*/ 3114895 w 5440229"/>
              <a:gd name="connsiteY97" fmla="*/ 3661494 h 4486710"/>
              <a:gd name="connsiteX98" fmla="*/ 3108452 w 5440229"/>
              <a:gd name="connsiteY98" fmla="*/ 3672534 h 4486710"/>
              <a:gd name="connsiteX99" fmla="*/ 3094645 w 5440229"/>
              <a:gd name="connsiteY99" fmla="*/ 3695533 h 4486710"/>
              <a:gd name="connsiteX100" fmla="*/ 3088201 w 5440229"/>
              <a:gd name="connsiteY100" fmla="*/ 3707493 h 4486710"/>
              <a:gd name="connsiteX101" fmla="*/ 3075315 w 5440229"/>
              <a:gd name="connsiteY101" fmla="*/ 3730492 h 4486710"/>
              <a:gd name="connsiteX102" fmla="*/ 3069792 w 5440229"/>
              <a:gd name="connsiteY102" fmla="*/ 3741532 h 4486710"/>
              <a:gd name="connsiteX103" fmla="*/ 3057826 w 5440229"/>
              <a:gd name="connsiteY103" fmla="*/ 3764531 h 4486710"/>
              <a:gd name="connsiteX104" fmla="*/ 3050462 w 5440229"/>
              <a:gd name="connsiteY104" fmla="*/ 3777411 h 4486710"/>
              <a:gd name="connsiteX105" fmla="*/ 3039416 w 5440229"/>
              <a:gd name="connsiteY105" fmla="*/ 3800410 h 4486710"/>
              <a:gd name="connsiteX106" fmla="*/ 3032973 w 5440229"/>
              <a:gd name="connsiteY106" fmla="*/ 3813290 h 4486710"/>
              <a:gd name="connsiteX107" fmla="*/ 3021927 w 5440229"/>
              <a:gd name="connsiteY107" fmla="*/ 3836289 h 4486710"/>
              <a:gd name="connsiteX108" fmla="*/ 3016404 w 5440229"/>
              <a:gd name="connsiteY108" fmla="*/ 3849169 h 4486710"/>
              <a:gd name="connsiteX109" fmla="*/ 3006279 w 5440229"/>
              <a:gd name="connsiteY109" fmla="*/ 3872168 h 4486710"/>
              <a:gd name="connsiteX110" fmla="*/ 3000756 w 5440229"/>
              <a:gd name="connsiteY110" fmla="*/ 3885968 h 4486710"/>
              <a:gd name="connsiteX111" fmla="*/ 2990631 w 5440229"/>
              <a:gd name="connsiteY111" fmla="*/ 3908967 h 4486710"/>
              <a:gd name="connsiteX112" fmla="*/ 2986029 w 5440229"/>
              <a:gd name="connsiteY112" fmla="*/ 3922766 h 4486710"/>
              <a:gd name="connsiteX113" fmla="*/ 2976824 w 5440229"/>
              <a:gd name="connsiteY113" fmla="*/ 3945766 h 4486710"/>
              <a:gd name="connsiteX114" fmla="*/ 2971301 w 5440229"/>
              <a:gd name="connsiteY114" fmla="*/ 3960485 h 4486710"/>
              <a:gd name="connsiteX115" fmla="*/ 2963017 w 5440229"/>
              <a:gd name="connsiteY115" fmla="*/ 3983485 h 4486710"/>
              <a:gd name="connsiteX116" fmla="*/ 2958414 w 5440229"/>
              <a:gd name="connsiteY116" fmla="*/ 3998204 h 4486710"/>
              <a:gd name="connsiteX117" fmla="*/ 2951050 w 5440229"/>
              <a:gd name="connsiteY117" fmla="*/ 4022124 h 4486710"/>
              <a:gd name="connsiteX118" fmla="*/ 2945527 w 5440229"/>
              <a:gd name="connsiteY118" fmla="*/ 4035923 h 4486710"/>
              <a:gd name="connsiteX119" fmla="*/ 2939084 w 5440229"/>
              <a:gd name="connsiteY119" fmla="*/ 4059843 h 4486710"/>
              <a:gd name="connsiteX120" fmla="*/ 2934482 w 5440229"/>
              <a:gd name="connsiteY120" fmla="*/ 4075482 h 4486710"/>
              <a:gd name="connsiteX121" fmla="*/ 2928959 w 5440229"/>
              <a:gd name="connsiteY121" fmla="*/ 4098481 h 4486710"/>
              <a:gd name="connsiteX122" fmla="*/ 2924357 w 5440229"/>
              <a:gd name="connsiteY122" fmla="*/ 4114121 h 4486710"/>
              <a:gd name="connsiteX123" fmla="*/ 2918833 w 5440229"/>
              <a:gd name="connsiteY123" fmla="*/ 4138040 h 4486710"/>
              <a:gd name="connsiteX124" fmla="*/ 2915152 w 5440229"/>
              <a:gd name="connsiteY124" fmla="*/ 4153680 h 4486710"/>
              <a:gd name="connsiteX125" fmla="*/ 2910549 w 5440229"/>
              <a:gd name="connsiteY125" fmla="*/ 4177599 h 4486710"/>
              <a:gd name="connsiteX126" fmla="*/ 2905947 w 5440229"/>
              <a:gd name="connsiteY126" fmla="*/ 4193239 h 4486710"/>
              <a:gd name="connsiteX127" fmla="*/ 2902265 w 5440229"/>
              <a:gd name="connsiteY127" fmla="*/ 4217158 h 4486710"/>
              <a:gd name="connsiteX128" fmla="*/ 2898583 w 5440229"/>
              <a:gd name="connsiteY128" fmla="*/ 4233718 h 4486710"/>
              <a:gd name="connsiteX129" fmla="*/ 2894901 w 5440229"/>
              <a:gd name="connsiteY129" fmla="*/ 4257637 h 4486710"/>
              <a:gd name="connsiteX130" fmla="*/ 2892140 w 5440229"/>
              <a:gd name="connsiteY130" fmla="*/ 4274196 h 4486710"/>
              <a:gd name="connsiteX131" fmla="*/ 2889378 w 5440229"/>
              <a:gd name="connsiteY131" fmla="*/ 4297196 h 4486710"/>
              <a:gd name="connsiteX132" fmla="*/ 2887537 w 5440229"/>
              <a:gd name="connsiteY132" fmla="*/ 4314675 h 4486710"/>
              <a:gd name="connsiteX133" fmla="*/ 2883855 w 5440229"/>
              <a:gd name="connsiteY133" fmla="*/ 4338595 h 4486710"/>
              <a:gd name="connsiteX134" fmla="*/ 2882935 w 5440229"/>
              <a:gd name="connsiteY134" fmla="*/ 4355154 h 4486710"/>
              <a:gd name="connsiteX135" fmla="*/ 2880173 w 5440229"/>
              <a:gd name="connsiteY135" fmla="*/ 4379993 h 4486710"/>
              <a:gd name="connsiteX136" fmla="*/ 2879253 w 5440229"/>
              <a:gd name="connsiteY136" fmla="*/ 4396553 h 4486710"/>
              <a:gd name="connsiteX137" fmla="*/ 2877412 w 5440229"/>
              <a:gd name="connsiteY137" fmla="*/ 4421392 h 4486710"/>
              <a:gd name="connsiteX138" fmla="*/ 2876491 w 5440229"/>
              <a:gd name="connsiteY138" fmla="*/ 4438872 h 4486710"/>
              <a:gd name="connsiteX139" fmla="*/ 2875571 w 5440229"/>
              <a:gd name="connsiteY139" fmla="*/ 4463711 h 4486710"/>
              <a:gd name="connsiteX140" fmla="*/ 2875571 w 5440229"/>
              <a:gd name="connsiteY140" fmla="*/ 4479350 h 4486710"/>
              <a:gd name="connsiteX141" fmla="*/ 2874651 w 5440229"/>
              <a:gd name="connsiteY141" fmla="*/ 4486710 h 4486710"/>
              <a:gd name="connsiteX142" fmla="*/ 1870410 w 5440229"/>
              <a:gd name="connsiteY142" fmla="*/ 4486710 h 4486710"/>
              <a:gd name="connsiteX143" fmla="*/ 1799533 w 5440229"/>
              <a:gd name="connsiteY143" fmla="*/ 4431512 h 4486710"/>
              <a:gd name="connsiteX144" fmla="*/ 1799533 w 5440229"/>
              <a:gd name="connsiteY144" fmla="*/ 4341354 h 4486710"/>
              <a:gd name="connsiteX145" fmla="*/ 1916434 w 5440229"/>
              <a:gd name="connsiteY145" fmla="*/ 3951286 h 4486710"/>
              <a:gd name="connsiteX146" fmla="*/ 1439627 w 5440229"/>
              <a:gd name="connsiteY146" fmla="*/ 3531778 h 4486710"/>
              <a:gd name="connsiteX147" fmla="*/ 963740 w 5440229"/>
              <a:gd name="connsiteY147" fmla="*/ 3951286 h 4486710"/>
              <a:gd name="connsiteX148" fmla="*/ 1073277 w 5440229"/>
              <a:gd name="connsiteY148" fmla="*/ 4340435 h 4486710"/>
              <a:gd name="connsiteX149" fmla="*/ 1073277 w 5440229"/>
              <a:gd name="connsiteY149" fmla="*/ 4432432 h 4486710"/>
              <a:gd name="connsiteX150" fmla="*/ 1004241 w 5440229"/>
              <a:gd name="connsiteY150" fmla="*/ 4486710 h 4486710"/>
              <a:gd name="connsiteX151" fmla="*/ 0 w 5440229"/>
              <a:gd name="connsiteY151" fmla="*/ 4486710 h 4486710"/>
              <a:gd name="connsiteX152" fmla="*/ 1324567 w 5440229"/>
              <a:gd name="connsiteY152" fmla="*/ 1322922 h 4486710"/>
              <a:gd name="connsiteX153" fmla="*/ 4491009 w 5440229"/>
              <a:gd name="connsiteY153" fmla="*/ 0 h 448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5440229" h="4486710">
                <a:moveTo>
                  <a:pt x="4491009" y="0"/>
                </a:moveTo>
                <a:lnTo>
                  <a:pt x="4491009" y="1005531"/>
                </a:lnTo>
                <a:lnTo>
                  <a:pt x="4491009" y="1006451"/>
                </a:lnTo>
                <a:lnTo>
                  <a:pt x="4491929" y="1012890"/>
                </a:lnTo>
                <a:cubicBezTo>
                  <a:pt x="4497452" y="1038650"/>
                  <a:pt x="4507577" y="1061649"/>
                  <a:pt x="4523225" y="1080969"/>
                </a:cubicBezTo>
                <a:lnTo>
                  <a:pt x="4523225" y="1084783"/>
                </a:lnTo>
                <a:lnTo>
                  <a:pt x="4551343" y="1112872"/>
                </a:lnTo>
                <a:cubicBezTo>
                  <a:pt x="4558697" y="1119299"/>
                  <a:pt x="4566970" y="1124809"/>
                  <a:pt x="4576162" y="1129400"/>
                </a:cubicBezTo>
                <a:cubicBezTo>
                  <a:pt x="4592708" y="1137665"/>
                  <a:pt x="4610174" y="1143174"/>
                  <a:pt x="4628558" y="1145011"/>
                </a:cubicBezTo>
                <a:cubicBezTo>
                  <a:pt x="4629477" y="1145011"/>
                  <a:pt x="4630396" y="1145011"/>
                  <a:pt x="4630396" y="1145011"/>
                </a:cubicBezTo>
                <a:cubicBezTo>
                  <a:pt x="4633154" y="1145929"/>
                  <a:pt x="4634073" y="1145929"/>
                  <a:pt x="4635912" y="1145929"/>
                </a:cubicBezTo>
                <a:cubicBezTo>
                  <a:pt x="4665327" y="1147765"/>
                  <a:pt x="4696580" y="1143174"/>
                  <a:pt x="4724157" y="1129400"/>
                </a:cubicBezTo>
                <a:cubicBezTo>
                  <a:pt x="4856524" y="1064204"/>
                  <a:pt x="4991650" y="1026555"/>
                  <a:pt x="5085410" y="1026555"/>
                </a:cubicBezTo>
                <a:cubicBezTo>
                  <a:pt x="5301427" y="1026555"/>
                  <a:pt x="5440229" y="1187251"/>
                  <a:pt x="5440229" y="1437935"/>
                </a:cubicBezTo>
                <a:cubicBezTo>
                  <a:pt x="5440229" y="1688620"/>
                  <a:pt x="5301427" y="1849315"/>
                  <a:pt x="5085410" y="1849315"/>
                </a:cubicBezTo>
                <a:cubicBezTo>
                  <a:pt x="4994407" y="1849315"/>
                  <a:pt x="4860201" y="1809830"/>
                  <a:pt x="4725076" y="1740960"/>
                </a:cubicBezTo>
                <a:cubicBezTo>
                  <a:pt x="4700257" y="1728105"/>
                  <a:pt x="4673600" y="1722595"/>
                  <a:pt x="4646942" y="1723514"/>
                </a:cubicBezTo>
                <a:cubicBezTo>
                  <a:pt x="4623962" y="1723514"/>
                  <a:pt x="4600062" y="1729023"/>
                  <a:pt x="4578920" y="1739124"/>
                </a:cubicBezTo>
                <a:cubicBezTo>
                  <a:pt x="4567889" y="1744633"/>
                  <a:pt x="4559616" y="1751061"/>
                  <a:pt x="4551343" y="1756571"/>
                </a:cubicBezTo>
                <a:lnTo>
                  <a:pt x="4523225" y="1785486"/>
                </a:lnTo>
                <a:lnTo>
                  <a:pt x="4523225" y="1789348"/>
                </a:lnTo>
                <a:cubicBezTo>
                  <a:pt x="4507577" y="1809588"/>
                  <a:pt x="4497452" y="1833507"/>
                  <a:pt x="4491929" y="1858346"/>
                </a:cubicBezTo>
                <a:lnTo>
                  <a:pt x="4491009" y="1862026"/>
                </a:lnTo>
                <a:lnTo>
                  <a:pt x="4491009" y="1864786"/>
                </a:lnTo>
                <a:lnTo>
                  <a:pt x="4491009" y="2872157"/>
                </a:lnTo>
                <a:cubicBezTo>
                  <a:pt x="4489168" y="2872157"/>
                  <a:pt x="4487327" y="2872157"/>
                  <a:pt x="4485486" y="2872157"/>
                </a:cubicBezTo>
                <a:cubicBezTo>
                  <a:pt x="4479043" y="2872157"/>
                  <a:pt x="4472599" y="2873077"/>
                  <a:pt x="4466156" y="2873077"/>
                </a:cubicBezTo>
                <a:cubicBezTo>
                  <a:pt x="4458792" y="2873077"/>
                  <a:pt x="4451429" y="2873077"/>
                  <a:pt x="4444065" y="2873077"/>
                </a:cubicBezTo>
                <a:cubicBezTo>
                  <a:pt x="4437621" y="2873077"/>
                  <a:pt x="4431178" y="2873997"/>
                  <a:pt x="4424735" y="2873997"/>
                </a:cubicBezTo>
                <a:cubicBezTo>
                  <a:pt x="4417371" y="2874917"/>
                  <a:pt x="4409087" y="2875837"/>
                  <a:pt x="4402643" y="2875837"/>
                </a:cubicBezTo>
                <a:cubicBezTo>
                  <a:pt x="4395279" y="2876757"/>
                  <a:pt x="4389757" y="2877677"/>
                  <a:pt x="4383313" y="2877677"/>
                </a:cubicBezTo>
                <a:cubicBezTo>
                  <a:pt x="4375949" y="2878597"/>
                  <a:pt x="4367665" y="2878597"/>
                  <a:pt x="4360301" y="2879517"/>
                </a:cubicBezTo>
                <a:cubicBezTo>
                  <a:pt x="4354778" y="2880437"/>
                  <a:pt x="4348335" y="2881357"/>
                  <a:pt x="4341891" y="2881357"/>
                </a:cubicBezTo>
                <a:cubicBezTo>
                  <a:pt x="4334527" y="2882277"/>
                  <a:pt x="4327164" y="2883197"/>
                  <a:pt x="4319800" y="2884117"/>
                </a:cubicBezTo>
                <a:cubicBezTo>
                  <a:pt x="4313357" y="2885037"/>
                  <a:pt x="4306913" y="2885957"/>
                  <a:pt x="4301391" y="2886876"/>
                </a:cubicBezTo>
                <a:cubicBezTo>
                  <a:pt x="4294027" y="2886876"/>
                  <a:pt x="4286663" y="2888716"/>
                  <a:pt x="4278379" y="2889636"/>
                </a:cubicBezTo>
                <a:cubicBezTo>
                  <a:pt x="4272855" y="2889636"/>
                  <a:pt x="4267333" y="2891476"/>
                  <a:pt x="4260889" y="2892396"/>
                </a:cubicBezTo>
                <a:cubicBezTo>
                  <a:pt x="4253525" y="2893316"/>
                  <a:pt x="4246162" y="2895156"/>
                  <a:pt x="4238798" y="2896076"/>
                </a:cubicBezTo>
                <a:cubicBezTo>
                  <a:pt x="4232355" y="2896996"/>
                  <a:pt x="4225911" y="2898836"/>
                  <a:pt x="4221309" y="2899756"/>
                </a:cubicBezTo>
                <a:cubicBezTo>
                  <a:pt x="4213025" y="2900676"/>
                  <a:pt x="4205661" y="2902516"/>
                  <a:pt x="4199217" y="2904356"/>
                </a:cubicBezTo>
                <a:cubicBezTo>
                  <a:pt x="4192774" y="2904356"/>
                  <a:pt x="4186331" y="2906196"/>
                  <a:pt x="4180808" y="2907116"/>
                </a:cubicBezTo>
                <a:cubicBezTo>
                  <a:pt x="4173444" y="2908036"/>
                  <a:pt x="4166080" y="2910796"/>
                  <a:pt x="4158717" y="2912636"/>
                </a:cubicBezTo>
                <a:cubicBezTo>
                  <a:pt x="4153194" y="2912636"/>
                  <a:pt x="4146750" y="2914476"/>
                  <a:pt x="4141227" y="2916316"/>
                </a:cubicBezTo>
                <a:cubicBezTo>
                  <a:pt x="4133863" y="2918156"/>
                  <a:pt x="4126500" y="2919996"/>
                  <a:pt x="4120057" y="2920916"/>
                </a:cubicBezTo>
                <a:cubicBezTo>
                  <a:pt x="4113613" y="2922755"/>
                  <a:pt x="4108090" y="2924595"/>
                  <a:pt x="4101647" y="2926435"/>
                </a:cubicBezTo>
                <a:cubicBezTo>
                  <a:pt x="4095203" y="2927355"/>
                  <a:pt x="4087840" y="2930115"/>
                  <a:pt x="4080476" y="2931955"/>
                </a:cubicBezTo>
                <a:cubicBezTo>
                  <a:pt x="4074953" y="2933795"/>
                  <a:pt x="4069430" y="2934715"/>
                  <a:pt x="4063907" y="2936555"/>
                </a:cubicBezTo>
                <a:cubicBezTo>
                  <a:pt x="4056543" y="2939315"/>
                  <a:pt x="4049180" y="2941155"/>
                  <a:pt x="4041816" y="2943915"/>
                </a:cubicBezTo>
                <a:cubicBezTo>
                  <a:pt x="4036293" y="2944835"/>
                  <a:pt x="4030770" y="2946675"/>
                  <a:pt x="4025247" y="2947595"/>
                </a:cubicBezTo>
                <a:cubicBezTo>
                  <a:pt x="4018804" y="2950355"/>
                  <a:pt x="4010520" y="2952195"/>
                  <a:pt x="4003156" y="2955874"/>
                </a:cubicBezTo>
                <a:cubicBezTo>
                  <a:pt x="3997633" y="2957714"/>
                  <a:pt x="3992110" y="2958634"/>
                  <a:pt x="3987508" y="2960474"/>
                </a:cubicBezTo>
                <a:cubicBezTo>
                  <a:pt x="3980144" y="2963234"/>
                  <a:pt x="3972780" y="2965994"/>
                  <a:pt x="3966337" y="2968754"/>
                </a:cubicBezTo>
                <a:cubicBezTo>
                  <a:pt x="3960814" y="2970594"/>
                  <a:pt x="3955291" y="2972434"/>
                  <a:pt x="3949768" y="2974274"/>
                </a:cubicBezTo>
                <a:cubicBezTo>
                  <a:pt x="3943325" y="2977034"/>
                  <a:pt x="3935041" y="2979794"/>
                  <a:pt x="3928597" y="2982554"/>
                </a:cubicBezTo>
                <a:cubicBezTo>
                  <a:pt x="3923074" y="2984394"/>
                  <a:pt x="3917551" y="2986234"/>
                  <a:pt x="3912949" y="2988994"/>
                </a:cubicBezTo>
                <a:cubicBezTo>
                  <a:pt x="3905585" y="2991753"/>
                  <a:pt x="3898221" y="2994513"/>
                  <a:pt x="3890857" y="2997273"/>
                </a:cubicBezTo>
                <a:cubicBezTo>
                  <a:pt x="3885335" y="3000033"/>
                  <a:pt x="3881653" y="3001873"/>
                  <a:pt x="3876130" y="3003713"/>
                </a:cubicBezTo>
                <a:cubicBezTo>
                  <a:pt x="3868766" y="3006473"/>
                  <a:pt x="3861402" y="3010153"/>
                  <a:pt x="3854039" y="3013833"/>
                </a:cubicBezTo>
                <a:cubicBezTo>
                  <a:pt x="3849436" y="3015673"/>
                  <a:pt x="3844834" y="3017513"/>
                  <a:pt x="3840231" y="3019353"/>
                </a:cubicBezTo>
                <a:cubicBezTo>
                  <a:pt x="3831947" y="3023033"/>
                  <a:pt x="3825504" y="3026712"/>
                  <a:pt x="3818140" y="3029472"/>
                </a:cubicBezTo>
                <a:cubicBezTo>
                  <a:pt x="3813537" y="3032232"/>
                  <a:pt x="3808935" y="3034072"/>
                  <a:pt x="3804333" y="3036832"/>
                </a:cubicBezTo>
                <a:cubicBezTo>
                  <a:pt x="3796969" y="3040512"/>
                  <a:pt x="3789605" y="3044192"/>
                  <a:pt x="3782241" y="3046952"/>
                </a:cubicBezTo>
                <a:cubicBezTo>
                  <a:pt x="3777639" y="3049712"/>
                  <a:pt x="3773957" y="3051552"/>
                  <a:pt x="3769355" y="3054312"/>
                </a:cubicBezTo>
                <a:cubicBezTo>
                  <a:pt x="3761070" y="3057992"/>
                  <a:pt x="3753707" y="3061671"/>
                  <a:pt x="3747263" y="3066271"/>
                </a:cubicBezTo>
                <a:cubicBezTo>
                  <a:pt x="3742661" y="3068111"/>
                  <a:pt x="3738979" y="3070871"/>
                  <a:pt x="3734377" y="3072711"/>
                </a:cubicBezTo>
                <a:cubicBezTo>
                  <a:pt x="3726092" y="3076391"/>
                  <a:pt x="3719649" y="3080991"/>
                  <a:pt x="3712285" y="3084671"/>
                </a:cubicBezTo>
                <a:cubicBezTo>
                  <a:pt x="3707683" y="3087431"/>
                  <a:pt x="3703080" y="3090191"/>
                  <a:pt x="3699398" y="3092031"/>
                </a:cubicBezTo>
                <a:cubicBezTo>
                  <a:pt x="3692035" y="3096630"/>
                  <a:pt x="3685591" y="3100310"/>
                  <a:pt x="3677307" y="3104910"/>
                </a:cubicBezTo>
                <a:cubicBezTo>
                  <a:pt x="3673625" y="3107670"/>
                  <a:pt x="3669943" y="3109510"/>
                  <a:pt x="3666261" y="3111350"/>
                </a:cubicBezTo>
                <a:cubicBezTo>
                  <a:pt x="3658897" y="3115950"/>
                  <a:pt x="3650613" y="3121470"/>
                  <a:pt x="3643249" y="3126070"/>
                </a:cubicBezTo>
                <a:cubicBezTo>
                  <a:pt x="3640488" y="3128829"/>
                  <a:pt x="3636806" y="3130669"/>
                  <a:pt x="3633124" y="3133429"/>
                </a:cubicBezTo>
                <a:cubicBezTo>
                  <a:pt x="3624840" y="3138029"/>
                  <a:pt x="3617476" y="3142629"/>
                  <a:pt x="3610112" y="3148149"/>
                </a:cubicBezTo>
                <a:cubicBezTo>
                  <a:pt x="3607351" y="3149989"/>
                  <a:pt x="3602748" y="3152749"/>
                  <a:pt x="3599987" y="3154589"/>
                </a:cubicBezTo>
                <a:cubicBezTo>
                  <a:pt x="3591703" y="3160109"/>
                  <a:pt x="3584339" y="3165628"/>
                  <a:pt x="3576975" y="3170228"/>
                </a:cubicBezTo>
                <a:cubicBezTo>
                  <a:pt x="3574213" y="3172988"/>
                  <a:pt x="3570531" y="3174828"/>
                  <a:pt x="3567770" y="3177588"/>
                </a:cubicBezTo>
                <a:cubicBezTo>
                  <a:pt x="3559486" y="3182188"/>
                  <a:pt x="3552122" y="3188628"/>
                  <a:pt x="3543838" y="3194148"/>
                </a:cubicBezTo>
                <a:cubicBezTo>
                  <a:pt x="3541076" y="3195988"/>
                  <a:pt x="3539235" y="3197827"/>
                  <a:pt x="3535553" y="3200587"/>
                </a:cubicBezTo>
                <a:cubicBezTo>
                  <a:pt x="3527269" y="3206107"/>
                  <a:pt x="3518985" y="3212547"/>
                  <a:pt x="3511621" y="3218987"/>
                </a:cubicBezTo>
                <a:cubicBezTo>
                  <a:pt x="3509780" y="3220827"/>
                  <a:pt x="3507019" y="3221747"/>
                  <a:pt x="3504257" y="3223587"/>
                </a:cubicBezTo>
                <a:cubicBezTo>
                  <a:pt x="3495973" y="3230947"/>
                  <a:pt x="3487689" y="3238306"/>
                  <a:pt x="3478484" y="3245666"/>
                </a:cubicBezTo>
                <a:cubicBezTo>
                  <a:pt x="3477563" y="3245666"/>
                  <a:pt x="3475722" y="3247506"/>
                  <a:pt x="3473881" y="3248426"/>
                </a:cubicBezTo>
                <a:cubicBezTo>
                  <a:pt x="3464677" y="3255786"/>
                  <a:pt x="3454551" y="3263146"/>
                  <a:pt x="3446267" y="3271425"/>
                </a:cubicBezTo>
                <a:cubicBezTo>
                  <a:pt x="3445347" y="3272345"/>
                  <a:pt x="3445347" y="3272345"/>
                  <a:pt x="3444426" y="3273265"/>
                </a:cubicBezTo>
                <a:cubicBezTo>
                  <a:pt x="3385515" y="3324784"/>
                  <a:pt x="3328446" y="3380902"/>
                  <a:pt x="3276899" y="3440700"/>
                </a:cubicBezTo>
                <a:cubicBezTo>
                  <a:pt x="3276899" y="3440700"/>
                  <a:pt x="3276899" y="3440700"/>
                  <a:pt x="3275979" y="3441620"/>
                </a:cubicBezTo>
                <a:cubicBezTo>
                  <a:pt x="3267695" y="3450820"/>
                  <a:pt x="3260331" y="3460940"/>
                  <a:pt x="3251126" y="3471060"/>
                </a:cubicBezTo>
                <a:cubicBezTo>
                  <a:pt x="3251126" y="3471980"/>
                  <a:pt x="3249285" y="3472900"/>
                  <a:pt x="3248365" y="3473819"/>
                </a:cubicBezTo>
                <a:cubicBezTo>
                  <a:pt x="3241001" y="3483939"/>
                  <a:pt x="3234557" y="3492219"/>
                  <a:pt x="3227193" y="3500499"/>
                </a:cubicBezTo>
                <a:cubicBezTo>
                  <a:pt x="3225353" y="3502339"/>
                  <a:pt x="3224432" y="3505099"/>
                  <a:pt x="3222591" y="3506939"/>
                </a:cubicBezTo>
                <a:cubicBezTo>
                  <a:pt x="3216148" y="3515218"/>
                  <a:pt x="3209705" y="3523498"/>
                  <a:pt x="3203261" y="3531778"/>
                </a:cubicBezTo>
                <a:cubicBezTo>
                  <a:pt x="3201420" y="3534538"/>
                  <a:pt x="3199579" y="3537298"/>
                  <a:pt x="3197738" y="3539138"/>
                </a:cubicBezTo>
                <a:cubicBezTo>
                  <a:pt x="3191295" y="3547417"/>
                  <a:pt x="3185772" y="3555697"/>
                  <a:pt x="3180249" y="3563057"/>
                </a:cubicBezTo>
                <a:cubicBezTo>
                  <a:pt x="3177488" y="3566737"/>
                  <a:pt x="3176567" y="3569497"/>
                  <a:pt x="3173806" y="3571337"/>
                </a:cubicBezTo>
                <a:cubicBezTo>
                  <a:pt x="3168283" y="3579616"/>
                  <a:pt x="3163681" y="3587896"/>
                  <a:pt x="3158158" y="3596176"/>
                </a:cubicBezTo>
                <a:cubicBezTo>
                  <a:pt x="3155396" y="3598936"/>
                  <a:pt x="3153555" y="3602616"/>
                  <a:pt x="3150794" y="3605376"/>
                </a:cubicBezTo>
                <a:cubicBezTo>
                  <a:pt x="3146191" y="3612735"/>
                  <a:pt x="3140669" y="3621015"/>
                  <a:pt x="3136066" y="3629295"/>
                </a:cubicBezTo>
                <a:cubicBezTo>
                  <a:pt x="3133305" y="3632055"/>
                  <a:pt x="3132384" y="3634815"/>
                  <a:pt x="3129623" y="3638495"/>
                </a:cubicBezTo>
                <a:cubicBezTo>
                  <a:pt x="3124100" y="3645855"/>
                  <a:pt x="3119497" y="3654134"/>
                  <a:pt x="3114895" y="3661494"/>
                </a:cubicBezTo>
                <a:cubicBezTo>
                  <a:pt x="3113054" y="3665174"/>
                  <a:pt x="3110293" y="3668854"/>
                  <a:pt x="3108452" y="3672534"/>
                </a:cubicBezTo>
                <a:cubicBezTo>
                  <a:pt x="3103849" y="3679894"/>
                  <a:pt x="3099247" y="3688173"/>
                  <a:pt x="3094645" y="3695533"/>
                </a:cubicBezTo>
                <a:cubicBezTo>
                  <a:pt x="3092804" y="3700133"/>
                  <a:pt x="3090963" y="3703813"/>
                  <a:pt x="3088201" y="3707493"/>
                </a:cubicBezTo>
                <a:cubicBezTo>
                  <a:pt x="3084519" y="3714853"/>
                  <a:pt x="3079917" y="3722212"/>
                  <a:pt x="3075315" y="3730492"/>
                </a:cubicBezTo>
                <a:cubicBezTo>
                  <a:pt x="3073474" y="3734172"/>
                  <a:pt x="3070712" y="3737852"/>
                  <a:pt x="3069792" y="3741532"/>
                </a:cubicBezTo>
                <a:cubicBezTo>
                  <a:pt x="3065189" y="3748892"/>
                  <a:pt x="3061507" y="3757171"/>
                  <a:pt x="3057826" y="3764531"/>
                </a:cubicBezTo>
                <a:cubicBezTo>
                  <a:pt x="3055064" y="3769131"/>
                  <a:pt x="3053223" y="3772811"/>
                  <a:pt x="3050462" y="3777411"/>
                </a:cubicBezTo>
                <a:cubicBezTo>
                  <a:pt x="3046780" y="3784770"/>
                  <a:pt x="3043098" y="3793050"/>
                  <a:pt x="3039416" y="3800410"/>
                </a:cubicBezTo>
                <a:cubicBezTo>
                  <a:pt x="3037575" y="3804090"/>
                  <a:pt x="3034814" y="3808690"/>
                  <a:pt x="3032973" y="3813290"/>
                </a:cubicBezTo>
                <a:cubicBezTo>
                  <a:pt x="3029291" y="3820649"/>
                  <a:pt x="3026529" y="3828009"/>
                  <a:pt x="3021927" y="3836289"/>
                </a:cubicBezTo>
                <a:cubicBezTo>
                  <a:pt x="3021007" y="3840889"/>
                  <a:pt x="3018245" y="3845489"/>
                  <a:pt x="3016404" y="3849169"/>
                </a:cubicBezTo>
                <a:cubicBezTo>
                  <a:pt x="3012722" y="3856528"/>
                  <a:pt x="3009961" y="3863888"/>
                  <a:pt x="3006279" y="3872168"/>
                </a:cubicBezTo>
                <a:cubicBezTo>
                  <a:pt x="3004438" y="3876768"/>
                  <a:pt x="3002597" y="3880448"/>
                  <a:pt x="3000756" y="3885968"/>
                </a:cubicBezTo>
                <a:cubicBezTo>
                  <a:pt x="2997995" y="3894247"/>
                  <a:pt x="2994313" y="3901607"/>
                  <a:pt x="2990631" y="3908967"/>
                </a:cubicBezTo>
                <a:cubicBezTo>
                  <a:pt x="2989710" y="3913567"/>
                  <a:pt x="2987869" y="3918167"/>
                  <a:pt x="2986029" y="3922766"/>
                </a:cubicBezTo>
                <a:cubicBezTo>
                  <a:pt x="2982347" y="3930126"/>
                  <a:pt x="2979585" y="3938406"/>
                  <a:pt x="2976824" y="3945766"/>
                </a:cubicBezTo>
                <a:cubicBezTo>
                  <a:pt x="2974983" y="3951286"/>
                  <a:pt x="2973142" y="3955886"/>
                  <a:pt x="2971301" y="3960485"/>
                </a:cubicBezTo>
                <a:cubicBezTo>
                  <a:pt x="2968539" y="3967845"/>
                  <a:pt x="2965778" y="3976125"/>
                  <a:pt x="2963017" y="3983485"/>
                </a:cubicBezTo>
                <a:cubicBezTo>
                  <a:pt x="2962096" y="3988085"/>
                  <a:pt x="2960255" y="3993604"/>
                  <a:pt x="2958414" y="3998204"/>
                </a:cubicBezTo>
                <a:cubicBezTo>
                  <a:pt x="2955653" y="4006484"/>
                  <a:pt x="2953812" y="4013844"/>
                  <a:pt x="2951050" y="4022124"/>
                </a:cubicBezTo>
                <a:cubicBezTo>
                  <a:pt x="2949209" y="4026723"/>
                  <a:pt x="2947368" y="4032243"/>
                  <a:pt x="2945527" y="4035923"/>
                </a:cubicBezTo>
                <a:cubicBezTo>
                  <a:pt x="2943687" y="4044203"/>
                  <a:pt x="2941845" y="4052483"/>
                  <a:pt x="2939084" y="4059843"/>
                </a:cubicBezTo>
                <a:cubicBezTo>
                  <a:pt x="2937243" y="4065362"/>
                  <a:pt x="2936323" y="4069962"/>
                  <a:pt x="2934482" y="4075482"/>
                </a:cubicBezTo>
                <a:cubicBezTo>
                  <a:pt x="2933561" y="4082842"/>
                  <a:pt x="2930800" y="4091122"/>
                  <a:pt x="2928959" y="4098481"/>
                </a:cubicBezTo>
                <a:cubicBezTo>
                  <a:pt x="2927118" y="4104001"/>
                  <a:pt x="2926197" y="4108601"/>
                  <a:pt x="2924357" y="4114121"/>
                </a:cubicBezTo>
                <a:cubicBezTo>
                  <a:pt x="2922515" y="4122401"/>
                  <a:pt x="2920675" y="4130680"/>
                  <a:pt x="2918833" y="4138040"/>
                </a:cubicBezTo>
                <a:cubicBezTo>
                  <a:pt x="2917913" y="4143560"/>
                  <a:pt x="2916072" y="4148160"/>
                  <a:pt x="2915152" y="4153680"/>
                </a:cubicBezTo>
                <a:cubicBezTo>
                  <a:pt x="2913311" y="4161040"/>
                  <a:pt x="2911470" y="4170239"/>
                  <a:pt x="2910549" y="4177599"/>
                </a:cubicBezTo>
                <a:cubicBezTo>
                  <a:pt x="2908708" y="4183119"/>
                  <a:pt x="2907788" y="4187719"/>
                  <a:pt x="2905947" y="4193239"/>
                </a:cubicBezTo>
                <a:cubicBezTo>
                  <a:pt x="2905027" y="4201519"/>
                  <a:pt x="2903185" y="4209798"/>
                  <a:pt x="2902265" y="4217158"/>
                </a:cubicBezTo>
                <a:cubicBezTo>
                  <a:pt x="2901345" y="4222678"/>
                  <a:pt x="2900424" y="4228198"/>
                  <a:pt x="2898583" y="4233718"/>
                </a:cubicBezTo>
                <a:cubicBezTo>
                  <a:pt x="2897663" y="4241077"/>
                  <a:pt x="2896742" y="4249357"/>
                  <a:pt x="2894901" y="4257637"/>
                </a:cubicBezTo>
                <a:cubicBezTo>
                  <a:pt x="2893981" y="4262237"/>
                  <a:pt x="2893060" y="4268677"/>
                  <a:pt x="2892140" y="4274196"/>
                </a:cubicBezTo>
                <a:cubicBezTo>
                  <a:pt x="2891219" y="4281556"/>
                  <a:pt x="2890299" y="4289836"/>
                  <a:pt x="2889378" y="4297196"/>
                </a:cubicBezTo>
                <a:cubicBezTo>
                  <a:pt x="2888458" y="4303636"/>
                  <a:pt x="2887537" y="4309155"/>
                  <a:pt x="2887537" y="4314675"/>
                </a:cubicBezTo>
                <a:cubicBezTo>
                  <a:pt x="2885697" y="4322955"/>
                  <a:pt x="2884776" y="4330315"/>
                  <a:pt x="2883855" y="4338595"/>
                </a:cubicBezTo>
                <a:cubicBezTo>
                  <a:pt x="2883855" y="4344114"/>
                  <a:pt x="2882935" y="4350554"/>
                  <a:pt x="2882935" y="4355154"/>
                </a:cubicBezTo>
                <a:cubicBezTo>
                  <a:pt x="2882015" y="4363434"/>
                  <a:pt x="2881094" y="4371714"/>
                  <a:pt x="2880173" y="4379993"/>
                </a:cubicBezTo>
                <a:cubicBezTo>
                  <a:pt x="2879253" y="4386433"/>
                  <a:pt x="2879253" y="4391953"/>
                  <a:pt x="2879253" y="4396553"/>
                </a:cubicBezTo>
                <a:cubicBezTo>
                  <a:pt x="2878333" y="4404833"/>
                  <a:pt x="2877412" y="4413112"/>
                  <a:pt x="2877412" y="4421392"/>
                </a:cubicBezTo>
                <a:cubicBezTo>
                  <a:pt x="2876491" y="4426912"/>
                  <a:pt x="2876491" y="4432432"/>
                  <a:pt x="2876491" y="4438872"/>
                </a:cubicBezTo>
                <a:cubicBezTo>
                  <a:pt x="2875571" y="4447151"/>
                  <a:pt x="2875571" y="4455431"/>
                  <a:pt x="2875571" y="4463711"/>
                </a:cubicBezTo>
                <a:cubicBezTo>
                  <a:pt x="2875571" y="4469231"/>
                  <a:pt x="2875571" y="4473831"/>
                  <a:pt x="2875571" y="4479350"/>
                </a:cubicBezTo>
                <a:cubicBezTo>
                  <a:pt x="2875571" y="4482110"/>
                  <a:pt x="2874651" y="4483950"/>
                  <a:pt x="2874651" y="4486710"/>
                </a:cubicBezTo>
                <a:lnTo>
                  <a:pt x="1870410" y="4486710"/>
                </a:lnTo>
                <a:cubicBezTo>
                  <a:pt x="1840034" y="4479350"/>
                  <a:pt x="1813340" y="4459111"/>
                  <a:pt x="1799533" y="4431512"/>
                </a:cubicBezTo>
                <a:cubicBezTo>
                  <a:pt x="1785726" y="4402073"/>
                  <a:pt x="1785726" y="4368954"/>
                  <a:pt x="1799533" y="4341354"/>
                </a:cubicBezTo>
                <a:cubicBezTo>
                  <a:pt x="1873171" y="4195999"/>
                  <a:pt x="1916434" y="4053403"/>
                  <a:pt x="1916434" y="3951286"/>
                </a:cubicBezTo>
                <a:cubicBezTo>
                  <a:pt x="1916434" y="3700133"/>
                  <a:pt x="1724975" y="3531778"/>
                  <a:pt x="1439627" y="3531778"/>
                </a:cubicBezTo>
                <a:cubicBezTo>
                  <a:pt x="1155199" y="3531778"/>
                  <a:pt x="963740" y="3700133"/>
                  <a:pt x="963740" y="3951286"/>
                </a:cubicBezTo>
                <a:cubicBezTo>
                  <a:pt x="963740" y="4055243"/>
                  <a:pt x="1003320" y="4196919"/>
                  <a:pt x="1073277" y="4340435"/>
                </a:cubicBezTo>
                <a:cubicBezTo>
                  <a:pt x="1088004" y="4369874"/>
                  <a:pt x="1088004" y="4402993"/>
                  <a:pt x="1073277" y="4432432"/>
                </a:cubicBezTo>
                <a:cubicBezTo>
                  <a:pt x="1059469" y="4460951"/>
                  <a:pt x="1033696" y="4479350"/>
                  <a:pt x="1004241" y="4486710"/>
                </a:cubicBezTo>
                <a:lnTo>
                  <a:pt x="0" y="4486710"/>
                </a:lnTo>
                <a:cubicBezTo>
                  <a:pt x="8284" y="3290745"/>
                  <a:pt x="478648" y="2169297"/>
                  <a:pt x="1324567" y="1322922"/>
                </a:cubicBezTo>
                <a:cubicBezTo>
                  <a:pt x="2171406" y="477466"/>
                  <a:pt x="3295309" y="8280"/>
                  <a:pt x="449100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A3E5244D-4D56-48EF-8349-19B314B25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1288" y="3601956"/>
            <a:ext cx="4486710" cy="5436172"/>
          </a:xfrm>
          <a:custGeom>
            <a:avLst/>
            <a:gdLst>
              <a:gd name="connsiteX0" fmla="*/ 0 w 4486710"/>
              <a:gd name="connsiteY0" fmla="*/ 0 h 5436172"/>
              <a:gd name="connsiteX1" fmla="*/ 83718 w 4486710"/>
              <a:gd name="connsiteY1" fmla="*/ 920 h 5436172"/>
              <a:gd name="connsiteX2" fmla="*/ 3042352 w 4486710"/>
              <a:gd name="connsiteY2" fmla="*/ 1207321 h 5436172"/>
              <a:gd name="connsiteX3" fmla="*/ 3043272 w 4486710"/>
              <a:gd name="connsiteY3" fmla="*/ 1207321 h 5436172"/>
              <a:gd name="connsiteX4" fmla="*/ 3119630 w 4486710"/>
              <a:gd name="connsiteY4" fmla="*/ 1280938 h 5436172"/>
              <a:gd name="connsiteX5" fmla="*/ 3123310 w 4486710"/>
              <a:gd name="connsiteY5" fmla="*/ 1283698 h 5436172"/>
              <a:gd name="connsiteX6" fmla="*/ 3200587 w 4486710"/>
              <a:gd name="connsiteY6" fmla="*/ 1361917 h 5436172"/>
              <a:gd name="connsiteX7" fmla="*/ 3201507 w 4486710"/>
              <a:gd name="connsiteY7" fmla="*/ 1361917 h 5436172"/>
              <a:gd name="connsiteX8" fmla="*/ 3227266 w 4486710"/>
              <a:gd name="connsiteY8" fmla="*/ 1389523 h 5436172"/>
              <a:gd name="connsiteX9" fmla="*/ 3277865 w 4486710"/>
              <a:gd name="connsiteY9" fmla="*/ 1441975 h 5436172"/>
              <a:gd name="connsiteX10" fmla="*/ 3310984 w 4486710"/>
              <a:gd name="connsiteY10" fmla="*/ 1478784 h 5436172"/>
              <a:gd name="connsiteX11" fmla="*/ 3351463 w 4486710"/>
              <a:gd name="connsiteY11" fmla="*/ 1522954 h 5436172"/>
              <a:gd name="connsiteX12" fmla="*/ 3386422 w 4486710"/>
              <a:gd name="connsiteY12" fmla="*/ 1563443 h 5436172"/>
              <a:gd name="connsiteX13" fmla="*/ 3423221 w 4486710"/>
              <a:gd name="connsiteY13" fmla="*/ 1606693 h 5436172"/>
              <a:gd name="connsiteX14" fmla="*/ 3458180 w 4486710"/>
              <a:gd name="connsiteY14" fmla="*/ 1649023 h 5436172"/>
              <a:gd name="connsiteX15" fmla="*/ 3493139 w 4486710"/>
              <a:gd name="connsiteY15" fmla="*/ 1691353 h 5436172"/>
              <a:gd name="connsiteX16" fmla="*/ 3528098 w 4486710"/>
              <a:gd name="connsiteY16" fmla="*/ 1734603 h 5436172"/>
              <a:gd name="connsiteX17" fmla="*/ 3561217 w 4486710"/>
              <a:gd name="connsiteY17" fmla="*/ 1776933 h 5436172"/>
              <a:gd name="connsiteX18" fmla="*/ 3594336 w 4486710"/>
              <a:gd name="connsiteY18" fmla="*/ 1822944 h 5436172"/>
              <a:gd name="connsiteX19" fmla="*/ 3625615 w 4486710"/>
              <a:gd name="connsiteY19" fmla="*/ 1864353 h 5436172"/>
              <a:gd name="connsiteX20" fmla="*/ 3659654 w 4486710"/>
              <a:gd name="connsiteY20" fmla="*/ 1911284 h 5436172"/>
              <a:gd name="connsiteX21" fmla="*/ 3689093 w 4486710"/>
              <a:gd name="connsiteY21" fmla="*/ 1952694 h 5436172"/>
              <a:gd name="connsiteX22" fmla="*/ 3721292 w 4486710"/>
              <a:gd name="connsiteY22" fmla="*/ 2000545 h 5436172"/>
              <a:gd name="connsiteX23" fmla="*/ 3749811 w 4486710"/>
              <a:gd name="connsiteY23" fmla="*/ 2042875 h 5436172"/>
              <a:gd name="connsiteX24" fmla="*/ 3781090 w 4486710"/>
              <a:gd name="connsiteY24" fmla="*/ 2091646 h 5436172"/>
              <a:gd name="connsiteX25" fmla="*/ 3807770 w 4486710"/>
              <a:gd name="connsiteY25" fmla="*/ 2134896 h 5436172"/>
              <a:gd name="connsiteX26" fmla="*/ 3838129 w 4486710"/>
              <a:gd name="connsiteY26" fmla="*/ 2184588 h 5436172"/>
              <a:gd name="connsiteX27" fmla="*/ 3863888 w 4486710"/>
              <a:gd name="connsiteY27" fmla="*/ 2227838 h 5436172"/>
              <a:gd name="connsiteX28" fmla="*/ 3893327 w 4486710"/>
              <a:gd name="connsiteY28" fmla="*/ 2277529 h 5436172"/>
              <a:gd name="connsiteX29" fmla="*/ 3918166 w 4486710"/>
              <a:gd name="connsiteY29" fmla="*/ 2320779 h 5436172"/>
              <a:gd name="connsiteX30" fmla="*/ 3945766 w 4486710"/>
              <a:gd name="connsiteY30" fmla="*/ 2372311 h 5436172"/>
              <a:gd name="connsiteX31" fmla="*/ 3969685 w 4486710"/>
              <a:gd name="connsiteY31" fmla="*/ 2415561 h 5436172"/>
              <a:gd name="connsiteX32" fmla="*/ 3996364 w 4486710"/>
              <a:gd name="connsiteY32" fmla="*/ 2468013 h 5436172"/>
              <a:gd name="connsiteX33" fmla="*/ 4019364 w 4486710"/>
              <a:gd name="connsiteY33" fmla="*/ 2511263 h 5436172"/>
              <a:gd name="connsiteX34" fmla="*/ 4044203 w 4486710"/>
              <a:gd name="connsiteY34" fmla="*/ 2564636 h 5436172"/>
              <a:gd name="connsiteX35" fmla="*/ 4065362 w 4486710"/>
              <a:gd name="connsiteY35" fmla="*/ 2608806 h 5436172"/>
              <a:gd name="connsiteX36" fmla="*/ 4090202 w 4486710"/>
              <a:gd name="connsiteY36" fmla="*/ 2662179 h 5436172"/>
              <a:gd name="connsiteX37" fmla="*/ 4109521 w 4486710"/>
              <a:gd name="connsiteY37" fmla="*/ 2707269 h 5436172"/>
              <a:gd name="connsiteX38" fmla="*/ 4133440 w 4486710"/>
              <a:gd name="connsiteY38" fmla="*/ 2761562 h 5436172"/>
              <a:gd name="connsiteX39" fmla="*/ 4151840 w 4486710"/>
              <a:gd name="connsiteY39" fmla="*/ 2806652 h 5436172"/>
              <a:gd name="connsiteX40" fmla="*/ 4173919 w 4486710"/>
              <a:gd name="connsiteY40" fmla="*/ 2860945 h 5436172"/>
              <a:gd name="connsiteX41" fmla="*/ 4191398 w 4486710"/>
              <a:gd name="connsiteY41" fmla="*/ 2906955 h 5436172"/>
              <a:gd name="connsiteX42" fmla="*/ 4211638 w 4486710"/>
              <a:gd name="connsiteY42" fmla="*/ 2961248 h 5436172"/>
              <a:gd name="connsiteX43" fmla="*/ 4228198 w 4486710"/>
              <a:gd name="connsiteY43" fmla="*/ 3007259 h 5436172"/>
              <a:gd name="connsiteX44" fmla="*/ 4247517 w 4486710"/>
              <a:gd name="connsiteY44" fmla="*/ 3063392 h 5436172"/>
              <a:gd name="connsiteX45" fmla="*/ 4263156 w 4486710"/>
              <a:gd name="connsiteY45" fmla="*/ 3110323 h 5436172"/>
              <a:gd name="connsiteX46" fmla="*/ 4280636 w 4486710"/>
              <a:gd name="connsiteY46" fmla="*/ 3164615 h 5436172"/>
              <a:gd name="connsiteX47" fmla="*/ 4296276 w 4486710"/>
              <a:gd name="connsiteY47" fmla="*/ 3213387 h 5436172"/>
              <a:gd name="connsiteX48" fmla="*/ 4311915 w 4486710"/>
              <a:gd name="connsiteY48" fmla="*/ 3267679 h 5436172"/>
              <a:gd name="connsiteX49" fmla="*/ 4325714 w 4486710"/>
              <a:gd name="connsiteY49" fmla="*/ 3316451 h 5436172"/>
              <a:gd name="connsiteX50" fmla="*/ 4340434 w 4486710"/>
              <a:gd name="connsiteY50" fmla="*/ 3371663 h 5436172"/>
              <a:gd name="connsiteX51" fmla="*/ 4353314 w 4486710"/>
              <a:gd name="connsiteY51" fmla="*/ 3420435 h 5436172"/>
              <a:gd name="connsiteX52" fmla="*/ 4366194 w 4486710"/>
              <a:gd name="connsiteY52" fmla="*/ 3476568 h 5436172"/>
              <a:gd name="connsiteX53" fmla="*/ 4378153 w 4486710"/>
              <a:gd name="connsiteY53" fmla="*/ 3526259 h 5436172"/>
              <a:gd name="connsiteX54" fmla="*/ 4390113 w 4486710"/>
              <a:gd name="connsiteY54" fmla="*/ 3581472 h 5436172"/>
              <a:gd name="connsiteX55" fmla="*/ 4400232 w 4486710"/>
              <a:gd name="connsiteY55" fmla="*/ 3632084 h 5436172"/>
              <a:gd name="connsiteX56" fmla="*/ 4411272 w 4486710"/>
              <a:gd name="connsiteY56" fmla="*/ 3688217 h 5436172"/>
              <a:gd name="connsiteX57" fmla="*/ 4420472 w 4486710"/>
              <a:gd name="connsiteY57" fmla="*/ 3738829 h 5436172"/>
              <a:gd name="connsiteX58" fmla="*/ 4429672 w 4486710"/>
              <a:gd name="connsiteY58" fmla="*/ 3794962 h 5436172"/>
              <a:gd name="connsiteX59" fmla="*/ 4437952 w 4486710"/>
              <a:gd name="connsiteY59" fmla="*/ 3847414 h 5436172"/>
              <a:gd name="connsiteX60" fmla="*/ 4445311 w 4486710"/>
              <a:gd name="connsiteY60" fmla="*/ 3902627 h 5436172"/>
              <a:gd name="connsiteX61" fmla="*/ 4452671 w 4486710"/>
              <a:gd name="connsiteY61" fmla="*/ 3954159 h 5436172"/>
              <a:gd name="connsiteX62" fmla="*/ 4458191 w 4486710"/>
              <a:gd name="connsiteY62" fmla="*/ 4010292 h 5436172"/>
              <a:gd name="connsiteX63" fmla="*/ 4464630 w 4486710"/>
              <a:gd name="connsiteY63" fmla="*/ 4063664 h 5436172"/>
              <a:gd name="connsiteX64" fmla="*/ 4469230 w 4486710"/>
              <a:gd name="connsiteY64" fmla="*/ 4118877 h 5436172"/>
              <a:gd name="connsiteX65" fmla="*/ 4473830 w 4486710"/>
              <a:gd name="connsiteY65" fmla="*/ 4173170 h 5436172"/>
              <a:gd name="connsiteX66" fmla="*/ 4477510 w 4486710"/>
              <a:gd name="connsiteY66" fmla="*/ 4227462 h 5436172"/>
              <a:gd name="connsiteX67" fmla="*/ 4481190 w 4486710"/>
              <a:gd name="connsiteY67" fmla="*/ 4282675 h 5436172"/>
              <a:gd name="connsiteX68" fmla="*/ 4483950 w 4486710"/>
              <a:gd name="connsiteY68" fmla="*/ 4337888 h 5436172"/>
              <a:gd name="connsiteX69" fmla="*/ 4484870 w 4486710"/>
              <a:gd name="connsiteY69" fmla="*/ 4393101 h 5436172"/>
              <a:gd name="connsiteX70" fmla="*/ 4486710 w 4486710"/>
              <a:gd name="connsiteY70" fmla="*/ 4448314 h 5436172"/>
              <a:gd name="connsiteX71" fmla="*/ 4486710 w 4486710"/>
              <a:gd name="connsiteY71" fmla="*/ 4487883 h 5436172"/>
              <a:gd name="connsiteX72" fmla="*/ 3475659 w 4486710"/>
              <a:gd name="connsiteY72" fmla="*/ 4487883 h 5436172"/>
              <a:gd name="connsiteX73" fmla="*/ 3472900 w 4486710"/>
              <a:gd name="connsiteY73" fmla="*/ 4488803 h 5436172"/>
              <a:gd name="connsiteX74" fmla="*/ 3404821 w 4486710"/>
              <a:gd name="connsiteY74" fmla="*/ 4519170 h 5436172"/>
              <a:gd name="connsiteX75" fmla="*/ 3400008 w 4486710"/>
              <a:gd name="connsiteY75" fmla="*/ 4519170 h 5436172"/>
              <a:gd name="connsiteX76" fmla="*/ 3371759 w 4486710"/>
              <a:gd name="connsiteY76" fmla="*/ 4548173 h 5436172"/>
              <a:gd name="connsiteX77" fmla="*/ 3356107 w 4486710"/>
              <a:gd name="connsiteY77" fmla="*/ 4573885 h 5436172"/>
              <a:gd name="connsiteX78" fmla="*/ 3339534 w 4486710"/>
              <a:gd name="connsiteY78" fmla="*/ 4639085 h 5436172"/>
              <a:gd name="connsiteX79" fmla="*/ 3356107 w 4486710"/>
              <a:gd name="connsiteY79" fmla="*/ 4720814 h 5436172"/>
              <a:gd name="connsiteX80" fmla="*/ 3460149 w 4486710"/>
              <a:gd name="connsiteY80" fmla="*/ 5082625 h 5436172"/>
              <a:gd name="connsiteX81" fmla="*/ 3046742 w 4486710"/>
              <a:gd name="connsiteY81" fmla="*/ 5436172 h 5436172"/>
              <a:gd name="connsiteX82" fmla="*/ 2633334 w 4486710"/>
              <a:gd name="connsiteY82" fmla="*/ 5082625 h 5436172"/>
              <a:gd name="connsiteX83" fmla="*/ 2742901 w 4486710"/>
              <a:gd name="connsiteY83" fmla="*/ 4721732 h 5436172"/>
              <a:gd name="connsiteX84" fmla="*/ 2760395 w 4486710"/>
              <a:gd name="connsiteY84" fmla="*/ 4640003 h 5436172"/>
              <a:gd name="connsiteX85" fmla="*/ 2744742 w 4486710"/>
              <a:gd name="connsiteY85" fmla="*/ 4576640 h 5436172"/>
              <a:gd name="connsiteX86" fmla="*/ 2726328 w 4486710"/>
              <a:gd name="connsiteY86" fmla="*/ 4548173 h 5436172"/>
              <a:gd name="connsiteX87" fmla="*/ 2698079 w 4486710"/>
              <a:gd name="connsiteY87" fmla="*/ 4519170 h 5436172"/>
              <a:gd name="connsiteX88" fmla="*/ 2697362 w 4486710"/>
              <a:gd name="connsiteY88" fmla="*/ 4519170 h 5436172"/>
              <a:gd name="connsiteX89" fmla="*/ 2629284 w 4486710"/>
              <a:gd name="connsiteY89" fmla="*/ 4488803 h 5436172"/>
              <a:gd name="connsiteX90" fmla="*/ 2626524 w 4486710"/>
              <a:gd name="connsiteY90" fmla="*/ 4487883 h 5436172"/>
              <a:gd name="connsiteX91" fmla="*/ 1615473 w 4486710"/>
              <a:gd name="connsiteY91" fmla="*/ 4487883 h 5436172"/>
              <a:gd name="connsiteX92" fmla="*/ 1614553 w 4486710"/>
              <a:gd name="connsiteY92" fmla="*/ 4483282 h 5436172"/>
              <a:gd name="connsiteX93" fmla="*/ 1612713 w 4486710"/>
              <a:gd name="connsiteY93" fmla="*/ 4434510 h 5436172"/>
              <a:gd name="connsiteX94" fmla="*/ 1612713 w 4486710"/>
              <a:gd name="connsiteY94" fmla="*/ 4432670 h 5436172"/>
              <a:gd name="connsiteX95" fmla="*/ 1612713 w 4486710"/>
              <a:gd name="connsiteY95" fmla="*/ 4431750 h 5436172"/>
              <a:gd name="connsiteX96" fmla="*/ 1609953 w 4486710"/>
              <a:gd name="connsiteY96" fmla="*/ 4394021 h 5436172"/>
              <a:gd name="connsiteX97" fmla="*/ 1609953 w 4486710"/>
              <a:gd name="connsiteY97" fmla="*/ 4382978 h 5436172"/>
              <a:gd name="connsiteX98" fmla="*/ 1608113 w 4486710"/>
              <a:gd name="connsiteY98" fmla="*/ 4371016 h 5436172"/>
              <a:gd name="connsiteX99" fmla="*/ 1607194 w 4486710"/>
              <a:gd name="connsiteY99" fmla="*/ 4360893 h 5436172"/>
              <a:gd name="connsiteX100" fmla="*/ 1607194 w 4486710"/>
              <a:gd name="connsiteY100" fmla="*/ 4353532 h 5436172"/>
              <a:gd name="connsiteX101" fmla="*/ 1605354 w 4486710"/>
              <a:gd name="connsiteY101" fmla="*/ 4339728 h 5436172"/>
              <a:gd name="connsiteX102" fmla="*/ 1601674 w 4486710"/>
              <a:gd name="connsiteY102" fmla="*/ 4313042 h 5436172"/>
              <a:gd name="connsiteX103" fmla="*/ 1600754 w 4486710"/>
              <a:gd name="connsiteY103" fmla="*/ 4302920 h 5436172"/>
              <a:gd name="connsiteX104" fmla="*/ 1598914 w 4486710"/>
              <a:gd name="connsiteY104" fmla="*/ 4291877 h 5436172"/>
              <a:gd name="connsiteX105" fmla="*/ 1597074 w 4486710"/>
              <a:gd name="connsiteY105" fmla="*/ 4273473 h 5436172"/>
              <a:gd name="connsiteX106" fmla="*/ 1594314 w 4486710"/>
              <a:gd name="connsiteY106" fmla="*/ 4258750 h 5436172"/>
              <a:gd name="connsiteX107" fmla="*/ 1590634 w 4486710"/>
              <a:gd name="connsiteY107" fmla="*/ 4233904 h 5436172"/>
              <a:gd name="connsiteX108" fmla="*/ 1589714 w 4486710"/>
              <a:gd name="connsiteY108" fmla="*/ 4232063 h 5436172"/>
              <a:gd name="connsiteX109" fmla="*/ 1589714 w 4486710"/>
              <a:gd name="connsiteY109" fmla="*/ 4230223 h 5436172"/>
              <a:gd name="connsiteX110" fmla="*/ 1587874 w 4486710"/>
              <a:gd name="connsiteY110" fmla="*/ 4219180 h 5436172"/>
              <a:gd name="connsiteX111" fmla="*/ 1583274 w 4486710"/>
              <a:gd name="connsiteY111" fmla="*/ 4194335 h 5436172"/>
              <a:gd name="connsiteX112" fmla="*/ 1580514 w 4486710"/>
              <a:gd name="connsiteY112" fmla="*/ 4179611 h 5436172"/>
              <a:gd name="connsiteX113" fmla="*/ 1578674 w 4486710"/>
              <a:gd name="connsiteY113" fmla="*/ 4173170 h 5436172"/>
              <a:gd name="connsiteX114" fmla="*/ 1575914 w 4486710"/>
              <a:gd name="connsiteY114" fmla="*/ 4163047 h 5436172"/>
              <a:gd name="connsiteX115" fmla="*/ 1574994 w 4486710"/>
              <a:gd name="connsiteY115" fmla="*/ 4155685 h 5436172"/>
              <a:gd name="connsiteX116" fmla="*/ 1571314 w 4486710"/>
              <a:gd name="connsiteY116" fmla="*/ 4140042 h 5436172"/>
              <a:gd name="connsiteX117" fmla="*/ 1565795 w 4486710"/>
              <a:gd name="connsiteY117" fmla="*/ 4117036 h 5436172"/>
              <a:gd name="connsiteX118" fmla="*/ 1563035 w 4486710"/>
              <a:gd name="connsiteY118" fmla="*/ 4107834 h 5436172"/>
              <a:gd name="connsiteX119" fmla="*/ 1560275 w 4486710"/>
              <a:gd name="connsiteY119" fmla="*/ 4095872 h 5436172"/>
              <a:gd name="connsiteX120" fmla="*/ 1555675 w 4486710"/>
              <a:gd name="connsiteY120" fmla="*/ 4079308 h 5436172"/>
              <a:gd name="connsiteX121" fmla="*/ 1551075 w 4486710"/>
              <a:gd name="connsiteY121" fmla="*/ 4063664 h 5436172"/>
              <a:gd name="connsiteX122" fmla="*/ 1544635 w 4486710"/>
              <a:gd name="connsiteY122" fmla="*/ 4042499 h 5436172"/>
              <a:gd name="connsiteX123" fmla="*/ 1543715 w 4486710"/>
              <a:gd name="connsiteY123" fmla="*/ 4036978 h 5436172"/>
              <a:gd name="connsiteX124" fmla="*/ 1540955 w 4486710"/>
              <a:gd name="connsiteY124" fmla="*/ 4025935 h 5436172"/>
              <a:gd name="connsiteX125" fmla="*/ 1533596 w 4486710"/>
              <a:gd name="connsiteY125" fmla="*/ 4003850 h 5436172"/>
              <a:gd name="connsiteX126" fmla="*/ 1528076 w 4486710"/>
              <a:gd name="connsiteY126" fmla="*/ 3989127 h 5436172"/>
              <a:gd name="connsiteX127" fmla="*/ 1526236 w 4486710"/>
              <a:gd name="connsiteY127" fmla="*/ 3984526 h 5436172"/>
              <a:gd name="connsiteX128" fmla="*/ 1522556 w 4486710"/>
              <a:gd name="connsiteY128" fmla="*/ 3974403 h 5436172"/>
              <a:gd name="connsiteX129" fmla="*/ 1520716 w 4486710"/>
              <a:gd name="connsiteY129" fmla="*/ 3967042 h 5436172"/>
              <a:gd name="connsiteX130" fmla="*/ 1515196 w 4486710"/>
              <a:gd name="connsiteY130" fmla="*/ 3952318 h 5436172"/>
              <a:gd name="connsiteX131" fmla="*/ 1506916 w 4486710"/>
              <a:gd name="connsiteY131" fmla="*/ 3931153 h 5436172"/>
              <a:gd name="connsiteX132" fmla="*/ 1504156 w 4486710"/>
              <a:gd name="connsiteY132" fmla="*/ 3921031 h 5436172"/>
              <a:gd name="connsiteX133" fmla="*/ 1499556 w 4486710"/>
              <a:gd name="connsiteY133" fmla="*/ 3909988 h 5436172"/>
              <a:gd name="connsiteX134" fmla="*/ 1493117 w 4486710"/>
              <a:gd name="connsiteY134" fmla="*/ 3894345 h 5436172"/>
              <a:gd name="connsiteX135" fmla="*/ 1485757 w 4486710"/>
              <a:gd name="connsiteY135" fmla="*/ 3878701 h 5436172"/>
              <a:gd name="connsiteX136" fmla="*/ 1477477 w 4486710"/>
              <a:gd name="connsiteY136" fmla="*/ 3860297 h 5436172"/>
              <a:gd name="connsiteX137" fmla="*/ 1475637 w 4486710"/>
              <a:gd name="connsiteY137" fmla="*/ 3853855 h 5436172"/>
              <a:gd name="connsiteX138" fmla="*/ 1471037 w 4486710"/>
              <a:gd name="connsiteY138" fmla="*/ 3843733 h 5436172"/>
              <a:gd name="connsiteX139" fmla="*/ 1461838 w 4486710"/>
              <a:gd name="connsiteY139" fmla="*/ 3823488 h 5436172"/>
              <a:gd name="connsiteX140" fmla="*/ 1454478 w 4486710"/>
              <a:gd name="connsiteY140" fmla="*/ 3808765 h 5436172"/>
              <a:gd name="connsiteX141" fmla="*/ 1453558 w 4486710"/>
              <a:gd name="connsiteY141" fmla="*/ 3805084 h 5436172"/>
              <a:gd name="connsiteX142" fmla="*/ 1448038 w 4486710"/>
              <a:gd name="connsiteY142" fmla="*/ 3794962 h 5436172"/>
              <a:gd name="connsiteX143" fmla="*/ 1445278 w 4486710"/>
              <a:gd name="connsiteY143" fmla="*/ 3789440 h 5436172"/>
              <a:gd name="connsiteX144" fmla="*/ 1437918 w 4486710"/>
              <a:gd name="connsiteY144" fmla="*/ 3773797 h 5436172"/>
              <a:gd name="connsiteX145" fmla="*/ 1427799 w 4486710"/>
              <a:gd name="connsiteY145" fmla="*/ 3754472 h 5436172"/>
              <a:gd name="connsiteX146" fmla="*/ 1423199 w 4486710"/>
              <a:gd name="connsiteY146" fmla="*/ 3746190 h 5436172"/>
              <a:gd name="connsiteX147" fmla="*/ 1416759 w 4486710"/>
              <a:gd name="connsiteY147" fmla="*/ 3735148 h 5436172"/>
              <a:gd name="connsiteX148" fmla="*/ 1409399 w 4486710"/>
              <a:gd name="connsiteY148" fmla="*/ 3720424 h 5436172"/>
              <a:gd name="connsiteX149" fmla="*/ 1401119 w 4486710"/>
              <a:gd name="connsiteY149" fmla="*/ 3705701 h 5436172"/>
              <a:gd name="connsiteX150" fmla="*/ 1391000 w 4486710"/>
              <a:gd name="connsiteY150" fmla="*/ 3688217 h 5436172"/>
              <a:gd name="connsiteX151" fmla="*/ 1387320 w 4486710"/>
              <a:gd name="connsiteY151" fmla="*/ 3682696 h 5436172"/>
              <a:gd name="connsiteX152" fmla="*/ 1381800 w 4486710"/>
              <a:gd name="connsiteY152" fmla="*/ 3672573 h 5436172"/>
              <a:gd name="connsiteX153" fmla="*/ 1370760 w 4486710"/>
              <a:gd name="connsiteY153" fmla="*/ 3654169 h 5436172"/>
              <a:gd name="connsiteX154" fmla="*/ 1362480 w 4486710"/>
              <a:gd name="connsiteY154" fmla="*/ 3639446 h 5436172"/>
              <a:gd name="connsiteX155" fmla="*/ 1360641 w 4486710"/>
              <a:gd name="connsiteY155" fmla="*/ 3637605 h 5436172"/>
              <a:gd name="connsiteX156" fmla="*/ 1354201 w 4486710"/>
              <a:gd name="connsiteY156" fmla="*/ 3628403 h 5436172"/>
              <a:gd name="connsiteX157" fmla="*/ 1349601 w 4486710"/>
              <a:gd name="connsiteY157" fmla="*/ 3621961 h 5436172"/>
              <a:gd name="connsiteX158" fmla="*/ 1340401 w 4486710"/>
              <a:gd name="connsiteY158" fmla="*/ 3607238 h 5436172"/>
              <a:gd name="connsiteX159" fmla="*/ 1329362 w 4486710"/>
              <a:gd name="connsiteY159" fmla="*/ 3590674 h 5436172"/>
              <a:gd name="connsiteX160" fmla="*/ 1322922 w 4486710"/>
              <a:gd name="connsiteY160" fmla="*/ 3582392 h 5436172"/>
              <a:gd name="connsiteX161" fmla="*/ 1316482 w 4486710"/>
              <a:gd name="connsiteY161" fmla="*/ 3572270 h 5436172"/>
              <a:gd name="connsiteX162" fmla="*/ 1307282 w 4486710"/>
              <a:gd name="connsiteY162" fmla="*/ 3559387 h 5436172"/>
              <a:gd name="connsiteX163" fmla="*/ 1297162 w 4486710"/>
              <a:gd name="connsiteY163" fmla="*/ 3545584 h 5436172"/>
              <a:gd name="connsiteX164" fmla="*/ 1286123 w 4486710"/>
              <a:gd name="connsiteY164" fmla="*/ 3529940 h 5436172"/>
              <a:gd name="connsiteX165" fmla="*/ 1281523 w 4486710"/>
              <a:gd name="connsiteY165" fmla="*/ 3524419 h 5436172"/>
              <a:gd name="connsiteX166" fmla="*/ 1274163 w 4486710"/>
              <a:gd name="connsiteY166" fmla="*/ 3514296 h 5436172"/>
              <a:gd name="connsiteX167" fmla="*/ 1261284 w 4486710"/>
              <a:gd name="connsiteY167" fmla="*/ 3497733 h 5436172"/>
              <a:gd name="connsiteX168" fmla="*/ 1250244 w 4486710"/>
              <a:gd name="connsiteY168" fmla="*/ 3484850 h 5436172"/>
              <a:gd name="connsiteX169" fmla="*/ 1248404 w 4486710"/>
              <a:gd name="connsiteY169" fmla="*/ 3483009 h 5436172"/>
              <a:gd name="connsiteX170" fmla="*/ 1241964 w 4486710"/>
              <a:gd name="connsiteY170" fmla="*/ 3473807 h 5436172"/>
              <a:gd name="connsiteX171" fmla="*/ 1237364 w 4486710"/>
              <a:gd name="connsiteY171" fmla="*/ 3468286 h 5436172"/>
              <a:gd name="connsiteX172" fmla="*/ 1225404 w 4486710"/>
              <a:gd name="connsiteY172" fmla="*/ 3455403 h 5436172"/>
              <a:gd name="connsiteX173" fmla="*/ 1212525 w 4486710"/>
              <a:gd name="connsiteY173" fmla="*/ 3439759 h 5436172"/>
              <a:gd name="connsiteX174" fmla="*/ 1206085 w 4486710"/>
              <a:gd name="connsiteY174" fmla="*/ 3431477 h 5436172"/>
              <a:gd name="connsiteX175" fmla="*/ 1197805 w 4486710"/>
              <a:gd name="connsiteY175" fmla="*/ 3422275 h 5436172"/>
              <a:gd name="connsiteX176" fmla="*/ 1187686 w 4486710"/>
              <a:gd name="connsiteY176" fmla="*/ 3411233 h 5436172"/>
              <a:gd name="connsiteX177" fmla="*/ 1175726 w 4486710"/>
              <a:gd name="connsiteY177" fmla="*/ 3398350 h 5436172"/>
              <a:gd name="connsiteX178" fmla="*/ 1163766 w 4486710"/>
              <a:gd name="connsiteY178" fmla="*/ 3384546 h 5436172"/>
              <a:gd name="connsiteX179" fmla="*/ 1157326 w 4486710"/>
              <a:gd name="connsiteY179" fmla="*/ 3378105 h 5436172"/>
              <a:gd name="connsiteX180" fmla="*/ 1149967 w 4486710"/>
              <a:gd name="connsiteY180" fmla="*/ 3369823 h 5436172"/>
              <a:gd name="connsiteX181" fmla="*/ 1135247 w 4486710"/>
              <a:gd name="connsiteY181" fmla="*/ 3356020 h 5436172"/>
              <a:gd name="connsiteX182" fmla="*/ 1122368 w 4486710"/>
              <a:gd name="connsiteY182" fmla="*/ 3343137 h 5436172"/>
              <a:gd name="connsiteX183" fmla="*/ 1119608 w 4486710"/>
              <a:gd name="connsiteY183" fmla="*/ 3341296 h 5436172"/>
              <a:gd name="connsiteX184" fmla="*/ 1112248 w 4486710"/>
              <a:gd name="connsiteY184" fmla="*/ 3333014 h 5436172"/>
              <a:gd name="connsiteX185" fmla="*/ 1107648 w 4486710"/>
              <a:gd name="connsiteY185" fmla="*/ 3329334 h 5436172"/>
              <a:gd name="connsiteX186" fmla="*/ 1094768 w 4486710"/>
              <a:gd name="connsiteY186" fmla="*/ 3316451 h 5436172"/>
              <a:gd name="connsiteX187" fmla="*/ 1080049 w 4486710"/>
              <a:gd name="connsiteY187" fmla="*/ 3302647 h 5436172"/>
              <a:gd name="connsiteX188" fmla="*/ 1071769 w 4486710"/>
              <a:gd name="connsiteY188" fmla="*/ 3296206 h 5436172"/>
              <a:gd name="connsiteX189" fmla="*/ 1063489 w 4486710"/>
              <a:gd name="connsiteY189" fmla="*/ 3288844 h 5436172"/>
              <a:gd name="connsiteX190" fmla="*/ 1051530 w 4486710"/>
              <a:gd name="connsiteY190" fmla="*/ 3277802 h 5436172"/>
              <a:gd name="connsiteX191" fmla="*/ 1038650 w 4486710"/>
              <a:gd name="connsiteY191" fmla="*/ 3266759 h 5436172"/>
              <a:gd name="connsiteX192" fmla="*/ 1024850 w 4486710"/>
              <a:gd name="connsiteY192" fmla="*/ 3254796 h 5436172"/>
              <a:gd name="connsiteX193" fmla="*/ 1018410 w 4486710"/>
              <a:gd name="connsiteY193" fmla="*/ 3249275 h 5436172"/>
              <a:gd name="connsiteX194" fmla="*/ 1008291 w 4486710"/>
              <a:gd name="connsiteY194" fmla="*/ 3242833 h 5436172"/>
              <a:gd name="connsiteX195" fmla="*/ 993571 w 4486710"/>
              <a:gd name="connsiteY195" fmla="*/ 3229950 h 5436172"/>
              <a:gd name="connsiteX196" fmla="*/ 978852 w 4486710"/>
              <a:gd name="connsiteY196" fmla="*/ 3218908 h 5436172"/>
              <a:gd name="connsiteX197" fmla="*/ 975172 w 4486710"/>
              <a:gd name="connsiteY197" fmla="*/ 3215227 h 5436172"/>
              <a:gd name="connsiteX198" fmla="*/ 966892 w 4486710"/>
              <a:gd name="connsiteY198" fmla="*/ 3209706 h 5436172"/>
              <a:gd name="connsiteX199" fmla="*/ 963212 w 4486710"/>
              <a:gd name="connsiteY199" fmla="*/ 3206025 h 5436172"/>
              <a:gd name="connsiteX200" fmla="*/ 948492 w 4486710"/>
              <a:gd name="connsiteY200" fmla="*/ 3195903 h 5436172"/>
              <a:gd name="connsiteX201" fmla="*/ 931933 w 4486710"/>
              <a:gd name="connsiteY201" fmla="*/ 3183940 h 5436172"/>
              <a:gd name="connsiteX202" fmla="*/ 922733 w 4486710"/>
              <a:gd name="connsiteY202" fmla="*/ 3176578 h 5436172"/>
              <a:gd name="connsiteX203" fmla="*/ 915374 w 4486710"/>
              <a:gd name="connsiteY203" fmla="*/ 3171057 h 5436172"/>
              <a:gd name="connsiteX204" fmla="*/ 901574 w 4486710"/>
              <a:gd name="connsiteY204" fmla="*/ 3161855 h 5436172"/>
              <a:gd name="connsiteX205" fmla="*/ 885934 w 4486710"/>
              <a:gd name="connsiteY205" fmla="*/ 3151732 h 5436172"/>
              <a:gd name="connsiteX206" fmla="*/ 871215 w 4486710"/>
              <a:gd name="connsiteY206" fmla="*/ 3142530 h 5436172"/>
              <a:gd name="connsiteX207" fmla="*/ 863855 w 4486710"/>
              <a:gd name="connsiteY207" fmla="*/ 3137009 h 5436172"/>
              <a:gd name="connsiteX208" fmla="*/ 853735 w 4486710"/>
              <a:gd name="connsiteY208" fmla="*/ 3130567 h 5436172"/>
              <a:gd name="connsiteX209" fmla="*/ 837176 w 4486710"/>
              <a:gd name="connsiteY209" fmla="*/ 3120445 h 5436172"/>
              <a:gd name="connsiteX210" fmla="*/ 822456 w 4486710"/>
              <a:gd name="connsiteY210" fmla="*/ 3110323 h 5436172"/>
              <a:gd name="connsiteX211" fmla="*/ 815096 w 4486710"/>
              <a:gd name="connsiteY211" fmla="*/ 3106642 h 5436172"/>
              <a:gd name="connsiteX212" fmla="*/ 807737 w 4486710"/>
              <a:gd name="connsiteY212" fmla="*/ 3102961 h 5436172"/>
              <a:gd name="connsiteX213" fmla="*/ 804977 w 4486710"/>
              <a:gd name="connsiteY213" fmla="*/ 3100200 h 5436172"/>
              <a:gd name="connsiteX214" fmla="*/ 789337 w 4486710"/>
              <a:gd name="connsiteY214" fmla="*/ 3090998 h 5436172"/>
              <a:gd name="connsiteX215" fmla="*/ 771858 w 4486710"/>
              <a:gd name="connsiteY215" fmla="*/ 3081796 h 5436172"/>
              <a:gd name="connsiteX216" fmla="*/ 759898 w 4486710"/>
              <a:gd name="connsiteY216" fmla="*/ 3075355 h 5436172"/>
              <a:gd name="connsiteX217" fmla="*/ 752538 w 4486710"/>
              <a:gd name="connsiteY217" fmla="*/ 3070753 h 5436172"/>
              <a:gd name="connsiteX218" fmla="*/ 738739 w 4486710"/>
              <a:gd name="connsiteY218" fmla="*/ 3063392 h 5436172"/>
              <a:gd name="connsiteX219" fmla="*/ 721259 w 4486710"/>
              <a:gd name="connsiteY219" fmla="*/ 3055110 h 5436172"/>
              <a:gd name="connsiteX220" fmla="*/ 705620 w 4486710"/>
              <a:gd name="connsiteY220" fmla="*/ 3045908 h 5436172"/>
              <a:gd name="connsiteX221" fmla="*/ 698260 w 4486710"/>
              <a:gd name="connsiteY221" fmla="*/ 3043147 h 5436172"/>
              <a:gd name="connsiteX222" fmla="*/ 687220 w 4486710"/>
              <a:gd name="connsiteY222" fmla="*/ 3037626 h 5436172"/>
              <a:gd name="connsiteX223" fmla="*/ 668821 w 4486710"/>
              <a:gd name="connsiteY223" fmla="*/ 3029344 h 5436172"/>
              <a:gd name="connsiteX224" fmla="*/ 652261 w 4486710"/>
              <a:gd name="connsiteY224" fmla="*/ 3021062 h 5436172"/>
              <a:gd name="connsiteX225" fmla="*/ 643981 w 4486710"/>
              <a:gd name="connsiteY225" fmla="*/ 3016461 h 5436172"/>
              <a:gd name="connsiteX226" fmla="*/ 637542 w 4486710"/>
              <a:gd name="connsiteY226" fmla="*/ 3014620 h 5436172"/>
              <a:gd name="connsiteX227" fmla="*/ 633862 w 4486710"/>
              <a:gd name="connsiteY227" fmla="*/ 3012780 h 5436172"/>
              <a:gd name="connsiteX228" fmla="*/ 617302 w 4486710"/>
              <a:gd name="connsiteY228" fmla="*/ 3005418 h 5436172"/>
              <a:gd name="connsiteX229" fmla="*/ 598903 w 4486710"/>
              <a:gd name="connsiteY229" fmla="*/ 2998057 h 5436172"/>
              <a:gd name="connsiteX230" fmla="*/ 586023 w 4486710"/>
              <a:gd name="connsiteY230" fmla="*/ 2992535 h 5436172"/>
              <a:gd name="connsiteX231" fmla="*/ 579583 w 4486710"/>
              <a:gd name="connsiteY231" fmla="*/ 2989775 h 5436172"/>
              <a:gd name="connsiteX232" fmla="*/ 563024 w 4486710"/>
              <a:gd name="connsiteY232" fmla="*/ 2983333 h 5436172"/>
              <a:gd name="connsiteX233" fmla="*/ 545544 w 4486710"/>
              <a:gd name="connsiteY233" fmla="*/ 2976892 h 5436172"/>
              <a:gd name="connsiteX234" fmla="*/ 528065 w 4486710"/>
              <a:gd name="connsiteY234" fmla="*/ 2970450 h 5436172"/>
              <a:gd name="connsiteX235" fmla="*/ 519785 w 4486710"/>
              <a:gd name="connsiteY235" fmla="*/ 2966769 h 5436172"/>
              <a:gd name="connsiteX236" fmla="*/ 508745 w 4486710"/>
              <a:gd name="connsiteY236" fmla="*/ 2963088 h 5436172"/>
              <a:gd name="connsiteX237" fmla="*/ 490346 w 4486710"/>
              <a:gd name="connsiteY237" fmla="*/ 2957567 h 5436172"/>
              <a:gd name="connsiteX238" fmla="*/ 472866 w 4486710"/>
              <a:gd name="connsiteY238" fmla="*/ 2951126 h 5436172"/>
              <a:gd name="connsiteX239" fmla="*/ 463667 w 4486710"/>
              <a:gd name="connsiteY239" fmla="*/ 2948365 h 5436172"/>
              <a:gd name="connsiteX240" fmla="*/ 457227 w 4486710"/>
              <a:gd name="connsiteY240" fmla="*/ 2946525 h 5436172"/>
              <a:gd name="connsiteX241" fmla="*/ 452627 w 4486710"/>
              <a:gd name="connsiteY241" fmla="*/ 2944684 h 5436172"/>
              <a:gd name="connsiteX242" fmla="*/ 435147 w 4486710"/>
              <a:gd name="connsiteY242" fmla="*/ 2940083 h 5436172"/>
              <a:gd name="connsiteX243" fmla="*/ 414908 w 4486710"/>
              <a:gd name="connsiteY243" fmla="*/ 2933642 h 5436172"/>
              <a:gd name="connsiteX244" fmla="*/ 401108 w 4486710"/>
              <a:gd name="connsiteY244" fmla="*/ 2929961 h 5436172"/>
              <a:gd name="connsiteX245" fmla="*/ 398348 w 4486710"/>
              <a:gd name="connsiteY245" fmla="*/ 2929041 h 5436172"/>
              <a:gd name="connsiteX246" fmla="*/ 395589 w 4486710"/>
              <a:gd name="connsiteY246" fmla="*/ 2928120 h 5436172"/>
              <a:gd name="connsiteX247" fmla="*/ 378109 w 4486710"/>
              <a:gd name="connsiteY247" fmla="*/ 2923519 h 5436172"/>
              <a:gd name="connsiteX248" fmla="*/ 359710 w 4486710"/>
              <a:gd name="connsiteY248" fmla="*/ 2918918 h 5436172"/>
              <a:gd name="connsiteX249" fmla="*/ 349590 w 4486710"/>
              <a:gd name="connsiteY249" fmla="*/ 2917078 h 5436172"/>
              <a:gd name="connsiteX250" fmla="*/ 339470 w 4486710"/>
              <a:gd name="connsiteY250" fmla="*/ 2914317 h 5436172"/>
              <a:gd name="connsiteX251" fmla="*/ 321071 w 4486710"/>
              <a:gd name="connsiteY251" fmla="*/ 2909716 h 5436172"/>
              <a:gd name="connsiteX252" fmla="*/ 301751 w 4486710"/>
              <a:gd name="connsiteY252" fmla="*/ 2906035 h 5436172"/>
              <a:gd name="connsiteX253" fmla="*/ 291632 w 4486710"/>
              <a:gd name="connsiteY253" fmla="*/ 2904195 h 5436172"/>
              <a:gd name="connsiteX254" fmla="*/ 282432 w 4486710"/>
              <a:gd name="connsiteY254" fmla="*/ 2902354 h 5436172"/>
              <a:gd name="connsiteX255" fmla="*/ 262192 w 4486710"/>
              <a:gd name="connsiteY255" fmla="*/ 2898673 h 5436172"/>
              <a:gd name="connsiteX256" fmla="*/ 244713 w 4486710"/>
              <a:gd name="connsiteY256" fmla="*/ 2895913 h 5436172"/>
              <a:gd name="connsiteX257" fmla="*/ 239193 w 4486710"/>
              <a:gd name="connsiteY257" fmla="*/ 2894993 h 5436172"/>
              <a:gd name="connsiteX258" fmla="*/ 223554 w 4486710"/>
              <a:gd name="connsiteY258" fmla="*/ 2892232 h 5436172"/>
              <a:gd name="connsiteX259" fmla="*/ 204234 w 4486710"/>
              <a:gd name="connsiteY259" fmla="*/ 2889471 h 5436172"/>
              <a:gd name="connsiteX260" fmla="*/ 192274 w 4486710"/>
              <a:gd name="connsiteY260" fmla="*/ 2887631 h 5436172"/>
              <a:gd name="connsiteX261" fmla="*/ 180315 w 4486710"/>
              <a:gd name="connsiteY261" fmla="*/ 2886711 h 5436172"/>
              <a:gd name="connsiteX262" fmla="*/ 164675 w 4486710"/>
              <a:gd name="connsiteY262" fmla="*/ 2883950 h 5436172"/>
              <a:gd name="connsiteX263" fmla="*/ 144436 w 4486710"/>
              <a:gd name="connsiteY263" fmla="*/ 2882110 h 5436172"/>
              <a:gd name="connsiteX264" fmla="*/ 139836 w 4486710"/>
              <a:gd name="connsiteY264" fmla="*/ 2881189 h 5436172"/>
              <a:gd name="connsiteX265" fmla="*/ 131556 w 4486710"/>
              <a:gd name="connsiteY265" fmla="*/ 2880269 h 5436172"/>
              <a:gd name="connsiteX266" fmla="*/ 125116 w 4486710"/>
              <a:gd name="connsiteY266" fmla="*/ 2879349 h 5436172"/>
              <a:gd name="connsiteX267" fmla="*/ 103957 w 4486710"/>
              <a:gd name="connsiteY267" fmla="*/ 2878429 h 5436172"/>
              <a:gd name="connsiteX268" fmla="*/ 84638 w 4486710"/>
              <a:gd name="connsiteY268" fmla="*/ 2876588 h 5436172"/>
              <a:gd name="connsiteX269" fmla="*/ 79118 w 4486710"/>
              <a:gd name="connsiteY269" fmla="*/ 2875668 h 5436172"/>
              <a:gd name="connsiteX270" fmla="*/ 75438 w 4486710"/>
              <a:gd name="connsiteY270" fmla="*/ 2875668 h 5436172"/>
              <a:gd name="connsiteX271" fmla="*/ 63478 w 4486710"/>
              <a:gd name="connsiteY271" fmla="*/ 2874748 h 5436172"/>
              <a:gd name="connsiteX272" fmla="*/ 44159 w 4486710"/>
              <a:gd name="connsiteY272" fmla="*/ 2873828 h 5436172"/>
              <a:gd name="connsiteX273" fmla="*/ 29439 w 4486710"/>
              <a:gd name="connsiteY273" fmla="*/ 2873828 h 5436172"/>
              <a:gd name="connsiteX274" fmla="*/ 17479 w 4486710"/>
              <a:gd name="connsiteY274" fmla="*/ 2873828 h 5436172"/>
              <a:gd name="connsiteX275" fmla="*/ 3680 w 4486710"/>
              <a:gd name="connsiteY275" fmla="*/ 2872907 h 5436172"/>
              <a:gd name="connsiteX276" fmla="*/ 0 w 4486710"/>
              <a:gd name="connsiteY276" fmla="*/ 2872907 h 5436172"/>
              <a:gd name="connsiteX277" fmla="*/ 0 w 4486710"/>
              <a:gd name="connsiteY277" fmla="*/ 1868954 h 5436172"/>
              <a:gd name="connsiteX278" fmla="*/ 55198 w 4486710"/>
              <a:gd name="connsiteY278" fmla="*/ 1797178 h 5436172"/>
              <a:gd name="connsiteX279" fmla="*/ 97517 w 4486710"/>
              <a:gd name="connsiteY279" fmla="*/ 1787976 h 5436172"/>
              <a:gd name="connsiteX280" fmla="*/ 145356 w 4486710"/>
              <a:gd name="connsiteY280" fmla="*/ 1798098 h 5436172"/>
              <a:gd name="connsiteX281" fmla="*/ 534504 w 4486710"/>
              <a:gd name="connsiteY281" fmla="*/ 1914965 h 5436172"/>
              <a:gd name="connsiteX282" fmla="*/ 535424 w 4486710"/>
              <a:gd name="connsiteY282" fmla="*/ 1914965 h 5436172"/>
              <a:gd name="connsiteX283" fmla="*/ 954012 w 4486710"/>
              <a:gd name="connsiteY283" fmla="*/ 1438294 h 5436172"/>
              <a:gd name="connsiteX284" fmla="*/ 535424 w 4486710"/>
              <a:gd name="connsiteY284" fmla="*/ 961624 h 5436172"/>
              <a:gd name="connsiteX285" fmla="*/ 534504 w 4486710"/>
              <a:gd name="connsiteY285" fmla="*/ 961624 h 5436172"/>
              <a:gd name="connsiteX286" fmla="*/ 145356 w 4486710"/>
              <a:gd name="connsiteY286" fmla="*/ 1072049 h 5436172"/>
              <a:gd name="connsiteX287" fmla="*/ 91077 w 4486710"/>
              <a:gd name="connsiteY287" fmla="*/ 1082172 h 5436172"/>
              <a:gd name="connsiteX288" fmla="*/ 52438 w 4486710"/>
              <a:gd name="connsiteY288" fmla="*/ 1072049 h 5436172"/>
              <a:gd name="connsiteX289" fmla="*/ 0 w 4486710"/>
              <a:gd name="connsiteY289" fmla="*/ 1003033 h 543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</a:cxnLst>
            <a:rect l="l" t="t" r="r" b="b"/>
            <a:pathLst>
              <a:path w="4486710" h="5436172">
                <a:moveTo>
                  <a:pt x="0" y="0"/>
                </a:moveTo>
                <a:cubicBezTo>
                  <a:pt x="27599" y="0"/>
                  <a:pt x="56118" y="0"/>
                  <a:pt x="83718" y="920"/>
                </a:cubicBezTo>
                <a:cubicBezTo>
                  <a:pt x="1193205" y="29447"/>
                  <a:pt x="2235535" y="454586"/>
                  <a:pt x="3042352" y="1207321"/>
                </a:cubicBezTo>
                <a:lnTo>
                  <a:pt x="3043272" y="1207321"/>
                </a:lnTo>
                <a:cubicBezTo>
                  <a:pt x="3069031" y="1231246"/>
                  <a:pt x="3094790" y="1256092"/>
                  <a:pt x="3119630" y="1280938"/>
                </a:cubicBezTo>
                <a:cubicBezTo>
                  <a:pt x="3121470" y="1281858"/>
                  <a:pt x="3122390" y="1282778"/>
                  <a:pt x="3123310" y="1283698"/>
                </a:cubicBezTo>
                <a:cubicBezTo>
                  <a:pt x="3149069" y="1309464"/>
                  <a:pt x="3174828" y="1335230"/>
                  <a:pt x="3200587" y="1361917"/>
                </a:cubicBezTo>
                <a:lnTo>
                  <a:pt x="3201507" y="1361917"/>
                </a:lnTo>
                <a:cubicBezTo>
                  <a:pt x="3209787" y="1371119"/>
                  <a:pt x="3218987" y="1380321"/>
                  <a:pt x="3227266" y="1389523"/>
                </a:cubicBezTo>
                <a:cubicBezTo>
                  <a:pt x="3243826" y="1407007"/>
                  <a:pt x="3261306" y="1424491"/>
                  <a:pt x="3277865" y="1441975"/>
                </a:cubicBezTo>
                <a:cubicBezTo>
                  <a:pt x="3288905" y="1453938"/>
                  <a:pt x="3299944" y="1465901"/>
                  <a:pt x="3310984" y="1478784"/>
                </a:cubicBezTo>
                <a:cubicBezTo>
                  <a:pt x="3324784" y="1493507"/>
                  <a:pt x="3337663" y="1508231"/>
                  <a:pt x="3351463" y="1522954"/>
                </a:cubicBezTo>
                <a:cubicBezTo>
                  <a:pt x="3363422" y="1536757"/>
                  <a:pt x="3374462" y="1549640"/>
                  <a:pt x="3386422" y="1563443"/>
                </a:cubicBezTo>
                <a:cubicBezTo>
                  <a:pt x="3399302" y="1577247"/>
                  <a:pt x="3411261" y="1591970"/>
                  <a:pt x="3423221" y="1606693"/>
                </a:cubicBezTo>
                <a:cubicBezTo>
                  <a:pt x="3436100" y="1620497"/>
                  <a:pt x="3447140" y="1634300"/>
                  <a:pt x="3458180" y="1649023"/>
                </a:cubicBezTo>
                <a:cubicBezTo>
                  <a:pt x="3470140" y="1662826"/>
                  <a:pt x="3482099" y="1677550"/>
                  <a:pt x="3493139" y="1691353"/>
                </a:cubicBezTo>
                <a:cubicBezTo>
                  <a:pt x="3505098" y="1705156"/>
                  <a:pt x="3516138" y="1720800"/>
                  <a:pt x="3528098" y="1734603"/>
                </a:cubicBezTo>
                <a:cubicBezTo>
                  <a:pt x="3539138" y="1749327"/>
                  <a:pt x="3550177" y="1763130"/>
                  <a:pt x="3561217" y="1776933"/>
                </a:cubicBezTo>
                <a:cubicBezTo>
                  <a:pt x="3573176" y="1792577"/>
                  <a:pt x="3583296" y="1807300"/>
                  <a:pt x="3594336" y="1822944"/>
                </a:cubicBezTo>
                <a:cubicBezTo>
                  <a:pt x="3605376" y="1836747"/>
                  <a:pt x="3615495" y="1850550"/>
                  <a:pt x="3625615" y="1864353"/>
                </a:cubicBezTo>
                <a:cubicBezTo>
                  <a:pt x="3637574" y="1879997"/>
                  <a:pt x="3647694" y="1894720"/>
                  <a:pt x="3659654" y="1911284"/>
                </a:cubicBezTo>
                <a:cubicBezTo>
                  <a:pt x="3668854" y="1925087"/>
                  <a:pt x="3678974" y="1939811"/>
                  <a:pt x="3689093" y="1952694"/>
                </a:cubicBezTo>
                <a:cubicBezTo>
                  <a:pt x="3700133" y="1969258"/>
                  <a:pt x="3710252" y="1984901"/>
                  <a:pt x="3721292" y="2000545"/>
                </a:cubicBezTo>
                <a:cubicBezTo>
                  <a:pt x="3731412" y="2014348"/>
                  <a:pt x="3739692" y="2029072"/>
                  <a:pt x="3749811" y="2042875"/>
                </a:cubicBezTo>
                <a:cubicBezTo>
                  <a:pt x="3759931" y="2058518"/>
                  <a:pt x="3770971" y="2076002"/>
                  <a:pt x="3781090" y="2091646"/>
                </a:cubicBezTo>
                <a:cubicBezTo>
                  <a:pt x="3789370" y="2106369"/>
                  <a:pt x="3799490" y="2120173"/>
                  <a:pt x="3807770" y="2134896"/>
                </a:cubicBezTo>
                <a:cubicBezTo>
                  <a:pt x="3818809" y="2151460"/>
                  <a:pt x="3828929" y="2168024"/>
                  <a:pt x="3838129" y="2184588"/>
                </a:cubicBezTo>
                <a:cubicBezTo>
                  <a:pt x="3847328" y="2198391"/>
                  <a:pt x="3855608" y="2213114"/>
                  <a:pt x="3863888" y="2227838"/>
                </a:cubicBezTo>
                <a:cubicBezTo>
                  <a:pt x="3874008" y="2244401"/>
                  <a:pt x="3883208" y="2260965"/>
                  <a:pt x="3893327" y="2277529"/>
                </a:cubicBezTo>
                <a:cubicBezTo>
                  <a:pt x="3901607" y="2292253"/>
                  <a:pt x="3909887" y="2306976"/>
                  <a:pt x="3918166" y="2320779"/>
                </a:cubicBezTo>
                <a:cubicBezTo>
                  <a:pt x="3927366" y="2338263"/>
                  <a:pt x="3936566" y="2354827"/>
                  <a:pt x="3945766" y="2372311"/>
                </a:cubicBezTo>
                <a:cubicBezTo>
                  <a:pt x="3954046" y="2386114"/>
                  <a:pt x="3961405" y="2400838"/>
                  <a:pt x="3969685" y="2415561"/>
                </a:cubicBezTo>
                <a:cubicBezTo>
                  <a:pt x="3978885" y="2433045"/>
                  <a:pt x="3988084" y="2450529"/>
                  <a:pt x="3996364" y="2468013"/>
                </a:cubicBezTo>
                <a:cubicBezTo>
                  <a:pt x="4003724" y="2482737"/>
                  <a:pt x="4011084" y="2497460"/>
                  <a:pt x="4019364" y="2511263"/>
                </a:cubicBezTo>
                <a:cubicBezTo>
                  <a:pt x="4027643" y="2528748"/>
                  <a:pt x="4035923" y="2547152"/>
                  <a:pt x="4044203" y="2564636"/>
                </a:cubicBezTo>
                <a:cubicBezTo>
                  <a:pt x="4051563" y="2579359"/>
                  <a:pt x="4058922" y="2594083"/>
                  <a:pt x="4065362" y="2608806"/>
                </a:cubicBezTo>
                <a:cubicBezTo>
                  <a:pt x="4073642" y="2626290"/>
                  <a:pt x="4081922" y="2644694"/>
                  <a:pt x="4090202" y="2662179"/>
                </a:cubicBezTo>
                <a:cubicBezTo>
                  <a:pt x="4096641" y="2677822"/>
                  <a:pt x="4104001" y="2692546"/>
                  <a:pt x="4109521" y="2707269"/>
                </a:cubicBezTo>
                <a:cubicBezTo>
                  <a:pt x="4117801" y="2724753"/>
                  <a:pt x="4125160" y="2743157"/>
                  <a:pt x="4133440" y="2761562"/>
                </a:cubicBezTo>
                <a:cubicBezTo>
                  <a:pt x="4138960" y="2776285"/>
                  <a:pt x="4145400" y="2791008"/>
                  <a:pt x="4151840" y="2806652"/>
                </a:cubicBezTo>
                <a:cubicBezTo>
                  <a:pt x="4159200" y="2824136"/>
                  <a:pt x="4166559" y="2842540"/>
                  <a:pt x="4173919" y="2860945"/>
                </a:cubicBezTo>
                <a:cubicBezTo>
                  <a:pt x="4179439" y="2875668"/>
                  <a:pt x="4185879" y="2890392"/>
                  <a:pt x="4191398" y="2906955"/>
                </a:cubicBezTo>
                <a:cubicBezTo>
                  <a:pt x="4198758" y="2925360"/>
                  <a:pt x="4204278" y="2943764"/>
                  <a:pt x="4211638" y="2961248"/>
                </a:cubicBezTo>
                <a:cubicBezTo>
                  <a:pt x="4218078" y="2976892"/>
                  <a:pt x="4222678" y="2992535"/>
                  <a:pt x="4228198" y="3007259"/>
                </a:cubicBezTo>
                <a:cubicBezTo>
                  <a:pt x="4235558" y="3025663"/>
                  <a:pt x="4241077" y="3044987"/>
                  <a:pt x="4247517" y="3063392"/>
                </a:cubicBezTo>
                <a:cubicBezTo>
                  <a:pt x="4253037" y="3078115"/>
                  <a:pt x="4258556" y="3094679"/>
                  <a:pt x="4263156" y="3110323"/>
                </a:cubicBezTo>
                <a:cubicBezTo>
                  <a:pt x="4269596" y="3128727"/>
                  <a:pt x="4275116" y="3147131"/>
                  <a:pt x="4280636" y="3164615"/>
                </a:cubicBezTo>
                <a:cubicBezTo>
                  <a:pt x="4286156" y="3181179"/>
                  <a:pt x="4290756" y="3196823"/>
                  <a:pt x="4296276" y="3213387"/>
                </a:cubicBezTo>
                <a:cubicBezTo>
                  <a:pt x="4301796" y="3231791"/>
                  <a:pt x="4307315" y="3249275"/>
                  <a:pt x="4311915" y="3267679"/>
                </a:cubicBezTo>
                <a:cubicBezTo>
                  <a:pt x="4317435" y="3284243"/>
                  <a:pt x="4321115" y="3299887"/>
                  <a:pt x="4325714" y="3316451"/>
                </a:cubicBezTo>
                <a:cubicBezTo>
                  <a:pt x="4330314" y="3334855"/>
                  <a:pt x="4335834" y="3353259"/>
                  <a:pt x="4340434" y="3371663"/>
                </a:cubicBezTo>
                <a:cubicBezTo>
                  <a:pt x="4345034" y="3387307"/>
                  <a:pt x="4348714" y="3403871"/>
                  <a:pt x="4353314" y="3420435"/>
                </a:cubicBezTo>
                <a:cubicBezTo>
                  <a:pt x="4357914" y="3439759"/>
                  <a:pt x="4361594" y="3457243"/>
                  <a:pt x="4366194" y="3476568"/>
                </a:cubicBezTo>
                <a:cubicBezTo>
                  <a:pt x="4369874" y="3493132"/>
                  <a:pt x="4374474" y="3509695"/>
                  <a:pt x="4378153" y="3526259"/>
                </a:cubicBezTo>
                <a:cubicBezTo>
                  <a:pt x="4382753" y="3544664"/>
                  <a:pt x="4386433" y="3563988"/>
                  <a:pt x="4390113" y="3581472"/>
                </a:cubicBezTo>
                <a:cubicBezTo>
                  <a:pt x="4393792" y="3598956"/>
                  <a:pt x="4396552" y="3615520"/>
                  <a:pt x="4400232" y="3632084"/>
                </a:cubicBezTo>
                <a:cubicBezTo>
                  <a:pt x="4404832" y="3650488"/>
                  <a:pt x="4407592" y="3669813"/>
                  <a:pt x="4411272" y="3688217"/>
                </a:cubicBezTo>
                <a:cubicBezTo>
                  <a:pt x="4414952" y="3704781"/>
                  <a:pt x="4417712" y="3722265"/>
                  <a:pt x="4420472" y="3738829"/>
                </a:cubicBezTo>
                <a:cubicBezTo>
                  <a:pt x="4423232" y="3758153"/>
                  <a:pt x="4425992" y="3775637"/>
                  <a:pt x="4429672" y="3794962"/>
                </a:cubicBezTo>
                <a:cubicBezTo>
                  <a:pt x="4431512" y="3812446"/>
                  <a:pt x="4435192" y="3829010"/>
                  <a:pt x="4437952" y="3847414"/>
                </a:cubicBezTo>
                <a:cubicBezTo>
                  <a:pt x="4439792" y="3864898"/>
                  <a:pt x="4442552" y="3883302"/>
                  <a:pt x="4445311" y="3902627"/>
                </a:cubicBezTo>
                <a:cubicBezTo>
                  <a:pt x="4448071" y="3919191"/>
                  <a:pt x="4449911" y="3936675"/>
                  <a:pt x="4452671" y="3954159"/>
                </a:cubicBezTo>
                <a:cubicBezTo>
                  <a:pt x="4454511" y="3973483"/>
                  <a:pt x="4457271" y="3991887"/>
                  <a:pt x="4458191" y="4010292"/>
                </a:cubicBezTo>
                <a:cubicBezTo>
                  <a:pt x="4460951" y="4028696"/>
                  <a:pt x="4462790" y="4045260"/>
                  <a:pt x="4464630" y="4063664"/>
                </a:cubicBezTo>
                <a:cubicBezTo>
                  <a:pt x="4465550" y="4082068"/>
                  <a:pt x="4467390" y="4100473"/>
                  <a:pt x="4469230" y="4118877"/>
                </a:cubicBezTo>
                <a:cubicBezTo>
                  <a:pt x="4471070" y="4136361"/>
                  <a:pt x="4472910" y="4154765"/>
                  <a:pt x="4473830" y="4173170"/>
                </a:cubicBezTo>
                <a:cubicBezTo>
                  <a:pt x="4475670" y="4191574"/>
                  <a:pt x="4476590" y="4209978"/>
                  <a:pt x="4477510" y="4227462"/>
                </a:cubicBezTo>
                <a:cubicBezTo>
                  <a:pt x="4479350" y="4245867"/>
                  <a:pt x="4480270" y="4264271"/>
                  <a:pt x="4481190" y="4282675"/>
                </a:cubicBezTo>
                <a:cubicBezTo>
                  <a:pt x="4482110" y="4301079"/>
                  <a:pt x="4483030" y="4319484"/>
                  <a:pt x="4483950" y="4337888"/>
                </a:cubicBezTo>
                <a:cubicBezTo>
                  <a:pt x="4483950" y="4356292"/>
                  <a:pt x="4484870" y="4374696"/>
                  <a:pt x="4484870" y="4393101"/>
                </a:cubicBezTo>
                <a:cubicBezTo>
                  <a:pt x="4485790" y="4410585"/>
                  <a:pt x="4485790" y="4428989"/>
                  <a:pt x="4486710" y="4448314"/>
                </a:cubicBezTo>
                <a:cubicBezTo>
                  <a:pt x="4486710" y="4461197"/>
                  <a:pt x="4486710" y="4474080"/>
                  <a:pt x="4486710" y="4487883"/>
                </a:cubicBezTo>
                <a:lnTo>
                  <a:pt x="3475659" y="4487883"/>
                </a:lnTo>
                <a:lnTo>
                  <a:pt x="3472900" y="4488803"/>
                </a:lnTo>
                <a:cubicBezTo>
                  <a:pt x="3448060" y="4493404"/>
                  <a:pt x="3424141" y="4503526"/>
                  <a:pt x="3404821" y="4519170"/>
                </a:cubicBezTo>
                <a:lnTo>
                  <a:pt x="3400008" y="4519170"/>
                </a:lnTo>
                <a:lnTo>
                  <a:pt x="3371759" y="4548173"/>
                </a:lnTo>
                <a:cubicBezTo>
                  <a:pt x="3366235" y="4556438"/>
                  <a:pt x="3360710" y="4564702"/>
                  <a:pt x="3356107" y="4573885"/>
                </a:cubicBezTo>
                <a:cubicBezTo>
                  <a:pt x="3345979" y="4595006"/>
                  <a:pt x="3340454" y="4617046"/>
                  <a:pt x="3339534" y="4639085"/>
                </a:cubicBezTo>
                <a:cubicBezTo>
                  <a:pt x="3337692" y="4666634"/>
                  <a:pt x="3343217" y="4695101"/>
                  <a:pt x="3356107" y="4720814"/>
                </a:cubicBezTo>
                <a:cubicBezTo>
                  <a:pt x="3420558" y="4853968"/>
                  <a:pt x="3460149" y="4988958"/>
                  <a:pt x="3460149" y="5082625"/>
                </a:cubicBezTo>
                <a:cubicBezTo>
                  <a:pt x="3460149" y="5297508"/>
                  <a:pt x="3297180" y="5436172"/>
                  <a:pt x="3046742" y="5436172"/>
                </a:cubicBezTo>
                <a:cubicBezTo>
                  <a:pt x="2795382" y="5436172"/>
                  <a:pt x="2633334" y="5297508"/>
                  <a:pt x="2633334" y="5082625"/>
                </a:cubicBezTo>
                <a:cubicBezTo>
                  <a:pt x="2633334" y="4990795"/>
                  <a:pt x="2674767" y="4856722"/>
                  <a:pt x="2742901" y="4721732"/>
                </a:cubicBezTo>
                <a:cubicBezTo>
                  <a:pt x="2755791" y="4696020"/>
                  <a:pt x="2762236" y="4667552"/>
                  <a:pt x="2760395" y="4640003"/>
                </a:cubicBezTo>
                <a:cubicBezTo>
                  <a:pt x="2758553" y="4618882"/>
                  <a:pt x="2754870" y="4595925"/>
                  <a:pt x="2744742" y="4576640"/>
                </a:cubicBezTo>
                <a:cubicBezTo>
                  <a:pt x="2739218" y="4566539"/>
                  <a:pt x="2733694" y="4556438"/>
                  <a:pt x="2726328" y="4548173"/>
                </a:cubicBezTo>
                <a:lnTo>
                  <a:pt x="2698079" y="4519170"/>
                </a:lnTo>
                <a:lnTo>
                  <a:pt x="2697362" y="4519170"/>
                </a:lnTo>
                <a:cubicBezTo>
                  <a:pt x="2678042" y="4504447"/>
                  <a:pt x="2655043" y="4493404"/>
                  <a:pt x="2629284" y="4488803"/>
                </a:cubicBezTo>
                <a:lnTo>
                  <a:pt x="2626524" y="4487883"/>
                </a:lnTo>
                <a:lnTo>
                  <a:pt x="1615473" y="4487883"/>
                </a:lnTo>
                <a:cubicBezTo>
                  <a:pt x="1615473" y="4486042"/>
                  <a:pt x="1614553" y="4485122"/>
                  <a:pt x="1614553" y="4483282"/>
                </a:cubicBezTo>
                <a:cubicBezTo>
                  <a:pt x="1614553" y="4466718"/>
                  <a:pt x="1613633" y="4450154"/>
                  <a:pt x="1612713" y="4434510"/>
                </a:cubicBezTo>
                <a:cubicBezTo>
                  <a:pt x="1612713" y="4433590"/>
                  <a:pt x="1612713" y="4433590"/>
                  <a:pt x="1612713" y="4432670"/>
                </a:cubicBezTo>
                <a:lnTo>
                  <a:pt x="1612713" y="4431750"/>
                </a:lnTo>
                <a:cubicBezTo>
                  <a:pt x="1611793" y="4418867"/>
                  <a:pt x="1610873" y="4405984"/>
                  <a:pt x="1609953" y="4394021"/>
                </a:cubicBezTo>
                <a:cubicBezTo>
                  <a:pt x="1609953" y="4390340"/>
                  <a:pt x="1609953" y="4386659"/>
                  <a:pt x="1609953" y="4382978"/>
                </a:cubicBezTo>
                <a:cubicBezTo>
                  <a:pt x="1609033" y="4378377"/>
                  <a:pt x="1609033" y="4374696"/>
                  <a:pt x="1608113" y="4371016"/>
                </a:cubicBezTo>
                <a:cubicBezTo>
                  <a:pt x="1608113" y="4368255"/>
                  <a:pt x="1607194" y="4364574"/>
                  <a:pt x="1607194" y="4360893"/>
                </a:cubicBezTo>
                <a:cubicBezTo>
                  <a:pt x="1607194" y="4359053"/>
                  <a:pt x="1607194" y="4356292"/>
                  <a:pt x="1607194" y="4353532"/>
                </a:cubicBezTo>
                <a:cubicBezTo>
                  <a:pt x="1607194" y="4348930"/>
                  <a:pt x="1606274" y="4344329"/>
                  <a:pt x="1605354" y="4339728"/>
                </a:cubicBezTo>
                <a:cubicBezTo>
                  <a:pt x="1604434" y="4331446"/>
                  <a:pt x="1603514" y="4322244"/>
                  <a:pt x="1601674" y="4313042"/>
                </a:cubicBezTo>
                <a:cubicBezTo>
                  <a:pt x="1601674" y="4309361"/>
                  <a:pt x="1601674" y="4306601"/>
                  <a:pt x="1600754" y="4302920"/>
                </a:cubicBezTo>
                <a:cubicBezTo>
                  <a:pt x="1600754" y="4299239"/>
                  <a:pt x="1599834" y="4295558"/>
                  <a:pt x="1598914" y="4291877"/>
                </a:cubicBezTo>
                <a:cubicBezTo>
                  <a:pt x="1597994" y="4285436"/>
                  <a:pt x="1597074" y="4279914"/>
                  <a:pt x="1597074" y="4273473"/>
                </a:cubicBezTo>
                <a:cubicBezTo>
                  <a:pt x="1596154" y="4268872"/>
                  <a:pt x="1595234" y="4263351"/>
                  <a:pt x="1594314" y="4258750"/>
                </a:cubicBezTo>
                <a:cubicBezTo>
                  <a:pt x="1593394" y="4250468"/>
                  <a:pt x="1591554" y="4242186"/>
                  <a:pt x="1590634" y="4233904"/>
                </a:cubicBezTo>
                <a:cubicBezTo>
                  <a:pt x="1590634" y="4232984"/>
                  <a:pt x="1590634" y="4232984"/>
                  <a:pt x="1589714" y="4232063"/>
                </a:cubicBezTo>
                <a:cubicBezTo>
                  <a:pt x="1589714" y="4232063"/>
                  <a:pt x="1589714" y="4231143"/>
                  <a:pt x="1589714" y="4230223"/>
                </a:cubicBezTo>
                <a:cubicBezTo>
                  <a:pt x="1588794" y="4226542"/>
                  <a:pt x="1588794" y="4222861"/>
                  <a:pt x="1587874" y="4219180"/>
                </a:cubicBezTo>
                <a:cubicBezTo>
                  <a:pt x="1586034" y="4210898"/>
                  <a:pt x="1584194" y="4202617"/>
                  <a:pt x="1583274" y="4194335"/>
                </a:cubicBezTo>
                <a:cubicBezTo>
                  <a:pt x="1582354" y="4189733"/>
                  <a:pt x="1580514" y="4184212"/>
                  <a:pt x="1580514" y="4179611"/>
                </a:cubicBezTo>
                <a:cubicBezTo>
                  <a:pt x="1578674" y="4177771"/>
                  <a:pt x="1578674" y="4175010"/>
                  <a:pt x="1578674" y="4173170"/>
                </a:cubicBezTo>
                <a:cubicBezTo>
                  <a:pt x="1577754" y="4170409"/>
                  <a:pt x="1576834" y="4166728"/>
                  <a:pt x="1575914" y="4163047"/>
                </a:cubicBezTo>
                <a:cubicBezTo>
                  <a:pt x="1575914" y="4161207"/>
                  <a:pt x="1574994" y="4158446"/>
                  <a:pt x="1574994" y="4155685"/>
                </a:cubicBezTo>
                <a:cubicBezTo>
                  <a:pt x="1574074" y="4151084"/>
                  <a:pt x="1572234" y="4145563"/>
                  <a:pt x="1571314" y="4140042"/>
                </a:cubicBezTo>
                <a:cubicBezTo>
                  <a:pt x="1569474" y="4132680"/>
                  <a:pt x="1567635" y="4125318"/>
                  <a:pt x="1565795" y="4117036"/>
                </a:cubicBezTo>
                <a:cubicBezTo>
                  <a:pt x="1564875" y="4114276"/>
                  <a:pt x="1563955" y="4110595"/>
                  <a:pt x="1563035" y="4107834"/>
                </a:cubicBezTo>
                <a:cubicBezTo>
                  <a:pt x="1562115" y="4103233"/>
                  <a:pt x="1561195" y="4099552"/>
                  <a:pt x="1560275" y="4095872"/>
                </a:cubicBezTo>
                <a:cubicBezTo>
                  <a:pt x="1558435" y="4090350"/>
                  <a:pt x="1557515" y="4084829"/>
                  <a:pt x="1555675" y="4079308"/>
                </a:cubicBezTo>
                <a:cubicBezTo>
                  <a:pt x="1553835" y="4073786"/>
                  <a:pt x="1551995" y="4068265"/>
                  <a:pt x="1551075" y="4063664"/>
                </a:cubicBezTo>
                <a:cubicBezTo>
                  <a:pt x="1549235" y="4056302"/>
                  <a:pt x="1547395" y="4048941"/>
                  <a:pt x="1544635" y="4042499"/>
                </a:cubicBezTo>
                <a:cubicBezTo>
                  <a:pt x="1543715" y="4039739"/>
                  <a:pt x="1543715" y="4037898"/>
                  <a:pt x="1543715" y="4036978"/>
                </a:cubicBezTo>
                <a:cubicBezTo>
                  <a:pt x="1542795" y="4034217"/>
                  <a:pt x="1540955" y="4029616"/>
                  <a:pt x="1540955" y="4025935"/>
                </a:cubicBezTo>
                <a:cubicBezTo>
                  <a:pt x="1538196" y="4018574"/>
                  <a:pt x="1535436" y="4011212"/>
                  <a:pt x="1533596" y="4003850"/>
                </a:cubicBezTo>
                <a:cubicBezTo>
                  <a:pt x="1530836" y="3998329"/>
                  <a:pt x="1529916" y="3993728"/>
                  <a:pt x="1528076" y="3989127"/>
                </a:cubicBezTo>
                <a:cubicBezTo>
                  <a:pt x="1527156" y="3987286"/>
                  <a:pt x="1526236" y="3985446"/>
                  <a:pt x="1526236" y="3984526"/>
                </a:cubicBezTo>
                <a:cubicBezTo>
                  <a:pt x="1525316" y="3980845"/>
                  <a:pt x="1524396" y="3977164"/>
                  <a:pt x="1522556" y="3974403"/>
                </a:cubicBezTo>
                <a:cubicBezTo>
                  <a:pt x="1522556" y="3971643"/>
                  <a:pt x="1521636" y="3969802"/>
                  <a:pt x="1520716" y="3967042"/>
                </a:cubicBezTo>
                <a:cubicBezTo>
                  <a:pt x="1518876" y="3962441"/>
                  <a:pt x="1517036" y="3956919"/>
                  <a:pt x="1515196" y="3952318"/>
                </a:cubicBezTo>
                <a:cubicBezTo>
                  <a:pt x="1512436" y="3944957"/>
                  <a:pt x="1509676" y="3937595"/>
                  <a:pt x="1506916" y="3931153"/>
                </a:cubicBezTo>
                <a:cubicBezTo>
                  <a:pt x="1505996" y="3927472"/>
                  <a:pt x="1504156" y="3924712"/>
                  <a:pt x="1504156" y="3921031"/>
                </a:cubicBezTo>
                <a:cubicBezTo>
                  <a:pt x="1502316" y="3918270"/>
                  <a:pt x="1500476" y="3913669"/>
                  <a:pt x="1499556" y="3909988"/>
                </a:cubicBezTo>
                <a:cubicBezTo>
                  <a:pt x="1496797" y="3904467"/>
                  <a:pt x="1494957" y="3899866"/>
                  <a:pt x="1493117" y="3894345"/>
                </a:cubicBezTo>
                <a:cubicBezTo>
                  <a:pt x="1491277" y="3889744"/>
                  <a:pt x="1488517" y="3884222"/>
                  <a:pt x="1485757" y="3878701"/>
                </a:cubicBezTo>
                <a:cubicBezTo>
                  <a:pt x="1483917" y="3873180"/>
                  <a:pt x="1481157" y="3865818"/>
                  <a:pt x="1477477" y="3860297"/>
                </a:cubicBezTo>
                <a:cubicBezTo>
                  <a:pt x="1477477" y="3857536"/>
                  <a:pt x="1476557" y="3855696"/>
                  <a:pt x="1475637" y="3853855"/>
                </a:cubicBezTo>
                <a:cubicBezTo>
                  <a:pt x="1473797" y="3850175"/>
                  <a:pt x="1472877" y="3847414"/>
                  <a:pt x="1471037" y="3843733"/>
                </a:cubicBezTo>
                <a:cubicBezTo>
                  <a:pt x="1468278" y="3837292"/>
                  <a:pt x="1464598" y="3829930"/>
                  <a:pt x="1461838" y="3823488"/>
                </a:cubicBezTo>
                <a:cubicBezTo>
                  <a:pt x="1459998" y="3818887"/>
                  <a:pt x="1457238" y="3813366"/>
                  <a:pt x="1454478" y="3808765"/>
                </a:cubicBezTo>
                <a:cubicBezTo>
                  <a:pt x="1454478" y="3806924"/>
                  <a:pt x="1453558" y="3806924"/>
                  <a:pt x="1453558" y="3805084"/>
                </a:cubicBezTo>
                <a:cubicBezTo>
                  <a:pt x="1451718" y="3802323"/>
                  <a:pt x="1449878" y="3798643"/>
                  <a:pt x="1448038" y="3794962"/>
                </a:cubicBezTo>
                <a:cubicBezTo>
                  <a:pt x="1447118" y="3793121"/>
                  <a:pt x="1446198" y="3790361"/>
                  <a:pt x="1445278" y="3789440"/>
                </a:cubicBezTo>
                <a:cubicBezTo>
                  <a:pt x="1443438" y="3783919"/>
                  <a:pt x="1440678" y="3779318"/>
                  <a:pt x="1437918" y="3773797"/>
                </a:cubicBezTo>
                <a:cubicBezTo>
                  <a:pt x="1434238" y="3767355"/>
                  <a:pt x="1431478" y="3760914"/>
                  <a:pt x="1427799" y="3754472"/>
                </a:cubicBezTo>
                <a:cubicBezTo>
                  <a:pt x="1425959" y="3751712"/>
                  <a:pt x="1425039" y="3748951"/>
                  <a:pt x="1423199" y="3746190"/>
                </a:cubicBezTo>
                <a:cubicBezTo>
                  <a:pt x="1421359" y="3742509"/>
                  <a:pt x="1419519" y="3738829"/>
                  <a:pt x="1416759" y="3735148"/>
                </a:cubicBezTo>
                <a:cubicBezTo>
                  <a:pt x="1414919" y="3729627"/>
                  <a:pt x="1412159" y="3725025"/>
                  <a:pt x="1409399" y="3720424"/>
                </a:cubicBezTo>
                <a:cubicBezTo>
                  <a:pt x="1406639" y="3715823"/>
                  <a:pt x="1403879" y="3710302"/>
                  <a:pt x="1401119" y="3705701"/>
                </a:cubicBezTo>
                <a:cubicBezTo>
                  <a:pt x="1398360" y="3700180"/>
                  <a:pt x="1394680" y="3694658"/>
                  <a:pt x="1391000" y="3688217"/>
                </a:cubicBezTo>
                <a:cubicBezTo>
                  <a:pt x="1390080" y="3686376"/>
                  <a:pt x="1388240" y="3684536"/>
                  <a:pt x="1387320" y="3682696"/>
                </a:cubicBezTo>
                <a:cubicBezTo>
                  <a:pt x="1385480" y="3679015"/>
                  <a:pt x="1383640" y="3675334"/>
                  <a:pt x="1381800" y="3672573"/>
                </a:cubicBezTo>
                <a:cubicBezTo>
                  <a:pt x="1378120" y="3666132"/>
                  <a:pt x="1374440" y="3660610"/>
                  <a:pt x="1370760" y="3654169"/>
                </a:cubicBezTo>
                <a:cubicBezTo>
                  <a:pt x="1367080" y="3649568"/>
                  <a:pt x="1364320" y="3644967"/>
                  <a:pt x="1362480" y="3639446"/>
                </a:cubicBezTo>
                <a:cubicBezTo>
                  <a:pt x="1361560" y="3638525"/>
                  <a:pt x="1360641" y="3638525"/>
                  <a:pt x="1360641" y="3637605"/>
                </a:cubicBezTo>
                <a:cubicBezTo>
                  <a:pt x="1358801" y="3633924"/>
                  <a:pt x="1356041" y="3631164"/>
                  <a:pt x="1354201" y="3628403"/>
                </a:cubicBezTo>
                <a:cubicBezTo>
                  <a:pt x="1353281" y="3625642"/>
                  <a:pt x="1351441" y="3623802"/>
                  <a:pt x="1349601" y="3621961"/>
                </a:cubicBezTo>
                <a:cubicBezTo>
                  <a:pt x="1346841" y="3617360"/>
                  <a:pt x="1344081" y="3611839"/>
                  <a:pt x="1340401" y="3607238"/>
                </a:cubicBezTo>
                <a:cubicBezTo>
                  <a:pt x="1336721" y="3601717"/>
                  <a:pt x="1333041" y="3596196"/>
                  <a:pt x="1329362" y="3590674"/>
                </a:cubicBezTo>
                <a:cubicBezTo>
                  <a:pt x="1327522" y="3586993"/>
                  <a:pt x="1325682" y="3585153"/>
                  <a:pt x="1322922" y="3582392"/>
                </a:cubicBezTo>
                <a:cubicBezTo>
                  <a:pt x="1321082" y="3578711"/>
                  <a:pt x="1319242" y="3575031"/>
                  <a:pt x="1316482" y="3572270"/>
                </a:cubicBezTo>
                <a:cubicBezTo>
                  <a:pt x="1313722" y="3567669"/>
                  <a:pt x="1310042" y="3563068"/>
                  <a:pt x="1307282" y="3559387"/>
                </a:cubicBezTo>
                <a:cubicBezTo>
                  <a:pt x="1304522" y="3554786"/>
                  <a:pt x="1300842" y="3550185"/>
                  <a:pt x="1297162" y="3545584"/>
                </a:cubicBezTo>
                <a:cubicBezTo>
                  <a:pt x="1293482" y="3540062"/>
                  <a:pt x="1289803" y="3534541"/>
                  <a:pt x="1286123" y="3529940"/>
                </a:cubicBezTo>
                <a:cubicBezTo>
                  <a:pt x="1284283" y="3528100"/>
                  <a:pt x="1282443" y="3526259"/>
                  <a:pt x="1281523" y="3524419"/>
                </a:cubicBezTo>
                <a:cubicBezTo>
                  <a:pt x="1279683" y="3520738"/>
                  <a:pt x="1276923" y="3517977"/>
                  <a:pt x="1274163" y="3514296"/>
                </a:cubicBezTo>
                <a:cubicBezTo>
                  <a:pt x="1269563" y="3508775"/>
                  <a:pt x="1264963" y="3503254"/>
                  <a:pt x="1261284" y="3497733"/>
                </a:cubicBezTo>
                <a:cubicBezTo>
                  <a:pt x="1257604" y="3493132"/>
                  <a:pt x="1253924" y="3488530"/>
                  <a:pt x="1250244" y="3484850"/>
                </a:cubicBezTo>
                <a:cubicBezTo>
                  <a:pt x="1250244" y="3483009"/>
                  <a:pt x="1249324" y="3483009"/>
                  <a:pt x="1248404" y="3483009"/>
                </a:cubicBezTo>
                <a:cubicBezTo>
                  <a:pt x="1246564" y="3480249"/>
                  <a:pt x="1243804" y="3476568"/>
                  <a:pt x="1241964" y="3473807"/>
                </a:cubicBezTo>
                <a:cubicBezTo>
                  <a:pt x="1240124" y="3471967"/>
                  <a:pt x="1238284" y="3470126"/>
                  <a:pt x="1237364" y="3468286"/>
                </a:cubicBezTo>
                <a:cubicBezTo>
                  <a:pt x="1233684" y="3463685"/>
                  <a:pt x="1230004" y="3459084"/>
                  <a:pt x="1225404" y="3455403"/>
                </a:cubicBezTo>
                <a:cubicBezTo>
                  <a:pt x="1221725" y="3449882"/>
                  <a:pt x="1217125" y="3444360"/>
                  <a:pt x="1212525" y="3439759"/>
                </a:cubicBezTo>
                <a:cubicBezTo>
                  <a:pt x="1210685" y="3436999"/>
                  <a:pt x="1207925" y="3434238"/>
                  <a:pt x="1206085" y="3431477"/>
                </a:cubicBezTo>
                <a:cubicBezTo>
                  <a:pt x="1203325" y="3428717"/>
                  <a:pt x="1200565" y="3425956"/>
                  <a:pt x="1197805" y="3422275"/>
                </a:cubicBezTo>
                <a:cubicBezTo>
                  <a:pt x="1195045" y="3418594"/>
                  <a:pt x="1190446" y="3414913"/>
                  <a:pt x="1187686" y="3411233"/>
                </a:cubicBezTo>
                <a:cubicBezTo>
                  <a:pt x="1183086" y="3406631"/>
                  <a:pt x="1179406" y="3402030"/>
                  <a:pt x="1175726" y="3398350"/>
                </a:cubicBezTo>
                <a:cubicBezTo>
                  <a:pt x="1172046" y="3393748"/>
                  <a:pt x="1167446" y="3389147"/>
                  <a:pt x="1163766" y="3384546"/>
                </a:cubicBezTo>
                <a:cubicBezTo>
                  <a:pt x="1161006" y="3382706"/>
                  <a:pt x="1159166" y="3380865"/>
                  <a:pt x="1157326" y="3378105"/>
                </a:cubicBezTo>
                <a:cubicBezTo>
                  <a:pt x="1155486" y="3376264"/>
                  <a:pt x="1151807" y="3372584"/>
                  <a:pt x="1149967" y="3369823"/>
                </a:cubicBezTo>
                <a:cubicBezTo>
                  <a:pt x="1144447" y="3365222"/>
                  <a:pt x="1139847" y="3360621"/>
                  <a:pt x="1135247" y="3356020"/>
                </a:cubicBezTo>
                <a:cubicBezTo>
                  <a:pt x="1130647" y="3351419"/>
                  <a:pt x="1126967" y="3346818"/>
                  <a:pt x="1122368" y="3343137"/>
                </a:cubicBezTo>
                <a:cubicBezTo>
                  <a:pt x="1121448" y="3343137"/>
                  <a:pt x="1120528" y="3342217"/>
                  <a:pt x="1119608" y="3341296"/>
                </a:cubicBezTo>
                <a:cubicBezTo>
                  <a:pt x="1117768" y="3338536"/>
                  <a:pt x="1115008" y="3335775"/>
                  <a:pt x="1112248" y="3333014"/>
                </a:cubicBezTo>
                <a:cubicBezTo>
                  <a:pt x="1110408" y="3332094"/>
                  <a:pt x="1109488" y="3330254"/>
                  <a:pt x="1107648" y="3329334"/>
                </a:cubicBezTo>
                <a:cubicBezTo>
                  <a:pt x="1103048" y="3324732"/>
                  <a:pt x="1099368" y="3321052"/>
                  <a:pt x="1094768" y="3316451"/>
                </a:cubicBezTo>
                <a:cubicBezTo>
                  <a:pt x="1090168" y="3311849"/>
                  <a:pt x="1084649" y="3307248"/>
                  <a:pt x="1080049" y="3302647"/>
                </a:cubicBezTo>
                <a:cubicBezTo>
                  <a:pt x="1077289" y="3300807"/>
                  <a:pt x="1074529" y="3298046"/>
                  <a:pt x="1071769" y="3296206"/>
                </a:cubicBezTo>
                <a:cubicBezTo>
                  <a:pt x="1069009" y="3293445"/>
                  <a:pt x="1066249" y="3290685"/>
                  <a:pt x="1063489" y="3288844"/>
                </a:cubicBezTo>
                <a:cubicBezTo>
                  <a:pt x="1059809" y="3285163"/>
                  <a:pt x="1056129" y="3280562"/>
                  <a:pt x="1051530" y="3277802"/>
                </a:cubicBezTo>
                <a:cubicBezTo>
                  <a:pt x="1047850" y="3274121"/>
                  <a:pt x="1043250" y="3270440"/>
                  <a:pt x="1038650" y="3266759"/>
                </a:cubicBezTo>
                <a:cubicBezTo>
                  <a:pt x="1034050" y="3263078"/>
                  <a:pt x="1029450" y="3258477"/>
                  <a:pt x="1024850" y="3254796"/>
                </a:cubicBezTo>
                <a:cubicBezTo>
                  <a:pt x="1022090" y="3253876"/>
                  <a:pt x="1020250" y="3252036"/>
                  <a:pt x="1018410" y="3249275"/>
                </a:cubicBezTo>
                <a:cubicBezTo>
                  <a:pt x="1014731" y="3247434"/>
                  <a:pt x="1011971" y="3245594"/>
                  <a:pt x="1008291" y="3242833"/>
                </a:cubicBezTo>
                <a:cubicBezTo>
                  <a:pt x="1003691" y="3238232"/>
                  <a:pt x="999091" y="3233631"/>
                  <a:pt x="993571" y="3229950"/>
                </a:cubicBezTo>
                <a:cubicBezTo>
                  <a:pt x="988971" y="3226270"/>
                  <a:pt x="983452" y="3222589"/>
                  <a:pt x="978852" y="3218908"/>
                </a:cubicBezTo>
                <a:cubicBezTo>
                  <a:pt x="977012" y="3217988"/>
                  <a:pt x="977012" y="3217067"/>
                  <a:pt x="975172" y="3215227"/>
                </a:cubicBezTo>
                <a:cubicBezTo>
                  <a:pt x="972412" y="3214307"/>
                  <a:pt x="969652" y="3211546"/>
                  <a:pt x="966892" y="3209706"/>
                </a:cubicBezTo>
                <a:cubicBezTo>
                  <a:pt x="965972" y="3208786"/>
                  <a:pt x="964132" y="3207865"/>
                  <a:pt x="963212" y="3206025"/>
                </a:cubicBezTo>
                <a:cubicBezTo>
                  <a:pt x="958612" y="3203264"/>
                  <a:pt x="954012" y="3199583"/>
                  <a:pt x="948492" y="3195903"/>
                </a:cubicBezTo>
                <a:cubicBezTo>
                  <a:pt x="942973" y="3192222"/>
                  <a:pt x="937453" y="3188541"/>
                  <a:pt x="931933" y="3183940"/>
                </a:cubicBezTo>
                <a:cubicBezTo>
                  <a:pt x="929173" y="3182099"/>
                  <a:pt x="926413" y="3179339"/>
                  <a:pt x="922733" y="3176578"/>
                </a:cubicBezTo>
                <a:cubicBezTo>
                  <a:pt x="920893" y="3174738"/>
                  <a:pt x="917213" y="3172897"/>
                  <a:pt x="915374" y="3171057"/>
                </a:cubicBezTo>
                <a:cubicBezTo>
                  <a:pt x="910774" y="3168296"/>
                  <a:pt x="906174" y="3164615"/>
                  <a:pt x="901574" y="3161855"/>
                </a:cubicBezTo>
                <a:cubicBezTo>
                  <a:pt x="896974" y="3158174"/>
                  <a:pt x="891454" y="3155413"/>
                  <a:pt x="885934" y="3151732"/>
                </a:cubicBezTo>
                <a:cubicBezTo>
                  <a:pt x="881334" y="3148972"/>
                  <a:pt x="876735" y="3145291"/>
                  <a:pt x="871215" y="3142530"/>
                </a:cubicBezTo>
                <a:cubicBezTo>
                  <a:pt x="869375" y="3140690"/>
                  <a:pt x="865695" y="3138849"/>
                  <a:pt x="863855" y="3137009"/>
                </a:cubicBezTo>
                <a:cubicBezTo>
                  <a:pt x="861095" y="3135168"/>
                  <a:pt x="857415" y="3133328"/>
                  <a:pt x="853735" y="3130567"/>
                </a:cubicBezTo>
                <a:cubicBezTo>
                  <a:pt x="849135" y="3126886"/>
                  <a:pt x="843616" y="3123206"/>
                  <a:pt x="837176" y="3120445"/>
                </a:cubicBezTo>
                <a:cubicBezTo>
                  <a:pt x="831656" y="3116764"/>
                  <a:pt x="827056" y="3114003"/>
                  <a:pt x="822456" y="3110323"/>
                </a:cubicBezTo>
                <a:cubicBezTo>
                  <a:pt x="819696" y="3108482"/>
                  <a:pt x="817856" y="3108482"/>
                  <a:pt x="815096" y="3106642"/>
                </a:cubicBezTo>
                <a:cubicBezTo>
                  <a:pt x="813256" y="3104801"/>
                  <a:pt x="810496" y="3103881"/>
                  <a:pt x="807737" y="3102961"/>
                </a:cubicBezTo>
                <a:cubicBezTo>
                  <a:pt x="807737" y="3102041"/>
                  <a:pt x="805897" y="3101121"/>
                  <a:pt x="804977" y="3100200"/>
                </a:cubicBezTo>
                <a:cubicBezTo>
                  <a:pt x="799457" y="3097440"/>
                  <a:pt x="794857" y="3094679"/>
                  <a:pt x="789337" y="3090998"/>
                </a:cubicBezTo>
                <a:cubicBezTo>
                  <a:pt x="783817" y="3087317"/>
                  <a:pt x="777378" y="3084557"/>
                  <a:pt x="771858" y="3081796"/>
                </a:cubicBezTo>
                <a:cubicBezTo>
                  <a:pt x="768178" y="3079035"/>
                  <a:pt x="764498" y="3077195"/>
                  <a:pt x="759898" y="3075355"/>
                </a:cubicBezTo>
                <a:cubicBezTo>
                  <a:pt x="758058" y="3073514"/>
                  <a:pt x="755298" y="3072594"/>
                  <a:pt x="752538" y="3070753"/>
                </a:cubicBezTo>
                <a:cubicBezTo>
                  <a:pt x="747938" y="3068913"/>
                  <a:pt x="742418" y="3065232"/>
                  <a:pt x="738739" y="3063392"/>
                </a:cubicBezTo>
                <a:cubicBezTo>
                  <a:pt x="732299" y="3059711"/>
                  <a:pt x="726779" y="3056950"/>
                  <a:pt x="721259" y="3055110"/>
                </a:cubicBezTo>
                <a:cubicBezTo>
                  <a:pt x="715739" y="3051429"/>
                  <a:pt x="711139" y="3048668"/>
                  <a:pt x="705620" y="3045908"/>
                </a:cubicBezTo>
                <a:cubicBezTo>
                  <a:pt x="702860" y="3044987"/>
                  <a:pt x="700100" y="3043147"/>
                  <a:pt x="698260" y="3043147"/>
                </a:cubicBezTo>
                <a:cubicBezTo>
                  <a:pt x="693660" y="3040386"/>
                  <a:pt x="690900" y="3038546"/>
                  <a:pt x="687220" y="3037626"/>
                </a:cubicBezTo>
                <a:cubicBezTo>
                  <a:pt x="680780" y="3033945"/>
                  <a:pt x="675260" y="3031184"/>
                  <a:pt x="668821" y="3029344"/>
                </a:cubicBezTo>
                <a:cubicBezTo>
                  <a:pt x="663301" y="3025663"/>
                  <a:pt x="658701" y="3023823"/>
                  <a:pt x="652261" y="3021062"/>
                </a:cubicBezTo>
                <a:cubicBezTo>
                  <a:pt x="649501" y="3019221"/>
                  <a:pt x="646741" y="3018301"/>
                  <a:pt x="643981" y="3016461"/>
                </a:cubicBezTo>
                <a:cubicBezTo>
                  <a:pt x="642141" y="3016461"/>
                  <a:pt x="640301" y="3015541"/>
                  <a:pt x="637542" y="3014620"/>
                </a:cubicBezTo>
                <a:cubicBezTo>
                  <a:pt x="636622" y="3013700"/>
                  <a:pt x="635702" y="3013700"/>
                  <a:pt x="633862" y="3012780"/>
                </a:cubicBezTo>
                <a:cubicBezTo>
                  <a:pt x="628342" y="3010019"/>
                  <a:pt x="622822" y="3007259"/>
                  <a:pt x="617302" y="3005418"/>
                </a:cubicBezTo>
                <a:cubicBezTo>
                  <a:pt x="610862" y="3002658"/>
                  <a:pt x="604422" y="2999897"/>
                  <a:pt x="598903" y="2998057"/>
                </a:cubicBezTo>
                <a:cubicBezTo>
                  <a:pt x="594303" y="2995296"/>
                  <a:pt x="590623" y="2993455"/>
                  <a:pt x="586023" y="2992535"/>
                </a:cubicBezTo>
                <a:cubicBezTo>
                  <a:pt x="583263" y="2991615"/>
                  <a:pt x="581423" y="2990695"/>
                  <a:pt x="579583" y="2989775"/>
                </a:cubicBezTo>
                <a:cubicBezTo>
                  <a:pt x="574063" y="2987934"/>
                  <a:pt x="568544" y="2985174"/>
                  <a:pt x="563024" y="2983333"/>
                </a:cubicBezTo>
                <a:cubicBezTo>
                  <a:pt x="556584" y="2980573"/>
                  <a:pt x="551984" y="2978732"/>
                  <a:pt x="545544" y="2976892"/>
                </a:cubicBezTo>
                <a:cubicBezTo>
                  <a:pt x="539104" y="2974131"/>
                  <a:pt x="534504" y="2972291"/>
                  <a:pt x="528065" y="2970450"/>
                </a:cubicBezTo>
                <a:cubicBezTo>
                  <a:pt x="525305" y="2969530"/>
                  <a:pt x="522545" y="2967690"/>
                  <a:pt x="519785" y="2966769"/>
                </a:cubicBezTo>
                <a:cubicBezTo>
                  <a:pt x="517025" y="2965849"/>
                  <a:pt x="512425" y="2964929"/>
                  <a:pt x="508745" y="2963088"/>
                </a:cubicBezTo>
                <a:cubicBezTo>
                  <a:pt x="503225" y="2961248"/>
                  <a:pt x="495866" y="2958487"/>
                  <a:pt x="490346" y="2957567"/>
                </a:cubicBezTo>
                <a:cubicBezTo>
                  <a:pt x="483906" y="2954807"/>
                  <a:pt x="478386" y="2952966"/>
                  <a:pt x="472866" y="2951126"/>
                </a:cubicBezTo>
                <a:cubicBezTo>
                  <a:pt x="469186" y="2950205"/>
                  <a:pt x="466426" y="2948365"/>
                  <a:pt x="463667" y="2948365"/>
                </a:cubicBezTo>
                <a:cubicBezTo>
                  <a:pt x="460907" y="2947445"/>
                  <a:pt x="459067" y="2946525"/>
                  <a:pt x="457227" y="2946525"/>
                </a:cubicBezTo>
                <a:cubicBezTo>
                  <a:pt x="455387" y="2945604"/>
                  <a:pt x="454467" y="2944684"/>
                  <a:pt x="452627" y="2944684"/>
                </a:cubicBezTo>
                <a:cubicBezTo>
                  <a:pt x="447107" y="2943764"/>
                  <a:pt x="440667" y="2941003"/>
                  <a:pt x="435147" y="2940083"/>
                </a:cubicBezTo>
                <a:cubicBezTo>
                  <a:pt x="427788" y="2937322"/>
                  <a:pt x="422268" y="2935482"/>
                  <a:pt x="414908" y="2933642"/>
                </a:cubicBezTo>
                <a:cubicBezTo>
                  <a:pt x="411228" y="2932721"/>
                  <a:pt x="405708" y="2931801"/>
                  <a:pt x="401108" y="2929961"/>
                </a:cubicBezTo>
                <a:cubicBezTo>
                  <a:pt x="400188" y="2929961"/>
                  <a:pt x="399268" y="2929961"/>
                  <a:pt x="398348" y="2929041"/>
                </a:cubicBezTo>
                <a:cubicBezTo>
                  <a:pt x="398348" y="2929041"/>
                  <a:pt x="396508" y="2929041"/>
                  <a:pt x="395589" y="2928120"/>
                </a:cubicBezTo>
                <a:cubicBezTo>
                  <a:pt x="389149" y="2927200"/>
                  <a:pt x="383629" y="2925360"/>
                  <a:pt x="378109" y="2923519"/>
                </a:cubicBezTo>
                <a:cubicBezTo>
                  <a:pt x="371669" y="2921679"/>
                  <a:pt x="366149" y="2920759"/>
                  <a:pt x="359710" y="2918918"/>
                </a:cubicBezTo>
                <a:cubicBezTo>
                  <a:pt x="356030" y="2918918"/>
                  <a:pt x="353270" y="2917998"/>
                  <a:pt x="349590" y="2917078"/>
                </a:cubicBezTo>
                <a:cubicBezTo>
                  <a:pt x="345910" y="2916158"/>
                  <a:pt x="343150" y="2915237"/>
                  <a:pt x="339470" y="2914317"/>
                </a:cubicBezTo>
                <a:cubicBezTo>
                  <a:pt x="333030" y="2913397"/>
                  <a:pt x="326591" y="2911556"/>
                  <a:pt x="321071" y="2909716"/>
                </a:cubicBezTo>
                <a:cubicBezTo>
                  <a:pt x="314631" y="2908796"/>
                  <a:pt x="309111" y="2907876"/>
                  <a:pt x="301751" y="2906035"/>
                </a:cubicBezTo>
                <a:cubicBezTo>
                  <a:pt x="298991" y="2905115"/>
                  <a:pt x="295311" y="2905115"/>
                  <a:pt x="291632" y="2904195"/>
                </a:cubicBezTo>
                <a:cubicBezTo>
                  <a:pt x="288872" y="2904195"/>
                  <a:pt x="286112" y="2903275"/>
                  <a:pt x="282432" y="2902354"/>
                </a:cubicBezTo>
                <a:cubicBezTo>
                  <a:pt x="275992" y="2900514"/>
                  <a:pt x="269552" y="2900514"/>
                  <a:pt x="262192" y="2898673"/>
                </a:cubicBezTo>
                <a:cubicBezTo>
                  <a:pt x="256673" y="2897753"/>
                  <a:pt x="251153" y="2895913"/>
                  <a:pt x="244713" y="2895913"/>
                </a:cubicBezTo>
                <a:cubicBezTo>
                  <a:pt x="242873" y="2895913"/>
                  <a:pt x="241033" y="2894993"/>
                  <a:pt x="239193" y="2894993"/>
                </a:cubicBezTo>
                <a:cubicBezTo>
                  <a:pt x="234593" y="2894072"/>
                  <a:pt x="229073" y="2893152"/>
                  <a:pt x="223554" y="2892232"/>
                </a:cubicBezTo>
                <a:cubicBezTo>
                  <a:pt x="216194" y="2890392"/>
                  <a:pt x="210674" y="2890392"/>
                  <a:pt x="204234" y="2889471"/>
                </a:cubicBezTo>
                <a:cubicBezTo>
                  <a:pt x="200554" y="2888551"/>
                  <a:pt x="195954" y="2887631"/>
                  <a:pt x="192274" y="2887631"/>
                </a:cubicBezTo>
                <a:cubicBezTo>
                  <a:pt x="188595" y="2887631"/>
                  <a:pt x="184915" y="2886711"/>
                  <a:pt x="180315" y="2886711"/>
                </a:cubicBezTo>
                <a:cubicBezTo>
                  <a:pt x="175715" y="2885790"/>
                  <a:pt x="170195" y="2884870"/>
                  <a:pt x="164675" y="2883950"/>
                </a:cubicBezTo>
                <a:cubicBezTo>
                  <a:pt x="158235" y="2883030"/>
                  <a:pt x="150876" y="2882110"/>
                  <a:pt x="144436" y="2882110"/>
                </a:cubicBezTo>
                <a:cubicBezTo>
                  <a:pt x="142596" y="2882110"/>
                  <a:pt x="140756" y="2881189"/>
                  <a:pt x="139836" y="2881189"/>
                </a:cubicBezTo>
                <a:cubicBezTo>
                  <a:pt x="137076" y="2881189"/>
                  <a:pt x="134316" y="2880269"/>
                  <a:pt x="131556" y="2880269"/>
                </a:cubicBezTo>
                <a:cubicBezTo>
                  <a:pt x="129716" y="2880269"/>
                  <a:pt x="126956" y="2880269"/>
                  <a:pt x="125116" y="2879349"/>
                </a:cubicBezTo>
                <a:cubicBezTo>
                  <a:pt x="118677" y="2879349"/>
                  <a:pt x="111317" y="2879349"/>
                  <a:pt x="103957" y="2878429"/>
                </a:cubicBezTo>
                <a:cubicBezTo>
                  <a:pt x="97517" y="2877509"/>
                  <a:pt x="91997" y="2877509"/>
                  <a:pt x="84638" y="2876588"/>
                </a:cubicBezTo>
                <a:cubicBezTo>
                  <a:pt x="82798" y="2876588"/>
                  <a:pt x="80958" y="2876588"/>
                  <a:pt x="79118" y="2875668"/>
                </a:cubicBezTo>
                <a:cubicBezTo>
                  <a:pt x="78198" y="2875668"/>
                  <a:pt x="76358" y="2875668"/>
                  <a:pt x="75438" y="2875668"/>
                </a:cubicBezTo>
                <a:cubicBezTo>
                  <a:pt x="71758" y="2875668"/>
                  <a:pt x="68078" y="2875668"/>
                  <a:pt x="63478" y="2874748"/>
                </a:cubicBezTo>
                <a:cubicBezTo>
                  <a:pt x="57038" y="2874748"/>
                  <a:pt x="51519" y="2873828"/>
                  <a:pt x="44159" y="2873828"/>
                </a:cubicBezTo>
                <a:cubicBezTo>
                  <a:pt x="39559" y="2873828"/>
                  <a:pt x="34039" y="2873828"/>
                  <a:pt x="29439" y="2873828"/>
                </a:cubicBezTo>
                <a:cubicBezTo>
                  <a:pt x="25759" y="2873828"/>
                  <a:pt x="21159" y="2873828"/>
                  <a:pt x="17479" y="2873828"/>
                </a:cubicBezTo>
                <a:cubicBezTo>
                  <a:pt x="12880" y="2872907"/>
                  <a:pt x="8280" y="2872907"/>
                  <a:pt x="3680" y="2872907"/>
                </a:cubicBezTo>
                <a:cubicBezTo>
                  <a:pt x="2760" y="2872907"/>
                  <a:pt x="920" y="2872907"/>
                  <a:pt x="0" y="2872907"/>
                </a:cubicBezTo>
                <a:lnTo>
                  <a:pt x="0" y="1868954"/>
                </a:lnTo>
                <a:cubicBezTo>
                  <a:pt x="5520" y="1837667"/>
                  <a:pt x="25759" y="1811901"/>
                  <a:pt x="55198" y="1797178"/>
                </a:cubicBezTo>
                <a:cubicBezTo>
                  <a:pt x="68998" y="1790736"/>
                  <a:pt x="82798" y="1787976"/>
                  <a:pt x="97517" y="1787976"/>
                </a:cubicBezTo>
                <a:cubicBezTo>
                  <a:pt x="114077" y="1787055"/>
                  <a:pt x="129716" y="1790736"/>
                  <a:pt x="145356" y="1798098"/>
                </a:cubicBezTo>
                <a:cubicBezTo>
                  <a:pt x="290712" y="1871715"/>
                  <a:pt x="432387" y="1914965"/>
                  <a:pt x="534504" y="1914965"/>
                </a:cubicBezTo>
                <a:lnTo>
                  <a:pt x="535424" y="1914965"/>
                </a:lnTo>
                <a:cubicBezTo>
                  <a:pt x="785657" y="1914965"/>
                  <a:pt x="954012" y="1723561"/>
                  <a:pt x="954012" y="1438294"/>
                </a:cubicBezTo>
                <a:cubicBezTo>
                  <a:pt x="954012" y="1153948"/>
                  <a:pt x="785657" y="961624"/>
                  <a:pt x="535424" y="961624"/>
                </a:cubicBezTo>
                <a:lnTo>
                  <a:pt x="534504" y="961624"/>
                </a:lnTo>
                <a:cubicBezTo>
                  <a:pt x="429628" y="961624"/>
                  <a:pt x="287952" y="1002113"/>
                  <a:pt x="145356" y="1072049"/>
                </a:cubicBezTo>
                <a:cubicBezTo>
                  <a:pt x="126956" y="1080331"/>
                  <a:pt x="108557" y="1084012"/>
                  <a:pt x="91077" y="1082172"/>
                </a:cubicBezTo>
                <a:cubicBezTo>
                  <a:pt x="78198" y="1081251"/>
                  <a:pt x="65318" y="1077571"/>
                  <a:pt x="52438" y="1072049"/>
                </a:cubicBezTo>
                <a:cubicBezTo>
                  <a:pt x="25759" y="1058246"/>
                  <a:pt x="5520" y="1032480"/>
                  <a:pt x="0" y="10030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5" name="Freeform 73">
            <a:extLst>
              <a:ext uri="{FF2B5EF4-FFF2-40B4-BE49-F238E27FC236}">
                <a16:creationId xmlns:a16="http://schemas.microsoft.com/office/drawing/2014/main" id="{CCA20712-F461-4C07-B827-C4407FF01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735" y="7196929"/>
            <a:ext cx="4491686" cy="5445207"/>
          </a:xfrm>
          <a:custGeom>
            <a:avLst/>
            <a:gdLst>
              <a:gd name="T0" fmla="*/ 31 w 4880"/>
              <a:gd name="T1" fmla="*/ 1549 h 5917"/>
              <a:gd name="T2" fmla="*/ 57 w 4880"/>
              <a:gd name="T3" fmla="*/ 1749 h 5917"/>
              <a:gd name="T4" fmla="*/ 96 w 4880"/>
              <a:gd name="T5" fmla="*/ 1978 h 5917"/>
              <a:gd name="T6" fmla="*/ 131 w 4880"/>
              <a:gd name="T7" fmla="*/ 2137 h 5917"/>
              <a:gd name="T8" fmla="*/ 190 w 4880"/>
              <a:gd name="T9" fmla="*/ 2360 h 5917"/>
              <a:gd name="T10" fmla="*/ 245 w 4880"/>
              <a:gd name="T11" fmla="*/ 2538 h 5917"/>
              <a:gd name="T12" fmla="*/ 323 w 4880"/>
              <a:gd name="T13" fmla="*/ 2761 h 5917"/>
              <a:gd name="T14" fmla="*/ 380 w 4880"/>
              <a:gd name="T15" fmla="*/ 2903 h 5917"/>
              <a:gd name="T16" fmla="*/ 477 w 4880"/>
              <a:gd name="T17" fmla="*/ 3121 h 5917"/>
              <a:gd name="T18" fmla="*/ 579 w 4880"/>
              <a:gd name="T19" fmla="*/ 3320 h 5917"/>
              <a:gd name="T20" fmla="*/ 692 w 4880"/>
              <a:gd name="T21" fmla="*/ 3521 h 5917"/>
              <a:gd name="T22" fmla="*/ 779 w 4880"/>
              <a:gd name="T23" fmla="*/ 3659 h 5917"/>
              <a:gd name="T24" fmla="*/ 910 w 4880"/>
              <a:gd name="T25" fmla="*/ 3852 h 5917"/>
              <a:gd name="T26" fmla="*/ 1020 w 4880"/>
              <a:gd name="T27" fmla="*/ 3999 h 5917"/>
              <a:gd name="T28" fmla="*/ 1168 w 4880"/>
              <a:gd name="T29" fmla="*/ 4183 h 5917"/>
              <a:gd name="T30" fmla="*/ 1277 w 4880"/>
              <a:gd name="T31" fmla="*/ 4306 h 5917"/>
              <a:gd name="T32" fmla="*/ 3238 w 4880"/>
              <a:gd name="T33" fmla="*/ 5624 h 5917"/>
              <a:gd name="T34" fmla="*/ 4158 w 4880"/>
              <a:gd name="T35" fmla="*/ 5859 h 5917"/>
              <a:gd name="T36" fmla="*/ 4774 w 4880"/>
              <a:gd name="T37" fmla="*/ 4740 h 5917"/>
              <a:gd name="T38" fmla="*/ 4297 w 4880"/>
              <a:gd name="T39" fmla="*/ 4870 h 5917"/>
              <a:gd name="T40" fmla="*/ 4298 w 4880"/>
              <a:gd name="T41" fmla="*/ 3834 h 5917"/>
              <a:gd name="T42" fmla="*/ 4818 w 4880"/>
              <a:gd name="T43" fmla="*/ 3962 h 5917"/>
              <a:gd name="T44" fmla="*/ 4848 w 4880"/>
              <a:gd name="T45" fmla="*/ 2793 h 5917"/>
              <a:gd name="T46" fmla="*/ 4806 w 4880"/>
              <a:gd name="T47" fmla="*/ 2791 h 5917"/>
              <a:gd name="T48" fmla="*/ 4727 w 4880"/>
              <a:gd name="T49" fmla="*/ 2785 h 5917"/>
              <a:gd name="T50" fmla="*/ 4683 w 4880"/>
              <a:gd name="T51" fmla="*/ 2779 h 5917"/>
              <a:gd name="T52" fmla="*/ 4596 w 4880"/>
              <a:gd name="T53" fmla="*/ 2766 h 5917"/>
              <a:gd name="T54" fmla="*/ 4498 w 4880"/>
              <a:gd name="T55" fmla="*/ 2746 h 5917"/>
              <a:gd name="T56" fmla="*/ 4417 w 4880"/>
              <a:gd name="T57" fmla="*/ 2725 h 5917"/>
              <a:gd name="T58" fmla="*/ 4385 w 4880"/>
              <a:gd name="T59" fmla="*/ 2715 h 5917"/>
              <a:gd name="T60" fmla="*/ 4291 w 4880"/>
              <a:gd name="T61" fmla="*/ 2683 h 5917"/>
              <a:gd name="T62" fmla="*/ 4227 w 4880"/>
              <a:gd name="T63" fmla="*/ 2658 h 5917"/>
              <a:gd name="T64" fmla="*/ 4149 w 4880"/>
              <a:gd name="T65" fmla="*/ 2623 h 5917"/>
              <a:gd name="T66" fmla="*/ 4088 w 4880"/>
              <a:gd name="T67" fmla="*/ 2593 h 5917"/>
              <a:gd name="T68" fmla="*/ 4020 w 4880"/>
              <a:gd name="T69" fmla="*/ 2556 h 5917"/>
              <a:gd name="T70" fmla="*/ 3960 w 4880"/>
              <a:gd name="T71" fmla="*/ 2520 h 5917"/>
              <a:gd name="T72" fmla="*/ 3895 w 4880"/>
              <a:gd name="T73" fmla="*/ 2477 h 5917"/>
              <a:gd name="T74" fmla="*/ 3787 w 4880"/>
              <a:gd name="T75" fmla="*/ 2395 h 5917"/>
              <a:gd name="T76" fmla="*/ 3704 w 4880"/>
              <a:gd name="T77" fmla="*/ 2323 h 5917"/>
              <a:gd name="T78" fmla="*/ 3644 w 4880"/>
              <a:gd name="T79" fmla="*/ 2267 h 5917"/>
              <a:gd name="T80" fmla="*/ 3573 w 4880"/>
              <a:gd name="T81" fmla="*/ 2192 h 5917"/>
              <a:gd name="T82" fmla="*/ 3524 w 4880"/>
              <a:gd name="T83" fmla="*/ 2134 h 5917"/>
              <a:gd name="T84" fmla="*/ 3461 w 4880"/>
              <a:gd name="T85" fmla="*/ 2053 h 5917"/>
              <a:gd name="T86" fmla="*/ 3417 w 4880"/>
              <a:gd name="T87" fmla="*/ 1990 h 5917"/>
              <a:gd name="T88" fmla="*/ 3363 w 4880"/>
              <a:gd name="T89" fmla="*/ 1903 h 5917"/>
              <a:gd name="T90" fmla="*/ 3327 w 4880"/>
              <a:gd name="T91" fmla="*/ 1838 h 5917"/>
              <a:gd name="T92" fmla="*/ 3282 w 4880"/>
              <a:gd name="T93" fmla="*/ 1746 h 5917"/>
              <a:gd name="T94" fmla="*/ 3252 w 4880"/>
              <a:gd name="T95" fmla="*/ 1674 h 5917"/>
              <a:gd name="T96" fmla="*/ 3216 w 4880"/>
              <a:gd name="T97" fmla="*/ 1579 h 5917"/>
              <a:gd name="T98" fmla="*/ 3194 w 4880"/>
              <a:gd name="T99" fmla="*/ 1507 h 5917"/>
              <a:gd name="T100" fmla="*/ 3168 w 4880"/>
              <a:gd name="T101" fmla="*/ 1408 h 5917"/>
              <a:gd name="T102" fmla="*/ 3153 w 4880"/>
              <a:gd name="T103" fmla="*/ 1331 h 5917"/>
              <a:gd name="T104" fmla="*/ 3137 w 4880"/>
              <a:gd name="T105" fmla="*/ 1229 h 5917"/>
              <a:gd name="T106" fmla="*/ 3128 w 4880"/>
              <a:gd name="T107" fmla="*/ 1152 h 5917"/>
              <a:gd name="T108" fmla="*/ 3124 w 4880"/>
              <a:gd name="T109" fmla="*/ 1047 h 5917"/>
              <a:gd name="T110" fmla="*/ 2002 w 4880"/>
              <a:gd name="T111" fmla="*/ 1032 h 5917"/>
              <a:gd name="T112" fmla="*/ 1564 w 4880"/>
              <a:gd name="T113" fmla="*/ 0 h 5917"/>
              <a:gd name="T114" fmla="*/ 1228 w 4880"/>
              <a:gd name="T115" fmla="*/ 941 h 5917"/>
              <a:gd name="T116" fmla="*/ 1 w 4880"/>
              <a:gd name="T117" fmla="*/ 1047 h 5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880" h="5917">
                <a:moveTo>
                  <a:pt x="3" y="1153"/>
                </a:moveTo>
                <a:lnTo>
                  <a:pt x="3" y="1153"/>
                </a:lnTo>
                <a:cubicBezTo>
                  <a:pt x="3" y="1158"/>
                  <a:pt x="3" y="1164"/>
                  <a:pt x="4" y="1169"/>
                </a:cubicBezTo>
                <a:lnTo>
                  <a:pt x="4" y="1169"/>
                </a:lnTo>
                <a:cubicBezTo>
                  <a:pt x="7" y="1286"/>
                  <a:pt x="15" y="1403"/>
                  <a:pt x="27" y="1518"/>
                </a:cubicBezTo>
                <a:lnTo>
                  <a:pt x="27" y="1518"/>
                </a:lnTo>
                <a:cubicBezTo>
                  <a:pt x="29" y="1529"/>
                  <a:pt x="29" y="1538"/>
                  <a:pt x="31" y="1549"/>
                </a:cubicBezTo>
                <a:lnTo>
                  <a:pt x="31" y="1549"/>
                </a:lnTo>
                <a:cubicBezTo>
                  <a:pt x="33" y="1577"/>
                  <a:pt x="37" y="1606"/>
                  <a:pt x="40" y="1634"/>
                </a:cubicBezTo>
                <a:lnTo>
                  <a:pt x="40" y="1634"/>
                </a:lnTo>
                <a:cubicBezTo>
                  <a:pt x="42" y="1647"/>
                  <a:pt x="44" y="1660"/>
                  <a:pt x="46" y="1673"/>
                </a:cubicBezTo>
                <a:lnTo>
                  <a:pt x="46" y="1673"/>
                </a:lnTo>
                <a:cubicBezTo>
                  <a:pt x="49" y="1699"/>
                  <a:pt x="53" y="1724"/>
                  <a:pt x="57" y="1749"/>
                </a:cubicBezTo>
                <a:lnTo>
                  <a:pt x="57" y="1749"/>
                </a:lnTo>
                <a:cubicBezTo>
                  <a:pt x="58" y="1764"/>
                  <a:pt x="61" y="1778"/>
                  <a:pt x="63" y="1793"/>
                </a:cubicBezTo>
                <a:lnTo>
                  <a:pt x="63" y="1793"/>
                </a:lnTo>
                <a:cubicBezTo>
                  <a:pt x="67" y="1816"/>
                  <a:pt x="71" y="1840"/>
                  <a:pt x="76" y="1864"/>
                </a:cubicBezTo>
                <a:lnTo>
                  <a:pt x="76" y="1864"/>
                </a:lnTo>
                <a:cubicBezTo>
                  <a:pt x="78" y="1879"/>
                  <a:pt x="81" y="1894"/>
                  <a:pt x="83" y="1909"/>
                </a:cubicBezTo>
                <a:lnTo>
                  <a:pt x="83" y="1909"/>
                </a:lnTo>
                <a:cubicBezTo>
                  <a:pt x="88" y="1932"/>
                  <a:pt x="92" y="1955"/>
                  <a:pt x="96" y="1978"/>
                </a:cubicBezTo>
                <a:lnTo>
                  <a:pt x="96" y="1978"/>
                </a:lnTo>
                <a:cubicBezTo>
                  <a:pt x="100" y="1993"/>
                  <a:pt x="103" y="2008"/>
                  <a:pt x="106" y="2024"/>
                </a:cubicBezTo>
                <a:lnTo>
                  <a:pt x="106" y="2024"/>
                </a:lnTo>
                <a:cubicBezTo>
                  <a:pt x="111" y="2046"/>
                  <a:pt x="115" y="2068"/>
                  <a:pt x="121" y="2091"/>
                </a:cubicBezTo>
                <a:lnTo>
                  <a:pt x="121" y="2091"/>
                </a:lnTo>
                <a:cubicBezTo>
                  <a:pt x="124" y="2106"/>
                  <a:pt x="128" y="2122"/>
                  <a:pt x="131" y="2137"/>
                </a:cubicBezTo>
                <a:lnTo>
                  <a:pt x="131" y="2137"/>
                </a:lnTo>
                <a:cubicBezTo>
                  <a:pt x="137" y="2159"/>
                  <a:pt x="142" y="2182"/>
                  <a:pt x="148" y="2204"/>
                </a:cubicBezTo>
                <a:lnTo>
                  <a:pt x="148" y="2204"/>
                </a:lnTo>
                <a:cubicBezTo>
                  <a:pt x="152" y="2219"/>
                  <a:pt x="155" y="2234"/>
                  <a:pt x="159" y="2249"/>
                </a:cubicBezTo>
                <a:lnTo>
                  <a:pt x="159" y="2249"/>
                </a:lnTo>
                <a:cubicBezTo>
                  <a:pt x="165" y="2271"/>
                  <a:pt x="171" y="2294"/>
                  <a:pt x="178" y="2316"/>
                </a:cubicBezTo>
                <a:lnTo>
                  <a:pt x="178" y="2316"/>
                </a:lnTo>
                <a:cubicBezTo>
                  <a:pt x="182" y="2331"/>
                  <a:pt x="186" y="2346"/>
                  <a:pt x="190" y="2360"/>
                </a:cubicBezTo>
                <a:lnTo>
                  <a:pt x="190" y="2360"/>
                </a:lnTo>
                <a:cubicBezTo>
                  <a:pt x="196" y="2383"/>
                  <a:pt x="202" y="2405"/>
                  <a:pt x="209" y="2428"/>
                </a:cubicBezTo>
                <a:lnTo>
                  <a:pt x="209" y="2428"/>
                </a:lnTo>
                <a:cubicBezTo>
                  <a:pt x="214" y="2443"/>
                  <a:pt x="218" y="2457"/>
                  <a:pt x="223" y="2472"/>
                </a:cubicBezTo>
                <a:lnTo>
                  <a:pt x="223" y="2472"/>
                </a:lnTo>
                <a:cubicBezTo>
                  <a:pt x="230" y="2494"/>
                  <a:pt x="237" y="2516"/>
                  <a:pt x="245" y="2538"/>
                </a:cubicBezTo>
                <a:lnTo>
                  <a:pt x="245" y="2538"/>
                </a:lnTo>
                <a:cubicBezTo>
                  <a:pt x="249" y="2553"/>
                  <a:pt x="254" y="2567"/>
                  <a:pt x="258" y="2581"/>
                </a:cubicBezTo>
                <a:lnTo>
                  <a:pt x="258" y="2581"/>
                </a:lnTo>
                <a:cubicBezTo>
                  <a:pt x="266" y="2604"/>
                  <a:pt x="274" y="2627"/>
                  <a:pt x="282" y="2650"/>
                </a:cubicBezTo>
                <a:lnTo>
                  <a:pt x="282" y="2650"/>
                </a:lnTo>
                <a:cubicBezTo>
                  <a:pt x="287" y="2663"/>
                  <a:pt x="292" y="2676"/>
                  <a:pt x="296" y="2689"/>
                </a:cubicBezTo>
                <a:lnTo>
                  <a:pt x="296" y="2689"/>
                </a:lnTo>
                <a:cubicBezTo>
                  <a:pt x="305" y="2713"/>
                  <a:pt x="314" y="2737"/>
                  <a:pt x="323" y="2761"/>
                </a:cubicBezTo>
                <a:lnTo>
                  <a:pt x="323" y="2761"/>
                </a:lnTo>
                <a:cubicBezTo>
                  <a:pt x="328" y="2773"/>
                  <a:pt x="333" y="2785"/>
                  <a:pt x="337" y="2797"/>
                </a:cubicBezTo>
                <a:lnTo>
                  <a:pt x="337" y="2797"/>
                </a:lnTo>
                <a:cubicBezTo>
                  <a:pt x="347" y="2824"/>
                  <a:pt x="358" y="2849"/>
                  <a:pt x="369" y="2876"/>
                </a:cubicBezTo>
                <a:lnTo>
                  <a:pt x="369" y="2876"/>
                </a:lnTo>
                <a:cubicBezTo>
                  <a:pt x="372" y="2885"/>
                  <a:pt x="376" y="2894"/>
                  <a:pt x="380" y="2903"/>
                </a:cubicBezTo>
                <a:lnTo>
                  <a:pt x="380" y="2903"/>
                </a:lnTo>
                <a:cubicBezTo>
                  <a:pt x="394" y="2937"/>
                  <a:pt x="408" y="2970"/>
                  <a:pt x="423" y="3003"/>
                </a:cubicBezTo>
                <a:lnTo>
                  <a:pt x="423" y="3003"/>
                </a:lnTo>
                <a:cubicBezTo>
                  <a:pt x="424" y="3005"/>
                  <a:pt x="425" y="3007"/>
                  <a:pt x="426" y="3009"/>
                </a:cubicBezTo>
                <a:lnTo>
                  <a:pt x="426" y="3009"/>
                </a:lnTo>
                <a:cubicBezTo>
                  <a:pt x="442" y="3045"/>
                  <a:pt x="458" y="3080"/>
                  <a:pt x="475" y="3116"/>
                </a:cubicBezTo>
                <a:lnTo>
                  <a:pt x="475" y="3116"/>
                </a:lnTo>
                <a:cubicBezTo>
                  <a:pt x="476" y="3117"/>
                  <a:pt x="477" y="3119"/>
                  <a:pt x="477" y="3121"/>
                </a:cubicBezTo>
                <a:lnTo>
                  <a:pt x="477" y="3121"/>
                </a:lnTo>
                <a:cubicBezTo>
                  <a:pt x="493" y="3154"/>
                  <a:pt x="510" y="3186"/>
                  <a:pt x="526" y="3218"/>
                </a:cubicBezTo>
                <a:lnTo>
                  <a:pt x="526" y="3218"/>
                </a:lnTo>
                <a:cubicBezTo>
                  <a:pt x="530" y="3227"/>
                  <a:pt x="535" y="3237"/>
                  <a:pt x="540" y="3246"/>
                </a:cubicBezTo>
                <a:lnTo>
                  <a:pt x="540" y="3246"/>
                </a:lnTo>
                <a:cubicBezTo>
                  <a:pt x="553" y="3271"/>
                  <a:pt x="566" y="3296"/>
                  <a:pt x="579" y="3320"/>
                </a:cubicBezTo>
                <a:lnTo>
                  <a:pt x="579" y="3320"/>
                </a:lnTo>
                <a:cubicBezTo>
                  <a:pt x="585" y="3332"/>
                  <a:pt x="592" y="3343"/>
                  <a:pt x="598" y="3355"/>
                </a:cubicBezTo>
                <a:lnTo>
                  <a:pt x="598" y="3355"/>
                </a:lnTo>
                <a:cubicBezTo>
                  <a:pt x="610" y="3378"/>
                  <a:pt x="622" y="3400"/>
                  <a:pt x="635" y="3421"/>
                </a:cubicBezTo>
                <a:lnTo>
                  <a:pt x="635" y="3421"/>
                </a:lnTo>
                <a:cubicBezTo>
                  <a:pt x="642" y="3434"/>
                  <a:pt x="649" y="3447"/>
                  <a:pt x="656" y="3459"/>
                </a:cubicBezTo>
                <a:lnTo>
                  <a:pt x="656" y="3459"/>
                </a:lnTo>
                <a:cubicBezTo>
                  <a:pt x="669" y="3480"/>
                  <a:pt x="680" y="3500"/>
                  <a:pt x="692" y="3521"/>
                </a:cubicBezTo>
                <a:lnTo>
                  <a:pt x="692" y="3521"/>
                </a:lnTo>
                <a:cubicBezTo>
                  <a:pt x="700" y="3534"/>
                  <a:pt x="708" y="3547"/>
                  <a:pt x="717" y="3560"/>
                </a:cubicBezTo>
                <a:lnTo>
                  <a:pt x="717" y="3560"/>
                </a:lnTo>
                <a:cubicBezTo>
                  <a:pt x="729" y="3580"/>
                  <a:pt x="741" y="3599"/>
                  <a:pt x="753" y="3619"/>
                </a:cubicBezTo>
                <a:lnTo>
                  <a:pt x="753" y="3619"/>
                </a:lnTo>
                <a:cubicBezTo>
                  <a:pt x="761" y="3633"/>
                  <a:pt x="770" y="3645"/>
                  <a:pt x="779" y="3659"/>
                </a:cubicBezTo>
                <a:lnTo>
                  <a:pt x="779" y="3659"/>
                </a:lnTo>
                <a:cubicBezTo>
                  <a:pt x="791" y="3678"/>
                  <a:pt x="804" y="3697"/>
                  <a:pt x="816" y="3716"/>
                </a:cubicBezTo>
                <a:lnTo>
                  <a:pt x="816" y="3716"/>
                </a:lnTo>
                <a:cubicBezTo>
                  <a:pt x="825" y="3729"/>
                  <a:pt x="834" y="3743"/>
                  <a:pt x="843" y="3757"/>
                </a:cubicBezTo>
                <a:lnTo>
                  <a:pt x="843" y="3757"/>
                </a:lnTo>
                <a:cubicBezTo>
                  <a:pt x="856" y="3775"/>
                  <a:pt x="868" y="3793"/>
                  <a:pt x="881" y="3812"/>
                </a:cubicBezTo>
                <a:lnTo>
                  <a:pt x="881" y="3812"/>
                </a:lnTo>
                <a:cubicBezTo>
                  <a:pt x="890" y="3825"/>
                  <a:pt x="901" y="3839"/>
                  <a:pt x="910" y="3852"/>
                </a:cubicBezTo>
                <a:lnTo>
                  <a:pt x="910" y="3852"/>
                </a:lnTo>
                <a:cubicBezTo>
                  <a:pt x="923" y="3870"/>
                  <a:pt x="936" y="3888"/>
                  <a:pt x="949" y="3906"/>
                </a:cubicBezTo>
                <a:lnTo>
                  <a:pt x="949" y="3906"/>
                </a:lnTo>
                <a:cubicBezTo>
                  <a:pt x="959" y="3920"/>
                  <a:pt x="968" y="3933"/>
                  <a:pt x="979" y="3946"/>
                </a:cubicBezTo>
                <a:lnTo>
                  <a:pt x="979" y="3946"/>
                </a:lnTo>
                <a:cubicBezTo>
                  <a:pt x="992" y="3964"/>
                  <a:pt x="1005" y="3982"/>
                  <a:pt x="1020" y="3999"/>
                </a:cubicBezTo>
                <a:lnTo>
                  <a:pt x="1020" y="3999"/>
                </a:lnTo>
                <a:cubicBezTo>
                  <a:pt x="1030" y="4012"/>
                  <a:pt x="1039" y="4026"/>
                  <a:pt x="1050" y="4039"/>
                </a:cubicBezTo>
                <a:lnTo>
                  <a:pt x="1050" y="4039"/>
                </a:lnTo>
                <a:cubicBezTo>
                  <a:pt x="1064" y="4056"/>
                  <a:pt x="1079" y="4074"/>
                  <a:pt x="1093" y="4091"/>
                </a:cubicBezTo>
                <a:lnTo>
                  <a:pt x="1093" y="4091"/>
                </a:lnTo>
                <a:cubicBezTo>
                  <a:pt x="1102" y="4104"/>
                  <a:pt x="1113" y="4117"/>
                  <a:pt x="1123" y="4129"/>
                </a:cubicBezTo>
                <a:lnTo>
                  <a:pt x="1123" y="4129"/>
                </a:lnTo>
                <a:cubicBezTo>
                  <a:pt x="1138" y="4147"/>
                  <a:pt x="1153" y="4165"/>
                  <a:pt x="1168" y="4183"/>
                </a:cubicBezTo>
                <a:lnTo>
                  <a:pt x="1168" y="4183"/>
                </a:lnTo>
                <a:cubicBezTo>
                  <a:pt x="1179" y="4195"/>
                  <a:pt x="1188" y="4207"/>
                  <a:pt x="1199" y="4218"/>
                </a:cubicBezTo>
                <a:lnTo>
                  <a:pt x="1199" y="4218"/>
                </a:lnTo>
                <a:cubicBezTo>
                  <a:pt x="1215" y="4237"/>
                  <a:pt x="1231" y="4255"/>
                  <a:pt x="1247" y="4273"/>
                </a:cubicBezTo>
                <a:lnTo>
                  <a:pt x="1247" y="4273"/>
                </a:lnTo>
                <a:cubicBezTo>
                  <a:pt x="1257" y="4284"/>
                  <a:pt x="1267" y="4296"/>
                  <a:pt x="1277" y="4306"/>
                </a:cubicBezTo>
                <a:lnTo>
                  <a:pt x="1277" y="4306"/>
                </a:lnTo>
                <a:cubicBezTo>
                  <a:pt x="1295" y="4326"/>
                  <a:pt x="1314" y="4346"/>
                  <a:pt x="1332" y="4366"/>
                </a:cubicBezTo>
                <a:lnTo>
                  <a:pt x="1332" y="4366"/>
                </a:lnTo>
                <a:cubicBezTo>
                  <a:pt x="1340" y="4375"/>
                  <a:pt x="1348" y="4384"/>
                  <a:pt x="1357" y="4393"/>
                </a:cubicBezTo>
                <a:lnTo>
                  <a:pt x="1357" y="4393"/>
                </a:lnTo>
                <a:cubicBezTo>
                  <a:pt x="1384" y="4421"/>
                  <a:pt x="1411" y="4450"/>
                  <a:pt x="1439" y="4477"/>
                </a:cubicBezTo>
                <a:lnTo>
                  <a:pt x="1439" y="4477"/>
                </a:lnTo>
                <a:cubicBezTo>
                  <a:pt x="1957" y="4994"/>
                  <a:pt x="2570" y="5383"/>
                  <a:pt x="3238" y="5624"/>
                </a:cubicBezTo>
                <a:lnTo>
                  <a:pt x="3238" y="5624"/>
                </a:lnTo>
                <a:cubicBezTo>
                  <a:pt x="3311" y="5651"/>
                  <a:pt x="3387" y="5676"/>
                  <a:pt x="3462" y="5699"/>
                </a:cubicBezTo>
                <a:lnTo>
                  <a:pt x="3462" y="5699"/>
                </a:lnTo>
                <a:cubicBezTo>
                  <a:pt x="3614" y="5746"/>
                  <a:pt x="3767" y="5785"/>
                  <a:pt x="3922" y="5816"/>
                </a:cubicBezTo>
                <a:lnTo>
                  <a:pt x="3922" y="5816"/>
                </a:lnTo>
                <a:cubicBezTo>
                  <a:pt x="4000" y="5832"/>
                  <a:pt x="4079" y="5846"/>
                  <a:pt x="4158" y="5859"/>
                </a:cubicBezTo>
                <a:lnTo>
                  <a:pt x="4158" y="5859"/>
                </a:lnTo>
                <a:cubicBezTo>
                  <a:pt x="4395" y="5895"/>
                  <a:pt x="4636" y="5914"/>
                  <a:pt x="4879" y="5916"/>
                </a:cubicBezTo>
                <a:lnTo>
                  <a:pt x="4879" y="4826"/>
                </a:lnTo>
                <a:lnTo>
                  <a:pt x="4879" y="4826"/>
                </a:lnTo>
                <a:cubicBezTo>
                  <a:pt x="4872" y="4793"/>
                  <a:pt x="4851" y="4766"/>
                  <a:pt x="4821" y="4751"/>
                </a:cubicBezTo>
                <a:lnTo>
                  <a:pt x="4821" y="4751"/>
                </a:lnTo>
                <a:cubicBezTo>
                  <a:pt x="4806" y="4743"/>
                  <a:pt x="4790" y="4740"/>
                  <a:pt x="4774" y="4740"/>
                </a:cubicBezTo>
                <a:lnTo>
                  <a:pt x="4774" y="4740"/>
                </a:lnTo>
                <a:cubicBezTo>
                  <a:pt x="4756" y="4738"/>
                  <a:pt x="4738" y="4743"/>
                  <a:pt x="4722" y="4750"/>
                </a:cubicBezTo>
                <a:lnTo>
                  <a:pt x="4722" y="4750"/>
                </a:lnTo>
                <a:cubicBezTo>
                  <a:pt x="4566" y="4826"/>
                  <a:pt x="4412" y="4870"/>
                  <a:pt x="4298" y="4870"/>
                </a:cubicBezTo>
                <a:lnTo>
                  <a:pt x="4298" y="4870"/>
                </a:lnTo>
                <a:lnTo>
                  <a:pt x="4298" y="4870"/>
                </a:lnTo>
                <a:lnTo>
                  <a:pt x="4298" y="4870"/>
                </a:lnTo>
                <a:cubicBezTo>
                  <a:pt x="4298" y="4870"/>
                  <a:pt x="4298" y="4870"/>
                  <a:pt x="4297" y="4870"/>
                </a:cubicBezTo>
                <a:lnTo>
                  <a:pt x="4297" y="4870"/>
                </a:lnTo>
                <a:cubicBezTo>
                  <a:pt x="4025" y="4870"/>
                  <a:pt x="3841" y="4662"/>
                  <a:pt x="3841" y="4352"/>
                </a:cubicBezTo>
                <a:lnTo>
                  <a:pt x="3841" y="4352"/>
                </a:lnTo>
                <a:cubicBezTo>
                  <a:pt x="3841" y="4043"/>
                  <a:pt x="4025" y="3834"/>
                  <a:pt x="4297" y="3834"/>
                </a:cubicBezTo>
                <a:lnTo>
                  <a:pt x="4297" y="3834"/>
                </a:lnTo>
                <a:cubicBezTo>
                  <a:pt x="4298" y="3834"/>
                  <a:pt x="4298" y="3834"/>
                  <a:pt x="4298" y="3834"/>
                </a:cubicBezTo>
                <a:lnTo>
                  <a:pt x="4298" y="3834"/>
                </a:lnTo>
                <a:lnTo>
                  <a:pt x="4298" y="3834"/>
                </a:lnTo>
                <a:lnTo>
                  <a:pt x="4298" y="3834"/>
                </a:lnTo>
                <a:cubicBezTo>
                  <a:pt x="4409" y="3834"/>
                  <a:pt x="4564" y="3881"/>
                  <a:pt x="4722" y="3961"/>
                </a:cubicBezTo>
                <a:lnTo>
                  <a:pt x="4722" y="3961"/>
                </a:lnTo>
                <a:cubicBezTo>
                  <a:pt x="4735" y="3968"/>
                  <a:pt x="4748" y="3971"/>
                  <a:pt x="4761" y="3973"/>
                </a:cubicBezTo>
                <a:lnTo>
                  <a:pt x="4761" y="3973"/>
                </a:lnTo>
                <a:cubicBezTo>
                  <a:pt x="4780" y="3974"/>
                  <a:pt x="4800" y="3970"/>
                  <a:pt x="4818" y="3962"/>
                </a:cubicBezTo>
                <a:lnTo>
                  <a:pt x="4818" y="3962"/>
                </a:lnTo>
                <a:cubicBezTo>
                  <a:pt x="4849" y="3946"/>
                  <a:pt x="4872" y="3918"/>
                  <a:pt x="4879" y="3884"/>
                </a:cubicBezTo>
                <a:lnTo>
                  <a:pt x="4879" y="2794"/>
                </a:lnTo>
                <a:lnTo>
                  <a:pt x="4879" y="2794"/>
                </a:lnTo>
                <a:cubicBezTo>
                  <a:pt x="4877" y="2794"/>
                  <a:pt x="4875" y="2794"/>
                  <a:pt x="4872" y="2794"/>
                </a:cubicBezTo>
                <a:lnTo>
                  <a:pt x="4872" y="2794"/>
                </a:lnTo>
                <a:cubicBezTo>
                  <a:pt x="4864" y="2793"/>
                  <a:pt x="4857" y="2793"/>
                  <a:pt x="4848" y="2793"/>
                </a:cubicBezTo>
                <a:lnTo>
                  <a:pt x="4848" y="2793"/>
                </a:lnTo>
                <a:cubicBezTo>
                  <a:pt x="4843" y="2793"/>
                  <a:pt x="4837" y="2792"/>
                  <a:pt x="4831" y="2792"/>
                </a:cubicBezTo>
                <a:lnTo>
                  <a:pt x="4831" y="2792"/>
                </a:lnTo>
                <a:cubicBezTo>
                  <a:pt x="4823" y="2792"/>
                  <a:pt x="4816" y="2791"/>
                  <a:pt x="4809" y="2791"/>
                </a:cubicBezTo>
                <a:lnTo>
                  <a:pt x="4809" y="2791"/>
                </a:lnTo>
                <a:cubicBezTo>
                  <a:pt x="4808" y="2791"/>
                  <a:pt x="4807" y="2791"/>
                  <a:pt x="4806" y="2791"/>
                </a:cubicBezTo>
                <a:lnTo>
                  <a:pt x="4806" y="2791"/>
                </a:lnTo>
                <a:cubicBezTo>
                  <a:pt x="4797" y="2790"/>
                  <a:pt x="4788" y="2790"/>
                  <a:pt x="4779" y="2789"/>
                </a:cubicBezTo>
                <a:lnTo>
                  <a:pt x="4779" y="2789"/>
                </a:lnTo>
                <a:cubicBezTo>
                  <a:pt x="4774" y="2789"/>
                  <a:pt x="4769" y="2788"/>
                  <a:pt x="4765" y="2788"/>
                </a:cubicBezTo>
                <a:lnTo>
                  <a:pt x="4765" y="2788"/>
                </a:lnTo>
                <a:cubicBezTo>
                  <a:pt x="4758" y="2787"/>
                  <a:pt x="4752" y="2787"/>
                  <a:pt x="4746" y="2786"/>
                </a:cubicBezTo>
                <a:lnTo>
                  <a:pt x="4746" y="2786"/>
                </a:lnTo>
                <a:cubicBezTo>
                  <a:pt x="4740" y="2785"/>
                  <a:pt x="4734" y="2785"/>
                  <a:pt x="4727" y="2785"/>
                </a:cubicBezTo>
                <a:lnTo>
                  <a:pt x="4727" y="2785"/>
                </a:lnTo>
                <a:cubicBezTo>
                  <a:pt x="4721" y="2784"/>
                  <a:pt x="4713" y="2783"/>
                  <a:pt x="4707" y="2782"/>
                </a:cubicBezTo>
                <a:lnTo>
                  <a:pt x="4707" y="2782"/>
                </a:lnTo>
                <a:cubicBezTo>
                  <a:pt x="4705" y="2782"/>
                  <a:pt x="4703" y="2782"/>
                  <a:pt x="4701" y="2781"/>
                </a:cubicBezTo>
                <a:lnTo>
                  <a:pt x="4701" y="2781"/>
                </a:lnTo>
                <a:cubicBezTo>
                  <a:pt x="4695" y="2781"/>
                  <a:pt x="4689" y="2780"/>
                  <a:pt x="4683" y="2779"/>
                </a:cubicBezTo>
                <a:lnTo>
                  <a:pt x="4683" y="2779"/>
                </a:lnTo>
                <a:cubicBezTo>
                  <a:pt x="4676" y="2778"/>
                  <a:pt x="4668" y="2777"/>
                  <a:pt x="4660" y="2776"/>
                </a:cubicBezTo>
                <a:lnTo>
                  <a:pt x="4660" y="2776"/>
                </a:lnTo>
                <a:cubicBezTo>
                  <a:pt x="4651" y="2775"/>
                  <a:pt x="4643" y="2774"/>
                  <a:pt x="4634" y="2772"/>
                </a:cubicBezTo>
                <a:lnTo>
                  <a:pt x="4634" y="2772"/>
                </a:lnTo>
                <a:cubicBezTo>
                  <a:pt x="4628" y="2771"/>
                  <a:pt x="4620" y="2770"/>
                  <a:pt x="4614" y="2769"/>
                </a:cubicBezTo>
                <a:lnTo>
                  <a:pt x="4614" y="2769"/>
                </a:lnTo>
                <a:cubicBezTo>
                  <a:pt x="4608" y="2768"/>
                  <a:pt x="4602" y="2767"/>
                  <a:pt x="4596" y="2766"/>
                </a:cubicBezTo>
                <a:lnTo>
                  <a:pt x="4596" y="2766"/>
                </a:lnTo>
                <a:cubicBezTo>
                  <a:pt x="4587" y="2765"/>
                  <a:pt x="4577" y="2762"/>
                  <a:pt x="4568" y="2761"/>
                </a:cubicBezTo>
                <a:lnTo>
                  <a:pt x="4568" y="2761"/>
                </a:lnTo>
                <a:cubicBezTo>
                  <a:pt x="4561" y="2759"/>
                  <a:pt x="4553" y="2758"/>
                  <a:pt x="4546" y="2756"/>
                </a:cubicBezTo>
                <a:lnTo>
                  <a:pt x="4546" y="2756"/>
                </a:lnTo>
                <a:cubicBezTo>
                  <a:pt x="4530" y="2753"/>
                  <a:pt x="4514" y="2750"/>
                  <a:pt x="4498" y="2746"/>
                </a:cubicBezTo>
                <a:lnTo>
                  <a:pt x="4498" y="2746"/>
                </a:lnTo>
                <a:cubicBezTo>
                  <a:pt x="4492" y="2744"/>
                  <a:pt x="4487" y="2743"/>
                  <a:pt x="4481" y="2741"/>
                </a:cubicBezTo>
                <a:lnTo>
                  <a:pt x="4481" y="2741"/>
                </a:lnTo>
                <a:cubicBezTo>
                  <a:pt x="4477" y="2741"/>
                  <a:pt x="4473" y="2740"/>
                  <a:pt x="4469" y="2739"/>
                </a:cubicBezTo>
                <a:lnTo>
                  <a:pt x="4469" y="2739"/>
                </a:lnTo>
                <a:cubicBezTo>
                  <a:pt x="4463" y="2737"/>
                  <a:pt x="4456" y="2736"/>
                  <a:pt x="4451" y="2734"/>
                </a:cubicBezTo>
                <a:lnTo>
                  <a:pt x="4451" y="2734"/>
                </a:lnTo>
                <a:cubicBezTo>
                  <a:pt x="4439" y="2731"/>
                  <a:pt x="4428" y="2727"/>
                  <a:pt x="4417" y="2725"/>
                </a:cubicBezTo>
                <a:lnTo>
                  <a:pt x="4417" y="2725"/>
                </a:lnTo>
                <a:cubicBezTo>
                  <a:pt x="4416" y="2724"/>
                  <a:pt x="4415" y="2724"/>
                  <a:pt x="4413" y="2723"/>
                </a:cubicBezTo>
                <a:lnTo>
                  <a:pt x="4413" y="2723"/>
                </a:lnTo>
                <a:cubicBezTo>
                  <a:pt x="4411" y="2723"/>
                  <a:pt x="4409" y="2722"/>
                  <a:pt x="4407" y="2722"/>
                </a:cubicBezTo>
                <a:lnTo>
                  <a:pt x="4407" y="2722"/>
                </a:lnTo>
                <a:cubicBezTo>
                  <a:pt x="4399" y="2719"/>
                  <a:pt x="4392" y="2718"/>
                  <a:pt x="4385" y="2715"/>
                </a:cubicBezTo>
                <a:lnTo>
                  <a:pt x="4385" y="2715"/>
                </a:lnTo>
                <a:cubicBezTo>
                  <a:pt x="4375" y="2712"/>
                  <a:pt x="4364" y="2708"/>
                  <a:pt x="4354" y="2705"/>
                </a:cubicBezTo>
                <a:lnTo>
                  <a:pt x="4354" y="2705"/>
                </a:lnTo>
                <a:cubicBezTo>
                  <a:pt x="4350" y="2704"/>
                  <a:pt x="4346" y="2703"/>
                  <a:pt x="4341" y="2701"/>
                </a:cubicBezTo>
                <a:lnTo>
                  <a:pt x="4341" y="2701"/>
                </a:lnTo>
                <a:cubicBezTo>
                  <a:pt x="4335" y="2698"/>
                  <a:pt x="4328" y="2697"/>
                  <a:pt x="4322" y="2694"/>
                </a:cubicBezTo>
                <a:lnTo>
                  <a:pt x="4322" y="2694"/>
                </a:lnTo>
                <a:cubicBezTo>
                  <a:pt x="4312" y="2691"/>
                  <a:pt x="4302" y="2687"/>
                  <a:pt x="4291" y="2683"/>
                </a:cubicBezTo>
                <a:lnTo>
                  <a:pt x="4291" y="2683"/>
                </a:lnTo>
                <a:cubicBezTo>
                  <a:pt x="4286" y="2681"/>
                  <a:pt x="4280" y="2679"/>
                  <a:pt x="4275" y="2677"/>
                </a:cubicBezTo>
                <a:lnTo>
                  <a:pt x="4275" y="2677"/>
                </a:lnTo>
                <a:cubicBezTo>
                  <a:pt x="4270" y="2675"/>
                  <a:pt x="4266" y="2673"/>
                  <a:pt x="4261" y="2672"/>
                </a:cubicBezTo>
                <a:lnTo>
                  <a:pt x="4261" y="2672"/>
                </a:lnTo>
                <a:cubicBezTo>
                  <a:pt x="4250" y="2667"/>
                  <a:pt x="4239" y="2663"/>
                  <a:pt x="4227" y="2658"/>
                </a:cubicBezTo>
                <a:lnTo>
                  <a:pt x="4227" y="2658"/>
                </a:lnTo>
                <a:cubicBezTo>
                  <a:pt x="4221" y="2655"/>
                  <a:pt x="4215" y="2653"/>
                  <a:pt x="4210" y="2650"/>
                </a:cubicBezTo>
                <a:lnTo>
                  <a:pt x="4210" y="2650"/>
                </a:lnTo>
                <a:cubicBezTo>
                  <a:pt x="4207" y="2650"/>
                  <a:pt x="4204" y="2649"/>
                  <a:pt x="4201" y="2647"/>
                </a:cubicBezTo>
                <a:lnTo>
                  <a:pt x="4201" y="2647"/>
                </a:lnTo>
                <a:cubicBezTo>
                  <a:pt x="4186" y="2641"/>
                  <a:pt x="4172" y="2634"/>
                  <a:pt x="4158" y="2627"/>
                </a:cubicBezTo>
                <a:lnTo>
                  <a:pt x="4158" y="2627"/>
                </a:lnTo>
                <a:cubicBezTo>
                  <a:pt x="4154" y="2626"/>
                  <a:pt x="4152" y="2625"/>
                  <a:pt x="4149" y="2623"/>
                </a:cubicBezTo>
                <a:lnTo>
                  <a:pt x="4149" y="2623"/>
                </a:lnTo>
                <a:cubicBezTo>
                  <a:pt x="4146" y="2622"/>
                  <a:pt x="4144" y="2621"/>
                  <a:pt x="4143" y="2621"/>
                </a:cubicBezTo>
                <a:lnTo>
                  <a:pt x="4143" y="2621"/>
                </a:lnTo>
                <a:cubicBezTo>
                  <a:pt x="4139" y="2618"/>
                  <a:pt x="4134" y="2616"/>
                  <a:pt x="4130" y="2614"/>
                </a:cubicBezTo>
                <a:lnTo>
                  <a:pt x="4130" y="2614"/>
                </a:lnTo>
                <a:cubicBezTo>
                  <a:pt x="4116" y="2607"/>
                  <a:pt x="4102" y="2601"/>
                  <a:pt x="4088" y="2593"/>
                </a:cubicBezTo>
                <a:lnTo>
                  <a:pt x="4088" y="2593"/>
                </a:lnTo>
                <a:cubicBezTo>
                  <a:pt x="4086" y="2592"/>
                  <a:pt x="4085" y="2591"/>
                  <a:pt x="4082" y="2590"/>
                </a:cubicBezTo>
                <a:lnTo>
                  <a:pt x="4082" y="2590"/>
                </a:lnTo>
                <a:cubicBezTo>
                  <a:pt x="4077" y="2587"/>
                  <a:pt x="4071" y="2583"/>
                  <a:pt x="4065" y="2581"/>
                </a:cubicBezTo>
                <a:lnTo>
                  <a:pt x="4065" y="2581"/>
                </a:lnTo>
                <a:cubicBezTo>
                  <a:pt x="4053" y="2574"/>
                  <a:pt x="4042" y="2567"/>
                  <a:pt x="4030" y="2562"/>
                </a:cubicBezTo>
                <a:lnTo>
                  <a:pt x="4030" y="2562"/>
                </a:lnTo>
                <a:cubicBezTo>
                  <a:pt x="4027" y="2559"/>
                  <a:pt x="4023" y="2558"/>
                  <a:pt x="4020" y="2556"/>
                </a:cubicBezTo>
                <a:lnTo>
                  <a:pt x="4020" y="2556"/>
                </a:lnTo>
                <a:cubicBezTo>
                  <a:pt x="4016" y="2554"/>
                  <a:pt x="4011" y="2550"/>
                  <a:pt x="4006" y="2548"/>
                </a:cubicBezTo>
                <a:lnTo>
                  <a:pt x="4006" y="2548"/>
                </a:lnTo>
                <a:cubicBezTo>
                  <a:pt x="3995" y="2541"/>
                  <a:pt x="3984" y="2534"/>
                  <a:pt x="3972" y="2527"/>
                </a:cubicBezTo>
                <a:lnTo>
                  <a:pt x="3972" y="2527"/>
                </a:lnTo>
                <a:cubicBezTo>
                  <a:pt x="3968" y="2524"/>
                  <a:pt x="3964" y="2522"/>
                  <a:pt x="3960" y="2520"/>
                </a:cubicBezTo>
                <a:lnTo>
                  <a:pt x="3960" y="2520"/>
                </a:lnTo>
                <a:cubicBezTo>
                  <a:pt x="3956" y="2517"/>
                  <a:pt x="3953" y="2515"/>
                  <a:pt x="3950" y="2513"/>
                </a:cubicBezTo>
                <a:lnTo>
                  <a:pt x="3950" y="2513"/>
                </a:lnTo>
                <a:cubicBezTo>
                  <a:pt x="3938" y="2505"/>
                  <a:pt x="3926" y="2497"/>
                  <a:pt x="3913" y="2489"/>
                </a:cubicBezTo>
                <a:lnTo>
                  <a:pt x="3913" y="2489"/>
                </a:lnTo>
                <a:cubicBezTo>
                  <a:pt x="3909" y="2486"/>
                  <a:pt x="3904" y="2483"/>
                  <a:pt x="3900" y="2480"/>
                </a:cubicBezTo>
                <a:lnTo>
                  <a:pt x="3900" y="2480"/>
                </a:lnTo>
                <a:cubicBezTo>
                  <a:pt x="3899" y="2479"/>
                  <a:pt x="3897" y="2477"/>
                  <a:pt x="3895" y="2477"/>
                </a:cubicBezTo>
                <a:lnTo>
                  <a:pt x="3895" y="2477"/>
                </a:lnTo>
                <a:cubicBezTo>
                  <a:pt x="3878" y="2464"/>
                  <a:pt x="3859" y="2452"/>
                  <a:pt x="3842" y="2438"/>
                </a:cubicBezTo>
                <a:lnTo>
                  <a:pt x="3842" y="2438"/>
                </a:lnTo>
                <a:cubicBezTo>
                  <a:pt x="3828" y="2428"/>
                  <a:pt x="3814" y="2417"/>
                  <a:pt x="3800" y="2406"/>
                </a:cubicBezTo>
                <a:lnTo>
                  <a:pt x="3800" y="2406"/>
                </a:lnTo>
                <a:cubicBezTo>
                  <a:pt x="3796" y="2402"/>
                  <a:pt x="3792" y="2399"/>
                  <a:pt x="3787" y="2395"/>
                </a:cubicBezTo>
                <a:lnTo>
                  <a:pt x="3787" y="2395"/>
                </a:lnTo>
                <a:cubicBezTo>
                  <a:pt x="3778" y="2388"/>
                  <a:pt x="3768" y="2380"/>
                  <a:pt x="3759" y="2373"/>
                </a:cubicBezTo>
                <a:lnTo>
                  <a:pt x="3759" y="2373"/>
                </a:lnTo>
                <a:cubicBezTo>
                  <a:pt x="3754" y="2368"/>
                  <a:pt x="3750" y="2364"/>
                  <a:pt x="3744" y="2360"/>
                </a:cubicBezTo>
                <a:lnTo>
                  <a:pt x="3744" y="2360"/>
                </a:lnTo>
                <a:cubicBezTo>
                  <a:pt x="3736" y="2352"/>
                  <a:pt x="3728" y="2346"/>
                  <a:pt x="3720" y="2338"/>
                </a:cubicBezTo>
                <a:lnTo>
                  <a:pt x="3720" y="2338"/>
                </a:lnTo>
                <a:cubicBezTo>
                  <a:pt x="3715" y="2333"/>
                  <a:pt x="3709" y="2328"/>
                  <a:pt x="3704" y="2323"/>
                </a:cubicBezTo>
                <a:lnTo>
                  <a:pt x="3704" y="2323"/>
                </a:lnTo>
                <a:cubicBezTo>
                  <a:pt x="3696" y="2317"/>
                  <a:pt x="3689" y="2310"/>
                  <a:pt x="3681" y="2303"/>
                </a:cubicBezTo>
                <a:lnTo>
                  <a:pt x="3681" y="2303"/>
                </a:lnTo>
                <a:cubicBezTo>
                  <a:pt x="3676" y="2298"/>
                  <a:pt x="3671" y="2293"/>
                  <a:pt x="3665" y="2288"/>
                </a:cubicBezTo>
                <a:lnTo>
                  <a:pt x="3665" y="2288"/>
                </a:lnTo>
                <a:cubicBezTo>
                  <a:pt x="3658" y="2280"/>
                  <a:pt x="3651" y="2274"/>
                  <a:pt x="3644" y="2267"/>
                </a:cubicBezTo>
                <a:lnTo>
                  <a:pt x="3644" y="2267"/>
                </a:lnTo>
                <a:cubicBezTo>
                  <a:pt x="3638" y="2261"/>
                  <a:pt x="3633" y="2256"/>
                  <a:pt x="3628" y="2251"/>
                </a:cubicBezTo>
                <a:lnTo>
                  <a:pt x="3628" y="2251"/>
                </a:lnTo>
                <a:cubicBezTo>
                  <a:pt x="3621" y="2244"/>
                  <a:pt x="3615" y="2237"/>
                  <a:pt x="3608" y="2230"/>
                </a:cubicBezTo>
                <a:lnTo>
                  <a:pt x="3608" y="2230"/>
                </a:lnTo>
                <a:cubicBezTo>
                  <a:pt x="3603" y="2224"/>
                  <a:pt x="3597" y="2218"/>
                  <a:pt x="3592" y="2212"/>
                </a:cubicBezTo>
                <a:lnTo>
                  <a:pt x="3592" y="2212"/>
                </a:lnTo>
                <a:cubicBezTo>
                  <a:pt x="3586" y="2206"/>
                  <a:pt x="3580" y="2199"/>
                  <a:pt x="3573" y="2192"/>
                </a:cubicBezTo>
                <a:lnTo>
                  <a:pt x="3573" y="2192"/>
                </a:lnTo>
                <a:cubicBezTo>
                  <a:pt x="3568" y="2186"/>
                  <a:pt x="3563" y="2180"/>
                  <a:pt x="3557" y="2174"/>
                </a:cubicBezTo>
                <a:lnTo>
                  <a:pt x="3557" y="2174"/>
                </a:lnTo>
                <a:cubicBezTo>
                  <a:pt x="3552" y="2167"/>
                  <a:pt x="3546" y="2160"/>
                  <a:pt x="3539" y="2153"/>
                </a:cubicBezTo>
                <a:lnTo>
                  <a:pt x="3539" y="2153"/>
                </a:lnTo>
                <a:cubicBezTo>
                  <a:pt x="3534" y="2147"/>
                  <a:pt x="3529" y="2141"/>
                  <a:pt x="3524" y="2134"/>
                </a:cubicBezTo>
                <a:lnTo>
                  <a:pt x="3524" y="2134"/>
                </a:lnTo>
                <a:cubicBezTo>
                  <a:pt x="3518" y="2128"/>
                  <a:pt x="3512" y="2120"/>
                  <a:pt x="3507" y="2113"/>
                </a:cubicBezTo>
                <a:lnTo>
                  <a:pt x="3507" y="2113"/>
                </a:lnTo>
                <a:cubicBezTo>
                  <a:pt x="3502" y="2107"/>
                  <a:pt x="3497" y="2101"/>
                  <a:pt x="3492" y="2094"/>
                </a:cubicBezTo>
                <a:lnTo>
                  <a:pt x="3492" y="2094"/>
                </a:lnTo>
                <a:cubicBezTo>
                  <a:pt x="3487" y="2087"/>
                  <a:pt x="3481" y="2080"/>
                  <a:pt x="3475" y="2073"/>
                </a:cubicBezTo>
                <a:lnTo>
                  <a:pt x="3475" y="2073"/>
                </a:lnTo>
                <a:cubicBezTo>
                  <a:pt x="3471" y="2067"/>
                  <a:pt x="3466" y="2060"/>
                  <a:pt x="3461" y="2053"/>
                </a:cubicBezTo>
                <a:lnTo>
                  <a:pt x="3461" y="2053"/>
                </a:lnTo>
                <a:cubicBezTo>
                  <a:pt x="3457" y="2046"/>
                  <a:pt x="3451" y="2039"/>
                  <a:pt x="3446" y="2031"/>
                </a:cubicBezTo>
                <a:lnTo>
                  <a:pt x="3446" y="2031"/>
                </a:lnTo>
                <a:cubicBezTo>
                  <a:pt x="3441" y="2024"/>
                  <a:pt x="3437" y="2018"/>
                  <a:pt x="3432" y="2011"/>
                </a:cubicBezTo>
                <a:lnTo>
                  <a:pt x="3432" y="2011"/>
                </a:lnTo>
                <a:cubicBezTo>
                  <a:pt x="3427" y="2004"/>
                  <a:pt x="3422" y="1997"/>
                  <a:pt x="3417" y="1990"/>
                </a:cubicBezTo>
                <a:lnTo>
                  <a:pt x="3417" y="1990"/>
                </a:lnTo>
                <a:cubicBezTo>
                  <a:pt x="3412" y="1982"/>
                  <a:pt x="3408" y="1976"/>
                  <a:pt x="3404" y="1969"/>
                </a:cubicBezTo>
                <a:lnTo>
                  <a:pt x="3404" y="1969"/>
                </a:lnTo>
                <a:cubicBezTo>
                  <a:pt x="3399" y="1962"/>
                  <a:pt x="3394" y="1954"/>
                  <a:pt x="3389" y="1947"/>
                </a:cubicBezTo>
                <a:lnTo>
                  <a:pt x="3389" y="1947"/>
                </a:lnTo>
                <a:cubicBezTo>
                  <a:pt x="3385" y="1939"/>
                  <a:pt x="3381" y="1933"/>
                  <a:pt x="3377" y="1926"/>
                </a:cubicBezTo>
                <a:lnTo>
                  <a:pt x="3377" y="1926"/>
                </a:lnTo>
                <a:cubicBezTo>
                  <a:pt x="3372" y="1918"/>
                  <a:pt x="3368" y="1910"/>
                  <a:pt x="3363" y="1903"/>
                </a:cubicBezTo>
                <a:lnTo>
                  <a:pt x="3363" y="1903"/>
                </a:lnTo>
                <a:cubicBezTo>
                  <a:pt x="3360" y="1896"/>
                  <a:pt x="3355" y="1889"/>
                  <a:pt x="3351" y="1882"/>
                </a:cubicBezTo>
                <a:lnTo>
                  <a:pt x="3351" y="1882"/>
                </a:lnTo>
                <a:cubicBezTo>
                  <a:pt x="3347" y="1874"/>
                  <a:pt x="3343" y="1866"/>
                  <a:pt x="3338" y="1859"/>
                </a:cubicBezTo>
                <a:lnTo>
                  <a:pt x="3338" y="1859"/>
                </a:lnTo>
                <a:cubicBezTo>
                  <a:pt x="3335" y="1852"/>
                  <a:pt x="3331" y="1844"/>
                  <a:pt x="3327" y="1838"/>
                </a:cubicBezTo>
                <a:lnTo>
                  <a:pt x="3327" y="1838"/>
                </a:lnTo>
                <a:cubicBezTo>
                  <a:pt x="3323" y="1829"/>
                  <a:pt x="3319" y="1821"/>
                  <a:pt x="3315" y="1813"/>
                </a:cubicBezTo>
                <a:lnTo>
                  <a:pt x="3315" y="1813"/>
                </a:lnTo>
                <a:cubicBezTo>
                  <a:pt x="3311" y="1806"/>
                  <a:pt x="3308" y="1799"/>
                  <a:pt x="3304" y="1792"/>
                </a:cubicBezTo>
                <a:lnTo>
                  <a:pt x="3304" y="1792"/>
                </a:lnTo>
                <a:cubicBezTo>
                  <a:pt x="3300" y="1784"/>
                  <a:pt x="3296" y="1776"/>
                  <a:pt x="3292" y="1768"/>
                </a:cubicBezTo>
                <a:lnTo>
                  <a:pt x="3292" y="1768"/>
                </a:lnTo>
                <a:cubicBezTo>
                  <a:pt x="3289" y="1760"/>
                  <a:pt x="3286" y="1753"/>
                  <a:pt x="3282" y="1746"/>
                </a:cubicBezTo>
                <a:lnTo>
                  <a:pt x="3282" y="1746"/>
                </a:lnTo>
                <a:cubicBezTo>
                  <a:pt x="3278" y="1738"/>
                  <a:pt x="3275" y="1730"/>
                  <a:pt x="3272" y="1721"/>
                </a:cubicBezTo>
                <a:lnTo>
                  <a:pt x="3272" y="1721"/>
                </a:lnTo>
                <a:cubicBezTo>
                  <a:pt x="3268" y="1714"/>
                  <a:pt x="3265" y="1706"/>
                  <a:pt x="3262" y="1699"/>
                </a:cubicBezTo>
                <a:lnTo>
                  <a:pt x="3262" y="1699"/>
                </a:lnTo>
                <a:cubicBezTo>
                  <a:pt x="3259" y="1691"/>
                  <a:pt x="3255" y="1683"/>
                  <a:pt x="3252" y="1674"/>
                </a:cubicBezTo>
                <a:lnTo>
                  <a:pt x="3252" y="1674"/>
                </a:lnTo>
                <a:cubicBezTo>
                  <a:pt x="3248" y="1667"/>
                  <a:pt x="3246" y="1659"/>
                  <a:pt x="3243" y="1652"/>
                </a:cubicBezTo>
                <a:lnTo>
                  <a:pt x="3243" y="1652"/>
                </a:lnTo>
                <a:cubicBezTo>
                  <a:pt x="3239" y="1644"/>
                  <a:pt x="3236" y="1635"/>
                  <a:pt x="3234" y="1627"/>
                </a:cubicBezTo>
                <a:lnTo>
                  <a:pt x="3234" y="1627"/>
                </a:lnTo>
                <a:cubicBezTo>
                  <a:pt x="3230" y="1620"/>
                  <a:pt x="3228" y="1611"/>
                  <a:pt x="3225" y="1604"/>
                </a:cubicBezTo>
                <a:lnTo>
                  <a:pt x="3225" y="1604"/>
                </a:lnTo>
                <a:cubicBezTo>
                  <a:pt x="3222" y="1596"/>
                  <a:pt x="3219" y="1587"/>
                  <a:pt x="3216" y="1579"/>
                </a:cubicBezTo>
                <a:lnTo>
                  <a:pt x="3216" y="1579"/>
                </a:lnTo>
                <a:cubicBezTo>
                  <a:pt x="3214" y="1572"/>
                  <a:pt x="3211" y="1563"/>
                  <a:pt x="3209" y="1556"/>
                </a:cubicBezTo>
                <a:lnTo>
                  <a:pt x="3209" y="1556"/>
                </a:lnTo>
                <a:cubicBezTo>
                  <a:pt x="3206" y="1548"/>
                  <a:pt x="3203" y="1539"/>
                  <a:pt x="3200" y="1530"/>
                </a:cubicBezTo>
                <a:lnTo>
                  <a:pt x="3200" y="1530"/>
                </a:lnTo>
                <a:cubicBezTo>
                  <a:pt x="3198" y="1523"/>
                  <a:pt x="3196" y="1514"/>
                  <a:pt x="3194" y="1507"/>
                </a:cubicBezTo>
                <a:lnTo>
                  <a:pt x="3194" y="1507"/>
                </a:lnTo>
                <a:cubicBezTo>
                  <a:pt x="3191" y="1499"/>
                  <a:pt x="3189" y="1490"/>
                  <a:pt x="3187" y="1481"/>
                </a:cubicBezTo>
                <a:lnTo>
                  <a:pt x="3187" y="1481"/>
                </a:lnTo>
                <a:cubicBezTo>
                  <a:pt x="3185" y="1473"/>
                  <a:pt x="3182" y="1466"/>
                  <a:pt x="3181" y="1457"/>
                </a:cubicBezTo>
                <a:lnTo>
                  <a:pt x="3181" y="1457"/>
                </a:lnTo>
                <a:cubicBezTo>
                  <a:pt x="3178" y="1449"/>
                  <a:pt x="3176" y="1440"/>
                  <a:pt x="3174" y="1432"/>
                </a:cubicBezTo>
                <a:lnTo>
                  <a:pt x="3174" y="1432"/>
                </a:lnTo>
                <a:cubicBezTo>
                  <a:pt x="3171" y="1423"/>
                  <a:pt x="3170" y="1416"/>
                  <a:pt x="3168" y="1408"/>
                </a:cubicBezTo>
                <a:lnTo>
                  <a:pt x="3168" y="1408"/>
                </a:lnTo>
                <a:cubicBezTo>
                  <a:pt x="3166" y="1399"/>
                  <a:pt x="3164" y="1390"/>
                  <a:pt x="3162" y="1382"/>
                </a:cubicBezTo>
                <a:lnTo>
                  <a:pt x="3162" y="1382"/>
                </a:lnTo>
                <a:cubicBezTo>
                  <a:pt x="3161" y="1374"/>
                  <a:pt x="3159" y="1365"/>
                  <a:pt x="3157" y="1357"/>
                </a:cubicBezTo>
                <a:lnTo>
                  <a:pt x="3157" y="1357"/>
                </a:lnTo>
                <a:cubicBezTo>
                  <a:pt x="3156" y="1349"/>
                  <a:pt x="3154" y="1340"/>
                  <a:pt x="3153" y="1331"/>
                </a:cubicBezTo>
                <a:lnTo>
                  <a:pt x="3153" y="1331"/>
                </a:lnTo>
                <a:cubicBezTo>
                  <a:pt x="3151" y="1323"/>
                  <a:pt x="3149" y="1315"/>
                  <a:pt x="3148" y="1307"/>
                </a:cubicBezTo>
                <a:lnTo>
                  <a:pt x="3148" y="1307"/>
                </a:lnTo>
                <a:cubicBezTo>
                  <a:pt x="3147" y="1297"/>
                  <a:pt x="3145" y="1289"/>
                  <a:pt x="3144" y="1280"/>
                </a:cubicBezTo>
                <a:lnTo>
                  <a:pt x="3144" y="1280"/>
                </a:lnTo>
                <a:cubicBezTo>
                  <a:pt x="3142" y="1272"/>
                  <a:pt x="3142" y="1264"/>
                  <a:pt x="3140" y="1255"/>
                </a:cubicBezTo>
                <a:lnTo>
                  <a:pt x="3140" y="1255"/>
                </a:lnTo>
                <a:cubicBezTo>
                  <a:pt x="3139" y="1246"/>
                  <a:pt x="3138" y="1238"/>
                  <a:pt x="3137" y="1229"/>
                </a:cubicBezTo>
                <a:lnTo>
                  <a:pt x="3137" y="1229"/>
                </a:lnTo>
                <a:cubicBezTo>
                  <a:pt x="3136" y="1221"/>
                  <a:pt x="3135" y="1212"/>
                  <a:pt x="3133" y="1204"/>
                </a:cubicBezTo>
                <a:lnTo>
                  <a:pt x="3133" y="1204"/>
                </a:lnTo>
                <a:cubicBezTo>
                  <a:pt x="3133" y="1195"/>
                  <a:pt x="3132" y="1186"/>
                  <a:pt x="3131" y="1178"/>
                </a:cubicBezTo>
                <a:lnTo>
                  <a:pt x="3131" y="1178"/>
                </a:lnTo>
                <a:cubicBezTo>
                  <a:pt x="3130" y="1169"/>
                  <a:pt x="3129" y="1160"/>
                  <a:pt x="3128" y="1152"/>
                </a:cubicBezTo>
                <a:lnTo>
                  <a:pt x="3128" y="1152"/>
                </a:lnTo>
                <a:cubicBezTo>
                  <a:pt x="3128" y="1143"/>
                  <a:pt x="3128" y="1135"/>
                  <a:pt x="3127" y="1125"/>
                </a:cubicBezTo>
                <a:lnTo>
                  <a:pt x="3127" y="1125"/>
                </a:lnTo>
                <a:cubicBezTo>
                  <a:pt x="3126" y="1117"/>
                  <a:pt x="3126" y="1108"/>
                  <a:pt x="3125" y="1100"/>
                </a:cubicBezTo>
                <a:lnTo>
                  <a:pt x="3125" y="1100"/>
                </a:lnTo>
                <a:cubicBezTo>
                  <a:pt x="3125" y="1090"/>
                  <a:pt x="3124" y="1081"/>
                  <a:pt x="3124" y="1073"/>
                </a:cubicBezTo>
                <a:lnTo>
                  <a:pt x="3124" y="1073"/>
                </a:lnTo>
                <a:cubicBezTo>
                  <a:pt x="3124" y="1064"/>
                  <a:pt x="3124" y="1056"/>
                  <a:pt x="3124" y="1047"/>
                </a:cubicBezTo>
                <a:lnTo>
                  <a:pt x="3124" y="1047"/>
                </a:lnTo>
                <a:cubicBezTo>
                  <a:pt x="3124" y="1044"/>
                  <a:pt x="3123" y="1041"/>
                  <a:pt x="3123" y="1038"/>
                </a:cubicBezTo>
                <a:lnTo>
                  <a:pt x="2026" y="1038"/>
                </a:lnTo>
                <a:lnTo>
                  <a:pt x="2022" y="1037"/>
                </a:lnTo>
                <a:lnTo>
                  <a:pt x="2022" y="1037"/>
                </a:lnTo>
                <a:cubicBezTo>
                  <a:pt x="2016" y="1036"/>
                  <a:pt x="2009" y="1034"/>
                  <a:pt x="2002" y="1032"/>
                </a:cubicBezTo>
                <a:lnTo>
                  <a:pt x="2002" y="1032"/>
                </a:lnTo>
                <a:cubicBezTo>
                  <a:pt x="1955" y="1017"/>
                  <a:pt x="1916" y="984"/>
                  <a:pt x="1893" y="938"/>
                </a:cubicBezTo>
                <a:lnTo>
                  <a:pt x="1893" y="938"/>
                </a:lnTo>
                <a:cubicBezTo>
                  <a:pt x="1868" y="888"/>
                  <a:pt x="1868" y="830"/>
                  <a:pt x="1894" y="779"/>
                </a:cubicBezTo>
                <a:lnTo>
                  <a:pt x="1894" y="779"/>
                </a:lnTo>
                <a:cubicBezTo>
                  <a:pt x="1969" y="633"/>
                  <a:pt x="2013" y="486"/>
                  <a:pt x="2013" y="387"/>
                </a:cubicBezTo>
                <a:lnTo>
                  <a:pt x="2013" y="387"/>
                </a:lnTo>
                <a:cubicBezTo>
                  <a:pt x="2013" y="152"/>
                  <a:pt x="1837" y="0"/>
                  <a:pt x="1564" y="0"/>
                </a:cubicBezTo>
                <a:lnTo>
                  <a:pt x="1564" y="0"/>
                </a:lnTo>
                <a:cubicBezTo>
                  <a:pt x="1292" y="0"/>
                  <a:pt x="1116" y="152"/>
                  <a:pt x="1116" y="387"/>
                </a:cubicBezTo>
                <a:lnTo>
                  <a:pt x="1116" y="387"/>
                </a:lnTo>
                <a:cubicBezTo>
                  <a:pt x="1116" y="488"/>
                  <a:pt x="1158" y="635"/>
                  <a:pt x="1228" y="780"/>
                </a:cubicBezTo>
                <a:lnTo>
                  <a:pt x="1228" y="780"/>
                </a:lnTo>
                <a:cubicBezTo>
                  <a:pt x="1253" y="831"/>
                  <a:pt x="1253" y="890"/>
                  <a:pt x="1228" y="941"/>
                </a:cubicBezTo>
                <a:lnTo>
                  <a:pt x="1228" y="941"/>
                </a:lnTo>
                <a:cubicBezTo>
                  <a:pt x="1205" y="986"/>
                  <a:pt x="1167" y="1018"/>
                  <a:pt x="1121" y="1032"/>
                </a:cubicBezTo>
                <a:lnTo>
                  <a:pt x="1121" y="1032"/>
                </a:lnTo>
                <a:cubicBezTo>
                  <a:pt x="1114" y="1034"/>
                  <a:pt x="1108" y="1036"/>
                  <a:pt x="1101" y="1037"/>
                </a:cubicBezTo>
                <a:lnTo>
                  <a:pt x="1094" y="1038"/>
                </a:lnTo>
                <a:lnTo>
                  <a:pt x="0" y="1038"/>
                </a:lnTo>
                <a:lnTo>
                  <a:pt x="0" y="1038"/>
                </a:lnTo>
                <a:cubicBezTo>
                  <a:pt x="1" y="1041"/>
                  <a:pt x="1" y="1044"/>
                  <a:pt x="1" y="1047"/>
                </a:cubicBezTo>
                <a:lnTo>
                  <a:pt x="1" y="1047"/>
                </a:lnTo>
                <a:cubicBezTo>
                  <a:pt x="1" y="1082"/>
                  <a:pt x="2" y="1118"/>
                  <a:pt x="3" y="115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90DC0702-81A4-484D-814A-1363E66A4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7767" y="8150450"/>
            <a:ext cx="5440231" cy="4486710"/>
          </a:xfrm>
          <a:custGeom>
            <a:avLst/>
            <a:gdLst>
              <a:gd name="connsiteX0" fmla="*/ 354466 w 5440231"/>
              <a:gd name="connsiteY0" fmla="*/ 2637393 h 4486710"/>
              <a:gd name="connsiteX1" fmla="*/ 713524 w 5440231"/>
              <a:gd name="connsiteY1" fmla="*/ 2747082 h 4486710"/>
              <a:gd name="connsiteX2" fmla="*/ 796171 w 5440231"/>
              <a:gd name="connsiteY2" fmla="*/ 2763673 h 4486710"/>
              <a:gd name="connsiteX3" fmla="*/ 857698 w 5440231"/>
              <a:gd name="connsiteY3" fmla="*/ 2749847 h 4486710"/>
              <a:gd name="connsiteX4" fmla="*/ 894430 w 5440231"/>
              <a:gd name="connsiteY4" fmla="*/ 2725881 h 4486710"/>
              <a:gd name="connsiteX5" fmla="*/ 920143 w 5440231"/>
              <a:gd name="connsiteY5" fmla="*/ 2700072 h 4486710"/>
              <a:gd name="connsiteX6" fmla="*/ 920143 w 5440231"/>
              <a:gd name="connsiteY6" fmla="*/ 3406137 h 4486710"/>
              <a:gd name="connsiteX7" fmla="*/ 894430 w 5440231"/>
              <a:gd name="connsiteY7" fmla="*/ 3380328 h 4486710"/>
              <a:gd name="connsiteX8" fmla="*/ 860453 w 5440231"/>
              <a:gd name="connsiteY8" fmla="*/ 3359127 h 4486710"/>
              <a:gd name="connsiteX9" fmla="*/ 792498 w 5440231"/>
              <a:gd name="connsiteY9" fmla="*/ 3343457 h 4486710"/>
              <a:gd name="connsiteX10" fmla="*/ 714442 w 5440231"/>
              <a:gd name="connsiteY10" fmla="*/ 3360971 h 4486710"/>
              <a:gd name="connsiteX11" fmla="*/ 354466 w 5440231"/>
              <a:gd name="connsiteY11" fmla="*/ 3464207 h 4486710"/>
              <a:gd name="connsiteX12" fmla="*/ 0 w 5440231"/>
              <a:gd name="connsiteY12" fmla="*/ 3050339 h 4486710"/>
              <a:gd name="connsiteX13" fmla="*/ 354466 w 5440231"/>
              <a:gd name="connsiteY13" fmla="*/ 2637393 h 4486710"/>
              <a:gd name="connsiteX14" fmla="*/ 2567908 w 5440231"/>
              <a:gd name="connsiteY14" fmla="*/ 0 h 4486710"/>
              <a:gd name="connsiteX15" fmla="*/ 3570737 w 5440231"/>
              <a:gd name="connsiteY15" fmla="*/ 0 h 4486710"/>
              <a:gd name="connsiteX16" fmla="*/ 3641579 w 5440231"/>
              <a:gd name="connsiteY16" fmla="*/ 55187 h 4486710"/>
              <a:gd name="connsiteX17" fmla="*/ 3652619 w 5440231"/>
              <a:gd name="connsiteY17" fmla="*/ 98417 h 4486710"/>
              <a:gd name="connsiteX18" fmla="*/ 3640659 w 5440231"/>
              <a:gd name="connsiteY18" fmla="*/ 145326 h 4486710"/>
              <a:gd name="connsiteX19" fmla="*/ 3524736 w 5440231"/>
              <a:gd name="connsiteY19" fmla="*/ 534395 h 4486710"/>
              <a:gd name="connsiteX20" fmla="*/ 3524736 w 5440231"/>
              <a:gd name="connsiteY20" fmla="*/ 535315 h 4486710"/>
              <a:gd name="connsiteX21" fmla="*/ 4001309 w 5440231"/>
              <a:gd name="connsiteY21" fmla="*/ 953817 h 4486710"/>
              <a:gd name="connsiteX22" fmla="*/ 4476963 w 5440231"/>
              <a:gd name="connsiteY22" fmla="*/ 535315 h 4486710"/>
              <a:gd name="connsiteX23" fmla="*/ 4476963 w 5440231"/>
              <a:gd name="connsiteY23" fmla="*/ 534395 h 4486710"/>
              <a:gd name="connsiteX24" fmla="*/ 4367480 w 5440231"/>
              <a:gd name="connsiteY24" fmla="*/ 145326 h 4486710"/>
              <a:gd name="connsiteX25" fmla="*/ 4356440 w 5440231"/>
              <a:gd name="connsiteY25" fmla="*/ 96577 h 4486710"/>
              <a:gd name="connsiteX26" fmla="*/ 4367480 w 5440231"/>
              <a:gd name="connsiteY26" fmla="*/ 53347 h 4486710"/>
              <a:gd name="connsiteX27" fmla="*/ 4436482 w 5440231"/>
              <a:gd name="connsiteY27" fmla="*/ 0 h 4486710"/>
              <a:gd name="connsiteX28" fmla="*/ 5440231 w 5440231"/>
              <a:gd name="connsiteY28" fmla="*/ 0 h 4486710"/>
              <a:gd name="connsiteX29" fmla="*/ 4116313 w 5440231"/>
              <a:gd name="connsiteY29" fmla="*/ 3163140 h 4486710"/>
              <a:gd name="connsiteX30" fmla="*/ 952342 w 5440231"/>
              <a:gd name="connsiteY30" fmla="*/ 4486710 h 4486710"/>
              <a:gd name="connsiteX31" fmla="*/ 952342 w 5440231"/>
              <a:gd name="connsiteY31" fmla="*/ 3471268 h 4486710"/>
              <a:gd name="connsiteX32" fmla="*/ 951422 w 5440231"/>
              <a:gd name="connsiteY32" fmla="*/ 3467589 h 4486710"/>
              <a:gd name="connsiteX33" fmla="*/ 944982 w 5440231"/>
              <a:gd name="connsiteY33" fmla="*/ 3449193 h 4486710"/>
              <a:gd name="connsiteX34" fmla="*/ 921061 w 5440231"/>
              <a:gd name="connsiteY34" fmla="*/ 3403204 h 4486710"/>
              <a:gd name="connsiteX35" fmla="*/ 921061 w 5440231"/>
              <a:gd name="connsiteY35" fmla="*/ 2698648 h 4486710"/>
              <a:gd name="connsiteX36" fmla="*/ 944982 w 5440231"/>
              <a:gd name="connsiteY36" fmla="*/ 2652659 h 4486710"/>
              <a:gd name="connsiteX37" fmla="*/ 951422 w 5440231"/>
              <a:gd name="connsiteY37" fmla="*/ 2633344 h 4486710"/>
              <a:gd name="connsiteX38" fmla="*/ 952342 w 5440231"/>
              <a:gd name="connsiteY38" fmla="*/ 2630584 h 4486710"/>
              <a:gd name="connsiteX39" fmla="*/ 952342 w 5440231"/>
              <a:gd name="connsiteY39" fmla="*/ 1615142 h 4486710"/>
              <a:gd name="connsiteX40" fmla="*/ 963382 w 5440231"/>
              <a:gd name="connsiteY40" fmla="*/ 1615142 h 4486710"/>
              <a:gd name="connsiteX41" fmla="*/ 983623 w 5440231"/>
              <a:gd name="connsiteY41" fmla="*/ 1614222 h 4486710"/>
              <a:gd name="connsiteX42" fmla="*/ 1013064 w 5440231"/>
              <a:gd name="connsiteY42" fmla="*/ 1612383 h 4486710"/>
              <a:gd name="connsiteX43" fmla="*/ 1034224 w 5440231"/>
              <a:gd name="connsiteY43" fmla="*/ 1611463 h 4486710"/>
              <a:gd name="connsiteX44" fmla="*/ 1063665 w 5440231"/>
              <a:gd name="connsiteY44" fmla="*/ 1608704 h 4486710"/>
              <a:gd name="connsiteX45" fmla="*/ 1084826 w 5440231"/>
              <a:gd name="connsiteY45" fmla="*/ 1606864 h 4486710"/>
              <a:gd name="connsiteX46" fmla="*/ 1114267 w 5440231"/>
              <a:gd name="connsiteY46" fmla="*/ 1603185 h 4486710"/>
              <a:gd name="connsiteX47" fmla="*/ 1134507 w 5440231"/>
              <a:gd name="connsiteY47" fmla="*/ 1601345 h 4486710"/>
              <a:gd name="connsiteX48" fmla="*/ 1163948 w 5440231"/>
              <a:gd name="connsiteY48" fmla="*/ 1597666 h 4486710"/>
              <a:gd name="connsiteX49" fmla="*/ 1185109 w 5440231"/>
              <a:gd name="connsiteY49" fmla="*/ 1593987 h 4486710"/>
              <a:gd name="connsiteX50" fmla="*/ 1215469 w 5440231"/>
              <a:gd name="connsiteY50" fmla="*/ 1588468 h 4486710"/>
              <a:gd name="connsiteX51" fmla="*/ 1233870 w 5440231"/>
              <a:gd name="connsiteY51" fmla="*/ 1584789 h 4486710"/>
              <a:gd name="connsiteX52" fmla="*/ 1266991 w 5440231"/>
              <a:gd name="connsiteY52" fmla="*/ 1578351 h 4486710"/>
              <a:gd name="connsiteX53" fmla="*/ 1282631 w 5440231"/>
              <a:gd name="connsiteY53" fmla="*/ 1574672 h 4486710"/>
              <a:gd name="connsiteX54" fmla="*/ 1332313 w 5440231"/>
              <a:gd name="connsiteY54" fmla="*/ 1562714 h 4486710"/>
              <a:gd name="connsiteX55" fmla="*/ 1379234 w 5440231"/>
              <a:gd name="connsiteY55" fmla="*/ 1549837 h 4486710"/>
              <a:gd name="connsiteX56" fmla="*/ 1390275 w 5440231"/>
              <a:gd name="connsiteY56" fmla="*/ 1547078 h 4486710"/>
              <a:gd name="connsiteX57" fmla="*/ 1397635 w 5440231"/>
              <a:gd name="connsiteY57" fmla="*/ 1545238 h 4486710"/>
              <a:gd name="connsiteX58" fmla="*/ 1398555 w 5440231"/>
              <a:gd name="connsiteY58" fmla="*/ 1545238 h 4486710"/>
              <a:gd name="connsiteX59" fmla="*/ 1436276 w 5440231"/>
              <a:gd name="connsiteY59" fmla="*/ 1532362 h 4486710"/>
              <a:gd name="connsiteX60" fmla="*/ 1443636 w 5440231"/>
              <a:gd name="connsiteY60" fmla="*/ 1530522 h 4486710"/>
              <a:gd name="connsiteX61" fmla="*/ 1461117 w 5440231"/>
              <a:gd name="connsiteY61" fmla="*/ 1524083 h 4486710"/>
              <a:gd name="connsiteX62" fmla="*/ 1464797 w 5440231"/>
              <a:gd name="connsiteY62" fmla="*/ 1523164 h 4486710"/>
              <a:gd name="connsiteX63" fmla="*/ 1485037 w 5440231"/>
              <a:gd name="connsiteY63" fmla="*/ 1515805 h 4486710"/>
              <a:gd name="connsiteX64" fmla="*/ 1493317 w 5440231"/>
              <a:gd name="connsiteY64" fmla="*/ 1513046 h 4486710"/>
              <a:gd name="connsiteX65" fmla="*/ 1525518 w 5440231"/>
              <a:gd name="connsiteY65" fmla="*/ 1501089 h 4486710"/>
              <a:gd name="connsiteX66" fmla="*/ 1528278 w 5440231"/>
              <a:gd name="connsiteY66" fmla="*/ 1499249 h 4486710"/>
              <a:gd name="connsiteX67" fmla="*/ 1537479 w 5440231"/>
              <a:gd name="connsiteY67" fmla="*/ 1495570 h 4486710"/>
              <a:gd name="connsiteX68" fmla="*/ 1547599 w 5440231"/>
              <a:gd name="connsiteY68" fmla="*/ 1490971 h 4486710"/>
              <a:gd name="connsiteX69" fmla="*/ 1587160 w 5440231"/>
              <a:gd name="connsiteY69" fmla="*/ 1474415 h 4486710"/>
              <a:gd name="connsiteX70" fmla="*/ 1590840 w 5440231"/>
              <a:gd name="connsiteY70" fmla="*/ 1473495 h 4486710"/>
              <a:gd name="connsiteX71" fmla="*/ 1592680 w 5440231"/>
              <a:gd name="connsiteY71" fmla="*/ 1472576 h 4486710"/>
              <a:gd name="connsiteX72" fmla="*/ 1635922 w 5440231"/>
              <a:gd name="connsiteY72" fmla="*/ 1451420 h 4486710"/>
              <a:gd name="connsiteX73" fmla="*/ 1646042 w 5440231"/>
              <a:gd name="connsiteY73" fmla="*/ 1447741 h 4486710"/>
              <a:gd name="connsiteX74" fmla="*/ 1647882 w 5440231"/>
              <a:gd name="connsiteY74" fmla="*/ 1446822 h 4486710"/>
              <a:gd name="connsiteX75" fmla="*/ 1652482 w 5440231"/>
              <a:gd name="connsiteY75" fmla="*/ 1444062 h 4486710"/>
              <a:gd name="connsiteX76" fmla="*/ 1688363 w 5440231"/>
              <a:gd name="connsiteY76" fmla="*/ 1425666 h 4486710"/>
              <a:gd name="connsiteX77" fmla="*/ 1693883 w 5440231"/>
              <a:gd name="connsiteY77" fmla="*/ 1422907 h 4486710"/>
              <a:gd name="connsiteX78" fmla="*/ 1707684 w 5440231"/>
              <a:gd name="connsiteY78" fmla="*/ 1415549 h 4486710"/>
              <a:gd name="connsiteX79" fmla="*/ 1712284 w 5440231"/>
              <a:gd name="connsiteY79" fmla="*/ 1412790 h 4486710"/>
              <a:gd name="connsiteX80" fmla="*/ 1731604 w 5440231"/>
              <a:gd name="connsiteY80" fmla="*/ 1402672 h 4486710"/>
              <a:gd name="connsiteX81" fmla="*/ 1739885 w 5440231"/>
              <a:gd name="connsiteY81" fmla="*/ 1397153 h 4486710"/>
              <a:gd name="connsiteX82" fmla="*/ 1765645 w 5440231"/>
              <a:gd name="connsiteY82" fmla="*/ 1382436 h 4486710"/>
              <a:gd name="connsiteX83" fmla="*/ 1770245 w 5440231"/>
              <a:gd name="connsiteY83" fmla="*/ 1379677 h 4486710"/>
              <a:gd name="connsiteX84" fmla="*/ 1779446 w 5440231"/>
              <a:gd name="connsiteY84" fmla="*/ 1373239 h 4486710"/>
              <a:gd name="connsiteX85" fmla="*/ 1788646 w 5440231"/>
              <a:gd name="connsiteY85" fmla="*/ 1368640 h 4486710"/>
              <a:gd name="connsiteX86" fmla="*/ 1821767 w 5440231"/>
              <a:gd name="connsiteY86" fmla="*/ 1347485 h 4486710"/>
              <a:gd name="connsiteX87" fmla="*/ 1827287 w 5440231"/>
              <a:gd name="connsiteY87" fmla="*/ 1343806 h 4486710"/>
              <a:gd name="connsiteX88" fmla="*/ 1830047 w 5440231"/>
              <a:gd name="connsiteY88" fmla="*/ 1341966 h 4486710"/>
              <a:gd name="connsiteX89" fmla="*/ 1868688 w 5440231"/>
              <a:gd name="connsiteY89" fmla="*/ 1315292 h 4486710"/>
              <a:gd name="connsiteX90" fmla="*/ 1876048 w 5440231"/>
              <a:gd name="connsiteY90" fmla="*/ 1309774 h 4486710"/>
              <a:gd name="connsiteX91" fmla="*/ 1882489 w 5440231"/>
              <a:gd name="connsiteY91" fmla="*/ 1306094 h 4486710"/>
              <a:gd name="connsiteX92" fmla="*/ 1915610 w 5440231"/>
              <a:gd name="connsiteY92" fmla="*/ 1281260 h 4486710"/>
              <a:gd name="connsiteX93" fmla="*/ 1918370 w 5440231"/>
              <a:gd name="connsiteY93" fmla="*/ 1279421 h 4486710"/>
              <a:gd name="connsiteX94" fmla="*/ 1929410 w 5440231"/>
              <a:gd name="connsiteY94" fmla="*/ 1271143 h 4486710"/>
              <a:gd name="connsiteX95" fmla="*/ 1934930 w 5440231"/>
              <a:gd name="connsiteY95" fmla="*/ 1265624 h 4486710"/>
              <a:gd name="connsiteX96" fmla="*/ 1953331 w 5440231"/>
              <a:gd name="connsiteY96" fmla="*/ 1251827 h 4486710"/>
              <a:gd name="connsiteX97" fmla="*/ 1960691 w 5440231"/>
              <a:gd name="connsiteY97" fmla="*/ 1245389 h 4486710"/>
              <a:gd name="connsiteX98" fmla="*/ 1980931 w 5440231"/>
              <a:gd name="connsiteY98" fmla="*/ 1228832 h 4486710"/>
              <a:gd name="connsiteX99" fmla="*/ 1987372 w 5440231"/>
              <a:gd name="connsiteY99" fmla="*/ 1223314 h 4486710"/>
              <a:gd name="connsiteX100" fmla="*/ 1997492 w 5440231"/>
              <a:gd name="connsiteY100" fmla="*/ 1215956 h 4486710"/>
              <a:gd name="connsiteX101" fmla="*/ 2003012 w 5440231"/>
              <a:gd name="connsiteY101" fmla="*/ 1209517 h 4486710"/>
              <a:gd name="connsiteX102" fmla="*/ 2030613 w 5440231"/>
              <a:gd name="connsiteY102" fmla="*/ 1185603 h 4486710"/>
              <a:gd name="connsiteX103" fmla="*/ 2036133 w 5440231"/>
              <a:gd name="connsiteY103" fmla="*/ 1180084 h 4486710"/>
              <a:gd name="connsiteX104" fmla="*/ 2039813 w 5440231"/>
              <a:gd name="connsiteY104" fmla="*/ 1176405 h 4486710"/>
              <a:gd name="connsiteX105" fmla="*/ 2073854 w 5440231"/>
              <a:gd name="connsiteY105" fmla="*/ 1145132 h 4486710"/>
              <a:gd name="connsiteX106" fmla="*/ 2079374 w 5440231"/>
              <a:gd name="connsiteY106" fmla="*/ 1138694 h 4486710"/>
              <a:gd name="connsiteX107" fmla="*/ 2084895 w 5440231"/>
              <a:gd name="connsiteY107" fmla="*/ 1134095 h 4486710"/>
              <a:gd name="connsiteX108" fmla="*/ 2114335 w 5440231"/>
              <a:gd name="connsiteY108" fmla="*/ 1103742 h 4486710"/>
              <a:gd name="connsiteX109" fmla="*/ 2115255 w 5440231"/>
              <a:gd name="connsiteY109" fmla="*/ 1102822 h 4486710"/>
              <a:gd name="connsiteX110" fmla="*/ 2124456 w 5440231"/>
              <a:gd name="connsiteY110" fmla="*/ 1092704 h 4486710"/>
              <a:gd name="connsiteX111" fmla="*/ 2129976 w 5440231"/>
              <a:gd name="connsiteY111" fmla="*/ 1086266 h 4486710"/>
              <a:gd name="connsiteX112" fmla="*/ 2145616 w 5440231"/>
              <a:gd name="connsiteY112" fmla="*/ 1068790 h 4486710"/>
              <a:gd name="connsiteX113" fmla="*/ 2152976 w 5440231"/>
              <a:gd name="connsiteY113" fmla="*/ 1061432 h 4486710"/>
              <a:gd name="connsiteX114" fmla="*/ 2168617 w 5440231"/>
              <a:gd name="connsiteY114" fmla="*/ 1043956 h 4486710"/>
              <a:gd name="connsiteX115" fmla="*/ 2174137 w 5440231"/>
              <a:gd name="connsiteY115" fmla="*/ 1036597 h 4486710"/>
              <a:gd name="connsiteX116" fmla="*/ 2182417 w 5440231"/>
              <a:gd name="connsiteY116" fmla="*/ 1026480 h 4486710"/>
              <a:gd name="connsiteX117" fmla="*/ 2187937 w 5440231"/>
              <a:gd name="connsiteY117" fmla="*/ 1020041 h 4486710"/>
              <a:gd name="connsiteX118" fmla="*/ 2210018 w 5440231"/>
              <a:gd name="connsiteY118" fmla="*/ 993368 h 4486710"/>
              <a:gd name="connsiteX119" fmla="*/ 2215538 w 5440231"/>
              <a:gd name="connsiteY119" fmla="*/ 986929 h 4486710"/>
              <a:gd name="connsiteX120" fmla="*/ 2219218 w 5440231"/>
              <a:gd name="connsiteY120" fmla="*/ 981410 h 4486710"/>
              <a:gd name="connsiteX121" fmla="*/ 2247739 w 5440231"/>
              <a:gd name="connsiteY121" fmla="*/ 943699 h 4486710"/>
              <a:gd name="connsiteX122" fmla="*/ 2251419 w 5440231"/>
              <a:gd name="connsiteY122" fmla="*/ 939100 h 4486710"/>
              <a:gd name="connsiteX123" fmla="*/ 2255099 w 5440231"/>
              <a:gd name="connsiteY123" fmla="*/ 933582 h 4486710"/>
              <a:gd name="connsiteX124" fmla="*/ 2279940 w 5440231"/>
              <a:gd name="connsiteY124" fmla="*/ 898630 h 4486710"/>
              <a:gd name="connsiteX125" fmla="*/ 2280860 w 5440231"/>
              <a:gd name="connsiteY125" fmla="*/ 896790 h 4486710"/>
              <a:gd name="connsiteX126" fmla="*/ 2288220 w 5440231"/>
              <a:gd name="connsiteY126" fmla="*/ 886673 h 4486710"/>
              <a:gd name="connsiteX127" fmla="*/ 2292821 w 5440231"/>
              <a:gd name="connsiteY127" fmla="*/ 879314 h 4486710"/>
              <a:gd name="connsiteX128" fmla="*/ 2306621 w 5440231"/>
              <a:gd name="connsiteY128" fmla="*/ 858159 h 4486710"/>
              <a:gd name="connsiteX129" fmla="*/ 2312141 w 5440231"/>
              <a:gd name="connsiteY129" fmla="*/ 848961 h 4486710"/>
              <a:gd name="connsiteX130" fmla="*/ 2324101 w 5440231"/>
              <a:gd name="connsiteY130" fmla="*/ 831485 h 4486710"/>
              <a:gd name="connsiteX131" fmla="*/ 2327781 w 5440231"/>
              <a:gd name="connsiteY131" fmla="*/ 823207 h 4486710"/>
              <a:gd name="connsiteX132" fmla="*/ 2336982 w 5440231"/>
              <a:gd name="connsiteY132" fmla="*/ 809411 h 4486710"/>
              <a:gd name="connsiteX133" fmla="*/ 2339742 w 5440231"/>
              <a:gd name="connsiteY133" fmla="*/ 803892 h 4486710"/>
              <a:gd name="connsiteX134" fmla="*/ 2357222 w 5440231"/>
              <a:gd name="connsiteY134" fmla="*/ 774459 h 4486710"/>
              <a:gd name="connsiteX135" fmla="*/ 2360902 w 5440231"/>
              <a:gd name="connsiteY135" fmla="*/ 766181 h 4486710"/>
              <a:gd name="connsiteX136" fmla="*/ 2365503 w 5440231"/>
              <a:gd name="connsiteY136" fmla="*/ 758822 h 4486710"/>
              <a:gd name="connsiteX137" fmla="*/ 2386663 w 5440231"/>
              <a:gd name="connsiteY137" fmla="*/ 717432 h 4486710"/>
              <a:gd name="connsiteX138" fmla="*/ 2389423 w 5440231"/>
              <a:gd name="connsiteY138" fmla="*/ 712833 h 4486710"/>
              <a:gd name="connsiteX139" fmla="*/ 2392183 w 5440231"/>
              <a:gd name="connsiteY139" fmla="*/ 707314 h 4486710"/>
              <a:gd name="connsiteX140" fmla="*/ 2410584 w 5440231"/>
              <a:gd name="connsiteY140" fmla="*/ 669603 h 4486710"/>
              <a:gd name="connsiteX141" fmla="*/ 2412424 w 5440231"/>
              <a:gd name="connsiteY141" fmla="*/ 665924 h 4486710"/>
              <a:gd name="connsiteX142" fmla="*/ 2417024 w 5440231"/>
              <a:gd name="connsiteY142" fmla="*/ 655807 h 4486710"/>
              <a:gd name="connsiteX143" fmla="*/ 2421624 w 5440231"/>
              <a:gd name="connsiteY143" fmla="*/ 647528 h 4486710"/>
              <a:gd name="connsiteX144" fmla="*/ 2431745 w 5440231"/>
              <a:gd name="connsiteY144" fmla="*/ 622694 h 4486710"/>
              <a:gd name="connsiteX145" fmla="*/ 2436345 w 5440231"/>
              <a:gd name="connsiteY145" fmla="*/ 612577 h 4486710"/>
              <a:gd name="connsiteX146" fmla="*/ 2443705 w 5440231"/>
              <a:gd name="connsiteY146" fmla="*/ 595101 h 4486710"/>
              <a:gd name="connsiteX147" fmla="*/ 2447385 w 5440231"/>
              <a:gd name="connsiteY147" fmla="*/ 586823 h 4486710"/>
              <a:gd name="connsiteX148" fmla="*/ 2453825 w 5440231"/>
              <a:gd name="connsiteY148" fmla="*/ 570267 h 4486710"/>
              <a:gd name="connsiteX149" fmla="*/ 2455665 w 5440231"/>
              <a:gd name="connsiteY149" fmla="*/ 564748 h 4486710"/>
              <a:gd name="connsiteX150" fmla="*/ 2467625 w 5440231"/>
              <a:gd name="connsiteY150" fmla="*/ 533475 h 4486710"/>
              <a:gd name="connsiteX151" fmla="*/ 2470385 w 5440231"/>
              <a:gd name="connsiteY151" fmla="*/ 525197 h 4486710"/>
              <a:gd name="connsiteX152" fmla="*/ 2470385 w 5440231"/>
              <a:gd name="connsiteY152" fmla="*/ 524277 h 4486710"/>
              <a:gd name="connsiteX153" fmla="*/ 2474986 w 5440231"/>
              <a:gd name="connsiteY153" fmla="*/ 514160 h 4486710"/>
              <a:gd name="connsiteX154" fmla="*/ 2488786 w 5440231"/>
              <a:gd name="connsiteY154" fmla="*/ 470930 h 4486710"/>
              <a:gd name="connsiteX155" fmla="*/ 2490626 w 5440231"/>
              <a:gd name="connsiteY155" fmla="*/ 467251 h 4486710"/>
              <a:gd name="connsiteX156" fmla="*/ 2491546 w 5440231"/>
              <a:gd name="connsiteY156" fmla="*/ 462652 h 4486710"/>
              <a:gd name="connsiteX157" fmla="*/ 2491546 w 5440231"/>
              <a:gd name="connsiteY157" fmla="*/ 460812 h 4486710"/>
              <a:gd name="connsiteX158" fmla="*/ 2504427 w 5440231"/>
              <a:gd name="connsiteY158" fmla="*/ 420342 h 4486710"/>
              <a:gd name="connsiteX159" fmla="*/ 2506267 w 5440231"/>
              <a:gd name="connsiteY159" fmla="*/ 415743 h 4486710"/>
              <a:gd name="connsiteX160" fmla="*/ 2506267 w 5440231"/>
              <a:gd name="connsiteY160" fmla="*/ 413903 h 4486710"/>
              <a:gd name="connsiteX161" fmla="*/ 2509027 w 5440231"/>
              <a:gd name="connsiteY161" fmla="*/ 405625 h 4486710"/>
              <a:gd name="connsiteX162" fmla="*/ 2509947 w 5440231"/>
              <a:gd name="connsiteY162" fmla="*/ 398267 h 4486710"/>
              <a:gd name="connsiteX163" fmla="*/ 2519147 w 5440231"/>
              <a:gd name="connsiteY163" fmla="*/ 366994 h 4486710"/>
              <a:gd name="connsiteX164" fmla="*/ 2520987 w 5440231"/>
              <a:gd name="connsiteY164" fmla="*/ 356876 h 4486710"/>
              <a:gd name="connsiteX165" fmla="*/ 2524667 w 5440231"/>
              <a:gd name="connsiteY165" fmla="*/ 340320 h 4486710"/>
              <a:gd name="connsiteX166" fmla="*/ 2526507 w 5440231"/>
              <a:gd name="connsiteY166" fmla="*/ 332042 h 4486710"/>
              <a:gd name="connsiteX167" fmla="*/ 2531107 w 5440231"/>
              <a:gd name="connsiteY167" fmla="*/ 309048 h 4486710"/>
              <a:gd name="connsiteX168" fmla="*/ 2532947 w 5440231"/>
              <a:gd name="connsiteY168" fmla="*/ 301689 h 4486710"/>
              <a:gd name="connsiteX169" fmla="*/ 2539387 w 5440231"/>
              <a:gd name="connsiteY169" fmla="*/ 274096 h 4486710"/>
              <a:gd name="connsiteX170" fmla="*/ 2540308 w 5440231"/>
              <a:gd name="connsiteY170" fmla="*/ 266738 h 4486710"/>
              <a:gd name="connsiteX171" fmla="*/ 2541228 w 5440231"/>
              <a:gd name="connsiteY171" fmla="*/ 257540 h 4486710"/>
              <a:gd name="connsiteX172" fmla="*/ 2543068 w 5440231"/>
              <a:gd name="connsiteY172" fmla="*/ 249262 h 4486710"/>
              <a:gd name="connsiteX173" fmla="*/ 2549508 w 5440231"/>
              <a:gd name="connsiteY173" fmla="*/ 206951 h 4486710"/>
              <a:gd name="connsiteX174" fmla="*/ 2550428 w 5440231"/>
              <a:gd name="connsiteY174" fmla="*/ 200513 h 4486710"/>
              <a:gd name="connsiteX175" fmla="*/ 2552268 w 5440231"/>
              <a:gd name="connsiteY175" fmla="*/ 190395 h 4486710"/>
              <a:gd name="connsiteX176" fmla="*/ 2558708 w 5440231"/>
              <a:gd name="connsiteY176" fmla="*/ 141647 h 4486710"/>
              <a:gd name="connsiteX177" fmla="*/ 2558708 w 5440231"/>
              <a:gd name="connsiteY177" fmla="*/ 137967 h 4486710"/>
              <a:gd name="connsiteX178" fmla="*/ 2559628 w 5440231"/>
              <a:gd name="connsiteY178" fmla="*/ 132449 h 4486710"/>
              <a:gd name="connsiteX179" fmla="*/ 2562388 w 5440231"/>
              <a:gd name="connsiteY179" fmla="*/ 89219 h 4486710"/>
              <a:gd name="connsiteX180" fmla="*/ 2563308 w 5440231"/>
              <a:gd name="connsiteY180" fmla="*/ 79101 h 4486710"/>
              <a:gd name="connsiteX181" fmla="*/ 2564228 w 5440231"/>
              <a:gd name="connsiteY181" fmla="*/ 70823 h 4486710"/>
              <a:gd name="connsiteX182" fmla="*/ 2564228 w 5440231"/>
              <a:gd name="connsiteY182" fmla="*/ 65304 h 4486710"/>
              <a:gd name="connsiteX183" fmla="*/ 2566068 w 5440231"/>
              <a:gd name="connsiteY183" fmla="*/ 30353 h 4486710"/>
              <a:gd name="connsiteX184" fmla="*/ 2566988 w 5440231"/>
              <a:gd name="connsiteY184" fmla="*/ 19315 h 4486710"/>
              <a:gd name="connsiteX185" fmla="*/ 2566988 w 5440231"/>
              <a:gd name="connsiteY185" fmla="*/ 920 h 4486710"/>
              <a:gd name="connsiteX186" fmla="*/ 2567908 w 5440231"/>
              <a:gd name="connsiteY186" fmla="*/ 0 h 448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5440231" h="4486710">
                <a:moveTo>
                  <a:pt x="354466" y="2637393"/>
                </a:moveTo>
                <a:cubicBezTo>
                  <a:pt x="445378" y="2637393"/>
                  <a:pt x="580369" y="2678872"/>
                  <a:pt x="713524" y="2747082"/>
                </a:cubicBezTo>
                <a:cubicBezTo>
                  <a:pt x="739236" y="2759986"/>
                  <a:pt x="767704" y="2765517"/>
                  <a:pt x="796171" y="2763673"/>
                </a:cubicBezTo>
                <a:cubicBezTo>
                  <a:pt x="817292" y="2763673"/>
                  <a:pt x="838413" y="2758143"/>
                  <a:pt x="857698" y="2749847"/>
                </a:cubicBezTo>
                <a:cubicBezTo>
                  <a:pt x="870554" y="2742473"/>
                  <a:pt x="883410" y="2735099"/>
                  <a:pt x="894430" y="2725881"/>
                </a:cubicBezTo>
                <a:cubicBezTo>
                  <a:pt x="903613" y="2718507"/>
                  <a:pt x="911878" y="2709290"/>
                  <a:pt x="920143" y="2700072"/>
                </a:cubicBezTo>
                <a:lnTo>
                  <a:pt x="920143" y="3406137"/>
                </a:lnTo>
                <a:cubicBezTo>
                  <a:pt x="911878" y="3397841"/>
                  <a:pt x="903613" y="3388623"/>
                  <a:pt x="894430" y="3380328"/>
                </a:cubicBezTo>
                <a:cubicBezTo>
                  <a:pt x="884329" y="3372032"/>
                  <a:pt x="872391" y="3365579"/>
                  <a:pt x="860453" y="3359127"/>
                </a:cubicBezTo>
                <a:cubicBezTo>
                  <a:pt x="839332" y="3349910"/>
                  <a:pt x="815456" y="3344379"/>
                  <a:pt x="792498" y="3343457"/>
                </a:cubicBezTo>
                <a:cubicBezTo>
                  <a:pt x="765867" y="3342536"/>
                  <a:pt x="739236" y="3348988"/>
                  <a:pt x="714442" y="3360971"/>
                </a:cubicBezTo>
                <a:cubicBezTo>
                  <a:pt x="582206" y="3424572"/>
                  <a:pt x="447215" y="3464207"/>
                  <a:pt x="354466" y="3464207"/>
                </a:cubicBezTo>
                <a:cubicBezTo>
                  <a:pt x="138664" y="3464207"/>
                  <a:pt x="0" y="3301057"/>
                  <a:pt x="0" y="3050339"/>
                </a:cubicBezTo>
                <a:cubicBezTo>
                  <a:pt x="0" y="2799622"/>
                  <a:pt x="138664" y="2637393"/>
                  <a:pt x="354466" y="2637393"/>
                </a:cubicBezTo>
                <a:close/>
                <a:moveTo>
                  <a:pt x="2567908" y="0"/>
                </a:moveTo>
                <a:lnTo>
                  <a:pt x="3570737" y="0"/>
                </a:lnTo>
                <a:cubicBezTo>
                  <a:pt x="3601098" y="6438"/>
                  <a:pt x="3627779" y="26674"/>
                  <a:pt x="3641579" y="55187"/>
                </a:cubicBezTo>
                <a:cubicBezTo>
                  <a:pt x="3648019" y="68984"/>
                  <a:pt x="3651699" y="83700"/>
                  <a:pt x="3652619" y="98417"/>
                </a:cubicBezTo>
                <a:cubicBezTo>
                  <a:pt x="3652619" y="114053"/>
                  <a:pt x="3648019" y="129689"/>
                  <a:pt x="3640659" y="145326"/>
                </a:cubicBezTo>
                <a:cubicBezTo>
                  <a:pt x="3567977" y="290652"/>
                  <a:pt x="3524736" y="432299"/>
                  <a:pt x="3524736" y="534395"/>
                </a:cubicBezTo>
                <a:lnTo>
                  <a:pt x="3524736" y="535315"/>
                </a:lnTo>
                <a:cubicBezTo>
                  <a:pt x="3524736" y="785496"/>
                  <a:pt x="3716101" y="953817"/>
                  <a:pt x="4001309" y="953817"/>
                </a:cubicBezTo>
                <a:cubicBezTo>
                  <a:pt x="4285598" y="953817"/>
                  <a:pt x="4476963" y="785496"/>
                  <a:pt x="4476963" y="535315"/>
                </a:cubicBezTo>
                <a:lnTo>
                  <a:pt x="4476963" y="534395"/>
                </a:lnTo>
                <a:cubicBezTo>
                  <a:pt x="4476963" y="430459"/>
                  <a:pt x="4437402" y="287893"/>
                  <a:pt x="4367480" y="145326"/>
                </a:cubicBezTo>
                <a:cubicBezTo>
                  <a:pt x="4360120" y="129689"/>
                  <a:pt x="4356440" y="112213"/>
                  <a:pt x="4356440" y="96577"/>
                </a:cubicBezTo>
                <a:cubicBezTo>
                  <a:pt x="4357360" y="80941"/>
                  <a:pt x="4360120" y="66224"/>
                  <a:pt x="4367480" y="53347"/>
                </a:cubicBezTo>
                <a:cubicBezTo>
                  <a:pt x="4382201" y="25754"/>
                  <a:pt x="4407041" y="6438"/>
                  <a:pt x="4436482" y="0"/>
                </a:cubicBezTo>
                <a:lnTo>
                  <a:pt x="5440231" y="0"/>
                </a:lnTo>
                <a:cubicBezTo>
                  <a:pt x="5431951" y="1194800"/>
                  <a:pt x="4962737" y="2316938"/>
                  <a:pt x="4116313" y="3163140"/>
                </a:cubicBezTo>
                <a:cubicBezTo>
                  <a:pt x="3269889" y="4009342"/>
                  <a:pt x="2147456" y="4478432"/>
                  <a:pt x="952342" y="4486710"/>
                </a:cubicBezTo>
                <a:lnTo>
                  <a:pt x="952342" y="3471268"/>
                </a:lnTo>
                <a:lnTo>
                  <a:pt x="951422" y="3467589"/>
                </a:lnTo>
                <a:cubicBezTo>
                  <a:pt x="949582" y="3461150"/>
                  <a:pt x="946822" y="3455632"/>
                  <a:pt x="944982" y="3449193"/>
                </a:cubicBezTo>
                <a:cubicBezTo>
                  <a:pt x="938542" y="3432637"/>
                  <a:pt x="931181" y="3417920"/>
                  <a:pt x="921061" y="3403204"/>
                </a:cubicBezTo>
                <a:lnTo>
                  <a:pt x="921061" y="2698648"/>
                </a:lnTo>
                <a:cubicBezTo>
                  <a:pt x="931181" y="2684852"/>
                  <a:pt x="938542" y="2669216"/>
                  <a:pt x="944982" y="2652659"/>
                </a:cubicBezTo>
                <a:cubicBezTo>
                  <a:pt x="946822" y="2646221"/>
                  <a:pt x="949582" y="2640702"/>
                  <a:pt x="951422" y="2633344"/>
                </a:cubicBezTo>
                <a:lnTo>
                  <a:pt x="952342" y="2630584"/>
                </a:lnTo>
                <a:lnTo>
                  <a:pt x="952342" y="1615142"/>
                </a:lnTo>
                <a:cubicBezTo>
                  <a:pt x="955102" y="1615142"/>
                  <a:pt x="959702" y="1615142"/>
                  <a:pt x="963382" y="1615142"/>
                </a:cubicBezTo>
                <a:cubicBezTo>
                  <a:pt x="969822" y="1614222"/>
                  <a:pt x="977183" y="1614222"/>
                  <a:pt x="983623" y="1614222"/>
                </a:cubicBezTo>
                <a:cubicBezTo>
                  <a:pt x="993743" y="1613302"/>
                  <a:pt x="1003863" y="1613302"/>
                  <a:pt x="1013064" y="1612383"/>
                </a:cubicBezTo>
                <a:cubicBezTo>
                  <a:pt x="1020424" y="1611463"/>
                  <a:pt x="1026864" y="1611463"/>
                  <a:pt x="1034224" y="1611463"/>
                </a:cubicBezTo>
                <a:cubicBezTo>
                  <a:pt x="1044345" y="1610543"/>
                  <a:pt x="1053545" y="1609623"/>
                  <a:pt x="1063665" y="1608704"/>
                </a:cubicBezTo>
                <a:cubicBezTo>
                  <a:pt x="1071025" y="1607784"/>
                  <a:pt x="1077465" y="1606864"/>
                  <a:pt x="1084826" y="1606864"/>
                </a:cubicBezTo>
                <a:cubicBezTo>
                  <a:pt x="1094026" y="1605944"/>
                  <a:pt x="1104146" y="1605024"/>
                  <a:pt x="1114267" y="1603185"/>
                </a:cubicBezTo>
                <a:cubicBezTo>
                  <a:pt x="1120707" y="1602265"/>
                  <a:pt x="1128067" y="1601345"/>
                  <a:pt x="1134507" y="1601345"/>
                </a:cubicBezTo>
                <a:cubicBezTo>
                  <a:pt x="1144627" y="1599506"/>
                  <a:pt x="1154748" y="1598586"/>
                  <a:pt x="1163948" y="1597666"/>
                </a:cubicBezTo>
                <a:cubicBezTo>
                  <a:pt x="1171308" y="1595827"/>
                  <a:pt x="1177748" y="1594907"/>
                  <a:pt x="1185109" y="1593987"/>
                </a:cubicBezTo>
                <a:cubicBezTo>
                  <a:pt x="1195229" y="1592148"/>
                  <a:pt x="1204429" y="1590308"/>
                  <a:pt x="1215469" y="1588468"/>
                </a:cubicBezTo>
                <a:cubicBezTo>
                  <a:pt x="1221910" y="1587548"/>
                  <a:pt x="1227430" y="1586629"/>
                  <a:pt x="1233870" y="1584789"/>
                </a:cubicBezTo>
                <a:cubicBezTo>
                  <a:pt x="1244910" y="1582950"/>
                  <a:pt x="1255951" y="1580190"/>
                  <a:pt x="1266991" y="1578351"/>
                </a:cubicBezTo>
                <a:cubicBezTo>
                  <a:pt x="1272511" y="1577431"/>
                  <a:pt x="1278031" y="1575591"/>
                  <a:pt x="1282631" y="1574672"/>
                </a:cubicBezTo>
                <a:cubicBezTo>
                  <a:pt x="1299192" y="1571912"/>
                  <a:pt x="1314832" y="1567313"/>
                  <a:pt x="1332313" y="1562714"/>
                </a:cubicBezTo>
                <a:cubicBezTo>
                  <a:pt x="1347953" y="1559035"/>
                  <a:pt x="1363594" y="1554436"/>
                  <a:pt x="1379234" y="1549837"/>
                </a:cubicBezTo>
                <a:cubicBezTo>
                  <a:pt x="1382914" y="1548918"/>
                  <a:pt x="1386594" y="1547998"/>
                  <a:pt x="1390275" y="1547078"/>
                </a:cubicBezTo>
                <a:cubicBezTo>
                  <a:pt x="1392115" y="1546158"/>
                  <a:pt x="1394875" y="1545238"/>
                  <a:pt x="1397635" y="1545238"/>
                </a:cubicBezTo>
                <a:lnTo>
                  <a:pt x="1398555" y="1545238"/>
                </a:lnTo>
                <a:cubicBezTo>
                  <a:pt x="1411435" y="1540640"/>
                  <a:pt x="1423395" y="1536960"/>
                  <a:pt x="1436276" y="1532362"/>
                </a:cubicBezTo>
                <a:cubicBezTo>
                  <a:pt x="1438116" y="1532362"/>
                  <a:pt x="1440876" y="1531442"/>
                  <a:pt x="1443636" y="1530522"/>
                </a:cubicBezTo>
                <a:cubicBezTo>
                  <a:pt x="1450076" y="1527762"/>
                  <a:pt x="1456516" y="1526843"/>
                  <a:pt x="1461117" y="1524083"/>
                </a:cubicBezTo>
                <a:cubicBezTo>
                  <a:pt x="1462037" y="1523164"/>
                  <a:pt x="1463877" y="1523164"/>
                  <a:pt x="1464797" y="1523164"/>
                </a:cubicBezTo>
                <a:cubicBezTo>
                  <a:pt x="1471237" y="1521324"/>
                  <a:pt x="1477677" y="1518565"/>
                  <a:pt x="1485037" y="1515805"/>
                </a:cubicBezTo>
                <a:cubicBezTo>
                  <a:pt x="1487797" y="1514886"/>
                  <a:pt x="1490557" y="1513966"/>
                  <a:pt x="1493317" y="1513046"/>
                </a:cubicBezTo>
                <a:cubicBezTo>
                  <a:pt x="1504358" y="1509367"/>
                  <a:pt x="1514478" y="1503848"/>
                  <a:pt x="1525518" y="1501089"/>
                </a:cubicBezTo>
                <a:cubicBezTo>
                  <a:pt x="1526438" y="1500169"/>
                  <a:pt x="1527358" y="1500169"/>
                  <a:pt x="1528278" y="1499249"/>
                </a:cubicBezTo>
                <a:cubicBezTo>
                  <a:pt x="1531039" y="1498329"/>
                  <a:pt x="1534719" y="1496490"/>
                  <a:pt x="1537479" y="1495570"/>
                </a:cubicBezTo>
                <a:cubicBezTo>
                  <a:pt x="1540239" y="1494650"/>
                  <a:pt x="1543919" y="1492811"/>
                  <a:pt x="1547599" y="1490971"/>
                </a:cubicBezTo>
                <a:cubicBezTo>
                  <a:pt x="1560479" y="1486372"/>
                  <a:pt x="1574280" y="1480854"/>
                  <a:pt x="1587160" y="1474415"/>
                </a:cubicBezTo>
                <a:cubicBezTo>
                  <a:pt x="1589000" y="1474415"/>
                  <a:pt x="1589000" y="1474415"/>
                  <a:pt x="1590840" y="1473495"/>
                </a:cubicBezTo>
                <a:cubicBezTo>
                  <a:pt x="1591760" y="1472576"/>
                  <a:pt x="1591760" y="1472576"/>
                  <a:pt x="1592680" y="1472576"/>
                </a:cubicBezTo>
                <a:cubicBezTo>
                  <a:pt x="1606481" y="1465217"/>
                  <a:pt x="1621201" y="1458779"/>
                  <a:pt x="1635922" y="1451420"/>
                </a:cubicBezTo>
                <a:cubicBezTo>
                  <a:pt x="1639602" y="1450501"/>
                  <a:pt x="1642362" y="1448661"/>
                  <a:pt x="1646042" y="1447741"/>
                </a:cubicBezTo>
                <a:cubicBezTo>
                  <a:pt x="1646042" y="1447741"/>
                  <a:pt x="1646962" y="1446822"/>
                  <a:pt x="1647882" y="1446822"/>
                </a:cubicBezTo>
                <a:cubicBezTo>
                  <a:pt x="1649722" y="1445902"/>
                  <a:pt x="1651562" y="1444982"/>
                  <a:pt x="1652482" y="1444062"/>
                </a:cubicBezTo>
                <a:cubicBezTo>
                  <a:pt x="1664442" y="1437624"/>
                  <a:pt x="1676403" y="1432105"/>
                  <a:pt x="1688363" y="1425666"/>
                </a:cubicBezTo>
                <a:cubicBezTo>
                  <a:pt x="1690203" y="1424747"/>
                  <a:pt x="1692043" y="1423827"/>
                  <a:pt x="1693883" y="1422907"/>
                </a:cubicBezTo>
                <a:cubicBezTo>
                  <a:pt x="1698483" y="1421068"/>
                  <a:pt x="1703083" y="1418308"/>
                  <a:pt x="1707684" y="1415549"/>
                </a:cubicBezTo>
                <a:cubicBezTo>
                  <a:pt x="1709524" y="1414629"/>
                  <a:pt x="1710444" y="1413709"/>
                  <a:pt x="1712284" y="1412790"/>
                </a:cubicBezTo>
                <a:cubicBezTo>
                  <a:pt x="1718724" y="1409110"/>
                  <a:pt x="1725164" y="1405431"/>
                  <a:pt x="1731604" y="1402672"/>
                </a:cubicBezTo>
                <a:cubicBezTo>
                  <a:pt x="1734364" y="1400832"/>
                  <a:pt x="1737125" y="1398993"/>
                  <a:pt x="1739885" y="1397153"/>
                </a:cubicBezTo>
                <a:cubicBezTo>
                  <a:pt x="1749085" y="1392554"/>
                  <a:pt x="1757365" y="1387955"/>
                  <a:pt x="1765645" y="1382436"/>
                </a:cubicBezTo>
                <a:cubicBezTo>
                  <a:pt x="1766565" y="1381517"/>
                  <a:pt x="1769325" y="1379677"/>
                  <a:pt x="1770245" y="1379677"/>
                </a:cubicBezTo>
                <a:cubicBezTo>
                  <a:pt x="1773925" y="1376918"/>
                  <a:pt x="1776686" y="1375998"/>
                  <a:pt x="1779446" y="1373239"/>
                </a:cubicBezTo>
                <a:cubicBezTo>
                  <a:pt x="1783126" y="1371399"/>
                  <a:pt x="1785886" y="1370479"/>
                  <a:pt x="1788646" y="1368640"/>
                </a:cubicBezTo>
                <a:cubicBezTo>
                  <a:pt x="1799686" y="1361282"/>
                  <a:pt x="1809807" y="1353923"/>
                  <a:pt x="1821767" y="1347485"/>
                </a:cubicBezTo>
                <a:cubicBezTo>
                  <a:pt x="1823607" y="1345645"/>
                  <a:pt x="1824527" y="1345645"/>
                  <a:pt x="1827287" y="1343806"/>
                </a:cubicBezTo>
                <a:cubicBezTo>
                  <a:pt x="1828207" y="1342886"/>
                  <a:pt x="1828207" y="1342886"/>
                  <a:pt x="1830047" y="1341966"/>
                </a:cubicBezTo>
                <a:cubicBezTo>
                  <a:pt x="1842927" y="1332768"/>
                  <a:pt x="1855808" y="1324490"/>
                  <a:pt x="1868688" y="1315292"/>
                </a:cubicBezTo>
                <a:cubicBezTo>
                  <a:pt x="1871448" y="1313453"/>
                  <a:pt x="1874208" y="1311613"/>
                  <a:pt x="1876048" y="1309774"/>
                </a:cubicBezTo>
                <a:cubicBezTo>
                  <a:pt x="1878809" y="1308854"/>
                  <a:pt x="1880649" y="1307014"/>
                  <a:pt x="1882489" y="1306094"/>
                </a:cubicBezTo>
                <a:cubicBezTo>
                  <a:pt x="1893529" y="1297816"/>
                  <a:pt x="1904569" y="1289538"/>
                  <a:pt x="1915610" y="1281260"/>
                </a:cubicBezTo>
                <a:cubicBezTo>
                  <a:pt x="1915610" y="1280340"/>
                  <a:pt x="1917450" y="1279421"/>
                  <a:pt x="1918370" y="1279421"/>
                </a:cubicBezTo>
                <a:cubicBezTo>
                  <a:pt x="1922050" y="1275742"/>
                  <a:pt x="1925730" y="1273902"/>
                  <a:pt x="1929410" y="1271143"/>
                </a:cubicBezTo>
                <a:cubicBezTo>
                  <a:pt x="1931250" y="1269303"/>
                  <a:pt x="1934010" y="1267464"/>
                  <a:pt x="1934930" y="1265624"/>
                </a:cubicBezTo>
                <a:cubicBezTo>
                  <a:pt x="1941370" y="1261025"/>
                  <a:pt x="1947811" y="1256426"/>
                  <a:pt x="1953331" y="1251827"/>
                </a:cubicBezTo>
                <a:cubicBezTo>
                  <a:pt x="1956091" y="1249068"/>
                  <a:pt x="1958851" y="1248148"/>
                  <a:pt x="1960691" y="1245389"/>
                </a:cubicBezTo>
                <a:cubicBezTo>
                  <a:pt x="1968051" y="1239870"/>
                  <a:pt x="1973571" y="1234351"/>
                  <a:pt x="1980931" y="1228832"/>
                </a:cubicBezTo>
                <a:cubicBezTo>
                  <a:pt x="1983691" y="1226993"/>
                  <a:pt x="1984612" y="1226073"/>
                  <a:pt x="1987372" y="1223314"/>
                </a:cubicBezTo>
                <a:cubicBezTo>
                  <a:pt x="1990132" y="1221474"/>
                  <a:pt x="1992892" y="1217795"/>
                  <a:pt x="1997492" y="1215956"/>
                </a:cubicBezTo>
                <a:cubicBezTo>
                  <a:pt x="1998412" y="1213196"/>
                  <a:pt x="2000252" y="1212276"/>
                  <a:pt x="2003012" y="1209517"/>
                </a:cubicBezTo>
                <a:cubicBezTo>
                  <a:pt x="2012212" y="1202159"/>
                  <a:pt x="2021413" y="1193881"/>
                  <a:pt x="2030613" y="1185603"/>
                </a:cubicBezTo>
                <a:cubicBezTo>
                  <a:pt x="2031533" y="1183763"/>
                  <a:pt x="2034293" y="1181924"/>
                  <a:pt x="2036133" y="1180084"/>
                </a:cubicBezTo>
                <a:cubicBezTo>
                  <a:pt x="2037053" y="1179164"/>
                  <a:pt x="2038893" y="1177324"/>
                  <a:pt x="2039813" y="1176405"/>
                </a:cubicBezTo>
                <a:cubicBezTo>
                  <a:pt x="2050853" y="1166287"/>
                  <a:pt x="2062814" y="1155250"/>
                  <a:pt x="2073854" y="1145132"/>
                </a:cubicBezTo>
                <a:cubicBezTo>
                  <a:pt x="2075694" y="1142373"/>
                  <a:pt x="2077534" y="1141453"/>
                  <a:pt x="2079374" y="1138694"/>
                </a:cubicBezTo>
                <a:cubicBezTo>
                  <a:pt x="2080294" y="1136854"/>
                  <a:pt x="2083054" y="1135934"/>
                  <a:pt x="2084895" y="1134095"/>
                </a:cubicBezTo>
                <a:cubicBezTo>
                  <a:pt x="2095015" y="1123977"/>
                  <a:pt x="2104215" y="1113859"/>
                  <a:pt x="2114335" y="1103742"/>
                </a:cubicBezTo>
                <a:cubicBezTo>
                  <a:pt x="2114335" y="1102822"/>
                  <a:pt x="2114335" y="1102822"/>
                  <a:pt x="2115255" y="1102822"/>
                </a:cubicBezTo>
                <a:cubicBezTo>
                  <a:pt x="2118015" y="1099143"/>
                  <a:pt x="2120775" y="1096384"/>
                  <a:pt x="2124456" y="1092704"/>
                </a:cubicBezTo>
                <a:cubicBezTo>
                  <a:pt x="2126296" y="1090865"/>
                  <a:pt x="2128136" y="1089025"/>
                  <a:pt x="2129976" y="1086266"/>
                </a:cubicBezTo>
                <a:cubicBezTo>
                  <a:pt x="2135496" y="1079827"/>
                  <a:pt x="2141016" y="1075228"/>
                  <a:pt x="2145616" y="1068790"/>
                </a:cubicBezTo>
                <a:cubicBezTo>
                  <a:pt x="2148376" y="1066031"/>
                  <a:pt x="2151136" y="1063271"/>
                  <a:pt x="2152976" y="1061432"/>
                </a:cubicBezTo>
                <a:cubicBezTo>
                  <a:pt x="2157577" y="1054993"/>
                  <a:pt x="2163097" y="1049474"/>
                  <a:pt x="2168617" y="1043956"/>
                </a:cubicBezTo>
                <a:cubicBezTo>
                  <a:pt x="2169537" y="1041196"/>
                  <a:pt x="2172297" y="1039357"/>
                  <a:pt x="2174137" y="1036597"/>
                </a:cubicBezTo>
                <a:cubicBezTo>
                  <a:pt x="2176897" y="1032918"/>
                  <a:pt x="2180577" y="1030159"/>
                  <a:pt x="2182417" y="1026480"/>
                </a:cubicBezTo>
                <a:cubicBezTo>
                  <a:pt x="2185177" y="1023720"/>
                  <a:pt x="2187017" y="1022801"/>
                  <a:pt x="2187937" y="1020041"/>
                </a:cubicBezTo>
                <a:cubicBezTo>
                  <a:pt x="2195298" y="1010844"/>
                  <a:pt x="2202658" y="1002565"/>
                  <a:pt x="2210018" y="993368"/>
                </a:cubicBezTo>
                <a:cubicBezTo>
                  <a:pt x="2211858" y="991528"/>
                  <a:pt x="2213698" y="988769"/>
                  <a:pt x="2215538" y="986929"/>
                </a:cubicBezTo>
                <a:cubicBezTo>
                  <a:pt x="2217378" y="984170"/>
                  <a:pt x="2217378" y="982330"/>
                  <a:pt x="2219218" y="981410"/>
                </a:cubicBezTo>
                <a:cubicBezTo>
                  <a:pt x="2229339" y="968533"/>
                  <a:pt x="2238539" y="956576"/>
                  <a:pt x="2247739" y="943699"/>
                </a:cubicBezTo>
                <a:cubicBezTo>
                  <a:pt x="2248659" y="941860"/>
                  <a:pt x="2249579" y="940940"/>
                  <a:pt x="2251419" y="939100"/>
                </a:cubicBezTo>
                <a:cubicBezTo>
                  <a:pt x="2253259" y="937261"/>
                  <a:pt x="2254179" y="934501"/>
                  <a:pt x="2255099" y="933582"/>
                </a:cubicBezTo>
                <a:cubicBezTo>
                  <a:pt x="2263380" y="921624"/>
                  <a:pt x="2271660" y="910587"/>
                  <a:pt x="2279940" y="898630"/>
                </a:cubicBezTo>
                <a:cubicBezTo>
                  <a:pt x="2279940" y="898630"/>
                  <a:pt x="2279940" y="897710"/>
                  <a:pt x="2280860" y="896790"/>
                </a:cubicBezTo>
                <a:cubicBezTo>
                  <a:pt x="2282700" y="894031"/>
                  <a:pt x="2285460" y="889432"/>
                  <a:pt x="2288220" y="886673"/>
                </a:cubicBezTo>
                <a:cubicBezTo>
                  <a:pt x="2289140" y="883913"/>
                  <a:pt x="2290980" y="881154"/>
                  <a:pt x="2292821" y="879314"/>
                </a:cubicBezTo>
                <a:cubicBezTo>
                  <a:pt x="2298341" y="871036"/>
                  <a:pt x="2302021" y="864598"/>
                  <a:pt x="2306621" y="858159"/>
                </a:cubicBezTo>
                <a:cubicBezTo>
                  <a:pt x="2308461" y="854480"/>
                  <a:pt x="2311221" y="851721"/>
                  <a:pt x="2312141" y="848961"/>
                </a:cubicBezTo>
                <a:cubicBezTo>
                  <a:pt x="2315821" y="843443"/>
                  <a:pt x="2319501" y="837004"/>
                  <a:pt x="2324101" y="831485"/>
                </a:cubicBezTo>
                <a:cubicBezTo>
                  <a:pt x="2325021" y="828726"/>
                  <a:pt x="2326861" y="825967"/>
                  <a:pt x="2327781" y="823207"/>
                </a:cubicBezTo>
                <a:cubicBezTo>
                  <a:pt x="2331462" y="817689"/>
                  <a:pt x="2333302" y="814010"/>
                  <a:pt x="2336982" y="809411"/>
                </a:cubicBezTo>
                <a:cubicBezTo>
                  <a:pt x="2337902" y="807571"/>
                  <a:pt x="2338822" y="804812"/>
                  <a:pt x="2339742" y="803892"/>
                </a:cubicBezTo>
                <a:cubicBezTo>
                  <a:pt x="2346182" y="793774"/>
                  <a:pt x="2350782" y="783657"/>
                  <a:pt x="2357222" y="774459"/>
                </a:cubicBezTo>
                <a:cubicBezTo>
                  <a:pt x="2359062" y="771699"/>
                  <a:pt x="2359982" y="768940"/>
                  <a:pt x="2360902" y="766181"/>
                </a:cubicBezTo>
                <a:cubicBezTo>
                  <a:pt x="2362743" y="763421"/>
                  <a:pt x="2364583" y="761582"/>
                  <a:pt x="2365503" y="758822"/>
                </a:cubicBezTo>
                <a:cubicBezTo>
                  <a:pt x="2372863" y="745026"/>
                  <a:pt x="2380223" y="731229"/>
                  <a:pt x="2386663" y="717432"/>
                </a:cubicBezTo>
                <a:cubicBezTo>
                  <a:pt x="2387583" y="716512"/>
                  <a:pt x="2388503" y="714673"/>
                  <a:pt x="2389423" y="712833"/>
                </a:cubicBezTo>
                <a:cubicBezTo>
                  <a:pt x="2390343" y="711913"/>
                  <a:pt x="2391263" y="709154"/>
                  <a:pt x="2392183" y="707314"/>
                </a:cubicBezTo>
                <a:cubicBezTo>
                  <a:pt x="2398623" y="694438"/>
                  <a:pt x="2404144" y="682480"/>
                  <a:pt x="2410584" y="669603"/>
                </a:cubicBezTo>
                <a:cubicBezTo>
                  <a:pt x="2411504" y="667764"/>
                  <a:pt x="2412424" y="666844"/>
                  <a:pt x="2412424" y="665924"/>
                </a:cubicBezTo>
                <a:cubicBezTo>
                  <a:pt x="2414264" y="662245"/>
                  <a:pt x="2416104" y="659486"/>
                  <a:pt x="2417024" y="655807"/>
                </a:cubicBezTo>
                <a:cubicBezTo>
                  <a:pt x="2417944" y="653967"/>
                  <a:pt x="2419784" y="651208"/>
                  <a:pt x="2421624" y="647528"/>
                </a:cubicBezTo>
                <a:cubicBezTo>
                  <a:pt x="2424384" y="639250"/>
                  <a:pt x="2428064" y="630972"/>
                  <a:pt x="2431745" y="622694"/>
                </a:cubicBezTo>
                <a:cubicBezTo>
                  <a:pt x="2433585" y="619935"/>
                  <a:pt x="2435425" y="616256"/>
                  <a:pt x="2436345" y="612577"/>
                </a:cubicBezTo>
                <a:cubicBezTo>
                  <a:pt x="2438185" y="607058"/>
                  <a:pt x="2440945" y="601539"/>
                  <a:pt x="2443705" y="595101"/>
                </a:cubicBezTo>
                <a:cubicBezTo>
                  <a:pt x="2444625" y="593261"/>
                  <a:pt x="2445545" y="589582"/>
                  <a:pt x="2447385" y="586823"/>
                </a:cubicBezTo>
                <a:cubicBezTo>
                  <a:pt x="2449225" y="581304"/>
                  <a:pt x="2451985" y="574866"/>
                  <a:pt x="2453825" y="570267"/>
                </a:cubicBezTo>
                <a:cubicBezTo>
                  <a:pt x="2454745" y="567507"/>
                  <a:pt x="2455665" y="566587"/>
                  <a:pt x="2455665" y="564748"/>
                </a:cubicBezTo>
                <a:cubicBezTo>
                  <a:pt x="2460265" y="553710"/>
                  <a:pt x="2463945" y="543593"/>
                  <a:pt x="2467625" y="533475"/>
                </a:cubicBezTo>
                <a:cubicBezTo>
                  <a:pt x="2468545" y="530716"/>
                  <a:pt x="2470385" y="527037"/>
                  <a:pt x="2470385" y="525197"/>
                </a:cubicBezTo>
                <a:cubicBezTo>
                  <a:pt x="2470385" y="524277"/>
                  <a:pt x="2470385" y="524277"/>
                  <a:pt x="2470385" y="524277"/>
                </a:cubicBezTo>
                <a:cubicBezTo>
                  <a:pt x="2472226" y="521518"/>
                  <a:pt x="2473146" y="516919"/>
                  <a:pt x="2474986" y="514160"/>
                </a:cubicBezTo>
                <a:cubicBezTo>
                  <a:pt x="2478666" y="500363"/>
                  <a:pt x="2484186" y="485646"/>
                  <a:pt x="2488786" y="470930"/>
                </a:cubicBezTo>
                <a:cubicBezTo>
                  <a:pt x="2489706" y="469090"/>
                  <a:pt x="2489706" y="468170"/>
                  <a:pt x="2490626" y="467251"/>
                </a:cubicBezTo>
                <a:cubicBezTo>
                  <a:pt x="2490626" y="465411"/>
                  <a:pt x="2491546" y="464491"/>
                  <a:pt x="2491546" y="462652"/>
                </a:cubicBezTo>
                <a:cubicBezTo>
                  <a:pt x="2491546" y="462652"/>
                  <a:pt x="2491546" y="461732"/>
                  <a:pt x="2491546" y="460812"/>
                </a:cubicBezTo>
                <a:cubicBezTo>
                  <a:pt x="2496146" y="447935"/>
                  <a:pt x="2500746" y="434138"/>
                  <a:pt x="2504427" y="420342"/>
                </a:cubicBezTo>
                <a:cubicBezTo>
                  <a:pt x="2504427" y="419422"/>
                  <a:pt x="2504427" y="417582"/>
                  <a:pt x="2506267" y="415743"/>
                </a:cubicBezTo>
                <a:cubicBezTo>
                  <a:pt x="2506267" y="415743"/>
                  <a:pt x="2506267" y="414823"/>
                  <a:pt x="2506267" y="413903"/>
                </a:cubicBezTo>
                <a:cubicBezTo>
                  <a:pt x="2507187" y="411144"/>
                  <a:pt x="2508107" y="408384"/>
                  <a:pt x="2509027" y="405625"/>
                </a:cubicBezTo>
                <a:cubicBezTo>
                  <a:pt x="2509947" y="402866"/>
                  <a:pt x="2509947" y="400106"/>
                  <a:pt x="2509947" y="398267"/>
                </a:cubicBezTo>
                <a:cubicBezTo>
                  <a:pt x="2513627" y="387229"/>
                  <a:pt x="2515467" y="377112"/>
                  <a:pt x="2519147" y="366994"/>
                </a:cubicBezTo>
                <a:cubicBezTo>
                  <a:pt x="2519147" y="363315"/>
                  <a:pt x="2520067" y="359636"/>
                  <a:pt x="2520987" y="356876"/>
                </a:cubicBezTo>
                <a:cubicBezTo>
                  <a:pt x="2522827" y="350438"/>
                  <a:pt x="2523747" y="345839"/>
                  <a:pt x="2524667" y="340320"/>
                </a:cubicBezTo>
                <a:cubicBezTo>
                  <a:pt x="2525587" y="337561"/>
                  <a:pt x="2526507" y="335721"/>
                  <a:pt x="2526507" y="332042"/>
                </a:cubicBezTo>
                <a:cubicBezTo>
                  <a:pt x="2528347" y="324684"/>
                  <a:pt x="2530187" y="317326"/>
                  <a:pt x="2531107" y="309048"/>
                </a:cubicBezTo>
                <a:cubicBezTo>
                  <a:pt x="2532947" y="306288"/>
                  <a:pt x="2532947" y="304449"/>
                  <a:pt x="2532947" y="301689"/>
                </a:cubicBezTo>
                <a:cubicBezTo>
                  <a:pt x="2535707" y="292492"/>
                  <a:pt x="2536627" y="283294"/>
                  <a:pt x="2539387" y="274096"/>
                </a:cubicBezTo>
                <a:cubicBezTo>
                  <a:pt x="2539387" y="271336"/>
                  <a:pt x="2540308" y="269497"/>
                  <a:pt x="2540308" y="266738"/>
                </a:cubicBezTo>
                <a:cubicBezTo>
                  <a:pt x="2541228" y="263978"/>
                  <a:pt x="2541228" y="261219"/>
                  <a:pt x="2541228" y="257540"/>
                </a:cubicBezTo>
                <a:cubicBezTo>
                  <a:pt x="2542148" y="254780"/>
                  <a:pt x="2543068" y="251101"/>
                  <a:pt x="2543068" y="249262"/>
                </a:cubicBezTo>
                <a:cubicBezTo>
                  <a:pt x="2545828" y="234545"/>
                  <a:pt x="2548588" y="221668"/>
                  <a:pt x="2549508" y="206951"/>
                </a:cubicBezTo>
                <a:cubicBezTo>
                  <a:pt x="2550428" y="204192"/>
                  <a:pt x="2550428" y="203272"/>
                  <a:pt x="2550428" y="200513"/>
                </a:cubicBezTo>
                <a:cubicBezTo>
                  <a:pt x="2551348" y="197753"/>
                  <a:pt x="2552268" y="194074"/>
                  <a:pt x="2552268" y="190395"/>
                </a:cubicBezTo>
                <a:cubicBezTo>
                  <a:pt x="2554108" y="173839"/>
                  <a:pt x="2556868" y="157283"/>
                  <a:pt x="2558708" y="141647"/>
                </a:cubicBezTo>
                <a:cubicBezTo>
                  <a:pt x="2558708" y="139807"/>
                  <a:pt x="2558708" y="138887"/>
                  <a:pt x="2558708" y="137967"/>
                </a:cubicBezTo>
                <a:cubicBezTo>
                  <a:pt x="2559628" y="137048"/>
                  <a:pt x="2559628" y="134288"/>
                  <a:pt x="2559628" y="132449"/>
                </a:cubicBezTo>
                <a:cubicBezTo>
                  <a:pt x="2560548" y="118652"/>
                  <a:pt x="2562388" y="103935"/>
                  <a:pt x="2562388" y="89219"/>
                </a:cubicBezTo>
                <a:cubicBezTo>
                  <a:pt x="2562388" y="85540"/>
                  <a:pt x="2563308" y="82780"/>
                  <a:pt x="2563308" y="79101"/>
                </a:cubicBezTo>
                <a:cubicBezTo>
                  <a:pt x="2563308" y="76342"/>
                  <a:pt x="2564228" y="73583"/>
                  <a:pt x="2564228" y="70823"/>
                </a:cubicBezTo>
                <a:cubicBezTo>
                  <a:pt x="2564228" y="68984"/>
                  <a:pt x="2564228" y="66224"/>
                  <a:pt x="2564228" y="65304"/>
                </a:cubicBezTo>
                <a:cubicBezTo>
                  <a:pt x="2565148" y="53347"/>
                  <a:pt x="2566068" y="41390"/>
                  <a:pt x="2566068" y="30353"/>
                </a:cubicBezTo>
                <a:cubicBezTo>
                  <a:pt x="2566988" y="26674"/>
                  <a:pt x="2566988" y="22994"/>
                  <a:pt x="2566988" y="19315"/>
                </a:cubicBezTo>
                <a:cubicBezTo>
                  <a:pt x="2566988" y="12877"/>
                  <a:pt x="2566988" y="7358"/>
                  <a:pt x="2566988" y="920"/>
                </a:cubicBezTo>
                <a:cubicBezTo>
                  <a:pt x="2566988" y="0"/>
                  <a:pt x="2567908" y="0"/>
                  <a:pt x="25679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754784-A4A7-4CA7-B33D-FFA01CC3490A}"/>
              </a:ext>
            </a:extLst>
          </p:cNvPr>
          <p:cNvSpPr txBox="1"/>
          <p:nvPr/>
        </p:nvSpPr>
        <p:spPr>
          <a:xfrm>
            <a:off x="9277682" y="742441"/>
            <a:ext cx="5804795" cy="123110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7400" b="1" spc="-3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Conclusions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DCC688-5C15-44B3-9202-CF96E93E3C91}"/>
              </a:ext>
            </a:extLst>
          </p:cNvPr>
          <p:cNvSpPr txBox="1"/>
          <p:nvPr/>
        </p:nvSpPr>
        <p:spPr>
          <a:xfrm>
            <a:off x="6860354" y="1882929"/>
            <a:ext cx="10639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30" dirty="0">
                <a:latin typeface="Poppins" panose="00000500000000000000" pitchFamily="2" charset="0"/>
                <a:cs typeface="Poppins" panose="00000500000000000000" pitchFamily="2" charset="0"/>
              </a:rPr>
              <a:t>And </a:t>
            </a:r>
            <a:r>
              <a:rPr lang="en-US" sz="4000" b="1" spc="-130" dirty="0">
                <a:solidFill>
                  <a:schemeClr val="accent3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Recommendations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B3C305-1A00-41C8-80F0-3DCCC44A6C6F}"/>
              </a:ext>
            </a:extLst>
          </p:cNvPr>
          <p:cNvSpPr txBox="1"/>
          <p:nvPr/>
        </p:nvSpPr>
        <p:spPr>
          <a:xfrm>
            <a:off x="237067" y="5066267"/>
            <a:ext cx="7173803" cy="560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b="1" spc="-30" dirty="0">
                <a:solidFill>
                  <a:schemeClr val="accent3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Promotions and clear concise  criteria for every Department</a:t>
            </a:r>
            <a:r>
              <a:rPr lang="en-US" sz="2000" b="1" spc="-3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algn="r">
              <a:lnSpc>
                <a:spcPts val="3600"/>
              </a:lnSpc>
            </a:pPr>
            <a:endParaRPr lang="en-US" sz="2000" b="1" spc="-3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r">
              <a:lnSpc>
                <a:spcPts val="3600"/>
              </a:lnSpc>
            </a:pPr>
            <a:r>
              <a:rPr lang="en-US" sz="2000" b="1" spc="-30" dirty="0">
                <a:latin typeface="Poppins" panose="00000500000000000000" pitchFamily="2" charset="0"/>
                <a:cs typeface="Poppins" panose="00000500000000000000" pitchFamily="2" charset="0"/>
              </a:rPr>
              <a:t>From all 48 people with doctorate degree, 26 of them are below 40 years old.</a:t>
            </a:r>
          </a:p>
          <a:p>
            <a:pPr algn="r">
              <a:lnSpc>
                <a:spcPts val="3600"/>
              </a:lnSpc>
            </a:pPr>
            <a:r>
              <a:rPr lang="en-US" sz="2000" b="1" spc="-30" dirty="0">
                <a:latin typeface="Poppins" panose="00000500000000000000" pitchFamily="2" charset="0"/>
                <a:cs typeface="Poppins" panose="00000500000000000000" pitchFamily="2" charset="0"/>
              </a:rPr>
              <a:t>26-35 age group 116 attrition, out of 237 total.</a:t>
            </a:r>
          </a:p>
          <a:p>
            <a:pPr algn="r">
              <a:lnSpc>
                <a:spcPts val="3600"/>
              </a:lnSpc>
            </a:pPr>
            <a:r>
              <a:rPr lang="en-US" sz="2000" b="1" spc="-30" dirty="0">
                <a:latin typeface="Poppins" panose="00000500000000000000" pitchFamily="2" charset="0"/>
                <a:cs typeface="Poppins" panose="00000500000000000000" pitchFamily="2" charset="0"/>
              </a:rPr>
              <a:t>Bachelor, Master, College – together 84,81 attrition rate</a:t>
            </a:r>
          </a:p>
          <a:p>
            <a:pPr algn="r">
              <a:lnSpc>
                <a:spcPts val="3600"/>
              </a:lnSpc>
            </a:pPr>
            <a:r>
              <a:rPr lang="en-US" sz="2000" b="1" spc="-30" dirty="0">
                <a:latin typeface="Poppins" panose="00000500000000000000" pitchFamily="2" charset="0"/>
                <a:cs typeface="Poppins" panose="00000500000000000000" pitchFamily="2" charset="0"/>
              </a:rPr>
              <a:t>Level 1, entry level or junior level – high attrition</a:t>
            </a:r>
          </a:p>
          <a:p>
            <a:pPr algn="r">
              <a:lnSpc>
                <a:spcPts val="3600"/>
              </a:lnSpc>
            </a:pPr>
            <a:r>
              <a:rPr lang="en-US" sz="2000" b="1" spc="-30" dirty="0">
                <a:solidFill>
                  <a:schemeClr val="accent3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Important to change project or manager from time to time</a:t>
            </a:r>
          </a:p>
          <a:p>
            <a:pPr algn="r">
              <a:lnSpc>
                <a:spcPts val="3600"/>
              </a:lnSpc>
            </a:pPr>
            <a:endParaRPr lang="en-US" sz="2000" spc="-3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r">
              <a:lnSpc>
                <a:spcPts val="3600"/>
              </a:lnSpc>
            </a:pPr>
            <a:endParaRPr lang="en-US" sz="2400" spc="-3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1FC914-0C50-464B-805D-06D71B07E390}"/>
              </a:ext>
            </a:extLst>
          </p:cNvPr>
          <p:cNvSpPr txBox="1"/>
          <p:nvPr/>
        </p:nvSpPr>
        <p:spPr>
          <a:xfrm>
            <a:off x="90311" y="10000450"/>
            <a:ext cx="8189450" cy="329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b="1" spc="-30" dirty="0">
                <a:solidFill>
                  <a:schemeClr val="accent3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Invest in employees.</a:t>
            </a:r>
          </a:p>
          <a:p>
            <a:pPr algn="r">
              <a:lnSpc>
                <a:spcPts val="3600"/>
              </a:lnSpc>
            </a:pPr>
            <a:r>
              <a:rPr lang="en-US" sz="2000" b="1" i="0" dirty="0">
                <a:solidFill>
                  <a:schemeClr val="tx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Starting with the second year and without any training offered by the company, attrition is booming</a:t>
            </a:r>
            <a:r>
              <a:rPr lang="en-US" sz="2000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 Investing in employees is an important factor to keep them in company</a:t>
            </a:r>
            <a:r>
              <a:rPr lang="en-US" sz="2000" b="1" i="0" dirty="0">
                <a:solidFill>
                  <a:schemeClr val="tx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algn="r">
              <a:lnSpc>
                <a:spcPts val="3600"/>
              </a:lnSpc>
            </a:pPr>
            <a:r>
              <a:rPr lang="en-US" sz="20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High attrition in Life Sciences and Medical field, Laboratory Technicians, Sales Executives and Research Scientist</a:t>
            </a:r>
            <a:r>
              <a:rPr lang="en-US" sz="2000" b="1" dirty="0">
                <a:solidFill>
                  <a:srgbClr val="DBDEE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algn="r">
              <a:lnSpc>
                <a:spcPts val="3600"/>
              </a:lnSpc>
            </a:pPr>
            <a:endParaRPr lang="en-US" sz="2400" spc="-3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6C11A9-3E2F-450B-B38B-532807EC54E1}"/>
              </a:ext>
            </a:extLst>
          </p:cNvPr>
          <p:cNvSpPr txBox="1"/>
          <p:nvPr/>
        </p:nvSpPr>
        <p:spPr>
          <a:xfrm>
            <a:off x="17215212" y="5066267"/>
            <a:ext cx="6841410" cy="3742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30" dirty="0">
                <a:solidFill>
                  <a:schemeClr val="accent3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Benefits package (job environment).</a:t>
            </a:r>
          </a:p>
          <a:p>
            <a:pPr>
              <a:lnSpc>
                <a:spcPts val="3600"/>
              </a:lnSpc>
            </a:pPr>
            <a:r>
              <a:rPr lang="en-US" sz="20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Monthly income and Monthly rate for the managers are similar and, for the others, Monthly income far below Monthly rate.</a:t>
            </a:r>
          </a:p>
          <a:p>
            <a:pPr>
              <a:lnSpc>
                <a:spcPts val="3600"/>
              </a:lnSpc>
            </a:pPr>
            <a:r>
              <a:rPr lang="en-US" sz="20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Percent salary hike for the majority is below 15% </a:t>
            </a:r>
          </a:p>
          <a:p>
            <a:pPr>
              <a:lnSpc>
                <a:spcPts val="3600"/>
              </a:lnSpc>
            </a:pPr>
            <a:r>
              <a:rPr lang="en-US" sz="20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(11-25% ).</a:t>
            </a:r>
          </a:p>
          <a:p>
            <a:pPr>
              <a:lnSpc>
                <a:spcPts val="3600"/>
              </a:lnSpc>
            </a:pPr>
            <a:r>
              <a:rPr lang="en-US" sz="20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employees that leave the company have a salary below 5000, that is 22%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739024-0084-4566-84CE-E99BEFE48F7D}"/>
              </a:ext>
            </a:extLst>
          </p:cNvPr>
          <p:cNvSpPr txBox="1"/>
          <p:nvPr/>
        </p:nvSpPr>
        <p:spPr>
          <a:xfrm>
            <a:off x="17215212" y="10000450"/>
            <a:ext cx="5994744" cy="190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30" dirty="0">
                <a:solidFill>
                  <a:schemeClr val="accent3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Special attention for R&amp;D and Sales </a:t>
            </a:r>
            <a:r>
              <a:rPr lang="en-US" sz="2400" b="1" spc="-30" dirty="0">
                <a:latin typeface="Poppins" panose="00000500000000000000" pitchFamily="2" charset="0"/>
                <a:cs typeface="Poppins" panose="00000500000000000000" pitchFamily="2" charset="0"/>
              </a:rPr>
              <a:t>They have the biggest attrition rate compared to the other deps, 56,12% for R&amp;D, 38,82% for Sales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0942FC-9A6A-4353-8915-131E7C8BE16D}"/>
              </a:ext>
            </a:extLst>
          </p:cNvPr>
          <p:cNvSpPr txBox="1"/>
          <p:nvPr/>
        </p:nvSpPr>
        <p:spPr>
          <a:xfrm>
            <a:off x="13360669" y="4656947"/>
            <a:ext cx="201168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7400" b="1" dirty="0">
                <a:ln w="63500">
                  <a:noFill/>
                  <a:miter lim="800000"/>
                </a:ln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  <a:endParaRPr lang="en-US" sz="7400" b="1" dirty="0">
              <a:ln w="63500">
                <a:noFill/>
                <a:miter lim="800000"/>
              </a:ln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4D0FF9-434C-4AC9-A2CA-FD318D7C0558}"/>
              </a:ext>
            </a:extLst>
          </p:cNvPr>
          <p:cNvSpPr txBox="1"/>
          <p:nvPr/>
        </p:nvSpPr>
        <p:spPr>
          <a:xfrm>
            <a:off x="13360669" y="8939345"/>
            <a:ext cx="201168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7400" b="1" dirty="0">
                <a:ln w="63500">
                  <a:noFill/>
                  <a:miter lim="800000"/>
                </a:ln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</a:t>
            </a:r>
            <a:endParaRPr lang="en-US" sz="7400" b="1" dirty="0">
              <a:ln w="63500">
                <a:noFill/>
                <a:miter lim="800000"/>
              </a:ln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DA76B9-9723-4681-A14E-EF856459D8BC}"/>
              </a:ext>
            </a:extLst>
          </p:cNvPr>
          <p:cNvSpPr txBox="1"/>
          <p:nvPr/>
        </p:nvSpPr>
        <p:spPr>
          <a:xfrm>
            <a:off x="8981552" y="8922200"/>
            <a:ext cx="201168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7400" b="1" dirty="0">
                <a:ln w="63500">
                  <a:noFill/>
                  <a:miter lim="800000"/>
                </a:ln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</a:t>
            </a:r>
            <a:endParaRPr lang="en-US" sz="7400" b="1" dirty="0">
              <a:ln w="63500">
                <a:noFill/>
                <a:miter lim="800000"/>
              </a:ln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F3BEA4-7103-4773-96C6-C5750868F265}"/>
              </a:ext>
            </a:extLst>
          </p:cNvPr>
          <p:cNvSpPr txBox="1"/>
          <p:nvPr/>
        </p:nvSpPr>
        <p:spPr>
          <a:xfrm>
            <a:off x="8981552" y="4656947"/>
            <a:ext cx="201168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7400" b="1" dirty="0">
                <a:ln w="63500">
                  <a:noFill/>
                  <a:miter lim="800000"/>
                </a:ln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</a:t>
            </a:r>
            <a:endParaRPr lang="en-US" sz="7400" b="1" dirty="0">
              <a:ln w="63500">
                <a:noFill/>
                <a:miter lim="800000"/>
              </a:ln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02874E-9709-4A0A-90FD-E6CA9021CD05}"/>
              </a:ext>
            </a:extLst>
          </p:cNvPr>
          <p:cNvSpPr/>
          <p:nvPr/>
        </p:nvSpPr>
        <p:spPr>
          <a:xfrm>
            <a:off x="9615410" y="5814060"/>
            <a:ext cx="75628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D8B004F-70AF-45ED-9C99-B604DB5D45D8}"/>
              </a:ext>
            </a:extLst>
          </p:cNvPr>
          <p:cNvSpPr/>
          <p:nvPr/>
        </p:nvSpPr>
        <p:spPr>
          <a:xfrm>
            <a:off x="13994527" y="5814060"/>
            <a:ext cx="75628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F0EA18B-A7B3-4CE0-B092-A34469A8EA19}"/>
              </a:ext>
            </a:extLst>
          </p:cNvPr>
          <p:cNvSpPr/>
          <p:nvPr/>
        </p:nvSpPr>
        <p:spPr>
          <a:xfrm>
            <a:off x="9615410" y="10069487"/>
            <a:ext cx="75628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D99C79-935B-4909-96F1-9A671B728032}"/>
              </a:ext>
            </a:extLst>
          </p:cNvPr>
          <p:cNvSpPr/>
          <p:nvPr/>
        </p:nvSpPr>
        <p:spPr>
          <a:xfrm>
            <a:off x="13994527" y="10069487"/>
            <a:ext cx="75628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B28F9A1-5B12-4047-A9EB-C69C081E52BE}"/>
              </a:ext>
            </a:extLst>
          </p:cNvPr>
          <p:cNvSpPr txBox="1"/>
          <p:nvPr/>
        </p:nvSpPr>
        <p:spPr>
          <a:xfrm>
            <a:off x="13366829" y="5924394"/>
            <a:ext cx="234730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Revise </a:t>
            </a:r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Monthly</a:t>
            </a:r>
          </a:p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Income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734913-A803-4958-8C65-84CBD72000E7}"/>
              </a:ext>
            </a:extLst>
          </p:cNvPr>
          <p:cNvSpPr txBox="1"/>
          <p:nvPr/>
        </p:nvSpPr>
        <p:spPr>
          <a:xfrm>
            <a:off x="13366829" y="10191158"/>
            <a:ext cx="20116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R&amp;D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524D58-1203-4ED7-8E36-9253963EDF5C}"/>
              </a:ext>
            </a:extLst>
          </p:cNvPr>
          <p:cNvSpPr txBox="1"/>
          <p:nvPr/>
        </p:nvSpPr>
        <p:spPr>
          <a:xfrm>
            <a:off x="8082844" y="5924394"/>
            <a:ext cx="363123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Job </a:t>
            </a:r>
            <a:r>
              <a:rPr lang="en-US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satisfaction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8BDB10-3C14-4E35-9D03-19C88F9DA578}"/>
              </a:ext>
            </a:extLst>
          </p:cNvPr>
          <p:cNvSpPr txBox="1"/>
          <p:nvPr/>
        </p:nvSpPr>
        <p:spPr>
          <a:xfrm>
            <a:off x="8987711" y="10191158"/>
            <a:ext cx="22800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3400" b="1" spc="-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15426617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Freeform 2">
            <a:extLst>
              <a:ext uri="{FF2B5EF4-FFF2-40B4-BE49-F238E27FC236}">
                <a16:creationId xmlns:a16="http://schemas.microsoft.com/office/drawing/2014/main" id="{29C49889-C77B-4818-9BC0-60496929F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192" y="4023695"/>
            <a:ext cx="3989142" cy="3985152"/>
          </a:xfrm>
          <a:custGeom>
            <a:avLst/>
            <a:gdLst>
              <a:gd name="T0" fmla="*/ 4249 w 4409"/>
              <a:gd name="T1" fmla="*/ 2491 h 4407"/>
              <a:gd name="T2" fmla="*/ 2491 w 4409"/>
              <a:gd name="T3" fmla="*/ 4248 h 4407"/>
              <a:gd name="T4" fmla="*/ 2491 w 4409"/>
              <a:gd name="T5" fmla="*/ 4248 h 4407"/>
              <a:gd name="T6" fmla="*/ 1917 w 4409"/>
              <a:gd name="T7" fmla="*/ 4248 h 4407"/>
              <a:gd name="T8" fmla="*/ 158 w 4409"/>
              <a:gd name="T9" fmla="*/ 2491 h 4407"/>
              <a:gd name="T10" fmla="*/ 158 w 4409"/>
              <a:gd name="T11" fmla="*/ 2491 h 4407"/>
              <a:gd name="T12" fmla="*/ 158 w 4409"/>
              <a:gd name="T13" fmla="*/ 1916 h 4407"/>
              <a:gd name="T14" fmla="*/ 1917 w 4409"/>
              <a:gd name="T15" fmla="*/ 159 h 4407"/>
              <a:gd name="T16" fmla="*/ 1917 w 4409"/>
              <a:gd name="T17" fmla="*/ 159 h 4407"/>
              <a:gd name="T18" fmla="*/ 2491 w 4409"/>
              <a:gd name="T19" fmla="*/ 159 h 4407"/>
              <a:gd name="T20" fmla="*/ 4249 w 4409"/>
              <a:gd name="T21" fmla="*/ 1916 h 4407"/>
              <a:gd name="T22" fmla="*/ 4249 w 4409"/>
              <a:gd name="T23" fmla="*/ 1916 h 4407"/>
              <a:gd name="T24" fmla="*/ 4249 w 4409"/>
              <a:gd name="T25" fmla="*/ 2491 h 4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09" h="4407">
                <a:moveTo>
                  <a:pt x="4249" y="2491"/>
                </a:moveTo>
                <a:lnTo>
                  <a:pt x="2491" y="4248"/>
                </a:lnTo>
                <a:lnTo>
                  <a:pt x="2491" y="4248"/>
                </a:lnTo>
                <a:cubicBezTo>
                  <a:pt x="2333" y="4406"/>
                  <a:pt x="2075" y="4406"/>
                  <a:pt x="1917" y="4248"/>
                </a:cubicBezTo>
                <a:lnTo>
                  <a:pt x="158" y="2491"/>
                </a:lnTo>
                <a:lnTo>
                  <a:pt x="158" y="2491"/>
                </a:lnTo>
                <a:cubicBezTo>
                  <a:pt x="0" y="2333"/>
                  <a:pt x="0" y="2076"/>
                  <a:pt x="158" y="1916"/>
                </a:cubicBezTo>
                <a:lnTo>
                  <a:pt x="1917" y="159"/>
                </a:lnTo>
                <a:lnTo>
                  <a:pt x="1917" y="159"/>
                </a:lnTo>
                <a:cubicBezTo>
                  <a:pt x="2075" y="0"/>
                  <a:pt x="2333" y="0"/>
                  <a:pt x="2491" y="159"/>
                </a:cubicBezTo>
                <a:lnTo>
                  <a:pt x="4249" y="1916"/>
                </a:lnTo>
                <a:lnTo>
                  <a:pt x="4249" y="1916"/>
                </a:lnTo>
                <a:cubicBezTo>
                  <a:pt x="4408" y="2076"/>
                  <a:pt x="4408" y="2333"/>
                  <a:pt x="4249" y="24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21" name="Freeform 3">
            <a:extLst>
              <a:ext uri="{FF2B5EF4-FFF2-40B4-BE49-F238E27FC236}">
                <a16:creationId xmlns:a16="http://schemas.microsoft.com/office/drawing/2014/main" id="{517D6260-0388-420A-9992-57E4CC071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229" y="4023695"/>
            <a:ext cx="3989142" cy="3985152"/>
          </a:xfrm>
          <a:custGeom>
            <a:avLst/>
            <a:gdLst>
              <a:gd name="T0" fmla="*/ 4249 w 4408"/>
              <a:gd name="T1" fmla="*/ 2491 h 4407"/>
              <a:gd name="T2" fmla="*/ 2490 w 4408"/>
              <a:gd name="T3" fmla="*/ 4248 h 4407"/>
              <a:gd name="T4" fmla="*/ 2490 w 4408"/>
              <a:gd name="T5" fmla="*/ 4248 h 4407"/>
              <a:gd name="T6" fmla="*/ 1916 w 4408"/>
              <a:gd name="T7" fmla="*/ 4248 h 4407"/>
              <a:gd name="T8" fmla="*/ 158 w 4408"/>
              <a:gd name="T9" fmla="*/ 2491 h 4407"/>
              <a:gd name="T10" fmla="*/ 158 w 4408"/>
              <a:gd name="T11" fmla="*/ 2491 h 4407"/>
              <a:gd name="T12" fmla="*/ 158 w 4408"/>
              <a:gd name="T13" fmla="*/ 1916 h 4407"/>
              <a:gd name="T14" fmla="*/ 1916 w 4408"/>
              <a:gd name="T15" fmla="*/ 159 h 4407"/>
              <a:gd name="T16" fmla="*/ 1916 w 4408"/>
              <a:gd name="T17" fmla="*/ 159 h 4407"/>
              <a:gd name="T18" fmla="*/ 2490 w 4408"/>
              <a:gd name="T19" fmla="*/ 159 h 4407"/>
              <a:gd name="T20" fmla="*/ 4249 w 4408"/>
              <a:gd name="T21" fmla="*/ 1916 h 4407"/>
              <a:gd name="T22" fmla="*/ 4249 w 4408"/>
              <a:gd name="T23" fmla="*/ 1916 h 4407"/>
              <a:gd name="T24" fmla="*/ 4249 w 4408"/>
              <a:gd name="T25" fmla="*/ 2491 h 4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08" h="4407">
                <a:moveTo>
                  <a:pt x="4249" y="2491"/>
                </a:moveTo>
                <a:lnTo>
                  <a:pt x="2490" y="4248"/>
                </a:lnTo>
                <a:lnTo>
                  <a:pt x="2490" y="4248"/>
                </a:lnTo>
                <a:cubicBezTo>
                  <a:pt x="2332" y="4406"/>
                  <a:pt x="2074" y="4406"/>
                  <a:pt x="1916" y="4248"/>
                </a:cubicBezTo>
                <a:lnTo>
                  <a:pt x="158" y="2491"/>
                </a:lnTo>
                <a:lnTo>
                  <a:pt x="158" y="2491"/>
                </a:lnTo>
                <a:cubicBezTo>
                  <a:pt x="0" y="2333"/>
                  <a:pt x="0" y="2076"/>
                  <a:pt x="158" y="1916"/>
                </a:cubicBezTo>
                <a:lnTo>
                  <a:pt x="1916" y="159"/>
                </a:lnTo>
                <a:lnTo>
                  <a:pt x="1916" y="159"/>
                </a:lnTo>
                <a:cubicBezTo>
                  <a:pt x="2074" y="0"/>
                  <a:pt x="2332" y="0"/>
                  <a:pt x="2490" y="159"/>
                </a:cubicBezTo>
                <a:lnTo>
                  <a:pt x="4249" y="1916"/>
                </a:lnTo>
                <a:lnTo>
                  <a:pt x="4249" y="1916"/>
                </a:lnTo>
                <a:cubicBezTo>
                  <a:pt x="4407" y="2076"/>
                  <a:pt x="4407" y="2333"/>
                  <a:pt x="4249" y="249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22" name="Freeform 4">
            <a:extLst>
              <a:ext uri="{FF2B5EF4-FFF2-40B4-BE49-F238E27FC236}">
                <a16:creationId xmlns:a16="http://schemas.microsoft.com/office/drawing/2014/main" id="{301C4060-626B-4E02-A4F0-E9AA522BC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1266" y="4023695"/>
            <a:ext cx="3989142" cy="3985152"/>
          </a:xfrm>
          <a:custGeom>
            <a:avLst/>
            <a:gdLst>
              <a:gd name="T0" fmla="*/ 4249 w 4408"/>
              <a:gd name="T1" fmla="*/ 2491 h 4407"/>
              <a:gd name="T2" fmla="*/ 2491 w 4408"/>
              <a:gd name="T3" fmla="*/ 4248 h 4407"/>
              <a:gd name="T4" fmla="*/ 2491 w 4408"/>
              <a:gd name="T5" fmla="*/ 4248 h 4407"/>
              <a:gd name="T6" fmla="*/ 1916 w 4408"/>
              <a:gd name="T7" fmla="*/ 4248 h 4407"/>
              <a:gd name="T8" fmla="*/ 158 w 4408"/>
              <a:gd name="T9" fmla="*/ 2491 h 4407"/>
              <a:gd name="T10" fmla="*/ 158 w 4408"/>
              <a:gd name="T11" fmla="*/ 2491 h 4407"/>
              <a:gd name="T12" fmla="*/ 158 w 4408"/>
              <a:gd name="T13" fmla="*/ 1916 h 4407"/>
              <a:gd name="T14" fmla="*/ 1916 w 4408"/>
              <a:gd name="T15" fmla="*/ 159 h 4407"/>
              <a:gd name="T16" fmla="*/ 1916 w 4408"/>
              <a:gd name="T17" fmla="*/ 159 h 4407"/>
              <a:gd name="T18" fmla="*/ 2491 w 4408"/>
              <a:gd name="T19" fmla="*/ 159 h 4407"/>
              <a:gd name="T20" fmla="*/ 4249 w 4408"/>
              <a:gd name="T21" fmla="*/ 1916 h 4407"/>
              <a:gd name="T22" fmla="*/ 4249 w 4408"/>
              <a:gd name="T23" fmla="*/ 1916 h 4407"/>
              <a:gd name="T24" fmla="*/ 4249 w 4408"/>
              <a:gd name="T25" fmla="*/ 2491 h 4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08" h="4407">
                <a:moveTo>
                  <a:pt x="4249" y="2491"/>
                </a:moveTo>
                <a:lnTo>
                  <a:pt x="2491" y="4248"/>
                </a:lnTo>
                <a:lnTo>
                  <a:pt x="2491" y="4248"/>
                </a:lnTo>
                <a:cubicBezTo>
                  <a:pt x="2332" y="4406"/>
                  <a:pt x="2075" y="4406"/>
                  <a:pt x="1916" y="4248"/>
                </a:cubicBezTo>
                <a:lnTo>
                  <a:pt x="158" y="2491"/>
                </a:lnTo>
                <a:lnTo>
                  <a:pt x="158" y="2491"/>
                </a:lnTo>
                <a:cubicBezTo>
                  <a:pt x="0" y="2333"/>
                  <a:pt x="0" y="2076"/>
                  <a:pt x="158" y="1916"/>
                </a:cubicBezTo>
                <a:lnTo>
                  <a:pt x="1916" y="159"/>
                </a:lnTo>
                <a:lnTo>
                  <a:pt x="1916" y="159"/>
                </a:lnTo>
                <a:cubicBezTo>
                  <a:pt x="2075" y="0"/>
                  <a:pt x="2332" y="0"/>
                  <a:pt x="2491" y="159"/>
                </a:cubicBezTo>
                <a:lnTo>
                  <a:pt x="4249" y="1916"/>
                </a:lnTo>
                <a:lnTo>
                  <a:pt x="4249" y="1916"/>
                </a:lnTo>
                <a:cubicBezTo>
                  <a:pt x="4407" y="2076"/>
                  <a:pt x="4407" y="2333"/>
                  <a:pt x="4249" y="249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23" name="Freeform 5">
            <a:extLst>
              <a:ext uri="{FF2B5EF4-FFF2-40B4-BE49-F238E27FC236}">
                <a16:creationId xmlns:a16="http://schemas.microsoft.com/office/drawing/2014/main" id="{7968628A-41F9-4F11-A3D6-A980EFC5E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303" y="4023695"/>
            <a:ext cx="3989142" cy="3985152"/>
          </a:xfrm>
          <a:custGeom>
            <a:avLst/>
            <a:gdLst>
              <a:gd name="T0" fmla="*/ 4249 w 4408"/>
              <a:gd name="T1" fmla="*/ 2491 h 4407"/>
              <a:gd name="T2" fmla="*/ 2491 w 4408"/>
              <a:gd name="T3" fmla="*/ 4248 h 4407"/>
              <a:gd name="T4" fmla="*/ 2491 w 4408"/>
              <a:gd name="T5" fmla="*/ 4248 h 4407"/>
              <a:gd name="T6" fmla="*/ 1917 w 4408"/>
              <a:gd name="T7" fmla="*/ 4248 h 4407"/>
              <a:gd name="T8" fmla="*/ 158 w 4408"/>
              <a:gd name="T9" fmla="*/ 2491 h 4407"/>
              <a:gd name="T10" fmla="*/ 158 w 4408"/>
              <a:gd name="T11" fmla="*/ 2491 h 4407"/>
              <a:gd name="T12" fmla="*/ 158 w 4408"/>
              <a:gd name="T13" fmla="*/ 1916 h 4407"/>
              <a:gd name="T14" fmla="*/ 1917 w 4408"/>
              <a:gd name="T15" fmla="*/ 159 h 4407"/>
              <a:gd name="T16" fmla="*/ 1917 w 4408"/>
              <a:gd name="T17" fmla="*/ 159 h 4407"/>
              <a:gd name="T18" fmla="*/ 2491 w 4408"/>
              <a:gd name="T19" fmla="*/ 159 h 4407"/>
              <a:gd name="T20" fmla="*/ 4249 w 4408"/>
              <a:gd name="T21" fmla="*/ 1916 h 4407"/>
              <a:gd name="T22" fmla="*/ 4249 w 4408"/>
              <a:gd name="T23" fmla="*/ 1916 h 4407"/>
              <a:gd name="T24" fmla="*/ 4249 w 4408"/>
              <a:gd name="T25" fmla="*/ 2491 h 4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08" h="4407">
                <a:moveTo>
                  <a:pt x="4249" y="2491"/>
                </a:moveTo>
                <a:lnTo>
                  <a:pt x="2491" y="4248"/>
                </a:lnTo>
                <a:lnTo>
                  <a:pt x="2491" y="4248"/>
                </a:lnTo>
                <a:cubicBezTo>
                  <a:pt x="2333" y="4406"/>
                  <a:pt x="2075" y="4406"/>
                  <a:pt x="1917" y="4248"/>
                </a:cubicBezTo>
                <a:lnTo>
                  <a:pt x="158" y="2491"/>
                </a:lnTo>
                <a:lnTo>
                  <a:pt x="158" y="2491"/>
                </a:lnTo>
                <a:cubicBezTo>
                  <a:pt x="0" y="2333"/>
                  <a:pt x="0" y="2076"/>
                  <a:pt x="158" y="1916"/>
                </a:cubicBezTo>
                <a:lnTo>
                  <a:pt x="1917" y="159"/>
                </a:lnTo>
                <a:lnTo>
                  <a:pt x="1917" y="159"/>
                </a:lnTo>
                <a:cubicBezTo>
                  <a:pt x="2075" y="0"/>
                  <a:pt x="2333" y="0"/>
                  <a:pt x="2491" y="159"/>
                </a:cubicBezTo>
                <a:lnTo>
                  <a:pt x="4249" y="1916"/>
                </a:lnTo>
                <a:lnTo>
                  <a:pt x="4249" y="1916"/>
                </a:lnTo>
                <a:cubicBezTo>
                  <a:pt x="4407" y="2076"/>
                  <a:pt x="4407" y="2333"/>
                  <a:pt x="4249" y="249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24" name="Freeform 148">
            <a:extLst>
              <a:ext uri="{FF2B5EF4-FFF2-40B4-BE49-F238E27FC236}">
                <a16:creationId xmlns:a16="http://schemas.microsoft.com/office/drawing/2014/main" id="{F4C56324-BBBC-454C-B0D3-23BED440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3322" y="3580901"/>
            <a:ext cx="4080891" cy="1922767"/>
          </a:xfrm>
          <a:custGeom>
            <a:avLst/>
            <a:gdLst>
              <a:gd name="T0" fmla="*/ 0 w 4511"/>
              <a:gd name="T1" fmla="*/ 2126 h 2127"/>
              <a:gd name="T2" fmla="*/ 1968 w 4511"/>
              <a:gd name="T3" fmla="*/ 158 h 2127"/>
              <a:gd name="T4" fmla="*/ 1968 w 4511"/>
              <a:gd name="T5" fmla="*/ 158 h 2127"/>
              <a:gd name="T6" fmla="*/ 2542 w 4511"/>
              <a:gd name="T7" fmla="*/ 158 h 2127"/>
              <a:gd name="T8" fmla="*/ 4510 w 4511"/>
              <a:gd name="T9" fmla="*/ 2126 h 2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11" h="2127">
                <a:moveTo>
                  <a:pt x="0" y="2126"/>
                </a:moveTo>
                <a:lnTo>
                  <a:pt x="1968" y="158"/>
                </a:lnTo>
                <a:lnTo>
                  <a:pt x="1968" y="158"/>
                </a:lnTo>
                <a:cubicBezTo>
                  <a:pt x="2126" y="0"/>
                  <a:pt x="2384" y="0"/>
                  <a:pt x="2542" y="158"/>
                </a:cubicBezTo>
                <a:lnTo>
                  <a:pt x="4510" y="2126"/>
                </a:lnTo>
              </a:path>
            </a:pathLst>
          </a:custGeom>
          <a:noFill/>
          <a:ln w="381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25" name="Freeform 149">
            <a:extLst>
              <a:ext uri="{FF2B5EF4-FFF2-40B4-BE49-F238E27FC236}">
                <a16:creationId xmlns:a16="http://schemas.microsoft.com/office/drawing/2014/main" id="{CD24C9EA-C1C0-41E6-B694-274C977D4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482" y="8052729"/>
            <a:ext cx="518589" cy="143609"/>
          </a:xfrm>
          <a:custGeom>
            <a:avLst/>
            <a:gdLst>
              <a:gd name="T0" fmla="*/ 574 w 575"/>
              <a:gd name="T1" fmla="*/ 0 h 160"/>
              <a:gd name="T2" fmla="*/ 574 w 575"/>
              <a:gd name="T3" fmla="*/ 0 h 160"/>
              <a:gd name="T4" fmla="*/ 0 w 575"/>
              <a:gd name="T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5" h="160">
                <a:moveTo>
                  <a:pt x="574" y="0"/>
                </a:moveTo>
                <a:lnTo>
                  <a:pt x="574" y="0"/>
                </a:lnTo>
                <a:cubicBezTo>
                  <a:pt x="416" y="159"/>
                  <a:pt x="158" y="159"/>
                  <a:pt x="0" y="0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0FD3A77B-4DA3-43B8-8983-E5E27577B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562" y="5348089"/>
            <a:ext cx="1293141" cy="1335456"/>
          </a:xfrm>
          <a:custGeom>
            <a:avLst/>
            <a:gdLst>
              <a:gd name="connsiteX0" fmla="*/ 912556 w 1293141"/>
              <a:gd name="connsiteY0" fmla="*/ 1096388 h 1335456"/>
              <a:gd name="connsiteX1" fmla="*/ 917988 w 1293141"/>
              <a:gd name="connsiteY1" fmla="*/ 1217435 h 1335456"/>
              <a:gd name="connsiteX2" fmla="*/ 984992 w 1293141"/>
              <a:gd name="connsiteY2" fmla="*/ 1114455 h 1335456"/>
              <a:gd name="connsiteX3" fmla="*/ 521865 w 1293141"/>
              <a:gd name="connsiteY3" fmla="*/ 1089037 h 1335456"/>
              <a:gd name="connsiteX4" fmla="*/ 606139 w 1293141"/>
              <a:gd name="connsiteY4" fmla="*/ 1089037 h 1335456"/>
              <a:gd name="connsiteX5" fmla="*/ 625375 w 1293141"/>
              <a:gd name="connsiteY5" fmla="*/ 1108519 h 1335456"/>
              <a:gd name="connsiteX6" fmla="*/ 606139 w 1293141"/>
              <a:gd name="connsiteY6" fmla="*/ 1128001 h 1335456"/>
              <a:gd name="connsiteX7" fmla="*/ 521865 w 1293141"/>
              <a:gd name="connsiteY7" fmla="*/ 1128001 h 1335456"/>
              <a:gd name="connsiteX8" fmla="*/ 502629 w 1293141"/>
              <a:gd name="connsiteY8" fmla="*/ 1108519 h 1335456"/>
              <a:gd name="connsiteX9" fmla="*/ 521865 w 1293141"/>
              <a:gd name="connsiteY9" fmla="*/ 1089037 h 1335456"/>
              <a:gd name="connsiteX10" fmla="*/ 190455 w 1293141"/>
              <a:gd name="connsiteY10" fmla="*/ 1089037 h 1335456"/>
              <a:gd name="connsiteX11" fmla="*/ 395040 w 1293141"/>
              <a:gd name="connsiteY11" fmla="*/ 1089037 h 1335456"/>
              <a:gd name="connsiteX12" fmla="*/ 413967 w 1293141"/>
              <a:gd name="connsiteY12" fmla="*/ 1108519 h 1335456"/>
              <a:gd name="connsiteX13" fmla="*/ 395040 w 1293141"/>
              <a:gd name="connsiteY13" fmla="*/ 1128001 h 1335456"/>
              <a:gd name="connsiteX14" fmla="*/ 190455 w 1293141"/>
              <a:gd name="connsiteY14" fmla="*/ 1128001 h 1335456"/>
              <a:gd name="connsiteX15" fmla="*/ 171529 w 1293141"/>
              <a:gd name="connsiteY15" fmla="*/ 1108519 h 1335456"/>
              <a:gd name="connsiteX16" fmla="*/ 190455 w 1293141"/>
              <a:gd name="connsiteY16" fmla="*/ 1089037 h 1335456"/>
              <a:gd name="connsiteX17" fmla="*/ 393935 w 1293141"/>
              <a:gd name="connsiteY17" fmla="*/ 961385 h 1335456"/>
              <a:gd name="connsiteX18" fmla="*/ 602448 w 1293141"/>
              <a:gd name="connsiteY18" fmla="*/ 961385 h 1335456"/>
              <a:gd name="connsiteX19" fmla="*/ 621403 w 1293141"/>
              <a:gd name="connsiteY19" fmla="*/ 981331 h 1335456"/>
              <a:gd name="connsiteX20" fmla="*/ 602448 w 1293141"/>
              <a:gd name="connsiteY20" fmla="*/ 1000370 h 1335456"/>
              <a:gd name="connsiteX21" fmla="*/ 393935 w 1293141"/>
              <a:gd name="connsiteY21" fmla="*/ 1000370 h 1335456"/>
              <a:gd name="connsiteX22" fmla="*/ 374979 w 1293141"/>
              <a:gd name="connsiteY22" fmla="*/ 981331 h 1335456"/>
              <a:gd name="connsiteX23" fmla="*/ 393935 w 1293141"/>
              <a:gd name="connsiteY23" fmla="*/ 961385 h 1335456"/>
              <a:gd name="connsiteX24" fmla="*/ 204470 w 1293141"/>
              <a:gd name="connsiteY24" fmla="*/ 879405 h 1335456"/>
              <a:gd name="connsiteX25" fmla="*/ 218147 w 1293141"/>
              <a:gd name="connsiteY25" fmla="*/ 884781 h 1335456"/>
              <a:gd name="connsiteX26" fmla="*/ 246413 w 1293141"/>
              <a:gd name="connsiteY26" fmla="*/ 913456 h 1335456"/>
              <a:gd name="connsiteX27" fmla="*/ 275591 w 1293141"/>
              <a:gd name="connsiteY27" fmla="*/ 884781 h 1335456"/>
              <a:gd name="connsiteX28" fmla="*/ 288812 w 1293141"/>
              <a:gd name="connsiteY28" fmla="*/ 879405 h 1335456"/>
              <a:gd name="connsiteX29" fmla="*/ 302033 w 1293141"/>
              <a:gd name="connsiteY29" fmla="*/ 884781 h 1335456"/>
              <a:gd name="connsiteX30" fmla="*/ 302033 w 1293141"/>
              <a:gd name="connsiteY30" fmla="*/ 911664 h 1335456"/>
              <a:gd name="connsiteX31" fmla="*/ 273767 w 1293141"/>
              <a:gd name="connsiteY31" fmla="*/ 939443 h 1335456"/>
              <a:gd name="connsiteX32" fmla="*/ 302033 w 1293141"/>
              <a:gd name="connsiteY32" fmla="*/ 967222 h 1335456"/>
              <a:gd name="connsiteX33" fmla="*/ 302033 w 1293141"/>
              <a:gd name="connsiteY33" fmla="*/ 995002 h 1335456"/>
              <a:gd name="connsiteX34" fmla="*/ 289268 w 1293141"/>
              <a:gd name="connsiteY34" fmla="*/ 1000378 h 1335456"/>
              <a:gd name="connsiteX35" fmla="*/ 275591 w 1293141"/>
              <a:gd name="connsiteY35" fmla="*/ 995002 h 1335456"/>
              <a:gd name="connsiteX36" fmla="*/ 246413 w 1293141"/>
              <a:gd name="connsiteY36" fmla="*/ 967222 h 1335456"/>
              <a:gd name="connsiteX37" fmla="*/ 218147 w 1293141"/>
              <a:gd name="connsiteY37" fmla="*/ 995002 h 1335456"/>
              <a:gd name="connsiteX38" fmla="*/ 204470 w 1293141"/>
              <a:gd name="connsiteY38" fmla="*/ 1000378 h 1335456"/>
              <a:gd name="connsiteX39" fmla="*/ 190792 w 1293141"/>
              <a:gd name="connsiteY39" fmla="*/ 995002 h 1335456"/>
              <a:gd name="connsiteX40" fmla="*/ 190792 w 1293141"/>
              <a:gd name="connsiteY40" fmla="*/ 967222 h 1335456"/>
              <a:gd name="connsiteX41" fmla="*/ 219058 w 1293141"/>
              <a:gd name="connsiteY41" fmla="*/ 939443 h 1335456"/>
              <a:gd name="connsiteX42" fmla="*/ 190792 w 1293141"/>
              <a:gd name="connsiteY42" fmla="*/ 911664 h 1335456"/>
              <a:gd name="connsiteX43" fmla="*/ 190792 w 1293141"/>
              <a:gd name="connsiteY43" fmla="*/ 884781 h 1335456"/>
              <a:gd name="connsiteX44" fmla="*/ 204470 w 1293141"/>
              <a:gd name="connsiteY44" fmla="*/ 879405 h 1335456"/>
              <a:gd name="connsiteX45" fmla="*/ 393935 w 1293141"/>
              <a:gd name="connsiteY45" fmla="*/ 877614 h 1335456"/>
              <a:gd name="connsiteX46" fmla="*/ 602448 w 1293141"/>
              <a:gd name="connsiteY46" fmla="*/ 877614 h 1335456"/>
              <a:gd name="connsiteX47" fmla="*/ 621403 w 1293141"/>
              <a:gd name="connsiteY47" fmla="*/ 897096 h 1335456"/>
              <a:gd name="connsiteX48" fmla="*/ 602448 w 1293141"/>
              <a:gd name="connsiteY48" fmla="*/ 916578 h 1335456"/>
              <a:gd name="connsiteX49" fmla="*/ 393935 w 1293141"/>
              <a:gd name="connsiteY49" fmla="*/ 916578 h 1335456"/>
              <a:gd name="connsiteX50" fmla="*/ 374979 w 1293141"/>
              <a:gd name="connsiteY50" fmla="*/ 897096 h 1335456"/>
              <a:gd name="connsiteX51" fmla="*/ 393935 w 1293141"/>
              <a:gd name="connsiteY51" fmla="*/ 877614 h 1335456"/>
              <a:gd name="connsiteX52" fmla="*/ 393935 w 1293141"/>
              <a:gd name="connsiteY52" fmla="*/ 714058 h 1335456"/>
              <a:gd name="connsiteX53" fmla="*/ 602448 w 1293141"/>
              <a:gd name="connsiteY53" fmla="*/ 714058 h 1335456"/>
              <a:gd name="connsiteX54" fmla="*/ 621403 w 1293141"/>
              <a:gd name="connsiteY54" fmla="*/ 734004 h 1335456"/>
              <a:gd name="connsiteX55" fmla="*/ 602448 w 1293141"/>
              <a:gd name="connsiteY55" fmla="*/ 752999 h 1335456"/>
              <a:gd name="connsiteX56" fmla="*/ 393935 w 1293141"/>
              <a:gd name="connsiteY56" fmla="*/ 752999 h 1335456"/>
              <a:gd name="connsiteX57" fmla="*/ 374979 w 1293141"/>
              <a:gd name="connsiteY57" fmla="*/ 734004 h 1335456"/>
              <a:gd name="connsiteX58" fmla="*/ 393935 w 1293141"/>
              <a:gd name="connsiteY58" fmla="*/ 714058 h 1335456"/>
              <a:gd name="connsiteX59" fmla="*/ 393935 w 1293141"/>
              <a:gd name="connsiteY59" fmla="*/ 630287 h 1335456"/>
              <a:gd name="connsiteX60" fmla="*/ 602448 w 1293141"/>
              <a:gd name="connsiteY60" fmla="*/ 630287 h 1335456"/>
              <a:gd name="connsiteX61" fmla="*/ 621403 w 1293141"/>
              <a:gd name="connsiteY61" fmla="*/ 649769 h 1335456"/>
              <a:gd name="connsiteX62" fmla="*/ 602448 w 1293141"/>
              <a:gd name="connsiteY62" fmla="*/ 669251 h 1335456"/>
              <a:gd name="connsiteX63" fmla="*/ 393935 w 1293141"/>
              <a:gd name="connsiteY63" fmla="*/ 669251 h 1335456"/>
              <a:gd name="connsiteX64" fmla="*/ 374979 w 1293141"/>
              <a:gd name="connsiteY64" fmla="*/ 649769 h 1335456"/>
              <a:gd name="connsiteX65" fmla="*/ 393935 w 1293141"/>
              <a:gd name="connsiteY65" fmla="*/ 630287 h 1335456"/>
              <a:gd name="connsiteX66" fmla="*/ 310042 w 1293141"/>
              <a:gd name="connsiteY66" fmla="*/ 628314 h 1335456"/>
              <a:gd name="connsiteX67" fmla="*/ 323891 w 1293141"/>
              <a:gd name="connsiteY67" fmla="*/ 634362 h 1335456"/>
              <a:gd name="connsiteX68" fmla="*/ 323891 w 1293141"/>
              <a:gd name="connsiteY68" fmla="*/ 661246 h 1335456"/>
              <a:gd name="connsiteX69" fmla="*/ 240119 w 1293141"/>
              <a:gd name="connsiteY69" fmla="*/ 743689 h 1335456"/>
              <a:gd name="connsiteX70" fmla="*/ 226607 w 1293141"/>
              <a:gd name="connsiteY70" fmla="*/ 749066 h 1335456"/>
              <a:gd name="connsiteX71" fmla="*/ 225706 w 1293141"/>
              <a:gd name="connsiteY71" fmla="*/ 749066 h 1335456"/>
              <a:gd name="connsiteX72" fmla="*/ 212195 w 1293141"/>
              <a:gd name="connsiteY72" fmla="*/ 742793 h 1335456"/>
              <a:gd name="connsiteX73" fmla="*/ 170759 w 1293141"/>
              <a:gd name="connsiteY73" fmla="*/ 696195 h 1335456"/>
              <a:gd name="connsiteX74" fmla="*/ 172561 w 1293141"/>
              <a:gd name="connsiteY74" fmla="*/ 669311 h 1335456"/>
              <a:gd name="connsiteX75" fmla="*/ 199584 w 1293141"/>
              <a:gd name="connsiteY75" fmla="*/ 671103 h 1335456"/>
              <a:gd name="connsiteX76" fmla="*/ 227508 w 1293141"/>
              <a:gd name="connsiteY76" fmla="*/ 702468 h 1335456"/>
              <a:gd name="connsiteX77" fmla="*/ 296868 w 1293141"/>
              <a:gd name="connsiteY77" fmla="*/ 634362 h 1335456"/>
              <a:gd name="connsiteX78" fmla="*/ 310042 w 1293141"/>
              <a:gd name="connsiteY78" fmla="*/ 628314 h 1335456"/>
              <a:gd name="connsiteX79" fmla="*/ 1052902 w 1293141"/>
              <a:gd name="connsiteY79" fmla="*/ 548969 h 1335456"/>
              <a:gd name="connsiteX80" fmla="*/ 924327 w 1293141"/>
              <a:gd name="connsiteY80" fmla="*/ 1028639 h 1335456"/>
              <a:gd name="connsiteX81" fmla="*/ 917083 w 1293141"/>
              <a:gd name="connsiteY81" fmla="*/ 1057545 h 1335456"/>
              <a:gd name="connsiteX82" fmla="*/ 1000385 w 1293141"/>
              <a:gd name="connsiteY82" fmla="*/ 1080129 h 1335456"/>
              <a:gd name="connsiteX83" fmla="*/ 1009440 w 1293141"/>
              <a:gd name="connsiteY83" fmla="*/ 1050319 h 1335456"/>
              <a:gd name="connsiteX84" fmla="*/ 1012156 w 1293141"/>
              <a:gd name="connsiteY84" fmla="*/ 1037672 h 1335456"/>
              <a:gd name="connsiteX85" fmla="*/ 1137109 w 1293141"/>
              <a:gd name="connsiteY85" fmla="*/ 571553 h 1335456"/>
              <a:gd name="connsiteX86" fmla="*/ 393935 w 1293141"/>
              <a:gd name="connsiteY86" fmla="*/ 458753 h 1335456"/>
              <a:gd name="connsiteX87" fmla="*/ 602448 w 1293141"/>
              <a:gd name="connsiteY87" fmla="*/ 458753 h 1335456"/>
              <a:gd name="connsiteX88" fmla="*/ 621403 w 1293141"/>
              <a:gd name="connsiteY88" fmla="*/ 478699 h 1335456"/>
              <a:gd name="connsiteX89" fmla="*/ 602448 w 1293141"/>
              <a:gd name="connsiteY89" fmla="*/ 497738 h 1335456"/>
              <a:gd name="connsiteX90" fmla="*/ 393935 w 1293141"/>
              <a:gd name="connsiteY90" fmla="*/ 497738 h 1335456"/>
              <a:gd name="connsiteX91" fmla="*/ 374979 w 1293141"/>
              <a:gd name="connsiteY91" fmla="*/ 478699 h 1335456"/>
              <a:gd name="connsiteX92" fmla="*/ 393935 w 1293141"/>
              <a:gd name="connsiteY92" fmla="*/ 458753 h 1335456"/>
              <a:gd name="connsiteX93" fmla="*/ 393935 w 1293141"/>
              <a:gd name="connsiteY93" fmla="*/ 378970 h 1335456"/>
              <a:gd name="connsiteX94" fmla="*/ 602448 w 1293141"/>
              <a:gd name="connsiteY94" fmla="*/ 378970 h 1335456"/>
              <a:gd name="connsiteX95" fmla="*/ 621403 w 1293141"/>
              <a:gd name="connsiteY95" fmla="*/ 398452 h 1335456"/>
              <a:gd name="connsiteX96" fmla="*/ 602448 w 1293141"/>
              <a:gd name="connsiteY96" fmla="*/ 417934 h 1335456"/>
              <a:gd name="connsiteX97" fmla="*/ 393935 w 1293141"/>
              <a:gd name="connsiteY97" fmla="*/ 417934 h 1335456"/>
              <a:gd name="connsiteX98" fmla="*/ 374979 w 1293141"/>
              <a:gd name="connsiteY98" fmla="*/ 398452 h 1335456"/>
              <a:gd name="connsiteX99" fmla="*/ 393935 w 1293141"/>
              <a:gd name="connsiteY99" fmla="*/ 378970 h 1335456"/>
              <a:gd name="connsiteX100" fmla="*/ 310042 w 1293141"/>
              <a:gd name="connsiteY100" fmla="*/ 376997 h 1335456"/>
              <a:gd name="connsiteX101" fmla="*/ 323891 w 1293141"/>
              <a:gd name="connsiteY101" fmla="*/ 383045 h 1335456"/>
              <a:gd name="connsiteX102" fmla="*/ 323891 w 1293141"/>
              <a:gd name="connsiteY102" fmla="*/ 409032 h 1335456"/>
              <a:gd name="connsiteX103" fmla="*/ 240119 w 1293141"/>
              <a:gd name="connsiteY103" fmla="*/ 492370 h 1335456"/>
              <a:gd name="connsiteX104" fmla="*/ 226607 w 1293141"/>
              <a:gd name="connsiteY104" fmla="*/ 497746 h 1335456"/>
              <a:gd name="connsiteX105" fmla="*/ 225706 w 1293141"/>
              <a:gd name="connsiteY105" fmla="*/ 497746 h 1335456"/>
              <a:gd name="connsiteX106" fmla="*/ 212195 w 1293141"/>
              <a:gd name="connsiteY106" fmla="*/ 491473 h 1335456"/>
              <a:gd name="connsiteX107" fmla="*/ 170759 w 1293141"/>
              <a:gd name="connsiteY107" fmla="*/ 444876 h 1335456"/>
              <a:gd name="connsiteX108" fmla="*/ 172561 w 1293141"/>
              <a:gd name="connsiteY108" fmla="*/ 417993 h 1335456"/>
              <a:gd name="connsiteX109" fmla="*/ 199584 w 1293141"/>
              <a:gd name="connsiteY109" fmla="*/ 419785 h 1335456"/>
              <a:gd name="connsiteX110" fmla="*/ 227508 w 1293141"/>
              <a:gd name="connsiteY110" fmla="*/ 451149 h 1335456"/>
              <a:gd name="connsiteX111" fmla="*/ 296868 w 1293141"/>
              <a:gd name="connsiteY111" fmla="*/ 383045 h 1335456"/>
              <a:gd name="connsiteX112" fmla="*/ 310042 w 1293141"/>
              <a:gd name="connsiteY112" fmla="*/ 376997 h 1335456"/>
              <a:gd name="connsiteX113" fmla="*/ 1128960 w 1293141"/>
              <a:gd name="connsiteY113" fmla="*/ 267130 h 1335456"/>
              <a:gd name="connsiteX114" fmla="*/ 1062862 w 1293141"/>
              <a:gd name="connsiteY114" fmla="*/ 512836 h 1335456"/>
              <a:gd name="connsiteX115" fmla="*/ 1147069 w 1293141"/>
              <a:gd name="connsiteY115" fmla="*/ 535419 h 1335456"/>
              <a:gd name="connsiteX116" fmla="*/ 1213168 w 1293141"/>
              <a:gd name="connsiteY116" fmla="*/ 289713 h 1335456"/>
              <a:gd name="connsiteX117" fmla="*/ 147138 w 1293141"/>
              <a:gd name="connsiteY117" fmla="*/ 248078 h 1335456"/>
              <a:gd name="connsiteX118" fmla="*/ 120960 w 1293141"/>
              <a:gd name="connsiteY118" fmla="*/ 273429 h 1335456"/>
              <a:gd name="connsiteX119" fmla="*/ 120960 w 1293141"/>
              <a:gd name="connsiteY119" fmla="*/ 1188782 h 1335456"/>
              <a:gd name="connsiteX120" fmla="*/ 147138 w 1293141"/>
              <a:gd name="connsiteY120" fmla="*/ 1215038 h 1335456"/>
              <a:gd name="connsiteX121" fmla="*/ 641810 w 1293141"/>
              <a:gd name="connsiteY121" fmla="*/ 1215038 h 1335456"/>
              <a:gd name="connsiteX122" fmla="*/ 667987 w 1293141"/>
              <a:gd name="connsiteY122" fmla="*/ 1188782 h 1335456"/>
              <a:gd name="connsiteX123" fmla="*/ 667987 w 1293141"/>
              <a:gd name="connsiteY123" fmla="*/ 273429 h 1335456"/>
              <a:gd name="connsiteX124" fmla="*/ 641810 w 1293141"/>
              <a:gd name="connsiteY124" fmla="*/ 248078 h 1335456"/>
              <a:gd name="connsiteX125" fmla="*/ 612021 w 1293141"/>
              <a:gd name="connsiteY125" fmla="*/ 248078 h 1335456"/>
              <a:gd name="connsiteX126" fmla="*/ 605702 w 1293141"/>
              <a:gd name="connsiteY126" fmla="*/ 271618 h 1335456"/>
              <a:gd name="connsiteX127" fmla="*/ 574108 w 1293141"/>
              <a:gd name="connsiteY127" fmla="*/ 289726 h 1335456"/>
              <a:gd name="connsiteX128" fmla="*/ 214839 w 1293141"/>
              <a:gd name="connsiteY128" fmla="*/ 289726 h 1335456"/>
              <a:gd name="connsiteX129" fmla="*/ 183245 w 1293141"/>
              <a:gd name="connsiteY129" fmla="*/ 271618 h 1335456"/>
              <a:gd name="connsiteX130" fmla="*/ 176024 w 1293141"/>
              <a:gd name="connsiteY130" fmla="*/ 248078 h 1335456"/>
              <a:gd name="connsiteX131" fmla="*/ 1137109 w 1293141"/>
              <a:gd name="connsiteY131" fmla="*/ 230093 h 1335456"/>
              <a:gd name="connsiteX132" fmla="*/ 1224939 w 1293141"/>
              <a:gd name="connsiteY132" fmla="*/ 253580 h 1335456"/>
              <a:gd name="connsiteX133" fmla="*/ 1251197 w 1293141"/>
              <a:gd name="connsiteY133" fmla="*/ 297843 h 1335456"/>
              <a:gd name="connsiteX134" fmla="*/ 1248481 w 1293141"/>
              <a:gd name="connsiteY134" fmla="*/ 304166 h 1335456"/>
              <a:gd name="connsiteX135" fmla="*/ 1283794 w 1293141"/>
              <a:gd name="connsiteY135" fmla="*/ 334880 h 1335456"/>
              <a:gd name="connsiteX136" fmla="*/ 1290132 w 1293141"/>
              <a:gd name="connsiteY136" fmla="*/ 389983 h 1335456"/>
              <a:gd name="connsiteX137" fmla="*/ 1186004 w 1293141"/>
              <a:gd name="connsiteY137" fmla="*/ 781126 h 1335456"/>
              <a:gd name="connsiteX138" fmla="*/ 1148880 w 1293141"/>
              <a:gd name="connsiteY138" fmla="*/ 771189 h 1335456"/>
              <a:gd name="connsiteX139" fmla="*/ 1253913 w 1293141"/>
              <a:gd name="connsiteY139" fmla="*/ 380046 h 1335456"/>
              <a:gd name="connsiteX140" fmla="*/ 1250292 w 1293141"/>
              <a:gd name="connsiteY140" fmla="*/ 353850 h 1335456"/>
              <a:gd name="connsiteX141" fmla="*/ 1238521 w 1293141"/>
              <a:gd name="connsiteY141" fmla="*/ 341203 h 1335456"/>
              <a:gd name="connsiteX142" fmla="*/ 1145258 w 1293141"/>
              <a:gd name="connsiteY142" fmla="*/ 690792 h 1335456"/>
              <a:gd name="connsiteX143" fmla="*/ 1167895 w 1293141"/>
              <a:gd name="connsiteY143" fmla="*/ 690792 h 1335456"/>
              <a:gd name="connsiteX144" fmla="*/ 1169706 w 1293141"/>
              <a:gd name="connsiteY144" fmla="*/ 690792 h 1335456"/>
              <a:gd name="connsiteX145" fmla="*/ 1147975 w 1293141"/>
              <a:gd name="connsiteY145" fmla="*/ 771189 h 1335456"/>
              <a:gd name="connsiteX146" fmla="*/ 1147069 w 1293141"/>
              <a:gd name="connsiteY146" fmla="*/ 771189 h 1335456"/>
              <a:gd name="connsiteX147" fmla="*/ 1126244 w 1293141"/>
              <a:gd name="connsiteY147" fmla="*/ 758542 h 1335456"/>
              <a:gd name="connsiteX148" fmla="*/ 1042036 w 1293141"/>
              <a:gd name="connsiteY148" fmla="*/ 1072902 h 1335456"/>
              <a:gd name="connsiteX149" fmla="*/ 1032982 w 1293141"/>
              <a:gd name="connsiteY149" fmla="*/ 1108132 h 1335456"/>
              <a:gd name="connsiteX150" fmla="*/ 1030265 w 1293141"/>
              <a:gd name="connsiteY150" fmla="*/ 1113552 h 1335456"/>
              <a:gd name="connsiteX151" fmla="*/ 937909 w 1293141"/>
              <a:gd name="connsiteY151" fmla="*/ 1257182 h 1335456"/>
              <a:gd name="connsiteX152" fmla="*/ 912556 w 1293141"/>
              <a:gd name="connsiteY152" fmla="*/ 1271635 h 1335456"/>
              <a:gd name="connsiteX153" fmla="*/ 904407 w 1293141"/>
              <a:gd name="connsiteY153" fmla="*/ 1269828 h 1335456"/>
              <a:gd name="connsiteX154" fmla="*/ 881770 w 1293141"/>
              <a:gd name="connsiteY154" fmla="*/ 1241825 h 1335456"/>
              <a:gd name="connsiteX155" fmla="*/ 873621 w 1293141"/>
              <a:gd name="connsiteY155" fmla="*/ 1071999 h 1335456"/>
              <a:gd name="connsiteX156" fmla="*/ 874526 w 1293141"/>
              <a:gd name="connsiteY156" fmla="*/ 1065675 h 1335456"/>
              <a:gd name="connsiteX157" fmla="*/ 879054 w 1293141"/>
              <a:gd name="connsiteY157" fmla="*/ 1048512 h 1335456"/>
              <a:gd name="connsiteX158" fmla="*/ 884486 w 1293141"/>
              <a:gd name="connsiteY158" fmla="*/ 1031349 h 1335456"/>
              <a:gd name="connsiteX159" fmla="*/ 890825 w 1293141"/>
              <a:gd name="connsiteY159" fmla="*/ 1006055 h 1335456"/>
              <a:gd name="connsiteX160" fmla="*/ 1092742 w 1293141"/>
              <a:gd name="connsiteY160" fmla="*/ 255387 h 1335456"/>
              <a:gd name="connsiteX161" fmla="*/ 1109946 w 1293141"/>
              <a:gd name="connsiteY161" fmla="*/ 233707 h 1335456"/>
              <a:gd name="connsiteX162" fmla="*/ 1137109 w 1293141"/>
              <a:gd name="connsiteY162" fmla="*/ 230093 h 1335456"/>
              <a:gd name="connsiteX163" fmla="*/ 231990 w 1293141"/>
              <a:gd name="connsiteY163" fmla="*/ 205524 h 1335456"/>
              <a:gd name="connsiteX164" fmla="*/ 214839 w 1293141"/>
              <a:gd name="connsiteY164" fmla="*/ 249889 h 1335456"/>
              <a:gd name="connsiteX165" fmla="*/ 214839 w 1293141"/>
              <a:gd name="connsiteY165" fmla="*/ 251700 h 1335456"/>
              <a:gd name="connsiteX166" fmla="*/ 574108 w 1293141"/>
              <a:gd name="connsiteY166" fmla="*/ 251700 h 1335456"/>
              <a:gd name="connsiteX167" fmla="*/ 592162 w 1293141"/>
              <a:gd name="connsiteY167" fmla="*/ 243551 h 1335456"/>
              <a:gd name="connsiteX168" fmla="*/ 575011 w 1293141"/>
              <a:gd name="connsiteY168" fmla="*/ 249889 h 1335456"/>
              <a:gd name="connsiteX169" fmla="*/ 556054 w 1293141"/>
              <a:gd name="connsiteY169" fmla="*/ 205524 h 1335456"/>
              <a:gd name="connsiteX170" fmla="*/ 82144 w 1293141"/>
              <a:gd name="connsiteY170" fmla="*/ 163876 h 1335456"/>
              <a:gd name="connsiteX171" fmla="*/ 37913 w 1293141"/>
              <a:gd name="connsiteY171" fmla="*/ 208240 h 1335456"/>
              <a:gd name="connsiteX172" fmla="*/ 37913 w 1293141"/>
              <a:gd name="connsiteY172" fmla="*/ 1253065 h 1335456"/>
              <a:gd name="connsiteX173" fmla="*/ 82144 w 1293141"/>
              <a:gd name="connsiteY173" fmla="*/ 1297429 h 1335456"/>
              <a:gd name="connsiteX174" fmla="*/ 706803 w 1293141"/>
              <a:gd name="connsiteY174" fmla="*/ 1297429 h 1335456"/>
              <a:gd name="connsiteX175" fmla="*/ 751034 w 1293141"/>
              <a:gd name="connsiteY175" fmla="*/ 1253065 h 1335456"/>
              <a:gd name="connsiteX176" fmla="*/ 751034 w 1293141"/>
              <a:gd name="connsiteY176" fmla="*/ 208240 h 1335456"/>
              <a:gd name="connsiteX177" fmla="*/ 706803 w 1293141"/>
              <a:gd name="connsiteY177" fmla="*/ 163876 h 1335456"/>
              <a:gd name="connsiteX178" fmla="*/ 580427 w 1293141"/>
              <a:gd name="connsiteY178" fmla="*/ 163876 h 1335456"/>
              <a:gd name="connsiteX179" fmla="*/ 599383 w 1293141"/>
              <a:gd name="connsiteY179" fmla="*/ 210051 h 1335456"/>
              <a:gd name="connsiteX180" fmla="*/ 641810 w 1293141"/>
              <a:gd name="connsiteY180" fmla="*/ 210051 h 1335456"/>
              <a:gd name="connsiteX181" fmla="*/ 704998 w 1293141"/>
              <a:gd name="connsiteY181" fmla="*/ 273429 h 1335456"/>
              <a:gd name="connsiteX182" fmla="*/ 704998 w 1293141"/>
              <a:gd name="connsiteY182" fmla="*/ 1188782 h 1335456"/>
              <a:gd name="connsiteX183" fmla="*/ 641810 w 1293141"/>
              <a:gd name="connsiteY183" fmla="*/ 1252160 h 1335456"/>
              <a:gd name="connsiteX184" fmla="*/ 147138 w 1293141"/>
              <a:gd name="connsiteY184" fmla="*/ 1252160 h 1335456"/>
              <a:gd name="connsiteX185" fmla="*/ 83047 w 1293141"/>
              <a:gd name="connsiteY185" fmla="*/ 1188782 h 1335456"/>
              <a:gd name="connsiteX186" fmla="*/ 83047 w 1293141"/>
              <a:gd name="connsiteY186" fmla="*/ 273429 h 1335456"/>
              <a:gd name="connsiteX187" fmla="*/ 147138 w 1293141"/>
              <a:gd name="connsiteY187" fmla="*/ 210051 h 1335456"/>
              <a:gd name="connsiteX188" fmla="*/ 189564 w 1293141"/>
              <a:gd name="connsiteY188" fmla="*/ 210051 h 1335456"/>
              <a:gd name="connsiteX189" fmla="*/ 207618 w 1293141"/>
              <a:gd name="connsiteY189" fmla="*/ 163876 h 1335456"/>
              <a:gd name="connsiteX190" fmla="*/ 392930 w 1293141"/>
              <a:gd name="connsiteY190" fmla="*/ 83773 h 1335456"/>
              <a:gd name="connsiteX191" fmla="*/ 413957 w 1293141"/>
              <a:gd name="connsiteY191" fmla="*/ 104313 h 1335456"/>
              <a:gd name="connsiteX192" fmla="*/ 392930 w 1293141"/>
              <a:gd name="connsiteY192" fmla="*/ 126721 h 1335456"/>
              <a:gd name="connsiteX193" fmla="*/ 370989 w 1293141"/>
              <a:gd name="connsiteY193" fmla="*/ 104313 h 1335456"/>
              <a:gd name="connsiteX194" fmla="*/ 392930 w 1293141"/>
              <a:gd name="connsiteY194" fmla="*/ 83773 h 1335456"/>
              <a:gd name="connsiteX195" fmla="*/ 246433 w 1293141"/>
              <a:gd name="connsiteY195" fmla="*/ 38026 h 1335456"/>
              <a:gd name="connsiteX196" fmla="*/ 246433 w 1293141"/>
              <a:gd name="connsiteY196" fmla="*/ 167498 h 1335456"/>
              <a:gd name="connsiteX197" fmla="*/ 541611 w 1293141"/>
              <a:gd name="connsiteY197" fmla="*/ 167498 h 1335456"/>
              <a:gd name="connsiteX198" fmla="*/ 541611 w 1293141"/>
              <a:gd name="connsiteY198" fmla="*/ 38026 h 1335456"/>
              <a:gd name="connsiteX199" fmla="*/ 244628 w 1293141"/>
              <a:gd name="connsiteY199" fmla="*/ 0 h 1335456"/>
              <a:gd name="connsiteX200" fmla="*/ 543417 w 1293141"/>
              <a:gd name="connsiteY200" fmla="*/ 0 h 1335456"/>
              <a:gd name="connsiteX201" fmla="*/ 580427 w 1293141"/>
              <a:gd name="connsiteY201" fmla="*/ 37121 h 1335456"/>
              <a:gd name="connsiteX202" fmla="*/ 580427 w 1293141"/>
              <a:gd name="connsiteY202" fmla="*/ 125849 h 1335456"/>
              <a:gd name="connsiteX203" fmla="*/ 706803 w 1293141"/>
              <a:gd name="connsiteY203" fmla="*/ 125849 h 1335456"/>
              <a:gd name="connsiteX204" fmla="*/ 788947 w 1293141"/>
              <a:gd name="connsiteY204" fmla="*/ 208240 h 1335456"/>
              <a:gd name="connsiteX205" fmla="*/ 788947 w 1293141"/>
              <a:gd name="connsiteY205" fmla="*/ 1253065 h 1335456"/>
              <a:gd name="connsiteX206" fmla="*/ 706803 w 1293141"/>
              <a:gd name="connsiteY206" fmla="*/ 1335456 h 1335456"/>
              <a:gd name="connsiteX207" fmla="*/ 82144 w 1293141"/>
              <a:gd name="connsiteY207" fmla="*/ 1335456 h 1335456"/>
              <a:gd name="connsiteX208" fmla="*/ 0 w 1293141"/>
              <a:gd name="connsiteY208" fmla="*/ 1253065 h 1335456"/>
              <a:gd name="connsiteX209" fmla="*/ 0 w 1293141"/>
              <a:gd name="connsiteY209" fmla="*/ 208240 h 1335456"/>
              <a:gd name="connsiteX210" fmla="*/ 82144 w 1293141"/>
              <a:gd name="connsiteY210" fmla="*/ 125849 h 1335456"/>
              <a:gd name="connsiteX211" fmla="*/ 208520 w 1293141"/>
              <a:gd name="connsiteY211" fmla="*/ 125849 h 1335456"/>
              <a:gd name="connsiteX212" fmla="*/ 208520 w 1293141"/>
              <a:gd name="connsiteY212" fmla="*/ 37121 h 1335456"/>
              <a:gd name="connsiteX213" fmla="*/ 244628 w 1293141"/>
              <a:gd name="connsiteY213" fmla="*/ 0 h 1335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</a:cxnLst>
            <a:rect l="l" t="t" r="r" b="b"/>
            <a:pathLst>
              <a:path w="1293141" h="1335456">
                <a:moveTo>
                  <a:pt x="912556" y="1096388"/>
                </a:moveTo>
                <a:lnTo>
                  <a:pt x="917988" y="1217435"/>
                </a:lnTo>
                <a:lnTo>
                  <a:pt x="984992" y="1114455"/>
                </a:lnTo>
                <a:close/>
                <a:moveTo>
                  <a:pt x="521865" y="1089037"/>
                </a:moveTo>
                <a:lnTo>
                  <a:pt x="606139" y="1089037"/>
                </a:lnTo>
                <a:cubicBezTo>
                  <a:pt x="617131" y="1089037"/>
                  <a:pt x="625375" y="1098314"/>
                  <a:pt x="625375" y="1108519"/>
                </a:cubicBezTo>
                <a:cubicBezTo>
                  <a:pt x="625375" y="1119651"/>
                  <a:pt x="617131" y="1128001"/>
                  <a:pt x="606139" y="1128001"/>
                </a:cubicBezTo>
                <a:lnTo>
                  <a:pt x="521865" y="1128001"/>
                </a:lnTo>
                <a:cubicBezTo>
                  <a:pt x="510873" y="1128001"/>
                  <a:pt x="502629" y="1119651"/>
                  <a:pt x="502629" y="1108519"/>
                </a:cubicBezTo>
                <a:cubicBezTo>
                  <a:pt x="502629" y="1098314"/>
                  <a:pt x="510873" y="1089037"/>
                  <a:pt x="521865" y="1089037"/>
                </a:cubicBezTo>
                <a:close/>
                <a:moveTo>
                  <a:pt x="190455" y="1089037"/>
                </a:moveTo>
                <a:lnTo>
                  <a:pt x="395040" y="1089037"/>
                </a:lnTo>
                <a:cubicBezTo>
                  <a:pt x="405855" y="1089037"/>
                  <a:pt x="413967" y="1098314"/>
                  <a:pt x="413967" y="1108519"/>
                </a:cubicBezTo>
                <a:cubicBezTo>
                  <a:pt x="413967" y="1119651"/>
                  <a:pt x="405855" y="1128001"/>
                  <a:pt x="395040" y="1128001"/>
                </a:cubicBezTo>
                <a:lnTo>
                  <a:pt x="190455" y="1128001"/>
                </a:lnTo>
                <a:cubicBezTo>
                  <a:pt x="180542" y="1128001"/>
                  <a:pt x="171529" y="1119651"/>
                  <a:pt x="171529" y="1108519"/>
                </a:cubicBezTo>
                <a:cubicBezTo>
                  <a:pt x="171529" y="1098314"/>
                  <a:pt x="180542" y="1089037"/>
                  <a:pt x="190455" y="1089037"/>
                </a:cubicBezTo>
                <a:close/>
                <a:moveTo>
                  <a:pt x="393935" y="961385"/>
                </a:moveTo>
                <a:lnTo>
                  <a:pt x="602448" y="961385"/>
                </a:lnTo>
                <a:cubicBezTo>
                  <a:pt x="613279" y="961385"/>
                  <a:pt x="621403" y="970451"/>
                  <a:pt x="621403" y="981331"/>
                </a:cubicBezTo>
                <a:cubicBezTo>
                  <a:pt x="621403" y="991303"/>
                  <a:pt x="613279" y="1000370"/>
                  <a:pt x="602448" y="1000370"/>
                </a:cubicBezTo>
                <a:lnTo>
                  <a:pt x="393935" y="1000370"/>
                </a:lnTo>
                <a:cubicBezTo>
                  <a:pt x="383103" y="1000370"/>
                  <a:pt x="374979" y="991303"/>
                  <a:pt x="374979" y="981331"/>
                </a:cubicBezTo>
                <a:cubicBezTo>
                  <a:pt x="374979" y="970451"/>
                  <a:pt x="383103" y="961385"/>
                  <a:pt x="393935" y="961385"/>
                </a:cubicBezTo>
                <a:close/>
                <a:moveTo>
                  <a:pt x="204470" y="879405"/>
                </a:moveTo>
                <a:cubicBezTo>
                  <a:pt x="209485" y="879405"/>
                  <a:pt x="214500" y="881197"/>
                  <a:pt x="218147" y="884781"/>
                </a:cubicBezTo>
                <a:lnTo>
                  <a:pt x="246413" y="913456"/>
                </a:lnTo>
                <a:lnTo>
                  <a:pt x="275591" y="884781"/>
                </a:lnTo>
                <a:cubicBezTo>
                  <a:pt x="279238" y="881197"/>
                  <a:pt x="284025" y="879405"/>
                  <a:pt x="288812" y="879405"/>
                </a:cubicBezTo>
                <a:cubicBezTo>
                  <a:pt x="293599" y="879405"/>
                  <a:pt x="298386" y="881197"/>
                  <a:pt x="302033" y="884781"/>
                </a:cubicBezTo>
                <a:cubicBezTo>
                  <a:pt x="310239" y="891950"/>
                  <a:pt x="310239" y="904495"/>
                  <a:pt x="302033" y="911664"/>
                </a:cubicBezTo>
                <a:lnTo>
                  <a:pt x="273767" y="939443"/>
                </a:lnTo>
                <a:lnTo>
                  <a:pt x="302033" y="967222"/>
                </a:lnTo>
                <a:cubicBezTo>
                  <a:pt x="310239" y="975287"/>
                  <a:pt x="310239" y="986937"/>
                  <a:pt x="302033" y="995002"/>
                </a:cubicBezTo>
                <a:cubicBezTo>
                  <a:pt x="298386" y="998586"/>
                  <a:pt x="293827" y="1000378"/>
                  <a:pt x="289268" y="1000378"/>
                </a:cubicBezTo>
                <a:cubicBezTo>
                  <a:pt x="283797" y="1000378"/>
                  <a:pt x="279238" y="998586"/>
                  <a:pt x="275591" y="995002"/>
                </a:cubicBezTo>
                <a:lnTo>
                  <a:pt x="246413" y="967222"/>
                </a:lnTo>
                <a:lnTo>
                  <a:pt x="218147" y="995002"/>
                </a:lnTo>
                <a:cubicBezTo>
                  <a:pt x="213588" y="998586"/>
                  <a:pt x="209029" y="1000378"/>
                  <a:pt x="204470" y="1000378"/>
                </a:cubicBezTo>
                <a:cubicBezTo>
                  <a:pt x="198999" y="1000378"/>
                  <a:pt x="194440" y="998586"/>
                  <a:pt x="190792" y="995002"/>
                </a:cubicBezTo>
                <a:cubicBezTo>
                  <a:pt x="183498" y="986937"/>
                  <a:pt x="183498" y="975287"/>
                  <a:pt x="190792" y="967222"/>
                </a:cubicBezTo>
                <a:lnTo>
                  <a:pt x="219058" y="939443"/>
                </a:lnTo>
                <a:lnTo>
                  <a:pt x="190792" y="911664"/>
                </a:lnTo>
                <a:cubicBezTo>
                  <a:pt x="183498" y="904495"/>
                  <a:pt x="183498" y="891950"/>
                  <a:pt x="190792" y="884781"/>
                </a:cubicBezTo>
                <a:cubicBezTo>
                  <a:pt x="194440" y="881197"/>
                  <a:pt x="199455" y="879405"/>
                  <a:pt x="204470" y="879405"/>
                </a:cubicBezTo>
                <a:close/>
                <a:moveTo>
                  <a:pt x="393935" y="877614"/>
                </a:moveTo>
                <a:lnTo>
                  <a:pt x="602448" y="877614"/>
                </a:lnTo>
                <a:cubicBezTo>
                  <a:pt x="613279" y="877614"/>
                  <a:pt x="621403" y="886891"/>
                  <a:pt x="621403" y="897096"/>
                </a:cubicBezTo>
                <a:cubicBezTo>
                  <a:pt x="621403" y="908228"/>
                  <a:pt x="613279" y="916578"/>
                  <a:pt x="602448" y="916578"/>
                </a:cubicBezTo>
                <a:lnTo>
                  <a:pt x="393935" y="916578"/>
                </a:lnTo>
                <a:cubicBezTo>
                  <a:pt x="383103" y="916578"/>
                  <a:pt x="374979" y="908228"/>
                  <a:pt x="374979" y="897096"/>
                </a:cubicBezTo>
                <a:cubicBezTo>
                  <a:pt x="374979" y="886891"/>
                  <a:pt x="383103" y="877614"/>
                  <a:pt x="393935" y="877614"/>
                </a:cubicBezTo>
                <a:close/>
                <a:moveTo>
                  <a:pt x="393935" y="714058"/>
                </a:moveTo>
                <a:lnTo>
                  <a:pt x="602448" y="714058"/>
                </a:lnTo>
                <a:cubicBezTo>
                  <a:pt x="613279" y="714058"/>
                  <a:pt x="621403" y="722606"/>
                  <a:pt x="621403" y="734004"/>
                </a:cubicBezTo>
                <a:cubicBezTo>
                  <a:pt x="621403" y="744451"/>
                  <a:pt x="613279" y="752999"/>
                  <a:pt x="602448" y="752999"/>
                </a:cubicBezTo>
                <a:lnTo>
                  <a:pt x="393935" y="752999"/>
                </a:lnTo>
                <a:cubicBezTo>
                  <a:pt x="383103" y="752999"/>
                  <a:pt x="374979" y="744451"/>
                  <a:pt x="374979" y="734004"/>
                </a:cubicBezTo>
                <a:cubicBezTo>
                  <a:pt x="374979" y="722606"/>
                  <a:pt x="383103" y="714058"/>
                  <a:pt x="393935" y="714058"/>
                </a:cubicBezTo>
                <a:close/>
                <a:moveTo>
                  <a:pt x="393935" y="630287"/>
                </a:moveTo>
                <a:lnTo>
                  <a:pt x="602448" y="630287"/>
                </a:lnTo>
                <a:cubicBezTo>
                  <a:pt x="613279" y="630287"/>
                  <a:pt x="621403" y="638637"/>
                  <a:pt x="621403" y="649769"/>
                </a:cubicBezTo>
                <a:cubicBezTo>
                  <a:pt x="621403" y="659974"/>
                  <a:pt x="613279" y="669251"/>
                  <a:pt x="602448" y="669251"/>
                </a:cubicBezTo>
                <a:lnTo>
                  <a:pt x="393935" y="669251"/>
                </a:lnTo>
                <a:cubicBezTo>
                  <a:pt x="383103" y="669251"/>
                  <a:pt x="374979" y="659974"/>
                  <a:pt x="374979" y="649769"/>
                </a:cubicBezTo>
                <a:cubicBezTo>
                  <a:pt x="374979" y="638637"/>
                  <a:pt x="383103" y="630287"/>
                  <a:pt x="393935" y="630287"/>
                </a:cubicBezTo>
                <a:close/>
                <a:moveTo>
                  <a:pt x="310042" y="628314"/>
                </a:moveTo>
                <a:cubicBezTo>
                  <a:pt x="314883" y="628314"/>
                  <a:pt x="319838" y="630330"/>
                  <a:pt x="323891" y="634362"/>
                </a:cubicBezTo>
                <a:cubicBezTo>
                  <a:pt x="330196" y="641531"/>
                  <a:pt x="330196" y="654077"/>
                  <a:pt x="323891" y="661246"/>
                </a:cubicBezTo>
                <a:lnTo>
                  <a:pt x="240119" y="743689"/>
                </a:lnTo>
                <a:cubicBezTo>
                  <a:pt x="236516" y="747274"/>
                  <a:pt x="232012" y="749066"/>
                  <a:pt x="226607" y="749066"/>
                </a:cubicBezTo>
                <a:lnTo>
                  <a:pt x="225706" y="749066"/>
                </a:lnTo>
                <a:cubicBezTo>
                  <a:pt x="220302" y="749066"/>
                  <a:pt x="215798" y="746378"/>
                  <a:pt x="212195" y="742793"/>
                </a:cubicBezTo>
                <a:lnTo>
                  <a:pt x="170759" y="696195"/>
                </a:lnTo>
                <a:cubicBezTo>
                  <a:pt x="163553" y="688130"/>
                  <a:pt x="164454" y="676480"/>
                  <a:pt x="172561" y="669311"/>
                </a:cubicBezTo>
                <a:cubicBezTo>
                  <a:pt x="180668" y="663038"/>
                  <a:pt x="192378" y="663038"/>
                  <a:pt x="199584" y="671103"/>
                </a:cubicBezTo>
                <a:lnTo>
                  <a:pt x="227508" y="702468"/>
                </a:lnTo>
                <a:lnTo>
                  <a:pt x="296868" y="634362"/>
                </a:lnTo>
                <a:cubicBezTo>
                  <a:pt x="300471" y="630330"/>
                  <a:pt x="305200" y="628314"/>
                  <a:pt x="310042" y="628314"/>
                </a:cubicBezTo>
                <a:close/>
                <a:moveTo>
                  <a:pt x="1052902" y="548969"/>
                </a:moveTo>
                <a:lnTo>
                  <a:pt x="924327" y="1028639"/>
                </a:lnTo>
                <a:lnTo>
                  <a:pt x="917083" y="1057545"/>
                </a:lnTo>
                <a:lnTo>
                  <a:pt x="1000385" y="1080129"/>
                </a:lnTo>
                <a:lnTo>
                  <a:pt x="1009440" y="1050319"/>
                </a:lnTo>
                <a:lnTo>
                  <a:pt x="1012156" y="1037672"/>
                </a:lnTo>
                <a:lnTo>
                  <a:pt x="1137109" y="571553"/>
                </a:lnTo>
                <a:close/>
                <a:moveTo>
                  <a:pt x="393935" y="458753"/>
                </a:moveTo>
                <a:lnTo>
                  <a:pt x="602448" y="458753"/>
                </a:lnTo>
                <a:cubicBezTo>
                  <a:pt x="613279" y="458753"/>
                  <a:pt x="621403" y="467819"/>
                  <a:pt x="621403" y="478699"/>
                </a:cubicBezTo>
                <a:cubicBezTo>
                  <a:pt x="621403" y="488671"/>
                  <a:pt x="613279" y="497738"/>
                  <a:pt x="602448" y="497738"/>
                </a:cubicBezTo>
                <a:lnTo>
                  <a:pt x="393935" y="497738"/>
                </a:lnTo>
                <a:cubicBezTo>
                  <a:pt x="383103" y="497738"/>
                  <a:pt x="374979" y="488671"/>
                  <a:pt x="374979" y="478699"/>
                </a:cubicBezTo>
                <a:cubicBezTo>
                  <a:pt x="374979" y="467819"/>
                  <a:pt x="383103" y="458753"/>
                  <a:pt x="393935" y="458753"/>
                </a:cubicBezTo>
                <a:close/>
                <a:moveTo>
                  <a:pt x="393935" y="378970"/>
                </a:moveTo>
                <a:lnTo>
                  <a:pt x="602448" y="378970"/>
                </a:lnTo>
                <a:cubicBezTo>
                  <a:pt x="613279" y="378970"/>
                  <a:pt x="621403" y="388247"/>
                  <a:pt x="621403" y="398452"/>
                </a:cubicBezTo>
                <a:cubicBezTo>
                  <a:pt x="621403" y="409584"/>
                  <a:pt x="613279" y="417934"/>
                  <a:pt x="602448" y="417934"/>
                </a:cubicBezTo>
                <a:lnTo>
                  <a:pt x="393935" y="417934"/>
                </a:lnTo>
                <a:cubicBezTo>
                  <a:pt x="383103" y="417934"/>
                  <a:pt x="374979" y="409584"/>
                  <a:pt x="374979" y="398452"/>
                </a:cubicBezTo>
                <a:cubicBezTo>
                  <a:pt x="374979" y="388247"/>
                  <a:pt x="383103" y="378970"/>
                  <a:pt x="393935" y="378970"/>
                </a:cubicBezTo>
                <a:close/>
                <a:moveTo>
                  <a:pt x="310042" y="376997"/>
                </a:moveTo>
                <a:cubicBezTo>
                  <a:pt x="314883" y="376997"/>
                  <a:pt x="319838" y="379013"/>
                  <a:pt x="323891" y="383045"/>
                </a:cubicBezTo>
                <a:cubicBezTo>
                  <a:pt x="330196" y="390214"/>
                  <a:pt x="330196" y="401863"/>
                  <a:pt x="323891" y="409032"/>
                </a:cubicBezTo>
                <a:lnTo>
                  <a:pt x="240119" y="492370"/>
                </a:lnTo>
                <a:cubicBezTo>
                  <a:pt x="236516" y="495954"/>
                  <a:pt x="232012" y="497746"/>
                  <a:pt x="226607" y="497746"/>
                </a:cubicBezTo>
                <a:lnTo>
                  <a:pt x="225706" y="497746"/>
                </a:lnTo>
                <a:cubicBezTo>
                  <a:pt x="220302" y="497746"/>
                  <a:pt x="215798" y="495058"/>
                  <a:pt x="212195" y="491473"/>
                </a:cubicBezTo>
                <a:lnTo>
                  <a:pt x="170759" y="444876"/>
                </a:lnTo>
                <a:cubicBezTo>
                  <a:pt x="163553" y="436811"/>
                  <a:pt x="164454" y="425162"/>
                  <a:pt x="172561" y="417993"/>
                </a:cubicBezTo>
                <a:cubicBezTo>
                  <a:pt x="180668" y="410824"/>
                  <a:pt x="192378" y="411720"/>
                  <a:pt x="199584" y="419785"/>
                </a:cubicBezTo>
                <a:lnTo>
                  <a:pt x="227508" y="451149"/>
                </a:lnTo>
                <a:lnTo>
                  <a:pt x="296868" y="383045"/>
                </a:lnTo>
                <a:cubicBezTo>
                  <a:pt x="300471" y="379013"/>
                  <a:pt x="305200" y="376997"/>
                  <a:pt x="310042" y="376997"/>
                </a:cubicBezTo>
                <a:close/>
                <a:moveTo>
                  <a:pt x="1128960" y="267130"/>
                </a:moveTo>
                <a:lnTo>
                  <a:pt x="1062862" y="512836"/>
                </a:lnTo>
                <a:lnTo>
                  <a:pt x="1147069" y="535419"/>
                </a:lnTo>
                <a:lnTo>
                  <a:pt x="1213168" y="289713"/>
                </a:lnTo>
                <a:close/>
                <a:moveTo>
                  <a:pt x="147138" y="248078"/>
                </a:moveTo>
                <a:cubicBezTo>
                  <a:pt x="133597" y="248078"/>
                  <a:pt x="120960" y="258943"/>
                  <a:pt x="120960" y="273429"/>
                </a:cubicBezTo>
                <a:lnTo>
                  <a:pt x="120960" y="1188782"/>
                </a:lnTo>
                <a:cubicBezTo>
                  <a:pt x="120960" y="1202363"/>
                  <a:pt x="133597" y="1215038"/>
                  <a:pt x="147138" y="1215038"/>
                </a:cubicBezTo>
                <a:lnTo>
                  <a:pt x="641810" y="1215038"/>
                </a:lnTo>
                <a:cubicBezTo>
                  <a:pt x="656252" y="1215038"/>
                  <a:pt x="667987" y="1202363"/>
                  <a:pt x="667987" y="1188782"/>
                </a:cubicBezTo>
                <a:lnTo>
                  <a:pt x="667987" y="273429"/>
                </a:lnTo>
                <a:cubicBezTo>
                  <a:pt x="667987" y="258943"/>
                  <a:pt x="656252" y="248078"/>
                  <a:pt x="641810" y="248078"/>
                </a:cubicBezTo>
                <a:lnTo>
                  <a:pt x="612021" y="248078"/>
                </a:lnTo>
                <a:cubicBezTo>
                  <a:pt x="612924" y="256227"/>
                  <a:pt x="611118" y="265281"/>
                  <a:pt x="605702" y="271618"/>
                </a:cubicBezTo>
                <a:cubicBezTo>
                  <a:pt x="598481" y="282483"/>
                  <a:pt x="586746" y="289726"/>
                  <a:pt x="574108" y="289726"/>
                </a:cubicBezTo>
                <a:lnTo>
                  <a:pt x="214839" y="289726"/>
                </a:lnTo>
                <a:cubicBezTo>
                  <a:pt x="202202" y="289726"/>
                  <a:pt x="190467" y="282483"/>
                  <a:pt x="183245" y="271618"/>
                </a:cubicBezTo>
                <a:cubicBezTo>
                  <a:pt x="177829" y="265281"/>
                  <a:pt x="176024" y="256227"/>
                  <a:pt x="176024" y="248078"/>
                </a:cubicBezTo>
                <a:close/>
                <a:moveTo>
                  <a:pt x="1137109" y="230093"/>
                </a:moveTo>
                <a:lnTo>
                  <a:pt x="1224939" y="253580"/>
                </a:lnTo>
                <a:cubicBezTo>
                  <a:pt x="1243953" y="258097"/>
                  <a:pt x="1255724" y="277970"/>
                  <a:pt x="1251197" y="297843"/>
                </a:cubicBezTo>
                <a:lnTo>
                  <a:pt x="1248481" y="304166"/>
                </a:lnTo>
                <a:cubicBezTo>
                  <a:pt x="1262968" y="310490"/>
                  <a:pt x="1275644" y="320426"/>
                  <a:pt x="1283794" y="334880"/>
                </a:cubicBezTo>
                <a:cubicBezTo>
                  <a:pt x="1293754" y="351140"/>
                  <a:pt x="1295565" y="371013"/>
                  <a:pt x="1290132" y="389983"/>
                </a:cubicBezTo>
                <a:lnTo>
                  <a:pt x="1186004" y="781126"/>
                </a:lnTo>
                <a:lnTo>
                  <a:pt x="1148880" y="771189"/>
                </a:lnTo>
                <a:lnTo>
                  <a:pt x="1253913" y="380046"/>
                </a:lnTo>
                <a:cubicBezTo>
                  <a:pt x="1256630" y="371013"/>
                  <a:pt x="1255724" y="361076"/>
                  <a:pt x="1250292" y="353850"/>
                </a:cubicBezTo>
                <a:cubicBezTo>
                  <a:pt x="1247575" y="348430"/>
                  <a:pt x="1243048" y="344816"/>
                  <a:pt x="1238521" y="341203"/>
                </a:cubicBezTo>
                <a:lnTo>
                  <a:pt x="1145258" y="690792"/>
                </a:lnTo>
                <a:cubicBezTo>
                  <a:pt x="1152502" y="688082"/>
                  <a:pt x="1160651" y="688082"/>
                  <a:pt x="1167895" y="690792"/>
                </a:cubicBezTo>
                <a:lnTo>
                  <a:pt x="1169706" y="690792"/>
                </a:lnTo>
                <a:lnTo>
                  <a:pt x="1147975" y="771189"/>
                </a:lnTo>
                <a:lnTo>
                  <a:pt x="1147069" y="771189"/>
                </a:lnTo>
                <a:cubicBezTo>
                  <a:pt x="1138920" y="768479"/>
                  <a:pt x="1131677" y="764866"/>
                  <a:pt x="1126244" y="758542"/>
                </a:cubicBezTo>
                <a:lnTo>
                  <a:pt x="1042036" y="1072902"/>
                </a:lnTo>
                <a:lnTo>
                  <a:pt x="1032982" y="1108132"/>
                </a:lnTo>
                <a:cubicBezTo>
                  <a:pt x="1032076" y="1109938"/>
                  <a:pt x="1031171" y="1111745"/>
                  <a:pt x="1030265" y="1113552"/>
                </a:cubicBezTo>
                <a:lnTo>
                  <a:pt x="937909" y="1257182"/>
                </a:lnTo>
                <a:cubicBezTo>
                  <a:pt x="932476" y="1266215"/>
                  <a:pt x="923421" y="1271635"/>
                  <a:pt x="912556" y="1271635"/>
                </a:cubicBezTo>
                <a:cubicBezTo>
                  <a:pt x="909839" y="1271635"/>
                  <a:pt x="907123" y="1270732"/>
                  <a:pt x="904407" y="1269828"/>
                </a:cubicBezTo>
                <a:cubicBezTo>
                  <a:pt x="890825" y="1267118"/>
                  <a:pt x="881770" y="1255375"/>
                  <a:pt x="881770" y="1241825"/>
                </a:cubicBezTo>
                <a:lnTo>
                  <a:pt x="873621" y="1071999"/>
                </a:lnTo>
                <a:cubicBezTo>
                  <a:pt x="873621" y="1069289"/>
                  <a:pt x="873621" y="1067482"/>
                  <a:pt x="874526" y="1065675"/>
                </a:cubicBezTo>
                <a:lnTo>
                  <a:pt x="879054" y="1048512"/>
                </a:lnTo>
                <a:lnTo>
                  <a:pt x="884486" y="1031349"/>
                </a:lnTo>
                <a:lnTo>
                  <a:pt x="890825" y="1006055"/>
                </a:lnTo>
                <a:lnTo>
                  <a:pt x="1092742" y="255387"/>
                </a:lnTo>
                <a:cubicBezTo>
                  <a:pt x="1094553" y="246353"/>
                  <a:pt x="1100891" y="238223"/>
                  <a:pt x="1109946" y="233707"/>
                </a:cubicBezTo>
                <a:cubicBezTo>
                  <a:pt x="1118095" y="228287"/>
                  <a:pt x="1127149" y="227383"/>
                  <a:pt x="1137109" y="230093"/>
                </a:cubicBezTo>
                <a:close/>
                <a:moveTo>
                  <a:pt x="231990" y="205524"/>
                </a:moveTo>
                <a:lnTo>
                  <a:pt x="214839" y="249889"/>
                </a:lnTo>
                <a:lnTo>
                  <a:pt x="214839" y="251700"/>
                </a:lnTo>
                <a:lnTo>
                  <a:pt x="574108" y="251700"/>
                </a:lnTo>
                <a:lnTo>
                  <a:pt x="592162" y="243551"/>
                </a:lnTo>
                <a:lnTo>
                  <a:pt x="575011" y="249889"/>
                </a:lnTo>
                <a:lnTo>
                  <a:pt x="556054" y="205524"/>
                </a:lnTo>
                <a:close/>
                <a:moveTo>
                  <a:pt x="82144" y="163876"/>
                </a:moveTo>
                <a:cubicBezTo>
                  <a:pt x="57772" y="163876"/>
                  <a:pt x="37913" y="183795"/>
                  <a:pt x="37913" y="208240"/>
                </a:cubicBezTo>
                <a:lnTo>
                  <a:pt x="37913" y="1253065"/>
                </a:lnTo>
                <a:cubicBezTo>
                  <a:pt x="37913" y="1277511"/>
                  <a:pt x="57772" y="1297429"/>
                  <a:pt x="82144" y="1297429"/>
                </a:cubicBezTo>
                <a:lnTo>
                  <a:pt x="706803" y="1297429"/>
                </a:lnTo>
                <a:cubicBezTo>
                  <a:pt x="731175" y="1297429"/>
                  <a:pt x="751034" y="1277511"/>
                  <a:pt x="751034" y="1253065"/>
                </a:cubicBezTo>
                <a:lnTo>
                  <a:pt x="751034" y="208240"/>
                </a:lnTo>
                <a:cubicBezTo>
                  <a:pt x="751034" y="183795"/>
                  <a:pt x="731175" y="163876"/>
                  <a:pt x="706803" y="163876"/>
                </a:cubicBezTo>
                <a:lnTo>
                  <a:pt x="580427" y="163876"/>
                </a:lnTo>
                <a:lnTo>
                  <a:pt x="599383" y="210051"/>
                </a:lnTo>
                <a:lnTo>
                  <a:pt x="641810" y="210051"/>
                </a:lnTo>
                <a:cubicBezTo>
                  <a:pt x="677014" y="210051"/>
                  <a:pt x="704998" y="238119"/>
                  <a:pt x="704998" y="273429"/>
                </a:cubicBezTo>
                <a:lnTo>
                  <a:pt x="704998" y="1188782"/>
                </a:lnTo>
                <a:cubicBezTo>
                  <a:pt x="704998" y="1223187"/>
                  <a:pt x="677014" y="1252160"/>
                  <a:pt x="641810" y="1252160"/>
                </a:cubicBezTo>
                <a:lnTo>
                  <a:pt x="147138" y="1252160"/>
                </a:lnTo>
                <a:cubicBezTo>
                  <a:pt x="111933" y="1252160"/>
                  <a:pt x="83047" y="1223187"/>
                  <a:pt x="83047" y="1188782"/>
                </a:cubicBezTo>
                <a:lnTo>
                  <a:pt x="83047" y="273429"/>
                </a:lnTo>
                <a:cubicBezTo>
                  <a:pt x="83047" y="238119"/>
                  <a:pt x="111933" y="210051"/>
                  <a:pt x="147138" y="210051"/>
                </a:cubicBezTo>
                <a:lnTo>
                  <a:pt x="189564" y="210051"/>
                </a:lnTo>
                <a:lnTo>
                  <a:pt x="207618" y="163876"/>
                </a:lnTo>
                <a:close/>
                <a:moveTo>
                  <a:pt x="392930" y="83773"/>
                </a:moveTo>
                <a:cubicBezTo>
                  <a:pt x="404815" y="83773"/>
                  <a:pt x="413957" y="93109"/>
                  <a:pt x="413957" y="104313"/>
                </a:cubicBezTo>
                <a:cubicBezTo>
                  <a:pt x="413957" y="116451"/>
                  <a:pt x="404815" y="126721"/>
                  <a:pt x="392930" y="126721"/>
                </a:cubicBezTo>
                <a:cubicBezTo>
                  <a:pt x="381960" y="126721"/>
                  <a:pt x="370989" y="116451"/>
                  <a:pt x="370989" y="104313"/>
                </a:cubicBezTo>
                <a:cubicBezTo>
                  <a:pt x="370989" y="93109"/>
                  <a:pt x="381960" y="83773"/>
                  <a:pt x="392930" y="83773"/>
                </a:cubicBezTo>
                <a:close/>
                <a:moveTo>
                  <a:pt x="246433" y="38026"/>
                </a:moveTo>
                <a:lnTo>
                  <a:pt x="246433" y="167498"/>
                </a:lnTo>
                <a:lnTo>
                  <a:pt x="541611" y="167498"/>
                </a:lnTo>
                <a:lnTo>
                  <a:pt x="541611" y="38026"/>
                </a:lnTo>
                <a:close/>
                <a:moveTo>
                  <a:pt x="244628" y="0"/>
                </a:moveTo>
                <a:lnTo>
                  <a:pt x="543417" y="0"/>
                </a:lnTo>
                <a:cubicBezTo>
                  <a:pt x="564179" y="0"/>
                  <a:pt x="580427" y="16297"/>
                  <a:pt x="580427" y="37121"/>
                </a:cubicBezTo>
                <a:lnTo>
                  <a:pt x="580427" y="125849"/>
                </a:lnTo>
                <a:lnTo>
                  <a:pt x="706803" y="125849"/>
                </a:lnTo>
                <a:cubicBezTo>
                  <a:pt x="751937" y="125849"/>
                  <a:pt x="788947" y="162971"/>
                  <a:pt x="788947" y="208240"/>
                </a:cubicBezTo>
                <a:lnTo>
                  <a:pt x="788947" y="1253065"/>
                </a:lnTo>
                <a:cubicBezTo>
                  <a:pt x="788947" y="1299240"/>
                  <a:pt x="751937" y="1335456"/>
                  <a:pt x="706803" y="1335456"/>
                </a:cubicBezTo>
                <a:lnTo>
                  <a:pt x="82144" y="1335456"/>
                </a:lnTo>
                <a:cubicBezTo>
                  <a:pt x="37010" y="1335456"/>
                  <a:pt x="0" y="1299240"/>
                  <a:pt x="0" y="1253065"/>
                </a:cubicBezTo>
                <a:lnTo>
                  <a:pt x="0" y="208240"/>
                </a:lnTo>
                <a:cubicBezTo>
                  <a:pt x="0" y="162971"/>
                  <a:pt x="37010" y="125849"/>
                  <a:pt x="82144" y="125849"/>
                </a:cubicBezTo>
                <a:lnTo>
                  <a:pt x="208520" y="125849"/>
                </a:lnTo>
                <a:lnTo>
                  <a:pt x="208520" y="37121"/>
                </a:lnTo>
                <a:cubicBezTo>
                  <a:pt x="208520" y="16297"/>
                  <a:pt x="225671" y="0"/>
                  <a:pt x="2446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27" name="Freeform: Shape 326">
            <a:extLst>
              <a:ext uri="{FF2B5EF4-FFF2-40B4-BE49-F238E27FC236}">
                <a16:creationId xmlns:a16="http://schemas.microsoft.com/office/drawing/2014/main" id="{99B81079-BBD1-40C4-A309-3CC13A8AA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2914" y="5328146"/>
            <a:ext cx="844794" cy="1379338"/>
          </a:xfrm>
          <a:custGeom>
            <a:avLst/>
            <a:gdLst>
              <a:gd name="connsiteX0" fmla="*/ 606913 w 844794"/>
              <a:gd name="connsiteY0" fmla="*/ 1125011 h 1379338"/>
              <a:gd name="connsiteX1" fmla="*/ 589728 w 844794"/>
              <a:gd name="connsiteY1" fmla="*/ 1142208 h 1379338"/>
              <a:gd name="connsiteX2" fmla="*/ 589728 w 844794"/>
              <a:gd name="connsiteY2" fmla="*/ 1228190 h 1379338"/>
              <a:gd name="connsiteX3" fmla="*/ 693744 w 844794"/>
              <a:gd name="connsiteY3" fmla="*/ 1125011 h 1379338"/>
              <a:gd name="connsiteX4" fmla="*/ 187305 w 844794"/>
              <a:gd name="connsiteY4" fmla="*/ 1041167 h 1379338"/>
              <a:gd name="connsiteX5" fmla="*/ 419045 w 844794"/>
              <a:gd name="connsiteY5" fmla="*/ 1041167 h 1379338"/>
              <a:gd name="connsiteX6" fmla="*/ 437908 w 844794"/>
              <a:gd name="connsiteY6" fmla="*/ 1060649 h 1379338"/>
              <a:gd name="connsiteX7" fmla="*/ 419045 w 844794"/>
              <a:gd name="connsiteY7" fmla="*/ 1080131 h 1379338"/>
              <a:gd name="connsiteX8" fmla="*/ 187305 w 844794"/>
              <a:gd name="connsiteY8" fmla="*/ 1080131 h 1379338"/>
              <a:gd name="connsiteX9" fmla="*/ 167544 w 844794"/>
              <a:gd name="connsiteY9" fmla="*/ 1060649 h 1379338"/>
              <a:gd name="connsiteX10" fmla="*/ 187305 w 844794"/>
              <a:gd name="connsiteY10" fmla="*/ 1041167 h 1379338"/>
              <a:gd name="connsiteX11" fmla="*/ 187442 w 844794"/>
              <a:gd name="connsiteY11" fmla="*/ 957394 h 1379338"/>
              <a:gd name="connsiteX12" fmla="*/ 526613 w 844794"/>
              <a:gd name="connsiteY12" fmla="*/ 957394 h 1379338"/>
              <a:gd name="connsiteX13" fmla="*/ 545607 w 844794"/>
              <a:gd name="connsiteY13" fmla="*/ 976876 h 1379338"/>
              <a:gd name="connsiteX14" fmla="*/ 526613 w 844794"/>
              <a:gd name="connsiteY14" fmla="*/ 996358 h 1379338"/>
              <a:gd name="connsiteX15" fmla="*/ 187442 w 844794"/>
              <a:gd name="connsiteY15" fmla="*/ 996358 h 1379338"/>
              <a:gd name="connsiteX16" fmla="*/ 167544 w 844794"/>
              <a:gd name="connsiteY16" fmla="*/ 976876 h 1379338"/>
              <a:gd name="connsiteX17" fmla="*/ 187442 w 844794"/>
              <a:gd name="connsiteY17" fmla="*/ 957394 h 1379338"/>
              <a:gd name="connsiteX18" fmla="*/ 439852 w 844794"/>
              <a:gd name="connsiteY18" fmla="*/ 402887 h 1379338"/>
              <a:gd name="connsiteX19" fmla="*/ 439852 w 844794"/>
              <a:gd name="connsiteY19" fmla="*/ 608617 h 1379338"/>
              <a:gd name="connsiteX20" fmla="*/ 585506 w 844794"/>
              <a:gd name="connsiteY20" fmla="*/ 753624 h 1379338"/>
              <a:gd name="connsiteX21" fmla="*/ 635263 w 844794"/>
              <a:gd name="connsiteY21" fmla="*/ 616773 h 1379338"/>
              <a:gd name="connsiteX22" fmla="*/ 439852 w 844794"/>
              <a:gd name="connsiteY22" fmla="*/ 402887 h 1379338"/>
              <a:gd name="connsiteX23" fmla="*/ 401856 w 844794"/>
              <a:gd name="connsiteY23" fmla="*/ 402887 h 1379338"/>
              <a:gd name="connsiteX24" fmla="*/ 206445 w 844794"/>
              <a:gd name="connsiteY24" fmla="*/ 616773 h 1379338"/>
              <a:gd name="connsiteX25" fmla="*/ 420854 w 844794"/>
              <a:gd name="connsiteY25" fmla="*/ 830659 h 1379338"/>
              <a:gd name="connsiteX26" fmla="*/ 558365 w 844794"/>
              <a:gd name="connsiteY26" fmla="*/ 780813 h 1379338"/>
              <a:gd name="connsiteX27" fmla="*/ 401856 w 844794"/>
              <a:gd name="connsiteY27" fmla="*/ 624024 h 1379338"/>
              <a:gd name="connsiteX28" fmla="*/ 420854 w 844794"/>
              <a:gd name="connsiteY28" fmla="*/ 363010 h 1379338"/>
              <a:gd name="connsiteX29" fmla="*/ 673260 w 844794"/>
              <a:gd name="connsiteY29" fmla="*/ 616773 h 1379338"/>
              <a:gd name="connsiteX30" fmla="*/ 599076 w 844794"/>
              <a:gd name="connsiteY30" fmla="*/ 795314 h 1379338"/>
              <a:gd name="connsiteX31" fmla="*/ 420854 w 844794"/>
              <a:gd name="connsiteY31" fmla="*/ 868724 h 1379338"/>
              <a:gd name="connsiteX32" fmla="*/ 167544 w 844794"/>
              <a:gd name="connsiteY32" fmla="*/ 616773 h 1379338"/>
              <a:gd name="connsiteX33" fmla="*/ 420854 w 844794"/>
              <a:gd name="connsiteY33" fmla="*/ 363010 h 1379338"/>
              <a:gd name="connsiteX34" fmla="*/ 151954 w 844794"/>
              <a:gd name="connsiteY34" fmla="*/ 242560 h 1379338"/>
              <a:gd name="connsiteX35" fmla="*/ 123010 w 844794"/>
              <a:gd name="connsiteY35" fmla="*/ 271523 h 1379338"/>
              <a:gd name="connsiteX36" fmla="*/ 123010 w 844794"/>
              <a:gd name="connsiteY36" fmla="*/ 1226380 h 1379338"/>
              <a:gd name="connsiteX37" fmla="*/ 151954 w 844794"/>
              <a:gd name="connsiteY37" fmla="*/ 1254437 h 1379338"/>
              <a:gd name="connsiteX38" fmla="*/ 551739 w 844794"/>
              <a:gd name="connsiteY38" fmla="*/ 1254437 h 1379338"/>
              <a:gd name="connsiteX39" fmla="*/ 551739 w 844794"/>
              <a:gd name="connsiteY39" fmla="*/ 1142208 h 1379338"/>
              <a:gd name="connsiteX40" fmla="*/ 606913 w 844794"/>
              <a:gd name="connsiteY40" fmla="*/ 1086998 h 1379338"/>
              <a:gd name="connsiteX41" fmla="*/ 721783 w 844794"/>
              <a:gd name="connsiteY41" fmla="*/ 1086998 h 1379338"/>
              <a:gd name="connsiteX42" fmla="*/ 721783 w 844794"/>
              <a:gd name="connsiteY42" fmla="*/ 271523 h 1379338"/>
              <a:gd name="connsiteX43" fmla="*/ 692839 w 844794"/>
              <a:gd name="connsiteY43" fmla="*/ 242560 h 1379338"/>
              <a:gd name="connsiteX44" fmla="*/ 649424 w 844794"/>
              <a:gd name="connsiteY44" fmla="*/ 242560 h 1379338"/>
              <a:gd name="connsiteX45" fmla="*/ 643092 w 844794"/>
              <a:gd name="connsiteY45" fmla="*/ 257947 h 1379338"/>
              <a:gd name="connsiteX46" fmla="*/ 609626 w 844794"/>
              <a:gd name="connsiteY46" fmla="*/ 275143 h 1379338"/>
              <a:gd name="connsiteX47" fmla="*/ 235168 w 844794"/>
              <a:gd name="connsiteY47" fmla="*/ 275143 h 1379338"/>
              <a:gd name="connsiteX48" fmla="*/ 201701 w 844794"/>
              <a:gd name="connsiteY48" fmla="*/ 257947 h 1379338"/>
              <a:gd name="connsiteX49" fmla="*/ 195370 w 844794"/>
              <a:gd name="connsiteY49" fmla="*/ 242560 h 1379338"/>
              <a:gd name="connsiteX50" fmla="*/ 248735 w 844794"/>
              <a:gd name="connsiteY50" fmla="*/ 195496 h 1379338"/>
              <a:gd name="connsiteX51" fmla="*/ 232454 w 844794"/>
              <a:gd name="connsiteY51" fmla="*/ 235320 h 1379338"/>
              <a:gd name="connsiteX52" fmla="*/ 233359 w 844794"/>
              <a:gd name="connsiteY52" fmla="*/ 236225 h 1379338"/>
              <a:gd name="connsiteX53" fmla="*/ 235168 w 844794"/>
              <a:gd name="connsiteY53" fmla="*/ 238035 h 1379338"/>
              <a:gd name="connsiteX54" fmla="*/ 609626 w 844794"/>
              <a:gd name="connsiteY54" fmla="*/ 238035 h 1379338"/>
              <a:gd name="connsiteX55" fmla="*/ 611435 w 844794"/>
              <a:gd name="connsiteY55" fmla="*/ 236225 h 1379338"/>
              <a:gd name="connsiteX56" fmla="*/ 612340 w 844794"/>
              <a:gd name="connsiteY56" fmla="*/ 235320 h 1379338"/>
              <a:gd name="connsiteX57" fmla="*/ 596059 w 844794"/>
              <a:gd name="connsiteY57" fmla="*/ 195496 h 1379338"/>
              <a:gd name="connsiteX58" fmla="*/ 86831 w 844794"/>
              <a:gd name="connsiteY58" fmla="*/ 154768 h 1379338"/>
              <a:gd name="connsiteX59" fmla="*/ 37988 w 844794"/>
              <a:gd name="connsiteY59" fmla="*/ 203642 h 1379338"/>
              <a:gd name="connsiteX60" fmla="*/ 37988 w 844794"/>
              <a:gd name="connsiteY60" fmla="*/ 1293356 h 1379338"/>
              <a:gd name="connsiteX61" fmla="*/ 86831 w 844794"/>
              <a:gd name="connsiteY61" fmla="*/ 1342230 h 1379338"/>
              <a:gd name="connsiteX62" fmla="*/ 757963 w 844794"/>
              <a:gd name="connsiteY62" fmla="*/ 1342230 h 1379338"/>
              <a:gd name="connsiteX63" fmla="*/ 806805 w 844794"/>
              <a:gd name="connsiteY63" fmla="*/ 1293356 h 1379338"/>
              <a:gd name="connsiteX64" fmla="*/ 806805 w 844794"/>
              <a:gd name="connsiteY64" fmla="*/ 203642 h 1379338"/>
              <a:gd name="connsiteX65" fmla="*/ 757963 w 844794"/>
              <a:gd name="connsiteY65" fmla="*/ 154768 h 1379338"/>
              <a:gd name="connsiteX66" fmla="*/ 621385 w 844794"/>
              <a:gd name="connsiteY66" fmla="*/ 154768 h 1379338"/>
              <a:gd name="connsiteX67" fmla="*/ 641284 w 844794"/>
              <a:gd name="connsiteY67" fmla="*/ 204547 h 1379338"/>
              <a:gd name="connsiteX68" fmla="*/ 692839 w 844794"/>
              <a:gd name="connsiteY68" fmla="*/ 204547 h 1379338"/>
              <a:gd name="connsiteX69" fmla="*/ 759772 w 844794"/>
              <a:gd name="connsiteY69" fmla="*/ 271523 h 1379338"/>
              <a:gd name="connsiteX70" fmla="*/ 759772 w 844794"/>
              <a:gd name="connsiteY70" fmla="*/ 1086998 h 1379338"/>
              <a:gd name="connsiteX71" fmla="*/ 759772 w 844794"/>
              <a:gd name="connsiteY71" fmla="*/ 1219139 h 1379338"/>
              <a:gd name="connsiteX72" fmla="*/ 737159 w 844794"/>
              <a:gd name="connsiteY72" fmla="*/ 1272539 h 1379338"/>
              <a:gd name="connsiteX73" fmla="*/ 684699 w 844794"/>
              <a:gd name="connsiteY73" fmla="*/ 1294261 h 1379338"/>
              <a:gd name="connsiteX74" fmla="*/ 682890 w 844794"/>
              <a:gd name="connsiteY74" fmla="*/ 1294261 h 1379338"/>
              <a:gd name="connsiteX75" fmla="*/ 551739 w 844794"/>
              <a:gd name="connsiteY75" fmla="*/ 1293356 h 1379338"/>
              <a:gd name="connsiteX76" fmla="*/ 151954 w 844794"/>
              <a:gd name="connsiteY76" fmla="*/ 1293356 h 1379338"/>
              <a:gd name="connsiteX77" fmla="*/ 85022 w 844794"/>
              <a:gd name="connsiteY77" fmla="*/ 1226380 h 1379338"/>
              <a:gd name="connsiteX78" fmla="*/ 85022 w 844794"/>
              <a:gd name="connsiteY78" fmla="*/ 271523 h 1379338"/>
              <a:gd name="connsiteX79" fmla="*/ 151954 w 844794"/>
              <a:gd name="connsiteY79" fmla="*/ 204547 h 1379338"/>
              <a:gd name="connsiteX80" fmla="*/ 203510 w 844794"/>
              <a:gd name="connsiteY80" fmla="*/ 204547 h 1379338"/>
              <a:gd name="connsiteX81" fmla="*/ 223409 w 844794"/>
              <a:gd name="connsiteY81" fmla="*/ 154768 h 1379338"/>
              <a:gd name="connsiteX82" fmla="*/ 420854 w 844794"/>
              <a:gd name="connsiteY82" fmla="*/ 75792 h 1379338"/>
              <a:gd name="connsiteX83" fmla="*/ 441916 w 844794"/>
              <a:gd name="connsiteY83" fmla="*/ 96854 h 1379338"/>
              <a:gd name="connsiteX84" fmla="*/ 420854 w 844794"/>
              <a:gd name="connsiteY84" fmla="*/ 118793 h 1379338"/>
              <a:gd name="connsiteX85" fmla="*/ 398914 w 844794"/>
              <a:gd name="connsiteY85" fmla="*/ 96854 h 1379338"/>
              <a:gd name="connsiteX86" fmla="*/ 420854 w 844794"/>
              <a:gd name="connsiteY86" fmla="*/ 75792 h 1379338"/>
              <a:gd name="connsiteX87" fmla="*/ 265920 w 844794"/>
              <a:gd name="connsiteY87" fmla="*/ 38918 h 1379338"/>
              <a:gd name="connsiteX88" fmla="*/ 265920 w 844794"/>
              <a:gd name="connsiteY88" fmla="*/ 157483 h 1379338"/>
              <a:gd name="connsiteX89" fmla="*/ 577969 w 844794"/>
              <a:gd name="connsiteY89" fmla="*/ 157483 h 1379338"/>
              <a:gd name="connsiteX90" fmla="*/ 577969 w 844794"/>
              <a:gd name="connsiteY90" fmla="*/ 38918 h 1379338"/>
              <a:gd name="connsiteX91" fmla="*/ 265920 w 844794"/>
              <a:gd name="connsiteY91" fmla="*/ 0 h 1379338"/>
              <a:gd name="connsiteX92" fmla="*/ 577969 w 844794"/>
              <a:gd name="connsiteY92" fmla="*/ 0 h 1379338"/>
              <a:gd name="connsiteX93" fmla="*/ 616862 w 844794"/>
              <a:gd name="connsiteY93" fmla="*/ 38918 h 1379338"/>
              <a:gd name="connsiteX94" fmla="*/ 616862 w 844794"/>
              <a:gd name="connsiteY94" fmla="*/ 116755 h 1379338"/>
              <a:gd name="connsiteX95" fmla="*/ 757963 w 844794"/>
              <a:gd name="connsiteY95" fmla="*/ 116755 h 1379338"/>
              <a:gd name="connsiteX96" fmla="*/ 844794 w 844794"/>
              <a:gd name="connsiteY96" fmla="*/ 203642 h 1379338"/>
              <a:gd name="connsiteX97" fmla="*/ 844794 w 844794"/>
              <a:gd name="connsiteY97" fmla="*/ 1293356 h 1379338"/>
              <a:gd name="connsiteX98" fmla="*/ 757963 w 844794"/>
              <a:gd name="connsiteY98" fmla="*/ 1379338 h 1379338"/>
              <a:gd name="connsiteX99" fmla="*/ 86831 w 844794"/>
              <a:gd name="connsiteY99" fmla="*/ 1379338 h 1379338"/>
              <a:gd name="connsiteX100" fmla="*/ 0 w 844794"/>
              <a:gd name="connsiteY100" fmla="*/ 1293356 h 1379338"/>
              <a:gd name="connsiteX101" fmla="*/ 0 w 844794"/>
              <a:gd name="connsiteY101" fmla="*/ 203642 h 1379338"/>
              <a:gd name="connsiteX102" fmla="*/ 86831 w 844794"/>
              <a:gd name="connsiteY102" fmla="*/ 116755 h 1379338"/>
              <a:gd name="connsiteX103" fmla="*/ 227932 w 844794"/>
              <a:gd name="connsiteY103" fmla="*/ 116755 h 1379338"/>
              <a:gd name="connsiteX104" fmla="*/ 227932 w 844794"/>
              <a:gd name="connsiteY104" fmla="*/ 38918 h 1379338"/>
              <a:gd name="connsiteX105" fmla="*/ 265920 w 844794"/>
              <a:gd name="connsiteY105" fmla="*/ 0 h 1379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44794" h="1379338">
                <a:moveTo>
                  <a:pt x="606913" y="1125011"/>
                </a:moveTo>
                <a:cubicBezTo>
                  <a:pt x="596964" y="1125011"/>
                  <a:pt x="589728" y="1133157"/>
                  <a:pt x="589728" y="1142208"/>
                </a:cubicBezTo>
                <a:lnTo>
                  <a:pt x="589728" y="1228190"/>
                </a:lnTo>
                <a:lnTo>
                  <a:pt x="693744" y="1125011"/>
                </a:lnTo>
                <a:close/>
                <a:moveTo>
                  <a:pt x="187305" y="1041167"/>
                </a:moveTo>
                <a:lnTo>
                  <a:pt x="419045" y="1041167"/>
                </a:lnTo>
                <a:cubicBezTo>
                  <a:pt x="429824" y="1041167"/>
                  <a:pt x="437908" y="1049517"/>
                  <a:pt x="437908" y="1060649"/>
                </a:cubicBezTo>
                <a:cubicBezTo>
                  <a:pt x="437908" y="1071781"/>
                  <a:pt x="429824" y="1080131"/>
                  <a:pt x="419045" y="1080131"/>
                </a:cubicBezTo>
                <a:lnTo>
                  <a:pt x="187305" y="1080131"/>
                </a:lnTo>
                <a:cubicBezTo>
                  <a:pt x="176526" y="1080131"/>
                  <a:pt x="167544" y="1071781"/>
                  <a:pt x="167544" y="1060649"/>
                </a:cubicBezTo>
                <a:cubicBezTo>
                  <a:pt x="167544" y="1049517"/>
                  <a:pt x="176526" y="1041167"/>
                  <a:pt x="187305" y="1041167"/>
                </a:cubicBezTo>
                <a:close/>
                <a:moveTo>
                  <a:pt x="187442" y="957394"/>
                </a:moveTo>
                <a:lnTo>
                  <a:pt x="526613" y="957394"/>
                </a:lnTo>
                <a:cubicBezTo>
                  <a:pt x="537467" y="957394"/>
                  <a:pt x="545607" y="965744"/>
                  <a:pt x="545607" y="976876"/>
                </a:cubicBezTo>
                <a:cubicBezTo>
                  <a:pt x="545607" y="987081"/>
                  <a:pt x="537467" y="996358"/>
                  <a:pt x="526613" y="996358"/>
                </a:cubicBezTo>
                <a:lnTo>
                  <a:pt x="187442" y="996358"/>
                </a:lnTo>
                <a:cubicBezTo>
                  <a:pt x="176589" y="996358"/>
                  <a:pt x="167544" y="987081"/>
                  <a:pt x="167544" y="976876"/>
                </a:cubicBezTo>
                <a:cubicBezTo>
                  <a:pt x="167544" y="965744"/>
                  <a:pt x="176589" y="957394"/>
                  <a:pt x="187442" y="957394"/>
                </a:cubicBezTo>
                <a:close/>
                <a:moveTo>
                  <a:pt x="439852" y="402887"/>
                </a:moveTo>
                <a:lnTo>
                  <a:pt x="439852" y="608617"/>
                </a:lnTo>
                <a:lnTo>
                  <a:pt x="585506" y="753624"/>
                </a:lnTo>
                <a:cubicBezTo>
                  <a:pt x="616265" y="716466"/>
                  <a:pt x="635263" y="669339"/>
                  <a:pt x="635263" y="616773"/>
                </a:cubicBezTo>
                <a:cubicBezTo>
                  <a:pt x="635263" y="504393"/>
                  <a:pt x="549319" y="411950"/>
                  <a:pt x="439852" y="402887"/>
                </a:cubicBezTo>
                <a:close/>
                <a:moveTo>
                  <a:pt x="401856" y="402887"/>
                </a:moveTo>
                <a:cubicBezTo>
                  <a:pt x="292390" y="411950"/>
                  <a:pt x="206445" y="504393"/>
                  <a:pt x="206445" y="616773"/>
                </a:cubicBezTo>
                <a:cubicBezTo>
                  <a:pt x="206445" y="734592"/>
                  <a:pt x="302341" y="830659"/>
                  <a:pt x="420854" y="830659"/>
                </a:cubicBezTo>
                <a:cubicBezTo>
                  <a:pt x="473326" y="830659"/>
                  <a:pt x="521274" y="812534"/>
                  <a:pt x="558365" y="780813"/>
                </a:cubicBezTo>
                <a:lnTo>
                  <a:pt x="401856" y="624024"/>
                </a:lnTo>
                <a:close/>
                <a:moveTo>
                  <a:pt x="420854" y="363010"/>
                </a:moveTo>
                <a:cubicBezTo>
                  <a:pt x="560175" y="363010"/>
                  <a:pt x="673260" y="476297"/>
                  <a:pt x="673260" y="616773"/>
                </a:cubicBezTo>
                <a:cubicBezTo>
                  <a:pt x="673260" y="685652"/>
                  <a:pt x="645215" y="749093"/>
                  <a:pt x="599076" y="795314"/>
                </a:cubicBezTo>
                <a:cubicBezTo>
                  <a:pt x="553842" y="840629"/>
                  <a:pt x="490514" y="868724"/>
                  <a:pt x="420854" y="868724"/>
                </a:cubicBezTo>
                <a:cubicBezTo>
                  <a:pt x="281534" y="868724"/>
                  <a:pt x="167544" y="756343"/>
                  <a:pt x="167544" y="616773"/>
                </a:cubicBezTo>
                <a:cubicBezTo>
                  <a:pt x="167544" y="476297"/>
                  <a:pt x="281534" y="363010"/>
                  <a:pt x="420854" y="363010"/>
                </a:cubicBezTo>
                <a:close/>
                <a:moveTo>
                  <a:pt x="151954" y="242560"/>
                </a:moveTo>
                <a:cubicBezTo>
                  <a:pt x="135673" y="242560"/>
                  <a:pt x="123010" y="255232"/>
                  <a:pt x="123010" y="271523"/>
                </a:cubicBezTo>
                <a:lnTo>
                  <a:pt x="123010" y="1226380"/>
                </a:lnTo>
                <a:cubicBezTo>
                  <a:pt x="123010" y="1241766"/>
                  <a:pt x="135673" y="1254437"/>
                  <a:pt x="151954" y="1254437"/>
                </a:cubicBezTo>
                <a:lnTo>
                  <a:pt x="551739" y="1254437"/>
                </a:lnTo>
                <a:lnTo>
                  <a:pt x="551739" y="1142208"/>
                </a:lnTo>
                <a:cubicBezTo>
                  <a:pt x="551739" y="1111435"/>
                  <a:pt x="576160" y="1086998"/>
                  <a:pt x="606913" y="1086998"/>
                </a:cubicBezTo>
                <a:lnTo>
                  <a:pt x="721783" y="1086998"/>
                </a:lnTo>
                <a:lnTo>
                  <a:pt x="721783" y="271523"/>
                </a:lnTo>
                <a:cubicBezTo>
                  <a:pt x="721783" y="255232"/>
                  <a:pt x="708216" y="242560"/>
                  <a:pt x="692839" y="242560"/>
                </a:cubicBezTo>
                <a:lnTo>
                  <a:pt x="649424" y="242560"/>
                </a:lnTo>
                <a:cubicBezTo>
                  <a:pt x="647615" y="247991"/>
                  <a:pt x="646710" y="253421"/>
                  <a:pt x="643092" y="257947"/>
                </a:cubicBezTo>
                <a:cubicBezTo>
                  <a:pt x="635857" y="268808"/>
                  <a:pt x="623194" y="275143"/>
                  <a:pt x="609626" y="275143"/>
                </a:cubicBezTo>
                <a:lnTo>
                  <a:pt x="235168" y="275143"/>
                </a:lnTo>
                <a:cubicBezTo>
                  <a:pt x="221600" y="275143"/>
                  <a:pt x="208937" y="268808"/>
                  <a:pt x="201701" y="257947"/>
                </a:cubicBezTo>
                <a:cubicBezTo>
                  <a:pt x="198084" y="253421"/>
                  <a:pt x="197179" y="247991"/>
                  <a:pt x="195370" y="242560"/>
                </a:cubicBezTo>
                <a:close/>
                <a:moveTo>
                  <a:pt x="248735" y="195496"/>
                </a:moveTo>
                <a:lnTo>
                  <a:pt x="232454" y="235320"/>
                </a:lnTo>
                <a:cubicBezTo>
                  <a:pt x="232454" y="235320"/>
                  <a:pt x="232454" y="236225"/>
                  <a:pt x="233359" y="236225"/>
                </a:cubicBezTo>
                <a:cubicBezTo>
                  <a:pt x="233359" y="238035"/>
                  <a:pt x="234263" y="238035"/>
                  <a:pt x="235168" y="238035"/>
                </a:cubicBezTo>
                <a:lnTo>
                  <a:pt x="609626" y="238035"/>
                </a:lnTo>
                <a:cubicBezTo>
                  <a:pt x="610531" y="238035"/>
                  <a:pt x="611435" y="238035"/>
                  <a:pt x="611435" y="236225"/>
                </a:cubicBezTo>
                <a:cubicBezTo>
                  <a:pt x="612340" y="236225"/>
                  <a:pt x="612340" y="235320"/>
                  <a:pt x="612340" y="235320"/>
                </a:cubicBezTo>
                <a:lnTo>
                  <a:pt x="596059" y="195496"/>
                </a:lnTo>
                <a:close/>
                <a:moveTo>
                  <a:pt x="86831" y="154768"/>
                </a:moveTo>
                <a:cubicBezTo>
                  <a:pt x="59696" y="154768"/>
                  <a:pt x="37988" y="177395"/>
                  <a:pt x="37988" y="203642"/>
                </a:cubicBezTo>
                <a:lnTo>
                  <a:pt x="37988" y="1293356"/>
                </a:lnTo>
                <a:cubicBezTo>
                  <a:pt x="37988" y="1320508"/>
                  <a:pt x="59696" y="1342230"/>
                  <a:pt x="86831" y="1342230"/>
                </a:cubicBezTo>
                <a:lnTo>
                  <a:pt x="757963" y="1342230"/>
                </a:lnTo>
                <a:cubicBezTo>
                  <a:pt x="785097" y="1342230"/>
                  <a:pt x="806805" y="1320508"/>
                  <a:pt x="806805" y="1293356"/>
                </a:cubicBezTo>
                <a:lnTo>
                  <a:pt x="806805" y="203642"/>
                </a:lnTo>
                <a:cubicBezTo>
                  <a:pt x="806805" y="177395"/>
                  <a:pt x="785097" y="154768"/>
                  <a:pt x="757963" y="154768"/>
                </a:cubicBezTo>
                <a:lnTo>
                  <a:pt x="621385" y="154768"/>
                </a:lnTo>
                <a:lnTo>
                  <a:pt x="641284" y="204547"/>
                </a:lnTo>
                <a:lnTo>
                  <a:pt x="692839" y="204547"/>
                </a:lnTo>
                <a:cubicBezTo>
                  <a:pt x="729924" y="204547"/>
                  <a:pt x="759772" y="235320"/>
                  <a:pt x="759772" y="271523"/>
                </a:cubicBezTo>
                <a:lnTo>
                  <a:pt x="759772" y="1086998"/>
                </a:lnTo>
                <a:lnTo>
                  <a:pt x="759772" y="1219139"/>
                </a:lnTo>
                <a:cubicBezTo>
                  <a:pt x="759772" y="1239051"/>
                  <a:pt x="752536" y="1258058"/>
                  <a:pt x="737159" y="1272539"/>
                </a:cubicBezTo>
                <a:cubicBezTo>
                  <a:pt x="723592" y="1287020"/>
                  <a:pt x="704598" y="1294261"/>
                  <a:pt x="684699" y="1294261"/>
                </a:cubicBezTo>
                <a:lnTo>
                  <a:pt x="682890" y="1294261"/>
                </a:lnTo>
                <a:lnTo>
                  <a:pt x="551739" y="1293356"/>
                </a:lnTo>
                <a:lnTo>
                  <a:pt x="151954" y="1293356"/>
                </a:lnTo>
                <a:cubicBezTo>
                  <a:pt x="114870" y="1293356"/>
                  <a:pt x="85022" y="1262583"/>
                  <a:pt x="85022" y="1226380"/>
                </a:cubicBezTo>
                <a:lnTo>
                  <a:pt x="85022" y="271523"/>
                </a:lnTo>
                <a:cubicBezTo>
                  <a:pt x="85022" y="235320"/>
                  <a:pt x="114870" y="204547"/>
                  <a:pt x="151954" y="204547"/>
                </a:cubicBezTo>
                <a:lnTo>
                  <a:pt x="203510" y="204547"/>
                </a:lnTo>
                <a:lnTo>
                  <a:pt x="223409" y="154768"/>
                </a:lnTo>
                <a:close/>
                <a:moveTo>
                  <a:pt x="420854" y="75792"/>
                </a:moveTo>
                <a:cubicBezTo>
                  <a:pt x="432262" y="75792"/>
                  <a:pt x="441916" y="85445"/>
                  <a:pt x="441916" y="96854"/>
                </a:cubicBezTo>
                <a:cubicBezTo>
                  <a:pt x="441916" y="109140"/>
                  <a:pt x="432262" y="118793"/>
                  <a:pt x="420854" y="118793"/>
                </a:cubicBezTo>
                <a:cubicBezTo>
                  <a:pt x="409445" y="118793"/>
                  <a:pt x="398914" y="109140"/>
                  <a:pt x="398914" y="96854"/>
                </a:cubicBezTo>
                <a:cubicBezTo>
                  <a:pt x="398914" y="85445"/>
                  <a:pt x="409445" y="75792"/>
                  <a:pt x="420854" y="75792"/>
                </a:cubicBezTo>
                <a:close/>
                <a:moveTo>
                  <a:pt x="265920" y="38918"/>
                </a:moveTo>
                <a:lnTo>
                  <a:pt x="265920" y="157483"/>
                </a:lnTo>
                <a:lnTo>
                  <a:pt x="577969" y="157483"/>
                </a:lnTo>
                <a:lnTo>
                  <a:pt x="577969" y="38918"/>
                </a:lnTo>
                <a:close/>
                <a:moveTo>
                  <a:pt x="265920" y="0"/>
                </a:moveTo>
                <a:lnTo>
                  <a:pt x="577969" y="0"/>
                </a:lnTo>
                <a:cubicBezTo>
                  <a:pt x="598772" y="0"/>
                  <a:pt x="616862" y="17196"/>
                  <a:pt x="616862" y="38918"/>
                </a:cubicBezTo>
                <a:lnTo>
                  <a:pt x="616862" y="116755"/>
                </a:lnTo>
                <a:lnTo>
                  <a:pt x="757963" y="116755"/>
                </a:lnTo>
                <a:cubicBezTo>
                  <a:pt x="805901" y="116755"/>
                  <a:pt x="844794" y="155673"/>
                  <a:pt x="844794" y="203642"/>
                </a:cubicBezTo>
                <a:lnTo>
                  <a:pt x="844794" y="1293356"/>
                </a:lnTo>
                <a:cubicBezTo>
                  <a:pt x="844794" y="1342230"/>
                  <a:pt x="805901" y="1379338"/>
                  <a:pt x="757963" y="1379338"/>
                </a:cubicBezTo>
                <a:lnTo>
                  <a:pt x="86831" y="1379338"/>
                </a:lnTo>
                <a:cubicBezTo>
                  <a:pt x="38893" y="1379338"/>
                  <a:pt x="0" y="1342230"/>
                  <a:pt x="0" y="1293356"/>
                </a:cubicBezTo>
                <a:lnTo>
                  <a:pt x="0" y="203642"/>
                </a:lnTo>
                <a:cubicBezTo>
                  <a:pt x="0" y="155673"/>
                  <a:pt x="38893" y="116755"/>
                  <a:pt x="86831" y="116755"/>
                </a:cubicBezTo>
                <a:lnTo>
                  <a:pt x="227932" y="116755"/>
                </a:lnTo>
                <a:lnTo>
                  <a:pt x="227932" y="38918"/>
                </a:lnTo>
                <a:cubicBezTo>
                  <a:pt x="227932" y="17196"/>
                  <a:pt x="245117" y="0"/>
                  <a:pt x="2659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28" name="Freeform: Shape 327">
            <a:extLst>
              <a:ext uri="{FF2B5EF4-FFF2-40B4-BE49-F238E27FC236}">
                <a16:creationId xmlns:a16="http://schemas.microsoft.com/office/drawing/2014/main" id="{EA1A640C-68C8-454F-BA2F-FC2C8DAB6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9686" y="5368034"/>
            <a:ext cx="1332001" cy="1295570"/>
          </a:xfrm>
          <a:custGeom>
            <a:avLst/>
            <a:gdLst>
              <a:gd name="connsiteX0" fmla="*/ 573586 w 1332001"/>
              <a:gd name="connsiteY0" fmla="*/ 1061114 h 1295570"/>
              <a:gd name="connsiteX1" fmla="*/ 658150 w 1332001"/>
              <a:gd name="connsiteY1" fmla="*/ 1061114 h 1295570"/>
              <a:gd name="connsiteX2" fmla="*/ 677244 w 1332001"/>
              <a:gd name="connsiteY2" fmla="*/ 1080596 h 1295570"/>
              <a:gd name="connsiteX3" fmla="*/ 658150 w 1332001"/>
              <a:gd name="connsiteY3" fmla="*/ 1100078 h 1295570"/>
              <a:gd name="connsiteX4" fmla="*/ 573586 w 1332001"/>
              <a:gd name="connsiteY4" fmla="*/ 1100078 h 1295570"/>
              <a:gd name="connsiteX5" fmla="*/ 554492 w 1332001"/>
              <a:gd name="connsiteY5" fmla="*/ 1080596 h 1295570"/>
              <a:gd name="connsiteX6" fmla="*/ 573586 w 1332001"/>
              <a:gd name="connsiteY6" fmla="*/ 1061114 h 1295570"/>
              <a:gd name="connsiteX7" fmla="*/ 166532 w 1332001"/>
              <a:gd name="connsiteY7" fmla="*/ 1061114 h 1295570"/>
              <a:gd name="connsiteX8" fmla="*/ 446898 w 1332001"/>
              <a:gd name="connsiteY8" fmla="*/ 1061114 h 1295570"/>
              <a:gd name="connsiteX9" fmla="*/ 465830 w 1332001"/>
              <a:gd name="connsiteY9" fmla="*/ 1080596 h 1295570"/>
              <a:gd name="connsiteX10" fmla="*/ 446898 w 1332001"/>
              <a:gd name="connsiteY10" fmla="*/ 1100078 h 1295570"/>
              <a:gd name="connsiteX11" fmla="*/ 166532 w 1332001"/>
              <a:gd name="connsiteY11" fmla="*/ 1100078 h 1295570"/>
              <a:gd name="connsiteX12" fmla="*/ 147600 w 1332001"/>
              <a:gd name="connsiteY12" fmla="*/ 1080596 h 1295570"/>
              <a:gd name="connsiteX13" fmla="*/ 166532 w 1332001"/>
              <a:gd name="connsiteY13" fmla="*/ 1061114 h 1295570"/>
              <a:gd name="connsiteX14" fmla="*/ 166482 w 1332001"/>
              <a:gd name="connsiteY14" fmla="*/ 937452 h 1295570"/>
              <a:gd name="connsiteX15" fmla="*/ 411046 w 1332001"/>
              <a:gd name="connsiteY15" fmla="*/ 937452 h 1295570"/>
              <a:gd name="connsiteX16" fmla="*/ 429928 w 1332001"/>
              <a:gd name="connsiteY16" fmla="*/ 956934 h 1295570"/>
              <a:gd name="connsiteX17" fmla="*/ 411046 w 1332001"/>
              <a:gd name="connsiteY17" fmla="*/ 976416 h 1295570"/>
              <a:gd name="connsiteX18" fmla="*/ 166482 w 1332001"/>
              <a:gd name="connsiteY18" fmla="*/ 976416 h 1295570"/>
              <a:gd name="connsiteX19" fmla="*/ 147600 w 1332001"/>
              <a:gd name="connsiteY19" fmla="*/ 956934 h 1295570"/>
              <a:gd name="connsiteX20" fmla="*/ 166482 w 1332001"/>
              <a:gd name="connsiteY20" fmla="*/ 937452 h 1295570"/>
              <a:gd name="connsiteX21" fmla="*/ 329152 w 1332001"/>
              <a:gd name="connsiteY21" fmla="*/ 817778 h 1295570"/>
              <a:gd name="connsiteX22" fmla="*/ 411034 w 1332001"/>
              <a:gd name="connsiteY22" fmla="*/ 817778 h 1295570"/>
              <a:gd name="connsiteX23" fmla="*/ 429930 w 1332001"/>
              <a:gd name="connsiteY23" fmla="*/ 837260 h 1295570"/>
              <a:gd name="connsiteX24" fmla="*/ 411034 w 1332001"/>
              <a:gd name="connsiteY24" fmla="*/ 856742 h 1295570"/>
              <a:gd name="connsiteX25" fmla="*/ 329152 w 1332001"/>
              <a:gd name="connsiteY25" fmla="*/ 856742 h 1295570"/>
              <a:gd name="connsiteX26" fmla="*/ 311156 w 1332001"/>
              <a:gd name="connsiteY26" fmla="*/ 837260 h 1295570"/>
              <a:gd name="connsiteX27" fmla="*/ 329152 w 1332001"/>
              <a:gd name="connsiteY27" fmla="*/ 817778 h 1295570"/>
              <a:gd name="connsiteX28" fmla="*/ 187812 w 1332001"/>
              <a:gd name="connsiteY28" fmla="*/ 815780 h 1295570"/>
              <a:gd name="connsiteX29" fmla="*/ 200874 w 1332001"/>
              <a:gd name="connsiteY29" fmla="*/ 821764 h 1295570"/>
              <a:gd name="connsiteX30" fmla="*/ 208080 w 1332001"/>
              <a:gd name="connsiteY30" fmla="*/ 827969 h 1295570"/>
              <a:gd name="connsiteX31" fmla="*/ 216186 w 1332001"/>
              <a:gd name="connsiteY31" fmla="*/ 821764 h 1295570"/>
              <a:gd name="connsiteX32" fmla="*/ 242310 w 1332001"/>
              <a:gd name="connsiteY32" fmla="*/ 821764 h 1295570"/>
              <a:gd name="connsiteX33" fmla="*/ 242310 w 1332001"/>
              <a:gd name="connsiteY33" fmla="*/ 847471 h 1295570"/>
              <a:gd name="connsiteX34" fmla="*/ 236004 w 1332001"/>
              <a:gd name="connsiteY34" fmla="*/ 854563 h 1295570"/>
              <a:gd name="connsiteX35" fmla="*/ 242310 w 1332001"/>
              <a:gd name="connsiteY35" fmla="*/ 861655 h 1295570"/>
              <a:gd name="connsiteX36" fmla="*/ 242310 w 1332001"/>
              <a:gd name="connsiteY36" fmla="*/ 887363 h 1295570"/>
              <a:gd name="connsiteX37" fmla="*/ 228798 w 1332001"/>
              <a:gd name="connsiteY37" fmla="*/ 892682 h 1295570"/>
              <a:gd name="connsiteX38" fmla="*/ 216186 w 1332001"/>
              <a:gd name="connsiteY38" fmla="*/ 887363 h 1295570"/>
              <a:gd name="connsiteX39" fmla="*/ 208080 w 1332001"/>
              <a:gd name="connsiteY39" fmla="*/ 881158 h 1295570"/>
              <a:gd name="connsiteX40" fmla="*/ 200874 w 1332001"/>
              <a:gd name="connsiteY40" fmla="*/ 887363 h 1295570"/>
              <a:gd name="connsiteX41" fmla="*/ 187362 w 1332001"/>
              <a:gd name="connsiteY41" fmla="*/ 892682 h 1295570"/>
              <a:gd name="connsiteX42" fmla="*/ 174750 w 1332001"/>
              <a:gd name="connsiteY42" fmla="*/ 887363 h 1295570"/>
              <a:gd name="connsiteX43" fmla="*/ 174750 w 1332001"/>
              <a:gd name="connsiteY43" fmla="*/ 861655 h 1295570"/>
              <a:gd name="connsiteX44" fmla="*/ 181956 w 1332001"/>
              <a:gd name="connsiteY44" fmla="*/ 854563 h 1295570"/>
              <a:gd name="connsiteX45" fmla="*/ 174750 w 1332001"/>
              <a:gd name="connsiteY45" fmla="*/ 847471 h 1295570"/>
              <a:gd name="connsiteX46" fmla="*/ 174750 w 1332001"/>
              <a:gd name="connsiteY46" fmla="*/ 821764 h 1295570"/>
              <a:gd name="connsiteX47" fmla="*/ 187812 w 1332001"/>
              <a:gd name="connsiteY47" fmla="*/ 815780 h 1295570"/>
              <a:gd name="connsiteX48" fmla="*/ 1059736 w 1332001"/>
              <a:gd name="connsiteY48" fmla="*/ 805950 h 1295570"/>
              <a:gd name="connsiteX49" fmla="*/ 1003794 w 1332001"/>
              <a:gd name="connsiteY49" fmla="*/ 1011321 h 1295570"/>
              <a:gd name="connsiteX50" fmla="*/ 1089512 w 1332001"/>
              <a:gd name="connsiteY50" fmla="*/ 1034844 h 1295570"/>
              <a:gd name="connsiteX51" fmla="*/ 1144552 w 1332001"/>
              <a:gd name="connsiteY51" fmla="*/ 828568 h 1295570"/>
              <a:gd name="connsiteX52" fmla="*/ 166550 w 1332001"/>
              <a:gd name="connsiteY52" fmla="*/ 694113 h 1295570"/>
              <a:gd name="connsiteX53" fmla="*/ 658306 w 1332001"/>
              <a:gd name="connsiteY53" fmla="*/ 694113 h 1295570"/>
              <a:gd name="connsiteX54" fmla="*/ 677254 w 1332001"/>
              <a:gd name="connsiteY54" fmla="*/ 714059 h 1295570"/>
              <a:gd name="connsiteX55" fmla="*/ 658306 w 1332001"/>
              <a:gd name="connsiteY55" fmla="*/ 733054 h 1295570"/>
              <a:gd name="connsiteX56" fmla="*/ 166550 w 1332001"/>
              <a:gd name="connsiteY56" fmla="*/ 733054 h 1295570"/>
              <a:gd name="connsiteX57" fmla="*/ 147602 w 1332001"/>
              <a:gd name="connsiteY57" fmla="*/ 714059 h 1295570"/>
              <a:gd name="connsiteX58" fmla="*/ 166550 w 1332001"/>
              <a:gd name="connsiteY58" fmla="*/ 694113 h 1295570"/>
              <a:gd name="connsiteX59" fmla="*/ 166550 w 1332001"/>
              <a:gd name="connsiteY59" fmla="*/ 610342 h 1295570"/>
              <a:gd name="connsiteX60" fmla="*/ 658306 w 1332001"/>
              <a:gd name="connsiteY60" fmla="*/ 610342 h 1295570"/>
              <a:gd name="connsiteX61" fmla="*/ 677254 w 1332001"/>
              <a:gd name="connsiteY61" fmla="*/ 629824 h 1295570"/>
              <a:gd name="connsiteX62" fmla="*/ 658306 w 1332001"/>
              <a:gd name="connsiteY62" fmla="*/ 649306 h 1295570"/>
              <a:gd name="connsiteX63" fmla="*/ 166550 w 1332001"/>
              <a:gd name="connsiteY63" fmla="*/ 649306 h 1295570"/>
              <a:gd name="connsiteX64" fmla="*/ 147602 w 1332001"/>
              <a:gd name="connsiteY64" fmla="*/ 629824 h 1295570"/>
              <a:gd name="connsiteX65" fmla="*/ 166550 w 1332001"/>
              <a:gd name="connsiteY65" fmla="*/ 610342 h 1295570"/>
              <a:gd name="connsiteX66" fmla="*/ 166550 w 1332001"/>
              <a:gd name="connsiteY66" fmla="*/ 530559 h 1295570"/>
              <a:gd name="connsiteX67" fmla="*/ 658306 w 1332001"/>
              <a:gd name="connsiteY67" fmla="*/ 530559 h 1295570"/>
              <a:gd name="connsiteX68" fmla="*/ 677254 w 1332001"/>
              <a:gd name="connsiteY68" fmla="*/ 549555 h 1295570"/>
              <a:gd name="connsiteX69" fmla="*/ 658306 w 1332001"/>
              <a:gd name="connsiteY69" fmla="*/ 569500 h 1295570"/>
              <a:gd name="connsiteX70" fmla="*/ 166550 w 1332001"/>
              <a:gd name="connsiteY70" fmla="*/ 569500 h 1295570"/>
              <a:gd name="connsiteX71" fmla="*/ 147602 w 1332001"/>
              <a:gd name="connsiteY71" fmla="*/ 549555 h 1295570"/>
              <a:gd name="connsiteX72" fmla="*/ 166550 w 1332001"/>
              <a:gd name="connsiteY72" fmla="*/ 530559 h 1295570"/>
              <a:gd name="connsiteX73" fmla="*/ 166550 w 1332001"/>
              <a:gd name="connsiteY73" fmla="*/ 446786 h 1295570"/>
              <a:gd name="connsiteX74" fmla="*/ 658306 w 1332001"/>
              <a:gd name="connsiteY74" fmla="*/ 446786 h 1295570"/>
              <a:gd name="connsiteX75" fmla="*/ 677254 w 1332001"/>
              <a:gd name="connsiteY75" fmla="*/ 466268 h 1295570"/>
              <a:gd name="connsiteX76" fmla="*/ 658306 w 1332001"/>
              <a:gd name="connsiteY76" fmla="*/ 485750 h 1295570"/>
              <a:gd name="connsiteX77" fmla="*/ 166550 w 1332001"/>
              <a:gd name="connsiteY77" fmla="*/ 485750 h 1295570"/>
              <a:gd name="connsiteX78" fmla="*/ 147602 w 1332001"/>
              <a:gd name="connsiteY78" fmla="*/ 466268 h 1295570"/>
              <a:gd name="connsiteX79" fmla="*/ 166550 w 1332001"/>
              <a:gd name="connsiteY79" fmla="*/ 446786 h 1295570"/>
              <a:gd name="connsiteX80" fmla="*/ 1165306 w 1332001"/>
              <a:gd name="connsiteY80" fmla="*/ 410588 h 1295570"/>
              <a:gd name="connsiteX81" fmla="*/ 1068758 w 1332001"/>
              <a:gd name="connsiteY81" fmla="*/ 768856 h 1295570"/>
              <a:gd name="connsiteX82" fmla="*/ 1154478 w 1332001"/>
              <a:gd name="connsiteY82" fmla="*/ 791474 h 1295570"/>
              <a:gd name="connsiteX83" fmla="*/ 1250122 w 1332001"/>
              <a:gd name="connsiteY83" fmla="*/ 433206 h 1295570"/>
              <a:gd name="connsiteX84" fmla="*/ 1186058 w 1332001"/>
              <a:gd name="connsiteY84" fmla="*/ 330972 h 1295570"/>
              <a:gd name="connsiteX85" fmla="*/ 1175230 w 1332001"/>
              <a:gd name="connsiteY85" fmla="*/ 373494 h 1295570"/>
              <a:gd name="connsiteX86" fmla="*/ 1260048 w 1332001"/>
              <a:gd name="connsiteY86" fmla="*/ 397017 h 1295570"/>
              <a:gd name="connsiteX87" fmla="*/ 1270874 w 1332001"/>
              <a:gd name="connsiteY87" fmla="*/ 354495 h 1295570"/>
              <a:gd name="connsiteX88" fmla="*/ 493698 w 1332001"/>
              <a:gd name="connsiteY88" fmla="*/ 243341 h 1295570"/>
              <a:gd name="connsiteX89" fmla="*/ 658262 w 1332001"/>
              <a:gd name="connsiteY89" fmla="*/ 243341 h 1295570"/>
              <a:gd name="connsiteX90" fmla="*/ 677250 w 1332001"/>
              <a:gd name="connsiteY90" fmla="*/ 262823 h 1295570"/>
              <a:gd name="connsiteX91" fmla="*/ 658262 w 1332001"/>
              <a:gd name="connsiteY91" fmla="*/ 282305 h 1295570"/>
              <a:gd name="connsiteX92" fmla="*/ 493698 w 1332001"/>
              <a:gd name="connsiteY92" fmla="*/ 282305 h 1295570"/>
              <a:gd name="connsiteX93" fmla="*/ 474710 w 1332001"/>
              <a:gd name="connsiteY93" fmla="*/ 262823 h 1295570"/>
              <a:gd name="connsiteX94" fmla="*/ 493698 w 1332001"/>
              <a:gd name="connsiteY94" fmla="*/ 243341 h 1295570"/>
              <a:gd name="connsiteX95" fmla="*/ 1242904 w 1332001"/>
              <a:gd name="connsiteY95" fmla="*/ 229644 h 1295570"/>
              <a:gd name="connsiteX96" fmla="*/ 1207714 w 1332001"/>
              <a:gd name="connsiteY96" fmla="*/ 249548 h 1295570"/>
              <a:gd name="connsiteX97" fmla="*/ 1195984 w 1332001"/>
              <a:gd name="connsiteY97" fmla="*/ 294784 h 1295570"/>
              <a:gd name="connsiteX98" fmla="*/ 1281702 w 1332001"/>
              <a:gd name="connsiteY98" fmla="*/ 317402 h 1295570"/>
              <a:gd name="connsiteX99" fmla="*/ 1293432 w 1332001"/>
              <a:gd name="connsiteY99" fmla="*/ 272166 h 1295570"/>
              <a:gd name="connsiteX100" fmla="*/ 1272680 w 1332001"/>
              <a:gd name="connsiteY100" fmla="*/ 237786 h 1295570"/>
              <a:gd name="connsiteX101" fmla="*/ 352184 w 1332001"/>
              <a:gd name="connsiteY101" fmla="*/ 210098 h 1295570"/>
              <a:gd name="connsiteX102" fmla="*/ 299912 w 1332001"/>
              <a:gd name="connsiteY102" fmla="*/ 262542 h 1295570"/>
              <a:gd name="connsiteX103" fmla="*/ 273776 w 1332001"/>
              <a:gd name="connsiteY103" fmla="*/ 262542 h 1295570"/>
              <a:gd name="connsiteX104" fmla="*/ 254850 w 1332001"/>
              <a:gd name="connsiteY104" fmla="*/ 244458 h 1295570"/>
              <a:gd name="connsiteX105" fmla="*/ 216096 w 1332001"/>
              <a:gd name="connsiteY105" fmla="*/ 284243 h 1295570"/>
              <a:gd name="connsiteX106" fmla="*/ 339568 w 1332001"/>
              <a:gd name="connsiteY106" fmla="*/ 284243 h 1295570"/>
              <a:gd name="connsiteX107" fmla="*/ 352184 w 1332001"/>
              <a:gd name="connsiteY107" fmla="*/ 271584 h 1295570"/>
              <a:gd name="connsiteX108" fmla="*/ 1226294 w 1332001"/>
              <a:gd name="connsiteY108" fmla="*/ 191123 h 1295570"/>
              <a:gd name="connsiteX109" fmla="*/ 1252828 w 1332001"/>
              <a:gd name="connsiteY109" fmla="*/ 192550 h 1295570"/>
              <a:gd name="connsiteX110" fmla="*/ 1282604 w 1332001"/>
              <a:gd name="connsiteY110" fmla="*/ 200693 h 1295570"/>
              <a:gd name="connsiteX111" fmla="*/ 1329524 w 1332001"/>
              <a:gd name="connsiteY111" fmla="*/ 283022 h 1295570"/>
              <a:gd name="connsiteX112" fmla="*/ 1122898 w 1332001"/>
              <a:gd name="connsiteY112" fmla="*/ 1054748 h 1295570"/>
              <a:gd name="connsiteX113" fmla="*/ 1121994 w 1332001"/>
              <a:gd name="connsiteY113" fmla="*/ 1060176 h 1295570"/>
              <a:gd name="connsiteX114" fmla="*/ 1117484 w 1332001"/>
              <a:gd name="connsiteY114" fmla="*/ 1070128 h 1295570"/>
              <a:gd name="connsiteX115" fmla="*/ 1040788 w 1332001"/>
              <a:gd name="connsiteY115" fmla="*/ 1156981 h 1295570"/>
              <a:gd name="connsiteX116" fmla="*/ 1026350 w 1332001"/>
              <a:gd name="connsiteY116" fmla="*/ 1167837 h 1295570"/>
              <a:gd name="connsiteX117" fmla="*/ 1002890 w 1332001"/>
              <a:gd name="connsiteY117" fmla="*/ 1211264 h 1295570"/>
              <a:gd name="connsiteX118" fmla="*/ 993868 w 1332001"/>
              <a:gd name="connsiteY118" fmla="*/ 1213978 h 1295570"/>
              <a:gd name="connsiteX119" fmla="*/ 991160 w 1332001"/>
              <a:gd name="connsiteY119" fmla="*/ 1208550 h 1295570"/>
              <a:gd name="connsiteX120" fmla="*/ 992966 w 1332001"/>
              <a:gd name="connsiteY120" fmla="*/ 1159695 h 1295570"/>
              <a:gd name="connsiteX121" fmla="*/ 984844 w 1332001"/>
              <a:gd name="connsiteY121" fmla="*/ 1141601 h 1295570"/>
              <a:gd name="connsiteX122" fmla="*/ 962288 w 1332001"/>
              <a:gd name="connsiteY122" fmla="*/ 1028511 h 1295570"/>
              <a:gd name="connsiteX123" fmla="*/ 963190 w 1332001"/>
              <a:gd name="connsiteY123" fmla="*/ 1016749 h 1295570"/>
              <a:gd name="connsiteX124" fmla="*/ 964092 w 1332001"/>
              <a:gd name="connsiteY124" fmla="*/ 1012226 h 1295570"/>
              <a:gd name="connsiteX125" fmla="*/ 1170720 w 1332001"/>
              <a:gd name="connsiteY125" fmla="*/ 239596 h 1295570"/>
              <a:gd name="connsiteX126" fmla="*/ 1226294 w 1332001"/>
              <a:gd name="connsiteY126" fmla="*/ 191123 h 1295570"/>
              <a:gd name="connsiteX127" fmla="*/ 493698 w 1332001"/>
              <a:gd name="connsiteY127" fmla="*/ 159568 h 1295570"/>
              <a:gd name="connsiteX128" fmla="*/ 658262 w 1332001"/>
              <a:gd name="connsiteY128" fmla="*/ 159568 h 1295570"/>
              <a:gd name="connsiteX129" fmla="*/ 677250 w 1332001"/>
              <a:gd name="connsiteY129" fmla="*/ 179049 h 1295570"/>
              <a:gd name="connsiteX130" fmla="*/ 658262 w 1332001"/>
              <a:gd name="connsiteY130" fmla="*/ 198532 h 1295570"/>
              <a:gd name="connsiteX131" fmla="*/ 493698 w 1332001"/>
              <a:gd name="connsiteY131" fmla="*/ 198532 h 1295570"/>
              <a:gd name="connsiteX132" fmla="*/ 474710 w 1332001"/>
              <a:gd name="connsiteY132" fmla="*/ 179049 h 1295570"/>
              <a:gd name="connsiteX133" fmla="*/ 493698 w 1332001"/>
              <a:gd name="connsiteY133" fmla="*/ 159568 h 1295570"/>
              <a:gd name="connsiteX134" fmla="*/ 198972 w 1332001"/>
              <a:gd name="connsiteY134" fmla="*/ 156748 h 1295570"/>
              <a:gd name="connsiteX135" fmla="*/ 186356 w 1332001"/>
              <a:gd name="connsiteY135" fmla="*/ 169407 h 1295570"/>
              <a:gd name="connsiteX136" fmla="*/ 186356 w 1332001"/>
              <a:gd name="connsiteY136" fmla="*/ 259829 h 1295570"/>
              <a:gd name="connsiteX137" fmla="*/ 242232 w 1332001"/>
              <a:gd name="connsiteY137" fmla="*/ 203768 h 1295570"/>
              <a:gd name="connsiteX138" fmla="*/ 268368 w 1332001"/>
              <a:gd name="connsiteY138" fmla="*/ 203768 h 1295570"/>
              <a:gd name="connsiteX139" fmla="*/ 287294 w 1332001"/>
              <a:gd name="connsiteY139" fmla="*/ 221852 h 1295570"/>
              <a:gd name="connsiteX140" fmla="*/ 347678 w 1332001"/>
              <a:gd name="connsiteY140" fmla="*/ 160365 h 1295570"/>
              <a:gd name="connsiteX141" fmla="*/ 339568 w 1332001"/>
              <a:gd name="connsiteY141" fmla="*/ 156748 h 1295570"/>
              <a:gd name="connsiteX142" fmla="*/ 198972 w 1332001"/>
              <a:gd name="connsiteY142" fmla="*/ 119676 h 1295570"/>
              <a:gd name="connsiteX143" fmla="*/ 339568 w 1332001"/>
              <a:gd name="connsiteY143" fmla="*/ 119676 h 1295570"/>
              <a:gd name="connsiteX144" fmla="*/ 390036 w 1332001"/>
              <a:gd name="connsiteY144" fmla="*/ 169407 h 1295570"/>
              <a:gd name="connsiteX145" fmla="*/ 390036 w 1332001"/>
              <a:gd name="connsiteY145" fmla="*/ 271584 h 1295570"/>
              <a:gd name="connsiteX146" fmla="*/ 339568 w 1332001"/>
              <a:gd name="connsiteY146" fmla="*/ 322220 h 1295570"/>
              <a:gd name="connsiteX147" fmla="*/ 198972 w 1332001"/>
              <a:gd name="connsiteY147" fmla="*/ 322220 h 1295570"/>
              <a:gd name="connsiteX148" fmla="*/ 164726 w 1332001"/>
              <a:gd name="connsiteY148" fmla="*/ 308657 h 1295570"/>
              <a:gd name="connsiteX149" fmla="*/ 163824 w 1332001"/>
              <a:gd name="connsiteY149" fmla="*/ 307753 h 1295570"/>
              <a:gd name="connsiteX150" fmla="*/ 147602 w 1332001"/>
              <a:gd name="connsiteY150" fmla="*/ 271584 h 1295570"/>
              <a:gd name="connsiteX151" fmla="*/ 147602 w 1332001"/>
              <a:gd name="connsiteY151" fmla="*/ 169407 h 1295570"/>
              <a:gd name="connsiteX152" fmla="*/ 198972 w 1332001"/>
              <a:gd name="connsiteY152" fmla="*/ 119676 h 1295570"/>
              <a:gd name="connsiteX153" fmla="*/ 799150 w 1332001"/>
              <a:gd name="connsiteY153" fmla="*/ 116547 h 1295570"/>
              <a:gd name="connsiteX154" fmla="*/ 799150 w 1332001"/>
              <a:gd name="connsiteY154" fmla="*/ 1166374 h 1295570"/>
              <a:gd name="connsiteX155" fmla="*/ 748410 w 1332001"/>
              <a:gd name="connsiteY155" fmla="*/ 1216968 h 1295570"/>
              <a:gd name="connsiteX156" fmla="*/ 121412 w 1332001"/>
              <a:gd name="connsiteY156" fmla="*/ 1216968 h 1295570"/>
              <a:gd name="connsiteX157" fmla="*/ 121412 w 1332001"/>
              <a:gd name="connsiteY157" fmla="*/ 1244072 h 1295570"/>
              <a:gd name="connsiteX158" fmla="*/ 133192 w 1332001"/>
              <a:gd name="connsiteY158" fmla="*/ 1257624 h 1295570"/>
              <a:gd name="connsiteX159" fmla="*/ 830862 w 1332001"/>
              <a:gd name="connsiteY159" fmla="*/ 1257624 h 1295570"/>
              <a:gd name="connsiteX160" fmla="*/ 842642 w 1332001"/>
              <a:gd name="connsiteY160" fmla="*/ 1244072 h 1295570"/>
              <a:gd name="connsiteX161" fmla="*/ 842642 w 1332001"/>
              <a:gd name="connsiteY161" fmla="*/ 128292 h 1295570"/>
              <a:gd name="connsiteX162" fmla="*/ 830862 w 1332001"/>
              <a:gd name="connsiteY162" fmla="*/ 116547 h 1295570"/>
              <a:gd name="connsiteX163" fmla="*/ 51646 w 1332001"/>
              <a:gd name="connsiteY163" fmla="*/ 37945 h 1295570"/>
              <a:gd name="connsiteX164" fmla="*/ 38960 w 1332001"/>
              <a:gd name="connsiteY164" fmla="*/ 49690 h 1295570"/>
              <a:gd name="connsiteX165" fmla="*/ 38960 w 1332001"/>
              <a:gd name="connsiteY165" fmla="*/ 1166374 h 1295570"/>
              <a:gd name="connsiteX166" fmla="*/ 51646 w 1332001"/>
              <a:gd name="connsiteY166" fmla="*/ 1179023 h 1295570"/>
              <a:gd name="connsiteX167" fmla="*/ 748410 w 1332001"/>
              <a:gd name="connsiteY167" fmla="*/ 1179023 h 1295570"/>
              <a:gd name="connsiteX168" fmla="*/ 761096 w 1332001"/>
              <a:gd name="connsiteY168" fmla="*/ 1166374 h 1295570"/>
              <a:gd name="connsiteX169" fmla="*/ 761096 w 1332001"/>
              <a:gd name="connsiteY169" fmla="*/ 49690 h 1295570"/>
              <a:gd name="connsiteX170" fmla="*/ 748410 w 1332001"/>
              <a:gd name="connsiteY170" fmla="*/ 37945 h 1295570"/>
              <a:gd name="connsiteX171" fmla="*/ 51646 w 1332001"/>
              <a:gd name="connsiteY171" fmla="*/ 0 h 1295570"/>
              <a:gd name="connsiteX172" fmla="*/ 748410 w 1332001"/>
              <a:gd name="connsiteY172" fmla="*/ 0 h 1295570"/>
              <a:gd name="connsiteX173" fmla="*/ 799150 w 1332001"/>
              <a:gd name="connsiteY173" fmla="*/ 49690 h 1295570"/>
              <a:gd name="connsiteX174" fmla="*/ 799150 w 1332001"/>
              <a:gd name="connsiteY174" fmla="*/ 78601 h 1295570"/>
              <a:gd name="connsiteX175" fmla="*/ 830862 w 1332001"/>
              <a:gd name="connsiteY175" fmla="*/ 78601 h 1295570"/>
              <a:gd name="connsiteX176" fmla="*/ 880696 w 1332001"/>
              <a:gd name="connsiteY176" fmla="*/ 128292 h 1295570"/>
              <a:gd name="connsiteX177" fmla="*/ 880696 w 1332001"/>
              <a:gd name="connsiteY177" fmla="*/ 1244072 h 1295570"/>
              <a:gd name="connsiteX178" fmla="*/ 830862 w 1332001"/>
              <a:gd name="connsiteY178" fmla="*/ 1295570 h 1295570"/>
              <a:gd name="connsiteX179" fmla="*/ 133192 w 1332001"/>
              <a:gd name="connsiteY179" fmla="*/ 1295570 h 1295570"/>
              <a:gd name="connsiteX180" fmla="*/ 83358 w 1332001"/>
              <a:gd name="connsiteY180" fmla="*/ 1244072 h 1295570"/>
              <a:gd name="connsiteX181" fmla="*/ 83358 w 1332001"/>
              <a:gd name="connsiteY181" fmla="*/ 1216968 h 1295570"/>
              <a:gd name="connsiteX182" fmla="*/ 51646 w 1332001"/>
              <a:gd name="connsiteY182" fmla="*/ 1216968 h 1295570"/>
              <a:gd name="connsiteX183" fmla="*/ 0 w 1332001"/>
              <a:gd name="connsiteY183" fmla="*/ 1166374 h 1295570"/>
              <a:gd name="connsiteX184" fmla="*/ 0 w 1332001"/>
              <a:gd name="connsiteY184" fmla="*/ 49690 h 1295570"/>
              <a:gd name="connsiteX185" fmla="*/ 51646 w 1332001"/>
              <a:gd name="connsiteY185" fmla="*/ 0 h 1295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332001" h="1295570">
                <a:moveTo>
                  <a:pt x="573586" y="1061114"/>
                </a:moveTo>
                <a:lnTo>
                  <a:pt x="658150" y="1061114"/>
                </a:lnTo>
                <a:cubicBezTo>
                  <a:pt x="668152" y="1061114"/>
                  <a:pt x="677244" y="1070391"/>
                  <a:pt x="677244" y="1080596"/>
                </a:cubicBezTo>
                <a:cubicBezTo>
                  <a:pt x="677244" y="1091728"/>
                  <a:pt x="668152" y="1100078"/>
                  <a:pt x="658150" y="1100078"/>
                </a:cubicBezTo>
                <a:lnTo>
                  <a:pt x="573586" y="1100078"/>
                </a:lnTo>
                <a:cubicBezTo>
                  <a:pt x="562676" y="1100078"/>
                  <a:pt x="554492" y="1091728"/>
                  <a:pt x="554492" y="1080596"/>
                </a:cubicBezTo>
                <a:cubicBezTo>
                  <a:pt x="554492" y="1070391"/>
                  <a:pt x="562676" y="1061114"/>
                  <a:pt x="573586" y="1061114"/>
                </a:cubicBezTo>
                <a:close/>
                <a:moveTo>
                  <a:pt x="166532" y="1061114"/>
                </a:moveTo>
                <a:lnTo>
                  <a:pt x="446898" y="1061114"/>
                </a:lnTo>
                <a:cubicBezTo>
                  <a:pt x="456814" y="1061114"/>
                  <a:pt x="465830" y="1070391"/>
                  <a:pt x="465830" y="1080596"/>
                </a:cubicBezTo>
                <a:cubicBezTo>
                  <a:pt x="465830" y="1091728"/>
                  <a:pt x="456814" y="1100078"/>
                  <a:pt x="446898" y="1100078"/>
                </a:cubicBezTo>
                <a:lnTo>
                  <a:pt x="166532" y="1100078"/>
                </a:lnTo>
                <a:cubicBezTo>
                  <a:pt x="156614" y="1100078"/>
                  <a:pt x="147600" y="1091728"/>
                  <a:pt x="147600" y="1080596"/>
                </a:cubicBezTo>
                <a:cubicBezTo>
                  <a:pt x="147600" y="1070391"/>
                  <a:pt x="156614" y="1061114"/>
                  <a:pt x="166532" y="1061114"/>
                </a:cubicBezTo>
                <a:close/>
                <a:moveTo>
                  <a:pt x="166482" y="937452"/>
                </a:moveTo>
                <a:lnTo>
                  <a:pt x="411046" y="937452"/>
                </a:lnTo>
                <a:cubicBezTo>
                  <a:pt x="421836" y="937452"/>
                  <a:pt x="429928" y="946729"/>
                  <a:pt x="429928" y="956934"/>
                </a:cubicBezTo>
                <a:cubicBezTo>
                  <a:pt x="429928" y="968066"/>
                  <a:pt x="421836" y="976416"/>
                  <a:pt x="411046" y="976416"/>
                </a:cubicBezTo>
                <a:lnTo>
                  <a:pt x="166482" y="976416"/>
                </a:lnTo>
                <a:cubicBezTo>
                  <a:pt x="156592" y="976416"/>
                  <a:pt x="147600" y="968066"/>
                  <a:pt x="147600" y="956934"/>
                </a:cubicBezTo>
                <a:cubicBezTo>
                  <a:pt x="147600" y="946729"/>
                  <a:pt x="156592" y="937452"/>
                  <a:pt x="166482" y="937452"/>
                </a:cubicBezTo>
                <a:close/>
                <a:moveTo>
                  <a:pt x="329152" y="817778"/>
                </a:moveTo>
                <a:lnTo>
                  <a:pt x="411034" y="817778"/>
                </a:lnTo>
                <a:cubicBezTo>
                  <a:pt x="421832" y="817778"/>
                  <a:pt x="429930" y="826128"/>
                  <a:pt x="429930" y="837260"/>
                </a:cubicBezTo>
                <a:cubicBezTo>
                  <a:pt x="429930" y="848392"/>
                  <a:pt x="421832" y="856742"/>
                  <a:pt x="411034" y="856742"/>
                </a:cubicBezTo>
                <a:lnTo>
                  <a:pt x="329152" y="856742"/>
                </a:lnTo>
                <a:cubicBezTo>
                  <a:pt x="319254" y="856742"/>
                  <a:pt x="311156" y="848392"/>
                  <a:pt x="311156" y="837260"/>
                </a:cubicBezTo>
                <a:cubicBezTo>
                  <a:pt x="311156" y="826128"/>
                  <a:pt x="319254" y="817778"/>
                  <a:pt x="329152" y="817778"/>
                </a:cubicBezTo>
                <a:close/>
                <a:moveTo>
                  <a:pt x="187812" y="815780"/>
                </a:moveTo>
                <a:cubicBezTo>
                  <a:pt x="192540" y="815780"/>
                  <a:pt x="197270" y="817775"/>
                  <a:pt x="200874" y="821764"/>
                </a:cubicBezTo>
                <a:lnTo>
                  <a:pt x="208080" y="827969"/>
                </a:lnTo>
                <a:lnTo>
                  <a:pt x="216186" y="821764"/>
                </a:lnTo>
                <a:cubicBezTo>
                  <a:pt x="222492" y="813785"/>
                  <a:pt x="235102" y="813785"/>
                  <a:pt x="242310" y="821764"/>
                </a:cubicBezTo>
                <a:cubicBezTo>
                  <a:pt x="250416" y="828855"/>
                  <a:pt x="250416" y="840380"/>
                  <a:pt x="242310" y="847471"/>
                </a:cubicBezTo>
                <a:lnTo>
                  <a:pt x="236004" y="854563"/>
                </a:lnTo>
                <a:lnTo>
                  <a:pt x="242310" y="861655"/>
                </a:lnTo>
                <a:cubicBezTo>
                  <a:pt x="250416" y="868747"/>
                  <a:pt x="250416" y="880271"/>
                  <a:pt x="242310" y="887363"/>
                </a:cubicBezTo>
                <a:cubicBezTo>
                  <a:pt x="238706" y="891795"/>
                  <a:pt x="234202" y="892682"/>
                  <a:pt x="228798" y="892682"/>
                </a:cubicBezTo>
                <a:cubicBezTo>
                  <a:pt x="224294" y="892682"/>
                  <a:pt x="218888" y="891795"/>
                  <a:pt x="216186" y="887363"/>
                </a:cubicBezTo>
                <a:lnTo>
                  <a:pt x="208080" y="881158"/>
                </a:lnTo>
                <a:lnTo>
                  <a:pt x="200874" y="887363"/>
                </a:lnTo>
                <a:cubicBezTo>
                  <a:pt x="197270" y="891795"/>
                  <a:pt x="192766" y="892682"/>
                  <a:pt x="187362" y="892682"/>
                </a:cubicBezTo>
                <a:cubicBezTo>
                  <a:pt x="183758" y="892682"/>
                  <a:pt x="178354" y="891795"/>
                  <a:pt x="174750" y="887363"/>
                </a:cubicBezTo>
                <a:cubicBezTo>
                  <a:pt x="167544" y="880271"/>
                  <a:pt x="167544" y="868747"/>
                  <a:pt x="174750" y="861655"/>
                </a:cubicBezTo>
                <a:lnTo>
                  <a:pt x="181956" y="854563"/>
                </a:lnTo>
                <a:lnTo>
                  <a:pt x="174750" y="847471"/>
                </a:lnTo>
                <a:cubicBezTo>
                  <a:pt x="167544" y="840380"/>
                  <a:pt x="167544" y="828855"/>
                  <a:pt x="174750" y="821764"/>
                </a:cubicBezTo>
                <a:cubicBezTo>
                  <a:pt x="178354" y="817775"/>
                  <a:pt x="183082" y="815780"/>
                  <a:pt x="187812" y="815780"/>
                </a:cubicBezTo>
                <a:close/>
                <a:moveTo>
                  <a:pt x="1059736" y="805950"/>
                </a:moveTo>
                <a:lnTo>
                  <a:pt x="1003794" y="1011321"/>
                </a:lnTo>
                <a:lnTo>
                  <a:pt x="1089512" y="1034844"/>
                </a:lnTo>
                <a:lnTo>
                  <a:pt x="1144552" y="828568"/>
                </a:lnTo>
                <a:close/>
                <a:moveTo>
                  <a:pt x="166550" y="694113"/>
                </a:moveTo>
                <a:lnTo>
                  <a:pt x="658306" y="694113"/>
                </a:lnTo>
                <a:cubicBezTo>
                  <a:pt x="668232" y="694113"/>
                  <a:pt x="677254" y="702661"/>
                  <a:pt x="677254" y="714059"/>
                </a:cubicBezTo>
                <a:cubicBezTo>
                  <a:pt x="677254" y="724506"/>
                  <a:pt x="668232" y="733054"/>
                  <a:pt x="658306" y="733054"/>
                </a:cubicBezTo>
                <a:lnTo>
                  <a:pt x="166550" y="733054"/>
                </a:lnTo>
                <a:cubicBezTo>
                  <a:pt x="156626" y="733054"/>
                  <a:pt x="147602" y="724506"/>
                  <a:pt x="147602" y="714059"/>
                </a:cubicBezTo>
                <a:cubicBezTo>
                  <a:pt x="147602" y="702661"/>
                  <a:pt x="156626" y="694113"/>
                  <a:pt x="166550" y="694113"/>
                </a:cubicBezTo>
                <a:close/>
                <a:moveTo>
                  <a:pt x="166550" y="610342"/>
                </a:moveTo>
                <a:lnTo>
                  <a:pt x="658306" y="610342"/>
                </a:lnTo>
                <a:cubicBezTo>
                  <a:pt x="668232" y="610342"/>
                  <a:pt x="677254" y="618692"/>
                  <a:pt x="677254" y="629824"/>
                </a:cubicBezTo>
                <a:cubicBezTo>
                  <a:pt x="677254" y="640956"/>
                  <a:pt x="668232" y="649306"/>
                  <a:pt x="658306" y="649306"/>
                </a:cubicBezTo>
                <a:lnTo>
                  <a:pt x="166550" y="649306"/>
                </a:lnTo>
                <a:cubicBezTo>
                  <a:pt x="156626" y="649306"/>
                  <a:pt x="147602" y="640956"/>
                  <a:pt x="147602" y="629824"/>
                </a:cubicBezTo>
                <a:cubicBezTo>
                  <a:pt x="147602" y="618692"/>
                  <a:pt x="156626" y="610342"/>
                  <a:pt x="166550" y="610342"/>
                </a:cubicBezTo>
                <a:close/>
                <a:moveTo>
                  <a:pt x="166550" y="530559"/>
                </a:moveTo>
                <a:lnTo>
                  <a:pt x="658306" y="530559"/>
                </a:lnTo>
                <a:cubicBezTo>
                  <a:pt x="668232" y="530559"/>
                  <a:pt x="677254" y="539107"/>
                  <a:pt x="677254" y="549555"/>
                </a:cubicBezTo>
                <a:cubicBezTo>
                  <a:pt x="677254" y="560952"/>
                  <a:pt x="668232" y="569500"/>
                  <a:pt x="658306" y="569500"/>
                </a:cubicBezTo>
                <a:lnTo>
                  <a:pt x="166550" y="569500"/>
                </a:lnTo>
                <a:cubicBezTo>
                  <a:pt x="156626" y="569500"/>
                  <a:pt x="147602" y="560952"/>
                  <a:pt x="147602" y="549555"/>
                </a:cubicBezTo>
                <a:cubicBezTo>
                  <a:pt x="147602" y="539107"/>
                  <a:pt x="156626" y="530559"/>
                  <a:pt x="166550" y="530559"/>
                </a:cubicBezTo>
                <a:close/>
                <a:moveTo>
                  <a:pt x="166550" y="446786"/>
                </a:moveTo>
                <a:lnTo>
                  <a:pt x="658306" y="446786"/>
                </a:lnTo>
                <a:cubicBezTo>
                  <a:pt x="668232" y="446786"/>
                  <a:pt x="677254" y="455136"/>
                  <a:pt x="677254" y="466268"/>
                </a:cubicBezTo>
                <a:cubicBezTo>
                  <a:pt x="677254" y="476473"/>
                  <a:pt x="668232" y="485750"/>
                  <a:pt x="658306" y="485750"/>
                </a:cubicBezTo>
                <a:lnTo>
                  <a:pt x="166550" y="485750"/>
                </a:lnTo>
                <a:cubicBezTo>
                  <a:pt x="156626" y="485750"/>
                  <a:pt x="147602" y="476473"/>
                  <a:pt x="147602" y="466268"/>
                </a:cubicBezTo>
                <a:cubicBezTo>
                  <a:pt x="147602" y="455136"/>
                  <a:pt x="156626" y="446786"/>
                  <a:pt x="166550" y="446786"/>
                </a:cubicBezTo>
                <a:close/>
                <a:moveTo>
                  <a:pt x="1165306" y="410588"/>
                </a:moveTo>
                <a:lnTo>
                  <a:pt x="1068758" y="768856"/>
                </a:lnTo>
                <a:lnTo>
                  <a:pt x="1154478" y="791474"/>
                </a:lnTo>
                <a:lnTo>
                  <a:pt x="1250122" y="433206"/>
                </a:lnTo>
                <a:close/>
                <a:moveTo>
                  <a:pt x="1186058" y="330972"/>
                </a:moveTo>
                <a:lnTo>
                  <a:pt x="1175230" y="373494"/>
                </a:lnTo>
                <a:lnTo>
                  <a:pt x="1260048" y="397017"/>
                </a:lnTo>
                <a:lnTo>
                  <a:pt x="1270874" y="354495"/>
                </a:lnTo>
                <a:close/>
                <a:moveTo>
                  <a:pt x="493698" y="243341"/>
                </a:moveTo>
                <a:lnTo>
                  <a:pt x="658262" y="243341"/>
                </a:lnTo>
                <a:cubicBezTo>
                  <a:pt x="668208" y="243341"/>
                  <a:pt x="677250" y="251691"/>
                  <a:pt x="677250" y="262823"/>
                </a:cubicBezTo>
                <a:cubicBezTo>
                  <a:pt x="677250" y="272100"/>
                  <a:pt x="668208" y="282305"/>
                  <a:pt x="658262" y="282305"/>
                </a:cubicBezTo>
                <a:lnTo>
                  <a:pt x="493698" y="282305"/>
                </a:lnTo>
                <a:cubicBezTo>
                  <a:pt x="482846" y="282305"/>
                  <a:pt x="474710" y="272100"/>
                  <a:pt x="474710" y="262823"/>
                </a:cubicBezTo>
                <a:cubicBezTo>
                  <a:pt x="474710" y="251691"/>
                  <a:pt x="482846" y="243341"/>
                  <a:pt x="493698" y="243341"/>
                </a:cubicBezTo>
                <a:close/>
                <a:moveTo>
                  <a:pt x="1242904" y="229644"/>
                </a:moveTo>
                <a:cubicBezTo>
                  <a:pt x="1227564" y="225120"/>
                  <a:pt x="1212226" y="234168"/>
                  <a:pt x="1207714" y="249548"/>
                </a:cubicBezTo>
                <a:lnTo>
                  <a:pt x="1195984" y="294784"/>
                </a:lnTo>
                <a:lnTo>
                  <a:pt x="1281702" y="317402"/>
                </a:lnTo>
                <a:lnTo>
                  <a:pt x="1293432" y="272166"/>
                </a:lnTo>
                <a:cubicBezTo>
                  <a:pt x="1297042" y="257690"/>
                  <a:pt x="1288018" y="242310"/>
                  <a:pt x="1272680" y="237786"/>
                </a:cubicBezTo>
                <a:close/>
                <a:moveTo>
                  <a:pt x="352184" y="210098"/>
                </a:moveTo>
                <a:lnTo>
                  <a:pt x="299912" y="262542"/>
                </a:lnTo>
                <a:cubicBezTo>
                  <a:pt x="292702" y="269776"/>
                  <a:pt x="280986" y="269776"/>
                  <a:pt x="273776" y="262542"/>
                </a:cubicBezTo>
                <a:lnTo>
                  <a:pt x="254850" y="244458"/>
                </a:lnTo>
                <a:lnTo>
                  <a:pt x="216096" y="284243"/>
                </a:lnTo>
                <a:lnTo>
                  <a:pt x="339568" y="284243"/>
                </a:lnTo>
                <a:cubicBezTo>
                  <a:pt x="345876" y="284243"/>
                  <a:pt x="352184" y="277914"/>
                  <a:pt x="352184" y="271584"/>
                </a:cubicBezTo>
                <a:close/>
                <a:moveTo>
                  <a:pt x="1226294" y="191123"/>
                </a:moveTo>
                <a:cubicBezTo>
                  <a:pt x="1234838" y="189893"/>
                  <a:pt x="1243806" y="190289"/>
                  <a:pt x="1252828" y="192550"/>
                </a:cubicBezTo>
                <a:lnTo>
                  <a:pt x="1282604" y="200693"/>
                </a:lnTo>
                <a:cubicBezTo>
                  <a:pt x="1318696" y="210645"/>
                  <a:pt x="1339450" y="246834"/>
                  <a:pt x="1329524" y="283022"/>
                </a:cubicBezTo>
                <a:lnTo>
                  <a:pt x="1122898" y="1054748"/>
                </a:lnTo>
                <a:cubicBezTo>
                  <a:pt x="1122898" y="1056557"/>
                  <a:pt x="1122898" y="1058366"/>
                  <a:pt x="1121994" y="1060176"/>
                </a:cubicBezTo>
                <a:cubicBezTo>
                  <a:pt x="1121092" y="1063795"/>
                  <a:pt x="1120190" y="1067414"/>
                  <a:pt x="1117484" y="1070128"/>
                </a:cubicBezTo>
                <a:lnTo>
                  <a:pt x="1040788" y="1156981"/>
                </a:lnTo>
                <a:cubicBezTo>
                  <a:pt x="1037178" y="1162409"/>
                  <a:pt x="1031764" y="1166028"/>
                  <a:pt x="1026350" y="1167837"/>
                </a:cubicBezTo>
                <a:lnTo>
                  <a:pt x="1002890" y="1211264"/>
                </a:lnTo>
                <a:cubicBezTo>
                  <a:pt x="1001988" y="1213978"/>
                  <a:pt x="996574" y="1215787"/>
                  <a:pt x="993868" y="1213978"/>
                </a:cubicBezTo>
                <a:cubicBezTo>
                  <a:pt x="992064" y="1213073"/>
                  <a:pt x="991160" y="1210359"/>
                  <a:pt x="991160" y="1208550"/>
                </a:cubicBezTo>
                <a:lnTo>
                  <a:pt x="992966" y="1159695"/>
                </a:lnTo>
                <a:cubicBezTo>
                  <a:pt x="988454" y="1155171"/>
                  <a:pt x="985748" y="1148838"/>
                  <a:pt x="984844" y="1141601"/>
                </a:cubicBezTo>
                <a:lnTo>
                  <a:pt x="962288" y="1028511"/>
                </a:lnTo>
                <a:cubicBezTo>
                  <a:pt x="961386" y="1024892"/>
                  <a:pt x="962288" y="1021273"/>
                  <a:pt x="963190" y="1016749"/>
                </a:cubicBezTo>
                <a:cubicBezTo>
                  <a:pt x="964092" y="1015845"/>
                  <a:pt x="964092" y="1014035"/>
                  <a:pt x="964092" y="1012226"/>
                </a:cubicBezTo>
                <a:lnTo>
                  <a:pt x="1170720" y="239596"/>
                </a:lnTo>
                <a:cubicBezTo>
                  <a:pt x="1178840" y="213133"/>
                  <a:pt x="1200664" y="194812"/>
                  <a:pt x="1226294" y="191123"/>
                </a:cubicBezTo>
                <a:close/>
                <a:moveTo>
                  <a:pt x="493698" y="159568"/>
                </a:moveTo>
                <a:lnTo>
                  <a:pt x="658262" y="159568"/>
                </a:lnTo>
                <a:cubicBezTo>
                  <a:pt x="668208" y="159568"/>
                  <a:pt x="677250" y="167917"/>
                  <a:pt x="677250" y="179049"/>
                </a:cubicBezTo>
                <a:cubicBezTo>
                  <a:pt x="677250" y="190182"/>
                  <a:pt x="668208" y="198532"/>
                  <a:pt x="658262" y="198532"/>
                </a:cubicBezTo>
                <a:lnTo>
                  <a:pt x="493698" y="198532"/>
                </a:lnTo>
                <a:cubicBezTo>
                  <a:pt x="482846" y="198532"/>
                  <a:pt x="474710" y="190182"/>
                  <a:pt x="474710" y="179049"/>
                </a:cubicBezTo>
                <a:cubicBezTo>
                  <a:pt x="474710" y="167917"/>
                  <a:pt x="482846" y="159568"/>
                  <a:pt x="493698" y="159568"/>
                </a:cubicBezTo>
                <a:close/>
                <a:moveTo>
                  <a:pt x="198972" y="156748"/>
                </a:moveTo>
                <a:cubicBezTo>
                  <a:pt x="191762" y="156748"/>
                  <a:pt x="186356" y="162174"/>
                  <a:pt x="186356" y="169407"/>
                </a:cubicBezTo>
                <a:lnTo>
                  <a:pt x="186356" y="259829"/>
                </a:lnTo>
                <a:lnTo>
                  <a:pt x="242232" y="203768"/>
                </a:lnTo>
                <a:cubicBezTo>
                  <a:pt x="249442" y="195630"/>
                  <a:pt x="261158" y="195630"/>
                  <a:pt x="268368" y="203768"/>
                </a:cubicBezTo>
                <a:lnTo>
                  <a:pt x="287294" y="221852"/>
                </a:lnTo>
                <a:lnTo>
                  <a:pt x="347678" y="160365"/>
                </a:lnTo>
                <a:cubicBezTo>
                  <a:pt x="345876" y="158557"/>
                  <a:pt x="343172" y="156748"/>
                  <a:pt x="339568" y="156748"/>
                </a:cubicBezTo>
                <a:close/>
                <a:moveTo>
                  <a:pt x="198972" y="119676"/>
                </a:moveTo>
                <a:lnTo>
                  <a:pt x="339568" y="119676"/>
                </a:lnTo>
                <a:cubicBezTo>
                  <a:pt x="367506" y="119676"/>
                  <a:pt x="390036" y="142281"/>
                  <a:pt x="390036" y="169407"/>
                </a:cubicBezTo>
                <a:lnTo>
                  <a:pt x="390036" y="271584"/>
                </a:lnTo>
                <a:cubicBezTo>
                  <a:pt x="390036" y="299615"/>
                  <a:pt x="367506" y="322220"/>
                  <a:pt x="339568" y="322220"/>
                </a:cubicBezTo>
                <a:lnTo>
                  <a:pt x="198972" y="322220"/>
                </a:lnTo>
                <a:cubicBezTo>
                  <a:pt x="185454" y="322220"/>
                  <a:pt x="173738" y="316795"/>
                  <a:pt x="164726" y="308657"/>
                </a:cubicBezTo>
                <a:cubicBezTo>
                  <a:pt x="163824" y="308657"/>
                  <a:pt x="163824" y="308657"/>
                  <a:pt x="163824" y="307753"/>
                </a:cubicBezTo>
                <a:cubicBezTo>
                  <a:pt x="153910" y="298710"/>
                  <a:pt x="147602" y="286051"/>
                  <a:pt x="147602" y="271584"/>
                </a:cubicBezTo>
                <a:lnTo>
                  <a:pt x="147602" y="169407"/>
                </a:lnTo>
                <a:cubicBezTo>
                  <a:pt x="147602" y="142281"/>
                  <a:pt x="171034" y="119676"/>
                  <a:pt x="198972" y="119676"/>
                </a:cubicBezTo>
                <a:close/>
                <a:moveTo>
                  <a:pt x="799150" y="116547"/>
                </a:moveTo>
                <a:lnTo>
                  <a:pt x="799150" y="1166374"/>
                </a:lnTo>
                <a:cubicBezTo>
                  <a:pt x="799150" y="1194382"/>
                  <a:pt x="776498" y="1216968"/>
                  <a:pt x="748410" y="1216968"/>
                </a:cubicBezTo>
                <a:lnTo>
                  <a:pt x="121412" y="1216968"/>
                </a:lnTo>
                <a:lnTo>
                  <a:pt x="121412" y="1244072"/>
                </a:lnTo>
                <a:cubicBezTo>
                  <a:pt x="121412" y="1252203"/>
                  <a:pt x="126850" y="1257624"/>
                  <a:pt x="133192" y="1257624"/>
                </a:cubicBezTo>
                <a:lnTo>
                  <a:pt x="830862" y="1257624"/>
                </a:lnTo>
                <a:cubicBezTo>
                  <a:pt x="837204" y="1257624"/>
                  <a:pt x="842642" y="1252203"/>
                  <a:pt x="842642" y="1244072"/>
                </a:cubicBezTo>
                <a:lnTo>
                  <a:pt x="842642" y="128292"/>
                </a:lnTo>
                <a:cubicBezTo>
                  <a:pt x="842642" y="121968"/>
                  <a:pt x="837204" y="116547"/>
                  <a:pt x="830862" y="116547"/>
                </a:cubicBezTo>
                <a:close/>
                <a:moveTo>
                  <a:pt x="51646" y="37945"/>
                </a:moveTo>
                <a:cubicBezTo>
                  <a:pt x="44398" y="37945"/>
                  <a:pt x="38960" y="43366"/>
                  <a:pt x="38960" y="49690"/>
                </a:cubicBezTo>
                <a:lnTo>
                  <a:pt x="38960" y="1166374"/>
                </a:lnTo>
                <a:cubicBezTo>
                  <a:pt x="38960" y="1173602"/>
                  <a:pt x="44398" y="1179023"/>
                  <a:pt x="51646" y="1179023"/>
                </a:cubicBezTo>
                <a:lnTo>
                  <a:pt x="748410" y="1179023"/>
                </a:lnTo>
                <a:cubicBezTo>
                  <a:pt x="754752" y="1179023"/>
                  <a:pt x="761096" y="1173602"/>
                  <a:pt x="761096" y="1166374"/>
                </a:cubicBezTo>
                <a:lnTo>
                  <a:pt x="761096" y="49690"/>
                </a:lnTo>
                <a:cubicBezTo>
                  <a:pt x="761096" y="43366"/>
                  <a:pt x="754752" y="37945"/>
                  <a:pt x="748410" y="37945"/>
                </a:cubicBezTo>
                <a:close/>
                <a:moveTo>
                  <a:pt x="51646" y="0"/>
                </a:moveTo>
                <a:lnTo>
                  <a:pt x="748410" y="0"/>
                </a:lnTo>
                <a:cubicBezTo>
                  <a:pt x="776498" y="0"/>
                  <a:pt x="799150" y="22586"/>
                  <a:pt x="799150" y="49690"/>
                </a:cubicBezTo>
                <a:lnTo>
                  <a:pt x="799150" y="78601"/>
                </a:lnTo>
                <a:lnTo>
                  <a:pt x="830862" y="78601"/>
                </a:lnTo>
                <a:cubicBezTo>
                  <a:pt x="858044" y="78601"/>
                  <a:pt x="880696" y="100284"/>
                  <a:pt x="880696" y="128292"/>
                </a:cubicBezTo>
                <a:lnTo>
                  <a:pt x="880696" y="1244072"/>
                </a:lnTo>
                <a:cubicBezTo>
                  <a:pt x="880696" y="1272983"/>
                  <a:pt x="858044" y="1295570"/>
                  <a:pt x="830862" y="1295570"/>
                </a:cubicBezTo>
                <a:lnTo>
                  <a:pt x="133192" y="1295570"/>
                </a:lnTo>
                <a:cubicBezTo>
                  <a:pt x="106010" y="1295570"/>
                  <a:pt x="83358" y="1272983"/>
                  <a:pt x="83358" y="1244072"/>
                </a:cubicBezTo>
                <a:lnTo>
                  <a:pt x="83358" y="1216968"/>
                </a:lnTo>
                <a:lnTo>
                  <a:pt x="51646" y="1216968"/>
                </a:lnTo>
                <a:cubicBezTo>
                  <a:pt x="23558" y="1216968"/>
                  <a:pt x="0" y="1194382"/>
                  <a:pt x="0" y="1166374"/>
                </a:cubicBezTo>
                <a:lnTo>
                  <a:pt x="0" y="49690"/>
                </a:lnTo>
                <a:cubicBezTo>
                  <a:pt x="0" y="22586"/>
                  <a:pt x="23558" y="0"/>
                  <a:pt x="516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29" name="Freeform: Shape 328">
            <a:extLst>
              <a:ext uri="{FF2B5EF4-FFF2-40B4-BE49-F238E27FC236}">
                <a16:creationId xmlns:a16="http://schemas.microsoft.com/office/drawing/2014/main" id="{55C11183-6734-4374-BFAA-602F24144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8945" y="5407926"/>
            <a:ext cx="812879" cy="1215786"/>
          </a:xfrm>
          <a:custGeom>
            <a:avLst/>
            <a:gdLst>
              <a:gd name="connsiteX0" fmla="*/ 325761 w 812879"/>
              <a:gd name="connsiteY0" fmla="*/ 941438 h 1215786"/>
              <a:gd name="connsiteX1" fmla="*/ 358123 w 812879"/>
              <a:gd name="connsiteY1" fmla="*/ 972902 h 1215786"/>
              <a:gd name="connsiteX2" fmla="*/ 325761 w 812879"/>
              <a:gd name="connsiteY2" fmla="*/ 1004365 h 1215786"/>
              <a:gd name="connsiteX3" fmla="*/ 295196 w 812879"/>
              <a:gd name="connsiteY3" fmla="*/ 972902 h 1215786"/>
              <a:gd name="connsiteX4" fmla="*/ 325761 w 812879"/>
              <a:gd name="connsiteY4" fmla="*/ 941438 h 1215786"/>
              <a:gd name="connsiteX5" fmla="*/ 505654 w 812879"/>
              <a:gd name="connsiteY5" fmla="*/ 933462 h 1215786"/>
              <a:gd name="connsiteX6" fmla="*/ 630353 w 812879"/>
              <a:gd name="connsiteY6" fmla="*/ 933462 h 1215786"/>
              <a:gd name="connsiteX7" fmla="*/ 649328 w 812879"/>
              <a:gd name="connsiteY7" fmla="*/ 952944 h 1215786"/>
              <a:gd name="connsiteX8" fmla="*/ 630353 w 812879"/>
              <a:gd name="connsiteY8" fmla="*/ 972426 h 1215786"/>
              <a:gd name="connsiteX9" fmla="*/ 505654 w 812879"/>
              <a:gd name="connsiteY9" fmla="*/ 972426 h 1215786"/>
              <a:gd name="connsiteX10" fmla="*/ 486678 w 812879"/>
              <a:gd name="connsiteY10" fmla="*/ 952944 h 1215786"/>
              <a:gd name="connsiteX11" fmla="*/ 505654 w 812879"/>
              <a:gd name="connsiteY11" fmla="*/ 933462 h 1215786"/>
              <a:gd name="connsiteX12" fmla="*/ 505654 w 812879"/>
              <a:gd name="connsiteY12" fmla="*/ 853679 h 1215786"/>
              <a:gd name="connsiteX13" fmla="*/ 630353 w 812879"/>
              <a:gd name="connsiteY13" fmla="*/ 853679 h 1215786"/>
              <a:gd name="connsiteX14" fmla="*/ 649328 w 812879"/>
              <a:gd name="connsiteY14" fmla="*/ 873160 h 1215786"/>
              <a:gd name="connsiteX15" fmla="*/ 630353 w 812879"/>
              <a:gd name="connsiteY15" fmla="*/ 892642 h 1215786"/>
              <a:gd name="connsiteX16" fmla="*/ 505654 w 812879"/>
              <a:gd name="connsiteY16" fmla="*/ 892642 h 1215786"/>
              <a:gd name="connsiteX17" fmla="*/ 486678 w 812879"/>
              <a:gd name="connsiteY17" fmla="*/ 873160 h 1215786"/>
              <a:gd name="connsiteX18" fmla="*/ 505654 w 812879"/>
              <a:gd name="connsiteY18" fmla="*/ 853679 h 1215786"/>
              <a:gd name="connsiteX19" fmla="*/ 202996 w 812879"/>
              <a:gd name="connsiteY19" fmla="*/ 821763 h 1215786"/>
              <a:gd name="connsiteX20" fmla="*/ 234459 w 812879"/>
              <a:gd name="connsiteY20" fmla="*/ 853226 h 1215786"/>
              <a:gd name="connsiteX21" fmla="*/ 202996 w 812879"/>
              <a:gd name="connsiteY21" fmla="*/ 884690 h 1215786"/>
              <a:gd name="connsiteX22" fmla="*/ 171532 w 812879"/>
              <a:gd name="connsiteY22" fmla="*/ 853226 h 1215786"/>
              <a:gd name="connsiteX23" fmla="*/ 202996 w 812879"/>
              <a:gd name="connsiteY23" fmla="*/ 821763 h 1215786"/>
              <a:gd name="connsiteX24" fmla="*/ 345158 w 812879"/>
              <a:gd name="connsiteY24" fmla="*/ 815822 h 1215786"/>
              <a:gd name="connsiteX25" fmla="*/ 358938 w 812879"/>
              <a:gd name="connsiteY25" fmla="*/ 821926 h 1215786"/>
              <a:gd name="connsiteX26" fmla="*/ 358938 w 812879"/>
              <a:gd name="connsiteY26" fmla="*/ 848148 h 1215786"/>
              <a:gd name="connsiteX27" fmla="*/ 197613 w 812879"/>
              <a:gd name="connsiteY27" fmla="*/ 1010907 h 1215786"/>
              <a:gd name="connsiteX28" fmla="*/ 184170 w 812879"/>
              <a:gd name="connsiteY28" fmla="*/ 1016332 h 1215786"/>
              <a:gd name="connsiteX29" fmla="*/ 170726 w 812879"/>
              <a:gd name="connsiteY29" fmla="*/ 1010907 h 1215786"/>
              <a:gd name="connsiteX30" fmla="*/ 170726 w 812879"/>
              <a:gd name="connsiteY30" fmla="*/ 983780 h 1215786"/>
              <a:gd name="connsiteX31" fmla="*/ 332050 w 812879"/>
              <a:gd name="connsiteY31" fmla="*/ 821926 h 1215786"/>
              <a:gd name="connsiteX32" fmla="*/ 345158 w 812879"/>
              <a:gd name="connsiteY32" fmla="*/ 815822 h 1215786"/>
              <a:gd name="connsiteX33" fmla="*/ 445704 w 812879"/>
              <a:gd name="connsiteY33" fmla="*/ 730117 h 1215786"/>
              <a:gd name="connsiteX34" fmla="*/ 445704 w 812879"/>
              <a:gd name="connsiteY34" fmla="*/ 1098036 h 1215786"/>
              <a:gd name="connsiteX35" fmla="*/ 646075 w 812879"/>
              <a:gd name="connsiteY35" fmla="*/ 1098036 h 1215786"/>
              <a:gd name="connsiteX36" fmla="*/ 691203 w 812879"/>
              <a:gd name="connsiteY36" fmla="*/ 1053741 h 1215786"/>
              <a:gd name="connsiteX37" fmla="*/ 691203 w 812879"/>
              <a:gd name="connsiteY37" fmla="*/ 730117 h 1215786"/>
              <a:gd name="connsiteX38" fmla="*/ 121681 w 812879"/>
              <a:gd name="connsiteY38" fmla="*/ 730117 h 1215786"/>
              <a:gd name="connsiteX39" fmla="*/ 121681 w 812879"/>
              <a:gd name="connsiteY39" fmla="*/ 1053741 h 1215786"/>
              <a:gd name="connsiteX40" fmla="*/ 166810 w 812879"/>
              <a:gd name="connsiteY40" fmla="*/ 1098036 h 1215786"/>
              <a:gd name="connsiteX41" fmla="*/ 407796 w 812879"/>
              <a:gd name="connsiteY41" fmla="*/ 1098036 h 1215786"/>
              <a:gd name="connsiteX42" fmla="*/ 407796 w 812879"/>
              <a:gd name="connsiteY42" fmla="*/ 730117 h 1215786"/>
              <a:gd name="connsiteX43" fmla="*/ 507621 w 812879"/>
              <a:gd name="connsiteY43" fmla="*/ 424413 h 1215786"/>
              <a:gd name="connsiteX44" fmla="*/ 521092 w 812879"/>
              <a:gd name="connsiteY44" fmla="*/ 429105 h 1215786"/>
              <a:gd name="connsiteX45" fmla="*/ 569997 w 812879"/>
              <a:gd name="connsiteY45" fmla="*/ 478261 h 1215786"/>
              <a:gd name="connsiteX46" fmla="*/ 619808 w 812879"/>
              <a:gd name="connsiteY46" fmla="*/ 429105 h 1215786"/>
              <a:gd name="connsiteX47" fmla="*/ 646071 w 812879"/>
              <a:gd name="connsiteY47" fmla="*/ 429105 h 1215786"/>
              <a:gd name="connsiteX48" fmla="*/ 646071 w 812879"/>
              <a:gd name="connsiteY48" fmla="*/ 456811 h 1215786"/>
              <a:gd name="connsiteX49" fmla="*/ 597166 w 812879"/>
              <a:gd name="connsiteY49" fmla="*/ 504180 h 1215786"/>
              <a:gd name="connsiteX50" fmla="*/ 646071 w 812879"/>
              <a:gd name="connsiteY50" fmla="*/ 553336 h 1215786"/>
              <a:gd name="connsiteX51" fmla="*/ 646071 w 812879"/>
              <a:gd name="connsiteY51" fmla="*/ 580149 h 1215786"/>
              <a:gd name="connsiteX52" fmla="*/ 632487 w 812879"/>
              <a:gd name="connsiteY52" fmla="*/ 585511 h 1215786"/>
              <a:gd name="connsiteX53" fmla="*/ 619808 w 812879"/>
              <a:gd name="connsiteY53" fmla="*/ 580149 h 1215786"/>
              <a:gd name="connsiteX54" fmla="*/ 569997 w 812879"/>
              <a:gd name="connsiteY54" fmla="*/ 530992 h 1215786"/>
              <a:gd name="connsiteX55" fmla="*/ 521092 w 812879"/>
              <a:gd name="connsiteY55" fmla="*/ 580149 h 1215786"/>
              <a:gd name="connsiteX56" fmla="*/ 507508 w 812879"/>
              <a:gd name="connsiteY56" fmla="*/ 585511 h 1215786"/>
              <a:gd name="connsiteX57" fmla="*/ 494829 w 812879"/>
              <a:gd name="connsiteY57" fmla="*/ 580149 h 1215786"/>
              <a:gd name="connsiteX58" fmla="*/ 494829 w 812879"/>
              <a:gd name="connsiteY58" fmla="*/ 553336 h 1215786"/>
              <a:gd name="connsiteX59" fmla="*/ 542828 w 812879"/>
              <a:gd name="connsiteY59" fmla="*/ 504180 h 1215786"/>
              <a:gd name="connsiteX60" fmla="*/ 494829 w 812879"/>
              <a:gd name="connsiteY60" fmla="*/ 456811 h 1215786"/>
              <a:gd name="connsiteX61" fmla="*/ 494829 w 812879"/>
              <a:gd name="connsiteY61" fmla="*/ 429105 h 1215786"/>
              <a:gd name="connsiteX62" fmla="*/ 507621 w 812879"/>
              <a:gd name="connsiteY62" fmla="*/ 424413 h 1215786"/>
              <a:gd name="connsiteX63" fmla="*/ 262386 w 812879"/>
              <a:gd name="connsiteY63" fmla="*/ 406895 h 1215786"/>
              <a:gd name="connsiteX64" fmla="*/ 281254 w 812879"/>
              <a:gd name="connsiteY64" fmla="*/ 426876 h 1215786"/>
              <a:gd name="connsiteX65" fmla="*/ 281254 w 812879"/>
              <a:gd name="connsiteY65" fmla="*/ 488637 h 1215786"/>
              <a:gd name="connsiteX66" fmla="*/ 343247 w 812879"/>
              <a:gd name="connsiteY66" fmla="*/ 488637 h 1215786"/>
              <a:gd name="connsiteX67" fmla="*/ 362115 w 812879"/>
              <a:gd name="connsiteY67" fmla="*/ 507711 h 1215786"/>
              <a:gd name="connsiteX68" fmla="*/ 343247 w 812879"/>
              <a:gd name="connsiteY68" fmla="*/ 527692 h 1215786"/>
              <a:gd name="connsiteX69" fmla="*/ 281254 w 812879"/>
              <a:gd name="connsiteY69" fmla="*/ 527692 h 1215786"/>
              <a:gd name="connsiteX70" fmla="*/ 281254 w 812879"/>
              <a:gd name="connsiteY70" fmla="*/ 590361 h 1215786"/>
              <a:gd name="connsiteX71" fmla="*/ 262386 w 812879"/>
              <a:gd name="connsiteY71" fmla="*/ 609435 h 1215786"/>
              <a:gd name="connsiteX72" fmla="*/ 243518 w 812879"/>
              <a:gd name="connsiteY72" fmla="*/ 590361 h 1215786"/>
              <a:gd name="connsiteX73" fmla="*/ 243518 w 812879"/>
              <a:gd name="connsiteY73" fmla="*/ 527692 h 1215786"/>
              <a:gd name="connsiteX74" fmla="*/ 182424 w 812879"/>
              <a:gd name="connsiteY74" fmla="*/ 527692 h 1215786"/>
              <a:gd name="connsiteX75" fmla="*/ 163556 w 812879"/>
              <a:gd name="connsiteY75" fmla="*/ 507711 h 1215786"/>
              <a:gd name="connsiteX76" fmla="*/ 182424 w 812879"/>
              <a:gd name="connsiteY76" fmla="*/ 488637 h 1215786"/>
              <a:gd name="connsiteX77" fmla="*/ 243518 w 812879"/>
              <a:gd name="connsiteY77" fmla="*/ 488637 h 1215786"/>
              <a:gd name="connsiteX78" fmla="*/ 243518 w 812879"/>
              <a:gd name="connsiteY78" fmla="*/ 426876 h 1215786"/>
              <a:gd name="connsiteX79" fmla="*/ 262386 w 812879"/>
              <a:gd name="connsiteY79" fmla="*/ 406895 h 1215786"/>
              <a:gd name="connsiteX80" fmla="*/ 445704 w 812879"/>
              <a:gd name="connsiteY80" fmla="*/ 324231 h 1215786"/>
              <a:gd name="connsiteX81" fmla="*/ 445704 w 812879"/>
              <a:gd name="connsiteY81" fmla="*/ 693054 h 1215786"/>
              <a:gd name="connsiteX82" fmla="*/ 691203 w 812879"/>
              <a:gd name="connsiteY82" fmla="*/ 693054 h 1215786"/>
              <a:gd name="connsiteX83" fmla="*/ 691203 w 812879"/>
              <a:gd name="connsiteY83" fmla="*/ 324231 h 1215786"/>
              <a:gd name="connsiteX84" fmla="*/ 121681 w 812879"/>
              <a:gd name="connsiteY84" fmla="*/ 324231 h 1215786"/>
              <a:gd name="connsiteX85" fmla="*/ 121681 w 812879"/>
              <a:gd name="connsiteY85" fmla="*/ 693054 h 1215786"/>
              <a:gd name="connsiteX86" fmla="*/ 407796 w 812879"/>
              <a:gd name="connsiteY86" fmla="*/ 693054 h 1215786"/>
              <a:gd name="connsiteX87" fmla="*/ 407796 w 812879"/>
              <a:gd name="connsiteY87" fmla="*/ 324231 h 1215786"/>
              <a:gd name="connsiteX88" fmla="*/ 180680 w 812879"/>
              <a:gd name="connsiteY88" fmla="*/ 163556 h 1215786"/>
              <a:gd name="connsiteX89" fmla="*/ 632206 w 812879"/>
              <a:gd name="connsiteY89" fmla="*/ 163556 h 1215786"/>
              <a:gd name="connsiteX90" fmla="*/ 649330 w 812879"/>
              <a:gd name="connsiteY90" fmla="*/ 180399 h 1215786"/>
              <a:gd name="connsiteX91" fmla="*/ 649330 w 812879"/>
              <a:gd name="connsiteY91" fmla="*/ 226496 h 1215786"/>
              <a:gd name="connsiteX92" fmla="*/ 632206 w 812879"/>
              <a:gd name="connsiteY92" fmla="*/ 242452 h 1215786"/>
              <a:gd name="connsiteX93" fmla="*/ 180680 w 812879"/>
              <a:gd name="connsiteY93" fmla="*/ 242452 h 1215786"/>
              <a:gd name="connsiteX94" fmla="*/ 163556 w 812879"/>
              <a:gd name="connsiteY94" fmla="*/ 226496 h 1215786"/>
              <a:gd name="connsiteX95" fmla="*/ 163556 w 812879"/>
              <a:gd name="connsiteY95" fmla="*/ 180399 h 1215786"/>
              <a:gd name="connsiteX96" fmla="*/ 180680 w 812879"/>
              <a:gd name="connsiteY96" fmla="*/ 163556 h 1215786"/>
              <a:gd name="connsiteX97" fmla="*/ 166810 w 812879"/>
              <a:gd name="connsiteY97" fmla="*/ 121740 h 1215786"/>
              <a:gd name="connsiteX98" fmla="*/ 121681 w 812879"/>
              <a:gd name="connsiteY98" fmla="*/ 166035 h 1215786"/>
              <a:gd name="connsiteX99" fmla="*/ 121681 w 812879"/>
              <a:gd name="connsiteY99" fmla="*/ 286264 h 1215786"/>
              <a:gd name="connsiteX100" fmla="*/ 691203 w 812879"/>
              <a:gd name="connsiteY100" fmla="*/ 286264 h 1215786"/>
              <a:gd name="connsiteX101" fmla="*/ 691203 w 812879"/>
              <a:gd name="connsiteY101" fmla="*/ 166035 h 1215786"/>
              <a:gd name="connsiteX102" fmla="*/ 646075 w 812879"/>
              <a:gd name="connsiteY102" fmla="*/ 121740 h 1215786"/>
              <a:gd name="connsiteX103" fmla="*/ 166810 w 812879"/>
              <a:gd name="connsiteY103" fmla="*/ 83773 h 1215786"/>
              <a:gd name="connsiteX104" fmla="*/ 646075 w 812879"/>
              <a:gd name="connsiteY104" fmla="*/ 83773 h 1215786"/>
              <a:gd name="connsiteX105" fmla="*/ 729111 w 812879"/>
              <a:gd name="connsiteY105" fmla="*/ 166035 h 1215786"/>
              <a:gd name="connsiteX106" fmla="*/ 729111 w 812879"/>
              <a:gd name="connsiteY106" fmla="*/ 1053741 h 1215786"/>
              <a:gd name="connsiteX107" fmla="*/ 646075 w 812879"/>
              <a:gd name="connsiteY107" fmla="*/ 1136003 h 1215786"/>
              <a:gd name="connsiteX108" fmla="*/ 166810 w 812879"/>
              <a:gd name="connsiteY108" fmla="*/ 1136003 h 1215786"/>
              <a:gd name="connsiteX109" fmla="*/ 83773 w 812879"/>
              <a:gd name="connsiteY109" fmla="*/ 1053741 h 1215786"/>
              <a:gd name="connsiteX110" fmla="*/ 83773 w 812879"/>
              <a:gd name="connsiteY110" fmla="*/ 166035 h 1215786"/>
              <a:gd name="connsiteX111" fmla="*/ 166810 w 812879"/>
              <a:gd name="connsiteY111" fmla="*/ 83773 h 1215786"/>
              <a:gd name="connsiteX112" fmla="*/ 96965 w 812879"/>
              <a:gd name="connsiteY112" fmla="*/ 37993 h 1215786"/>
              <a:gd name="connsiteX113" fmla="*/ 38967 w 812879"/>
              <a:gd name="connsiteY113" fmla="*/ 95888 h 1215786"/>
              <a:gd name="connsiteX114" fmla="*/ 38967 w 812879"/>
              <a:gd name="connsiteY114" fmla="*/ 1118993 h 1215786"/>
              <a:gd name="connsiteX115" fmla="*/ 96965 w 812879"/>
              <a:gd name="connsiteY115" fmla="*/ 1177792 h 1215786"/>
              <a:gd name="connsiteX116" fmla="*/ 715913 w 812879"/>
              <a:gd name="connsiteY116" fmla="*/ 1177792 h 1215786"/>
              <a:gd name="connsiteX117" fmla="*/ 774818 w 812879"/>
              <a:gd name="connsiteY117" fmla="*/ 1118993 h 1215786"/>
              <a:gd name="connsiteX118" fmla="*/ 774818 w 812879"/>
              <a:gd name="connsiteY118" fmla="*/ 95888 h 1215786"/>
              <a:gd name="connsiteX119" fmla="*/ 715913 w 812879"/>
              <a:gd name="connsiteY119" fmla="*/ 37993 h 1215786"/>
              <a:gd name="connsiteX120" fmla="*/ 96965 w 812879"/>
              <a:gd name="connsiteY120" fmla="*/ 0 h 1215786"/>
              <a:gd name="connsiteX121" fmla="*/ 715913 w 812879"/>
              <a:gd name="connsiteY121" fmla="*/ 0 h 1215786"/>
              <a:gd name="connsiteX122" fmla="*/ 812879 w 812879"/>
              <a:gd name="connsiteY122" fmla="*/ 95888 h 1215786"/>
              <a:gd name="connsiteX123" fmla="*/ 812879 w 812879"/>
              <a:gd name="connsiteY123" fmla="*/ 1118993 h 1215786"/>
              <a:gd name="connsiteX124" fmla="*/ 715913 w 812879"/>
              <a:gd name="connsiteY124" fmla="*/ 1215786 h 1215786"/>
              <a:gd name="connsiteX125" fmla="*/ 96965 w 812879"/>
              <a:gd name="connsiteY125" fmla="*/ 1215786 h 1215786"/>
              <a:gd name="connsiteX126" fmla="*/ 0 w 812879"/>
              <a:gd name="connsiteY126" fmla="*/ 1118993 h 1215786"/>
              <a:gd name="connsiteX127" fmla="*/ 0 w 812879"/>
              <a:gd name="connsiteY127" fmla="*/ 95888 h 1215786"/>
              <a:gd name="connsiteX128" fmla="*/ 96965 w 812879"/>
              <a:gd name="connsiteY128" fmla="*/ 0 h 1215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812879" h="1215786">
                <a:moveTo>
                  <a:pt x="325761" y="941438"/>
                </a:moveTo>
                <a:cubicBezTo>
                  <a:pt x="343740" y="941438"/>
                  <a:pt x="358123" y="954923"/>
                  <a:pt x="358123" y="972902"/>
                </a:cubicBezTo>
                <a:cubicBezTo>
                  <a:pt x="358123" y="989982"/>
                  <a:pt x="343740" y="1004365"/>
                  <a:pt x="325761" y="1004365"/>
                </a:cubicBezTo>
                <a:cubicBezTo>
                  <a:pt x="308680" y="1004365"/>
                  <a:pt x="295196" y="989982"/>
                  <a:pt x="295196" y="972902"/>
                </a:cubicBezTo>
                <a:cubicBezTo>
                  <a:pt x="295196" y="954923"/>
                  <a:pt x="308680" y="941438"/>
                  <a:pt x="325761" y="941438"/>
                </a:cubicBezTo>
                <a:close/>
                <a:moveTo>
                  <a:pt x="505654" y="933462"/>
                </a:moveTo>
                <a:lnTo>
                  <a:pt x="630353" y="933462"/>
                </a:lnTo>
                <a:cubicBezTo>
                  <a:pt x="641196" y="933462"/>
                  <a:pt x="649328" y="941812"/>
                  <a:pt x="649328" y="952944"/>
                </a:cubicBezTo>
                <a:cubicBezTo>
                  <a:pt x="649328" y="963149"/>
                  <a:pt x="641196" y="972426"/>
                  <a:pt x="630353" y="972426"/>
                </a:cubicBezTo>
                <a:lnTo>
                  <a:pt x="505654" y="972426"/>
                </a:lnTo>
                <a:cubicBezTo>
                  <a:pt x="494811" y="972426"/>
                  <a:pt x="486678" y="963149"/>
                  <a:pt x="486678" y="952944"/>
                </a:cubicBezTo>
                <a:cubicBezTo>
                  <a:pt x="486678" y="941812"/>
                  <a:pt x="494811" y="933462"/>
                  <a:pt x="505654" y="933462"/>
                </a:cubicBezTo>
                <a:close/>
                <a:moveTo>
                  <a:pt x="505654" y="853679"/>
                </a:moveTo>
                <a:lnTo>
                  <a:pt x="630353" y="853679"/>
                </a:lnTo>
                <a:cubicBezTo>
                  <a:pt x="641196" y="853679"/>
                  <a:pt x="649328" y="862028"/>
                  <a:pt x="649328" y="873160"/>
                </a:cubicBezTo>
                <a:cubicBezTo>
                  <a:pt x="649328" y="884293"/>
                  <a:pt x="641196" y="892642"/>
                  <a:pt x="630353" y="892642"/>
                </a:cubicBezTo>
                <a:lnTo>
                  <a:pt x="505654" y="892642"/>
                </a:lnTo>
                <a:cubicBezTo>
                  <a:pt x="494811" y="892642"/>
                  <a:pt x="486678" y="884293"/>
                  <a:pt x="486678" y="873160"/>
                </a:cubicBezTo>
                <a:cubicBezTo>
                  <a:pt x="486678" y="862028"/>
                  <a:pt x="494811" y="853679"/>
                  <a:pt x="505654" y="853679"/>
                </a:cubicBezTo>
                <a:close/>
                <a:moveTo>
                  <a:pt x="202996" y="821763"/>
                </a:moveTo>
                <a:cubicBezTo>
                  <a:pt x="220076" y="821763"/>
                  <a:pt x="234459" y="836146"/>
                  <a:pt x="234459" y="853226"/>
                </a:cubicBezTo>
                <a:cubicBezTo>
                  <a:pt x="234459" y="870306"/>
                  <a:pt x="220076" y="884690"/>
                  <a:pt x="202996" y="884690"/>
                </a:cubicBezTo>
                <a:cubicBezTo>
                  <a:pt x="185016" y="884690"/>
                  <a:pt x="171532" y="870306"/>
                  <a:pt x="171532" y="853226"/>
                </a:cubicBezTo>
                <a:cubicBezTo>
                  <a:pt x="171532" y="836146"/>
                  <a:pt x="185016" y="821763"/>
                  <a:pt x="202996" y="821763"/>
                </a:cubicBezTo>
                <a:close/>
                <a:moveTo>
                  <a:pt x="345158" y="815822"/>
                </a:moveTo>
                <a:cubicBezTo>
                  <a:pt x="349976" y="815822"/>
                  <a:pt x="354905" y="817857"/>
                  <a:pt x="358938" y="821926"/>
                </a:cubicBezTo>
                <a:cubicBezTo>
                  <a:pt x="366108" y="829159"/>
                  <a:pt x="366108" y="840914"/>
                  <a:pt x="358938" y="848148"/>
                </a:cubicBezTo>
                <a:lnTo>
                  <a:pt x="197613" y="1010907"/>
                </a:lnTo>
                <a:cubicBezTo>
                  <a:pt x="194028" y="1014524"/>
                  <a:pt x="188651" y="1016332"/>
                  <a:pt x="184170" y="1016332"/>
                </a:cubicBezTo>
                <a:cubicBezTo>
                  <a:pt x="178792" y="1016332"/>
                  <a:pt x="174311" y="1014524"/>
                  <a:pt x="170726" y="1010907"/>
                </a:cubicBezTo>
                <a:cubicBezTo>
                  <a:pt x="163556" y="1002769"/>
                  <a:pt x="163556" y="991014"/>
                  <a:pt x="170726" y="983780"/>
                </a:cubicBezTo>
                <a:lnTo>
                  <a:pt x="332050" y="821926"/>
                </a:lnTo>
                <a:cubicBezTo>
                  <a:pt x="335635" y="817857"/>
                  <a:pt x="340341" y="815822"/>
                  <a:pt x="345158" y="815822"/>
                </a:cubicBezTo>
                <a:close/>
                <a:moveTo>
                  <a:pt x="445704" y="730117"/>
                </a:moveTo>
                <a:lnTo>
                  <a:pt x="445704" y="1098036"/>
                </a:lnTo>
                <a:lnTo>
                  <a:pt x="646075" y="1098036"/>
                </a:lnTo>
                <a:cubicBezTo>
                  <a:pt x="671347" y="1098036"/>
                  <a:pt x="691203" y="1078149"/>
                  <a:pt x="691203" y="1053741"/>
                </a:cubicBezTo>
                <a:lnTo>
                  <a:pt x="691203" y="730117"/>
                </a:lnTo>
                <a:close/>
                <a:moveTo>
                  <a:pt x="121681" y="730117"/>
                </a:moveTo>
                <a:lnTo>
                  <a:pt x="121681" y="1053741"/>
                </a:lnTo>
                <a:cubicBezTo>
                  <a:pt x="121681" y="1078149"/>
                  <a:pt x="141538" y="1098036"/>
                  <a:pt x="166810" y="1098036"/>
                </a:cubicBezTo>
                <a:lnTo>
                  <a:pt x="407796" y="1098036"/>
                </a:lnTo>
                <a:lnTo>
                  <a:pt x="407796" y="730117"/>
                </a:lnTo>
                <a:close/>
                <a:moveTo>
                  <a:pt x="507621" y="424413"/>
                </a:moveTo>
                <a:cubicBezTo>
                  <a:pt x="512488" y="424413"/>
                  <a:pt x="517469" y="425977"/>
                  <a:pt x="521092" y="429105"/>
                </a:cubicBezTo>
                <a:lnTo>
                  <a:pt x="569997" y="478261"/>
                </a:lnTo>
                <a:lnTo>
                  <a:pt x="619808" y="429105"/>
                </a:lnTo>
                <a:cubicBezTo>
                  <a:pt x="626147" y="422849"/>
                  <a:pt x="638826" y="422849"/>
                  <a:pt x="646071" y="429105"/>
                </a:cubicBezTo>
                <a:cubicBezTo>
                  <a:pt x="653316" y="437149"/>
                  <a:pt x="653316" y="448767"/>
                  <a:pt x="646071" y="456811"/>
                </a:cubicBezTo>
                <a:lnTo>
                  <a:pt x="597166" y="504180"/>
                </a:lnTo>
                <a:lnTo>
                  <a:pt x="646071" y="553336"/>
                </a:lnTo>
                <a:cubicBezTo>
                  <a:pt x="653316" y="560486"/>
                  <a:pt x="653316" y="572105"/>
                  <a:pt x="646071" y="580149"/>
                </a:cubicBezTo>
                <a:cubicBezTo>
                  <a:pt x="642449" y="583724"/>
                  <a:pt x="637920" y="585511"/>
                  <a:pt x="632487" y="585511"/>
                </a:cubicBezTo>
                <a:cubicBezTo>
                  <a:pt x="627958" y="585511"/>
                  <a:pt x="623430" y="583724"/>
                  <a:pt x="619808" y="580149"/>
                </a:cubicBezTo>
                <a:lnTo>
                  <a:pt x="569997" y="530992"/>
                </a:lnTo>
                <a:lnTo>
                  <a:pt x="521092" y="580149"/>
                </a:lnTo>
                <a:cubicBezTo>
                  <a:pt x="517470" y="583724"/>
                  <a:pt x="512942" y="585511"/>
                  <a:pt x="507508" y="585511"/>
                </a:cubicBezTo>
                <a:cubicBezTo>
                  <a:pt x="502980" y="585511"/>
                  <a:pt x="497546" y="583724"/>
                  <a:pt x="494829" y="580149"/>
                </a:cubicBezTo>
                <a:cubicBezTo>
                  <a:pt x="486678" y="572105"/>
                  <a:pt x="486678" y="560486"/>
                  <a:pt x="494829" y="553336"/>
                </a:cubicBezTo>
                <a:lnTo>
                  <a:pt x="542828" y="504180"/>
                </a:lnTo>
                <a:lnTo>
                  <a:pt x="494829" y="456811"/>
                </a:lnTo>
                <a:cubicBezTo>
                  <a:pt x="486678" y="448767"/>
                  <a:pt x="486678" y="437149"/>
                  <a:pt x="494829" y="429105"/>
                </a:cubicBezTo>
                <a:cubicBezTo>
                  <a:pt x="497998" y="425977"/>
                  <a:pt x="502753" y="424413"/>
                  <a:pt x="507621" y="424413"/>
                </a:cubicBezTo>
                <a:close/>
                <a:moveTo>
                  <a:pt x="262386" y="406895"/>
                </a:moveTo>
                <a:cubicBezTo>
                  <a:pt x="273168" y="406895"/>
                  <a:pt x="281254" y="415977"/>
                  <a:pt x="281254" y="426876"/>
                </a:cubicBezTo>
                <a:lnTo>
                  <a:pt x="281254" y="488637"/>
                </a:lnTo>
                <a:lnTo>
                  <a:pt x="343247" y="488637"/>
                </a:lnTo>
                <a:cubicBezTo>
                  <a:pt x="354028" y="488637"/>
                  <a:pt x="362115" y="497720"/>
                  <a:pt x="362115" y="507711"/>
                </a:cubicBezTo>
                <a:cubicBezTo>
                  <a:pt x="362115" y="518610"/>
                  <a:pt x="354028" y="527692"/>
                  <a:pt x="343247" y="527692"/>
                </a:cubicBezTo>
                <a:lnTo>
                  <a:pt x="281254" y="527692"/>
                </a:lnTo>
                <a:lnTo>
                  <a:pt x="281254" y="590361"/>
                </a:lnTo>
                <a:cubicBezTo>
                  <a:pt x="281254" y="600352"/>
                  <a:pt x="273168" y="609435"/>
                  <a:pt x="262386" y="609435"/>
                </a:cubicBezTo>
                <a:cubicBezTo>
                  <a:pt x="252503" y="609435"/>
                  <a:pt x="243518" y="600352"/>
                  <a:pt x="243518" y="590361"/>
                </a:cubicBezTo>
                <a:lnTo>
                  <a:pt x="243518" y="527692"/>
                </a:lnTo>
                <a:lnTo>
                  <a:pt x="182424" y="527692"/>
                </a:lnTo>
                <a:cubicBezTo>
                  <a:pt x="171642" y="527692"/>
                  <a:pt x="163556" y="518610"/>
                  <a:pt x="163556" y="507711"/>
                </a:cubicBezTo>
                <a:cubicBezTo>
                  <a:pt x="163556" y="497720"/>
                  <a:pt x="171642" y="488637"/>
                  <a:pt x="182424" y="488637"/>
                </a:cubicBezTo>
                <a:lnTo>
                  <a:pt x="243518" y="488637"/>
                </a:lnTo>
                <a:lnTo>
                  <a:pt x="243518" y="426876"/>
                </a:lnTo>
                <a:cubicBezTo>
                  <a:pt x="243518" y="415977"/>
                  <a:pt x="252503" y="406895"/>
                  <a:pt x="262386" y="406895"/>
                </a:cubicBezTo>
                <a:close/>
                <a:moveTo>
                  <a:pt x="445704" y="324231"/>
                </a:moveTo>
                <a:lnTo>
                  <a:pt x="445704" y="693054"/>
                </a:lnTo>
                <a:lnTo>
                  <a:pt x="691203" y="693054"/>
                </a:lnTo>
                <a:lnTo>
                  <a:pt x="691203" y="324231"/>
                </a:lnTo>
                <a:close/>
                <a:moveTo>
                  <a:pt x="121681" y="324231"/>
                </a:moveTo>
                <a:lnTo>
                  <a:pt x="121681" y="693054"/>
                </a:lnTo>
                <a:lnTo>
                  <a:pt x="407796" y="693054"/>
                </a:lnTo>
                <a:lnTo>
                  <a:pt x="407796" y="324231"/>
                </a:lnTo>
                <a:close/>
                <a:moveTo>
                  <a:pt x="180680" y="163556"/>
                </a:moveTo>
                <a:lnTo>
                  <a:pt x="632206" y="163556"/>
                </a:lnTo>
                <a:cubicBezTo>
                  <a:pt x="641219" y="163556"/>
                  <a:pt x="649330" y="171534"/>
                  <a:pt x="649330" y="180399"/>
                </a:cubicBezTo>
                <a:lnTo>
                  <a:pt x="649330" y="226496"/>
                </a:lnTo>
                <a:cubicBezTo>
                  <a:pt x="649330" y="235360"/>
                  <a:pt x="641219" y="242452"/>
                  <a:pt x="632206" y="242452"/>
                </a:cubicBezTo>
                <a:lnTo>
                  <a:pt x="180680" y="242452"/>
                </a:lnTo>
                <a:cubicBezTo>
                  <a:pt x="171667" y="242452"/>
                  <a:pt x="163556" y="235360"/>
                  <a:pt x="163556" y="226496"/>
                </a:cubicBezTo>
                <a:lnTo>
                  <a:pt x="163556" y="180399"/>
                </a:lnTo>
                <a:cubicBezTo>
                  <a:pt x="163556" y="171534"/>
                  <a:pt x="171667" y="163556"/>
                  <a:pt x="180680" y="163556"/>
                </a:cubicBezTo>
                <a:close/>
                <a:moveTo>
                  <a:pt x="166810" y="121740"/>
                </a:moveTo>
                <a:cubicBezTo>
                  <a:pt x="141538" y="121740"/>
                  <a:pt x="121681" y="141627"/>
                  <a:pt x="121681" y="166035"/>
                </a:cubicBezTo>
                <a:lnTo>
                  <a:pt x="121681" y="286264"/>
                </a:lnTo>
                <a:lnTo>
                  <a:pt x="691203" y="286264"/>
                </a:lnTo>
                <a:lnTo>
                  <a:pt x="691203" y="166035"/>
                </a:lnTo>
                <a:cubicBezTo>
                  <a:pt x="691203" y="141627"/>
                  <a:pt x="671347" y="121740"/>
                  <a:pt x="646075" y="121740"/>
                </a:cubicBezTo>
                <a:close/>
                <a:moveTo>
                  <a:pt x="166810" y="83773"/>
                </a:moveTo>
                <a:lnTo>
                  <a:pt x="646075" y="83773"/>
                </a:lnTo>
                <a:cubicBezTo>
                  <a:pt x="692106" y="83773"/>
                  <a:pt x="729111" y="119932"/>
                  <a:pt x="729111" y="166035"/>
                </a:cubicBezTo>
                <a:lnTo>
                  <a:pt x="729111" y="1053741"/>
                </a:lnTo>
                <a:cubicBezTo>
                  <a:pt x="729111" y="1098940"/>
                  <a:pt x="692106" y="1136003"/>
                  <a:pt x="646075" y="1136003"/>
                </a:cubicBezTo>
                <a:lnTo>
                  <a:pt x="166810" y="1136003"/>
                </a:lnTo>
                <a:cubicBezTo>
                  <a:pt x="120778" y="1136003"/>
                  <a:pt x="83773" y="1098940"/>
                  <a:pt x="83773" y="1053741"/>
                </a:cubicBezTo>
                <a:lnTo>
                  <a:pt x="83773" y="166035"/>
                </a:lnTo>
                <a:cubicBezTo>
                  <a:pt x="83773" y="119932"/>
                  <a:pt x="120778" y="83773"/>
                  <a:pt x="166810" y="83773"/>
                </a:cubicBezTo>
                <a:close/>
                <a:moveTo>
                  <a:pt x="96965" y="37993"/>
                </a:moveTo>
                <a:cubicBezTo>
                  <a:pt x="65248" y="37993"/>
                  <a:pt x="38967" y="64227"/>
                  <a:pt x="38967" y="95888"/>
                </a:cubicBezTo>
                <a:lnTo>
                  <a:pt x="38967" y="1118993"/>
                </a:lnTo>
                <a:cubicBezTo>
                  <a:pt x="38967" y="1151559"/>
                  <a:pt x="65248" y="1177792"/>
                  <a:pt x="96965" y="1177792"/>
                </a:cubicBezTo>
                <a:lnTo>
                  <a:pt x="715913" y="1177792"/>
                </a:lnTo>
                <a:cubicBezTo>
                  <a:pt x="747631" y="1177792"/>
                  <a:pt x="774818" y="1151559"/>
                  <a:pt x="774818" y="1118993"/>
                </a:cubicBezTo>
                <a:lnTo>
                  <a:pt x="774818" y="95888"/>
                </a:lnTo>
                <a:cubicBezTo>
                  <a:pt x="774818" y="64227"/>
                  <a:pt x="747631" y="37993"/>
                  <a:pt x="715913" y="37993"/>
                </a:cubicBezTo>
                <a:close/>
                <a:moveTo>
                  <a:pt x="96965" y="0"/>
                </a:moveTo>
                <a:lnTo>
                  <a:pt x="715913" y="0"/>
                </a:lnTo>
                <a:cubicBezTo>
                  <a:pt x="769380" y="0"/>
                  <a:pt x="812879" y="42516"/>
                  <a:pt x="812879" y="95888"/>
                </a:cubicBezTo>
                <a:lnTo>
                  <a:pt x="812879" y="1118993"/>
                </a:lnTo>
                <a:cubicBezTo>
                  <a:pt x="812879" y="1172365"/>
                  <a:pt x="769380" y="1215786"/>
                  <a:pt x="715913" y="1215786"/>
                </a:cubicBezTo>
                <a:lnTo>
                  <a:pt x="96965" y="1215786"/>
                </a:lnTo>
                <a:cubicBezTo>
                  <a:pt x="43499" y="1215786"/>
                  <a:pt x="0" y="1172365"/>
                  <a:pt x="0" y="1118993"/>
                </a:cubicBezTo>
                <a:lnTo>
                  <a:pt x="0" y="95888"/>
                </a:lnTo>
                <a:cubicBezTo>
                  <a:pt x="0" y="42516"/>
                  <a:pt x="43499" y="0"/>
                  <a:pt x="969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30" name="Line 193">
            <a:extLst>
              <a:ext uri="{FF2B5EF4-FFF2-40B4-BE49-F238E27FC236}">
                <a16:creationId xmlns:a16="http://schemas.microsoft.com/office/drawing/2014/main" id="{44B6A156-1271-4DBD-B846-6DF4827EA2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1773" y="8168413"/>
            <a:ext cx="0" cy="1503908"/>
          </a:xfrm>
          <a:prstGeom prst="line">
            <a:avLst/>
          </a:prstGeom>
          <a:noFill/>
          <a:ln w="38100" cap="flat">
            <a:solidFill>
              <a:schemeClr val="accent1"/>
            </a:solidFill>
            <a:miter lim="800000"/>
            <a:headEnd/>
            <a:tailEnd type="arrow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31" name="Freeform 270">
            <a:extLst>
              <a:ext uri="{FF2B5EF4-FFF2-40B4-BE49-F238E27FC236}">
                <a16:creationId xmlns:a16="http://schemas.microsoft.com/office/drawing/2014/main" id="{E032AD5D-3213-4709-8B21-5ADA7E856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359" y="3580901"/>
            <a:ext cx="4080891" cy="1922767"/>
          </a:xfrm>
          <a:custGeom>
            <a:avLst/>
            <a:gdLst>
              <a:gd name="T0" fmla="*/ 0 w 4511"/>
              <a:gd name="T1" fmla="*/ 2126 h 2127"/>
              <a:gd name="T2" fmla="*/ 1968 w 4511"/>
              <a:gd name="T3" fmla="*/ 158 h 2127"/>
              <a:gd name="T4" fmla="*/ 1968 w 4511"/>
              <a:gd name="T5" fmla="*/ 158 h 2127"/>
              <a:gd name="T6" fmla="*/ 2542 w 4511"/>
              <a:gd name="T7" fmla="*/ 158 h 2127"/>
              <a:gd name="T8" fmla="*/ 4510 w 4511"/>
              <a:gd name="T9" fmla="*/ 2126 h 2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11" h="2127">
                <a:moveTo>
                  <a:pt x="0" y="2126"/>
                </a:moveTo>
                <a:lnTo>
                  <a:pt x="1968" y="158"/>
                </a:lnTo>
                <a:lnTo>
                  <a:pt x="1968" y="158"/>
                </a:lnTo>
                <a:cubicBezTo>
                  <a:pt x="2126" y="0"/>
                  <a:pt x="2384" y="0"/>
                  <a:pt x="2542" y="158"/>
                </a:cubicBezTo>
                <a:lnTo>
                  <a:pt x="4510" y="2126"/>
                </a:lnTo>
              </a:path>
            </a:pathLst>
          </a:custGeom>
          <a:noFill/>
          <a:ln w="381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32" name="Freeform 271">
            <a:extLst>
              <a:ext uri="{FF2B5EF4-FFF2-40B4-BE49-F238E27FC236}">
                <a16:creationId xmlns:a16="http://schemas.microsoft.com/office/drawing/2014/main" id="{E47BB072-59D0-4EED-83EF-33909045A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507" y="8052729"/>
            <a:ext cx="518589" cy="143609"/>
          </a:xfrm>
          <a:custGeom>
            <a:avLst/>
            <a:gdLst>
              <a:gd name="T0" fmla="*/ 574 w 575"/>
              <a:gd name="T1" fmla="*/ 0 h 160"/>
              <a:gd name="T2" fmla="*/ 574 w 575"/>
              <a:gd name="T3" fmla="*/ 0 h 160"/>
              <a:gd name="T4" fmla="*/ 0 w 575"/>
              <a:gd name="T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5" h="160">
                <a:moveTo>
                  <a:pt x="574" y="0"/>
                </a:moveTo>
                <a:lnTo>
                  <a:pt x="574" y="0"/>
                </a:lnTo>
                <a:cubicBezTo>
                  <a:pt x="416" y="159"/>
                  <a:pt x="158" y="159"/>
                  <a:pt x="0" y="0"/>
                </a:cubicBezTo>
              </a:path>
            </a:pathLst>
          </a:cu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33" name="Line 272">
            <a:extLst>
              <a:ext uri="{FF2B5EF4-FFF2-40B4-BE49-F238E27FC236}">
                <a16:creationId xmlns:a16="http://schemas.microsoft.com/office/drawing/2014/main" id="{4412BB6C-B0EB-4F05-9EF1-0B2F5951805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5803" y="8168413"/>
            <a:ext cx="0" cy="1503908"/>
          </a:xfrm>
          <a:prstGeom prst="line">
            <a:avLst/>
          </a:prstGeom>
          <a:noFill/>
          <a:ln w="38100" cap="flat">
            <a:solidFill>
              <a:schemeClr val="accent2"/>
            </a:solidFill>
            <a:miter lim="800000"/>
            <a:headEnd/>
            <a:tailEnd type="arrow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34" name="Freeform 349">
            <a:extLst>
              <a:ext uri="{FF2B5EF4-FFF2-40B4-BE49-F238E27FC236}">
                <a16:creationId xmlns:a16="http://schemas.microsoft.com/office/drawing/2014/main" id="{E4676298-20DE-488C-A6B0-60F1E5052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3396" y="3580901"/>
            <a:ext cx="4080891" cy="1922767"/>
          </a:xfrm>
          <a:custGeom>
            <a:avLst/>
            <a:gdLst>
              <a:gd name="T0" fmla="*/ 0 w 4512"/>
              <a:gd name="T1" fmla="*/ 2126 h 2127"/>
              <a:gd name="T2" fmla="*/ 1968 w 4512"/>
              <a:gd name="T3" fmla="*/ 158 h 2127"/>
              <a:gd name="T4" fmla="*/ 1968 w 4512"/>
              <a:gd name="T5" fmla="*/ 158 h 2127"/>
              <a:gd name="T6" fmla="*/ 2543 w 4512"/>
              <a:gd name="T7" fmla="*/ 158 h 2127"/>
              <a:gd name="T8" fmla="*/ 4511 w 4512"/>
              <a:gd name="T9" fmla="*/ 2126 h 2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12" h="2127">
                <a:moveTo>
                  <a:pt x="0" y="2126"/>
                </a:moveTo>
                <a:lnTo>
                  <a:pt x="1968" y="158"/>
                </a:lnTo>
                <a:lnTo>
                  <a:pt x="1968" y="158"/>
                </a:lnTo>
                <a:cubicBezTo>
                  <a:pt x="2127" y="0"/>
                  <a:pt x="2384" y="0"/>
                  <a:pt x="2543" y="158"/>
                </a:cubicBezTo>
                <a:lnTo>
                  <a:pt x="4511" y="2126"/>
                </a:lnTo>
              </a:path>
            </a:pathLst>
          </a:custGeom>
          <a:noFill/>
          <a:ln w="381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35" name="Freeform 350">
            <a:extLst>
              <a:ext uri="{FF2B5EF4-FFF2-40B4-BE49-F238E27FC236}">
                <a16:creationId xmlns:a16="http://schemas.microsoft.com/office/drawing/2014/main" id="{94A0B923-B890-4BE8-8ED4-AACB1D97C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6544" y="8052729"/>
            <a:ext cx="522579" cy="143609"/>
          </a:xfrm>
          <a:custGeom>
            <a:avLst/>
            <a:gdLst>
              <a:gd name="T0" fmla="*/ 575 w 576"/>
              <a:gd name="T1" fmla="*/ 0 h 160"/>
              <a:gd name="T2" fmla="*/ 575 w 576"/>
              <a:gd name="T3" fmla="*/ 0 h 160"/>
              <a:gd name="T4" fmla="*/ 0 w 576"/>
              <a:gd name="T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160">
                <a:moveTo>
                  <a:pt x="575" y="0"/>
                </a:moveTo>
                <a:lnTo>
                  <a:pt x="575" y="0"/>
                </a:lnTo>
                <a:cubicBezTo>
                  <a:pt x="416" y="159"/>
                  <a:pt x="159" y="159"/>
                  <a:pt x="0" y="0"/>
                </a:cubicBezTo>
              </a:path>
            </a:pathLst>
          </a:custGeom>
          <a:noFill/>
          <a:ln w="38100" cap="flat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36" name="Line 351">
            <a:extLst>
              <a:ext uri="{FF2B5EF4-FFF2-40B4-BE49-F238E27FC236}">
                <a16:creationId xmlns:a16="http://schemas.microsoft.com/office/drawing/2014/main" id="{555374A4-4404-452C-A35B-73BC8B5F35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55840" y="8168413"/>
            <a:ext cx="0" cy="1503908"/>
          </a:xfrm>
          <a:prstGeom prst="line">
            <a:avLst/>
          </a:prstGeom>
          <a:noFill/>
          <a:ln w="38100" cap="flat">
            <a:solidFill>
              <a:schemeClr val="accent3"/>
            </a:solidFill>
            <a:miter lim="800000"/>
            <a:headEnd/>
            <a:tailEnd type="arrow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37" name="Freeform 428">
            <a:extLst>
              <a:ext uri="{FF2B5EF4-FFF2-40B4-BE49-F238E27FC236}">
                <a16:creationId xmlns:a16="http://schemas.microsoft.com/office/drawing/2014/main" id="{2845B3BC-67E8-4E37-9D1B-C1BA1EBDE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7424" y="3580901"/>
            <a:ext cx="4080894" cy="1922767"/>
          </a:xfrm>
          <a:custGeom>
            <a:avLst/>
            <a:gdLst>
              <a:gd name="T0" fmla="*/ 0 w 4511"/>
              <a:gd name="T1" fmla="*/ 2126 h 2127"/>
              <a:gd name="T2" fmla="*/ 1968 w 4511"/>
              <a:gd name="T3" fmla="*/ 158 h 2127"/>
              <a:gd name="T4" fmla="*/ 1968 w 4511"/>
              <a:gd name="T5" fmla="*/ 158 h 2127"/>
              <a:gd name="T6" fmla="*/ 2542 w 4511"/>
              <a:gd name="T7" fmla="*/ 158 h 2127"/>
              <a:gd name="T8" fmla="*/ 4510 w 4511"/>
              <a:gd name="T9" fmla="*/ 2126 h 2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11" h="2127">
                <a:moveTo>
                  <a:pt x="0" y="2126"/>
                </a:moveTo>
                <a:lnTo>
                  <a:pt x="1968" y="158"/>
                </a:lnTo>
                <a:lnTo>
                  <a:pt x="1968" y="158"/>
                </a:lnTo>
                <a:cubicBezTo>
                  <a:pt x="2126" y="0"/>
                  <a:pt x="2384" y="0"/>
                  <a:pt x="2542" y="158"/>
                </a:cubicBezTo>
                <a:lnTo>
                  <a:pt x="4510" y="2126"/>
                </a:lnTo>
              </a:path>
            </a:pathLst>
          </a:custGeom>
          <a:noFill/>
          <a:ln w="381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38" name="Freeform 429">
            <a:extLst>
              <a:ext uri="{FF2B5EF4-FFF2-40B4-BE49-F238E27FC236}">
                <a16:creationId xmlns:a16="http://schemas.microsoft.com/office/drawing/2014/main" id="{0CF47CF1-2B7B-4BCD-9CCF-C009574F3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6581" y="8052729"/>
            <a:ext cx="518589" cy="143609"/>
          </a:xfrm>
          <a:custGeom>
            <a:avLst/>
            <a:gdLst>
              <a:gd name="T0" fmla="*/ 574 w 575"/>
              <a:gd name="T1" fmla="*/ 0 h 160"/>
              <a:gd name="T2" fmla="*/ 574 w 575"/>
              <a:gd name="T3" fmla="*/ 0 h 160"/>
              <a:gd name="T4" fmla="*/ 0 w 575"/>
              <a:gd name="T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5" h="160">
                <a:moveTo>
                  <a:pt x="574" y="0"/>
                </a:moveTo>
                <a:lnTo>
                  <a:pt x="574" y="0"/>
                </a:lnTo>
                <a:cubicBezTo>
                  <a:pt x="416" y="159"/>
                  <a:pt x="158" y="159"/>
                  <a:pt x="0" y="0"/>
                </a:cubicBezTo>
              </a:path>
            </a:pathLst>
          </a:custGeom>
          <a:noFill/>
          <a:ln w="38100" cap="flat">
            <a:solidFill>
              <a:schemeClr val="accent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39" name="Line 430">
            <a:extLst>
              <a:ext uri="{FF2B5EF4-FFF2-40B4-BE49-F238E27FC236}">
                <a16:creationId xmlns:a16="http://schemas.microsoft.com/office/drawing/2014/main" id="{5D1F678F-788E-449F-BB31-D1FD6E146A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85877" y="8168413"/>
            <a:ext cx="0" cy="1503908"/>
          </a:xfrm>
          <a:prstGeom prst="line">
            <a:avLst/>
          </a:prstGeom>
          <a:noFill/>
          <a:ln w="38100" cap="flat">
            <a:solidFill>
              <a:schemeClr val="accent4"/>
            </a:solidFill>
            <a:miter lim="800000"/>
            <a:headEnd/>
            <a:tailEnd type="arrow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40" name="Line 432">
            <a:extLst>
              <a:ext uri="{FF2B5EF4-FFF2-40B4-BE49-F238E27FC236}">
                <a16:creationId xmlns:a16="http://schemas.microsoft.com/office/drawing/2014/main" id="{2BEB8EC7-4BA5-4F84-9CB0-E471B6463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4214" y="5503666"/>
            <a:ext cx="1053134" cy="3990"/>
          </a:xfrm>
          <a:prstGeom prst="line">
            <a:avLst/>
          </a:prstGeom>
          <a:noFill/>
          <a:ln w="38100" cap="flat">
            <a:solidFill>
              <a:schemeClr val="accent6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41" name="Line 435">
            <a:extLst>
              <a:ext uri="{FF2B5EF4-FFF2-40B4-BE49-F238E27FC236}">
                <a16:creationId xmlns:a16="http://schemas.microsoft.com/office/drawing/2014/main" id="{B1E30FC7-D443-47A0-9EF6-876E604D3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64253" y="5503666"/>
            <a:ext cx="1049146" cy="3990"/>
          </a:xfrm>
          <a:prstGeom prst="line">
            <a:avLst/>
          </a:prstGeom>
          <a:noFill/>
          <a:ln w="38100" cap="flat">
            <a:solidFill>
              <a:schemeClr val="accent6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44" name="Line 438">
            <a:extLst>
              <a:ext uri="{FF2B5EF4-FFF2-40B4-BE49-F238E27FC236}">
                <a16:creationId xmlns:a16="http://schemas.microsoft.com/office/drawing/2014/main" id="{FB04ED71-E697-42EC-94E0-6178EBA0D9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94288" y="5503666"/>
            <a:ext cx="1053134" cy="3990"/>
          </a:xfrm>
          <a:prstGeom prst="line">
            <a:avLst/>
          </a:prstGeom>
          <a:noFill/>
          <a:ln w="38100" cap="flat">
            <a:solidFill>
              <a:schemeClr val="accent6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anose="00000500000000000000" pitchFamily="2" charset="0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0F68C9B5-AEF9-4485-89A1-F43566AF8645}"/>
              </a:ext>
            </a:extLst>
          </p:cNvPr>
          <p:cNvSpPr txBox="1"/>
          <p:nvPr/>
        </p:nvSpPr>
        <p:spPr>
          <a:xfrm>
            <a:off x="2418080" y="10235636"/>
            <a:ext cx="41467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  &amp; D</a:t>
            </a:r>
            <a:endParaRPr lang="en-US" sz="3400" b="1" spc="-30" dirty="0">
              <a:solidFill>
                <a:schemeClr val="tx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6C6FB5C6-4B70-434B-BC5A-DB25EB55B551}"/>
              </a:ext>
            </a:extLst>
          </p:cNvPr>
          <p:cNvSpPr txBox="1"/>
          <p:nvPr/>
        </p:nvSpPr>
        <p:spPr>
          <a:xfrm>
            <a:off x="2418080" y="10909609"/>
            <a:ext cx="4146724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Poppins" panose="00000500000000000000" pitchFamily="2" charset="0"/>
                <a:cs typeface="Poppins" panose="00000500000000000000" pitchFamily="2" charset="0"/>
              </a:rPr>
              <a:t>Attention on: high attrition, Male, Life Science, Single, Level 1 &amp; Level 2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655B6164-2FE9-494A-B6B6-331DF68E5943}"/>
              </a:ext>
            </a:extLst>
          </p:cNvPr>
          <p:cNvSpPr txBox="1"/>
          <p:nvPr/>
        </p:nvSpPr>
        <p:spPr>
          <a:xfrm>
            <a:off x="7538720" y="10235636"/>
            <a:ext cx="41467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Sales</a:t>
            </a:r>
            <a:endParaRPr lang="en-US" sz="3400" b="1" spc="-30" dirty="0">
              <a:solidFill>
                <a:schemeClr val="tx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0139A5DC-C95A-4B30-BF29-25A1F9652EBD}"/>
              </a:ext>
            </a:extLst>
          </p:cNvPr>
          <p:cNvSpPr txBox="1"/>
          <p:nvPr/>
        </p:nvSpPr>
        <p:spPr>
          <a:xfrm>
            <a:off x="7538720" y="10909609"/>
            <a:ext cx="414672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Poppins" panose="00000500000000000000" pitchFamily="2" charset="0"/>
                <a:cs typeface="Poppins" panose="00000500000000000000" pitchFamily="2" charset="0"/>
              </a:rPr>
              <a:t>Attention on: Sales Executives leaving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BF09E51A-52D6-445E-BDFD-19272B00A3EE}"/>
              </a:ext>
            </a:extLst>
          </p:cNvPr>
          <p:cNvSpPr txBox="1"/>
          <p:nvPr/>
        </p:nvSpPr>
        <p:spPr>
          <a:xfrm>
            <a:off x="12669348" y="10235636"/>
            <a:ext cx="41467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H&amp;R</a:t>
            </a:r>
            <a:endParaRPr lang="en-US" sz="3400" b="1" spc="-30" dirty="0">
              <a:solidFill>
                <a:schemeClr val="tx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23F742A2-E70B-4669-8824-DEA734FB7D80}"/>
              </a:ext>
            </a:extLst>
          </p:cNvPr>
          <p:cNvSpPr txBox="1"/>
          <p:nvPr/>
        </p:nvSpPr>
        <p:spPr>
          <a:xfrm>
            <a:off x="12067822" y="10909609"/>
            <a:ext cx="4748250" cy="190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Poppins" panose="00000500000000000000" pitchFamily="2" charset="0"/>
                <a:cs typeface="Poppins" panose="00000500000000000000" pitchFamily="2" charset="0"/>
              </a:rPr>
              <a:t>Attention on: All, Job Environment, Exit Interviews,</a:t>
            </a:r>
          </a:p>
          <a:p>
            <a:pPr algn="ctr">
              <a:lnSpc>
                <a:spcPts val="3600"/>
              </a:lnSpc>
            </a:pPr>
            <a:r>
              <a:rPr lang="en-US" sz="2400" spc="-30" dirty="0">
                <a:latin typeface="Poppins" panose="00000500000000000000" pitchFamily="2" charset="0"/>
                <a:cs typeface="Poppins" panose="00000500000000000000" pitchFamily="2" charset="0"/>
              </a:rPr>
              <a:t>Facilitate Employees training, Flexible work arrangements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558F11A6-9335-4FAF-8EE9-FFEAB35FAD36}"/>
              </a:ext>
            </a:extLst>
          </p:cNvPr>
          <p:cNvSpPr txBox="1"/>
          <p:nvPr/>
        </p:nvSpPr>
        <p:spPr>
          <a:xfrm>
            <a:off x="17789988" y="10235636"/>
            <a:ext cx="41467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3400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Top Management</a:t>
            </a:r>
            <a:endParaRPr lang="en-US" sz="3400" b="1" spc="-30" dirty="0">
              <a:solidFill>
                <a:schemeClr val="tx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3DC1938F-4B07-47F8-BE31-43173CA1D64B}"/>
              </a:ext>
            </a:extLst>
          </p:cNvPr>
          <p:cNvSpPr txBox="1"/>
          <p:nvPr/>
        </p:nvSpPr>
        <p:spPr>
          <a:xfrm>
            <a:off x="17046223" y="10909609"/>
            <a:ext cx="7439378" cy="283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Poppins" panose="00000500000000000000" pitchFamily="2" charset="0"/>
                <a:cs typeface="Poppins" panose="00000500000000000000" pitchFamily="2" charset="0"/>
              </a:rPr>
              <a:t>Attention on: All, Salaries &amp; develop better benefits and compensation strategy, Monthly Income versus Monthly Rate - special attention</a:t>
            </a:r>
          </a:p>
          <a:p>
            <a:pPr algn="ctr">
              <a:lnSpc>
                <a:spcPts val="3600"/>
              </a:lnSpc>
            </a:pPr>
            <a:r>
              <a:rPr lang="en-US" sz="2400" spc="-30" dirty="0">
                <a:latin typeface="Poppins" panose="00000500000000000000" pitchFamily="2" charset="0"/>
                <a:cs typeface="Poppins" panose="00000500000000000000" pitchFamily="2" charset="0"/>
              </a:rPr>
              <a:t>Further analyze on prediction on Attrition / Retention</a:t>
            </a:r>
          </a:p>
          <a:p>
            <a:pPr algn="ctr">
              <a:lnSpc>
                <a:spcPts val="3600"/>
              </a:lnSpc>
            </a:pPr>
            <a:endParaRPr lang="en-US" sz="2400" spc="-3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3FBD7F-E98B-4E24-AC24-611C01FF8BF5}"/>
              </a:ext>
            </a:extLst>
          </p:cNvPr>
          <p:cNvSpPr txBox="1"/>
          <p:nvPr/>
        </p:nvSpPr>
        <p:spPr>
          <a:xfrm>
            <a:off x="7140767" y="732281"/>
            <a:ext cx="10071988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3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Attention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A01841-A516-4358-8A0C-D7C341223714}"/>
              </a:ext>
            </a:extLst>
          </p:cNvPr>
          <p:cNvSpPr txBox="1"/>
          <p:nvPr/>
        </p:nvSpPr>
        <p:spPr>
          <a:xfrm>
            <a:off x="6857036" y="1872769"/>
            <a:ext cx="106394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30" dirty="0">
                <a:latin typeface="Poppins" panose="00000500000000000000" pitchFamily="2" charset="0"/>
                <a:cs typeface="Poppins" panose="00000500000000000000" pitchFamily="2" charset="0"/>
              </a:rPr>
              <a:t>For every Department and Management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4">
            <a:extLst>
              <a:ext uri="{FF2B5EF4-FFF2-40B4-BE49-F238E27FC236}">
                <a16:creationId xmlns:a16="http://schemas.microsoft.com/office/drawing/2014/main" id="{F49AC5BB-832B-4824-B9A9-FCFED7021F48}"/>
              </a:ext>
            </a:extLst>
          </p:cNvPr>
          <p:cNvGrpSpPr/>
          <p:nvPr/>
        </p:nvGrpSpPr>
        <p:grpSpPr>
          <a:xfrm>
            <a:off x="13938803" y="3747695"/>
            <a:ext cx="3019753" cy="7633542"/>
            <a:chOff x="6971217" y="1873442"/>
            <a:chExt cx="1510270" cy="3817765"/>
          </a:xfrm>
          <a:noFill/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B3D7342-9D4E-4086-92B2-97F2D5C9C2DB}"/>
                </a:ext>
              </a:extLst>
            </p:cNvPr>
            <p:cNvSpPr/>
            <p:nvPr/>
          </p:nvSpPr>
          <p:spPr>
            <a:xfrm>
              <a:off x="6971693" y="1873442"/>
              <a:ext cx="1509794" cy="1100641"/>
            </a:xfrm>
            <a:custGeom>
              <a:avLst/>
              <a:gdLst>
                <a:gd name="connsiteX0" fmla="*/ 0 w 1509794"/>
                <a:gd name="connsiteY0" fmla="*/ 1100641 h 1100641"/>
                <a:gd name="connsiteX1" fmla="*/ 869036 w 1509794"/>
                <a:gd name="connsiteY1" fmla="*/ 0 h 1100641"/>
                <a:gd name="connsiteX2" fmla="*/ 1509795 w 1509794"/>
                <a:gd name="connsiteY2" fmla="*/ 0 h 1100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9794" h="1100641">
                  <a:moveTo>
                    <a:pt x="0" y="1100641"/>
                  </a:moveTo>
                  <a:lnTo>
                    <a:pt x="869036" y="0"/>
                  </a:lnTo>
                  <a:lnTo>
                    <a:pt x="1509795" y="0"/>
                  </a:lnTo>
                </a:path>
              </a:pathLst>
            </a:custGeom>
            <a:noFill/>
            <a:ln w="14348" cap="rnd">
              <a:solidFill>
                <a:srgbClr val="414042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57422B5-B63A-4054-9FF0-88876FA5A585}"/>
                </a:ext>
              </a:extLst>
            </p:cNvPr>
            <p:cNvSpPr/>
            <p:nvPr/>
          </p:nvSpPr>
          <p:spPr>
            <a:xfrm>
              <a:off x="6971217" y="4589615"/>
              <a:ext cx="1510270" cy="1101592"/>
            </a:xfrm>
            <a:custGeom>
              <a:avLst/>
              <a:gdLst>
                <a:gd name="connsiteX0" fmla="*/ 0 w 1510270"/>
                <a:gd name="connsiteY0" fmla="*/ 0 h 1101592"/>
                <a:gd name="connsiteX1" fmla="*/ 869511 w 1510270"/>
                <a:gd name="connsiteY1" fmla="*/ 1101592 h 1101592"/>
                <a:gd name="connsiteX2" fmla="*/ 1510271 w 1510270"/>
                <a:gd name="connsiteY2" fmla="*/ 1101592 h 1101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0270" h="1101592">
                  <a:moveTo>
                    <a:pt x="0" y="0"/>
                  </a:moveTo>
                  <a:lnTo>
                    <a:pt x="869511" y="1101592"/>
                  </a:lnTo>
                  <a:lnTo>
                    <a:pt x="1510271" y="1101592"/>
                  </a:lnTo>
                </a:path>
              </a:pathLst>
            </a:custGeom>
            <a:noFill/>
            <a:ln w="14348" cap="rnd">
              <a:solidFill>
                <a:srgbClr val="414042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9FB2571-8E1C-4FF4-825B-EAAAB6503FC0}"/>
                </a:ext>
              </a:extLst>
            </p:cNvPr>
            <p:cNvSpPr/>
            <p:nvPr/>
          </p:nvSpPr>
          <p:spPr>
            <a:xfrm>
              <a:off x="7198225" y="2827923"/>
              <a:ext cx="1283262" cy="503317"/>
            </a:xfrm>
            <a:custGeom>
              <a:avLst/>
              <a:gdLst>
                <a:gd name="connsiteX0" fmla="*/ 0 w 1283262"/>
                <a:gd name="connsiteY0" fmla="*/ 503318 h 503317"/>
                <a:gd name="connsiteX1" fmla="*/ 642503 w 1283262"/>
                <a:gd name="connsiteY1" fmla="*/ 0 h 503317"/>
                <a:gd name="connsiteX2" fmla="*/ 1283262 w 1283262"/>
                <a:gd name="connsiteY2" fmla="*/ 0 h 50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3262" h="503317">
                  <a:moveTo>
                    <a:pt x="0" y="503318"/>
                  </a:moveTo>
                  <a:lnTo>
                    <a:pt x="642503" y="0"/>
                  </a:lnTo>
                  <a:lnTo>
                    <a:pt x="1283262" y="0"/>
                  </a:lnTo>
                </a:path>
              </a:pathLst>
            </a:custGeom>
            <a:noFill/>
            <a:ln w="14348" cap="rnd">
              <a:solidFill>
                <a:srgbClr val="414042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E51349A-1C53-4861-A04A-C6982BD4149F}"/>
                </a:ext>
              </a:extLst>
            </p:cNvPr>
            <p:cNvSpPr/>
            <p:nvPr/>
          </p:nvSpPr>
          <p:spPr>
            <a:xfrm>
              <a:off x="7206627" y="4212959"/>
              <a:ext cx="1274860" cy="523767"/>
            </a:xfrm>
            <a:custGeom>
              <a:avLst/>
              <a:gdLst>
                <a:gd name="connsiteX0" fmla="*/ 0 w 1274860"/>
                <a:gd name="connsiteY0" fmla="*/ 0 h 523767"/>
                <a:gd name="connsiteX1" fmla="*/ 634101 w 1274860"/>
                <a:gd name="connsiteY1" fmla="*/ 523768 h 523767"/>
                <a:gd name="connsiteX2" fmla="*/ 1274860 w 1274860"/>
                <a:gd name="connsiteY2" fmla="*/ 523768 h 52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4860" h="523767">
                  <a:moveTo>
                    <a:pt x="0" y="0"/>
                  </a:moveTo>
                  <a:lnTo>
                    <a:pt x="634101" y="523768"/>
                  </a:lnTo>
                  <a:lnTo>
                    <a:pt x="1274860" y="523768"/>
                  </a:lnTo>
                </a:path>
              </a:pathLst>
            </a:custGeom>
            <a:noFill/>
            <a:ln w="14348" cap="rnd">
              <a:solidFill>
                <a:srgbClr val="414042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5EC3F7C-11BE-44D9-8E53-1C7FAD5581E6}"/>
                </a:ext>
              </a:extLst>
            </p:cNvPr>
            <p:cNvSpPr/>
            <p:nvPr/>
          </p:nvSpPr>
          <p:spPr>
            <a:xfrm>
              <a:off x="7286524" y="3782404"/>
              <a:ext cx="1194963" cy="15852"/>
            </a:xfrm>
            <a:custGeom>
              <a:avLst/>
              <a:gdLst>
                <a:gd name="connsiteX0" fmla="*/ 0 w 1194963"/>
                <a:gd name="connsiteY0" fmla="*/ 0 h 15852"/>
                <a:gd name="connsiteX1" fmla="*/ 1194964 w 1194963"/>
                <a:gd name="connsiteY1" fmla="*/ 0 h 15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4963" h="15852">
                  <a:moveTo>
                    <a:pt x="0" y="0"/>
                  </a:moveTo>
                  <a:lnTo>
                    <a:pt x="1194964" y="0"/>
                  </a:lnTo>
                </a:path>
              </a:pathLst>
            </a:custGeom>
            <a:ln w="14348" cap="rnd">
              <a:solidFill>
                <a:srgbClr val="414042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F49AC5BB-832B-4824-B9A9-FCFED7021F48}"/>
              </a:ext>
            </a:extLst>
          </p:cNvPr>
          <p:cNvGrpSpPr/>
          <p:nvPr/>
        </p:nvGrpSpPr>
        <p:grpSpPr>
          <a:xfrm>
            <a:off x="7419088" y="3747695"/>
            <a:ext cx="3019753" cy="7633542"/>
            <a:chOff x="3710510" y="1873442"/>
            <a:chExt cx="1510270" cy="3817765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0F4BA5-B7D9-433B-83CD-785C08140709}"/>
                </a:ext>
              </a:extLst>
            </p:cNvPr>
            <p:cNvSpPr/>
            <p:nvPr/>
          </p:nvSpPr>
          <p:spPr>
            <a:xfrm>
              <a:off x="3710510" y="1873442"/>
              <a:ext cx="1509795" cy="1100641"/>
            </a:xfrm>
            <a:custGeom>
              <a:avLst/>
              <a:gdLst>
                <a:gd name="connsiteX0" fmla="*/ 1509795 w 1509795"/>
                <a:gd name="connsiteY0" fmla="*/ 1100641 h 1100641"/>
                <a:gd name="connsiteX1" fmla="*/ 640759 w 1509795"/>
                <a:gd name="connsiteY1" fmla="*/ 0 h 1100641"/>
                <a:gd name="connsiteX2" fmla="*/ 0 w 1509795"/>
                <a:gd name="connsiteY2" fmla="*/ 0 h 1100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9795" h="1100641">
                  <a:moveTo>
                    <a:pt x="1509795" y="1100641"/>
                  </a:moveTo>
                  <a:lnTo>
                    <a:pt x="640759" y="0"/>
                  </a:lnTo>
                  <a:lnTo>
                    <a:pt x="0" y="0"/>
                  </a:lnTo>
                </a:path>
              </a:pathLst>
            </a:custGeom>
            <a:noFill/>
            <a:ln w="14348" cap="rnd">
              <a:solidFill>
                <a:srgbClr val="414042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3FF705A-7355-4F53-A4AC-F39BAA4D343E}"/>
                </a:ext>
              </a:extLst>
            </p:cNvPr>
            <p:cNvSpPr/>
            <p:nvPr/>
          </p:nvSpPr>
          <p:spPr>
            <a:xfrm>
              <a:off x="3710510" y="4589615"/>
              <a:ext cx="1510270" cy="1101592"/>
            </a:xfrm>
            <a:custGeom>
              <a:avLst/>
              <a:gdLst>
                <a:gd name="connsiteX0" fmla="*/ 1510271 w 1510270"/>
                <a:gd name="connsiteY0" fmla="*/ 0 h 1101592"/>
                <a:gd name="connsiteX1" fmla="*/ 640759 w 1510270"/>
                <a:gd name="connsiteY1" fmla="*/ 1101592 h 1101592"/>
                <a:gd name="connsiteX2" fmla="*/ 0 w 1510270"/>
                <a:gd name="connsiteY2" fmla="*/ 1101592 h 1101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0270" h="1101592">
                  <a:moveTo>
                    <a:pt x="1510271" y="0"/>
                  </a:moveTo>
                  <a:lnTo>
                    <a:pt x="640759" y="1101592"/>
                  </a:lnTo>
                  <a:lnTo>
                    <a:pt x="0" y="1101592"/>
                  </a:lnTo>
                </a:path>
              </a:pathLst>
            </a:custGeom>
            <a:noFill/>
            <a:ln w="14348" cap="rnd">
              <a:solidFill>
                <a:srgbClr val="414042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09A4030-98C3-47DC-BA04-FB29AFC19FC0}"/>
                </a:ext>
              </a:extLst>
            </p:cNvPr>
            <p:cNvSpPr/>
            <p:nvPr/>
          </p:nvSpPr>
          <p:spPr>
            <a:xfrm>
              <a:off x="3710510" y="2827923"/>
              <a:ext cx="1283262" cy="503317"/>
            </a:xfrm>
            <a:custGeom>
              <a:avLst/>
              <a:gdLst>
                <a:gd name="connsiteX0" fmla="*/ 1283262 w 1283262"/>
                <a:gd name="connsiteY0" fmla="*/ 503318 h 503317"/>
                <a:gd name="connsiteX1" fmla="*/ 640759 w 1283262"/>
                <a:gd name="connsiteY1" fmla="*/ 0 h 503317"/>
                <a:gd name="connsiteX2" fmla="*/ 0 w 1283262"/>
                <a:gd name="connsiteY2" fmla="*/ 0 h 50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3262" h="503317">
                  <a:moveTo>
                    <a:pt x="1283262" y="503318"/>
                  </a:moveTo>
                  <a:lnTo>
                    <a:pt x="640759" y="0"/>
                  </a:lnTo>
                  <a:lnTo>
                    <a:pt x="0" y="0"/>
                  </a:lnTo>
                </a:path>
              </a:pathLst>
            </a:custGeom>
            <a:noFill/>
            <a:ln w="14348" cap="rnd">
              <a:solidFill>
                <a:srgbClr val="414042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775E1E-4607-4537-9A82-F8094474743E}"/>
                </a:ext>
              </a:extLst>
            </p:cNvPr>
            <p:cNvSpPr/>
            <p:nvPr/>
          </p:nvSpPr>
          <p:spPr>
            <a:xfrm>
              <a:off x="3710510" y="4212959"/>
              <a:ext cx="1274860" cy="523767"/>
            </a:xfrm>
            <a:custGeom>
              <a:avLst/>
              <a:gdLst>
                <a:gd name="connsiteX0" fmla="*/ 1274861 w 1274860"/>
                <a:gd name="connsiteY0" fmla="*/ 0 h 523767"/>
                <a:gd name="connsiteX1" fmla="*/ 640759 w 1274860"/>
                <a:gd name="connsiteY1" fmla="*/ 523768 h 523767"/>
                <a:gd name="connsiteX2" fmla="*/ 0 w 1274860"/>
                <a:gd name="connsiteY2" fmla="*/ 523768 h 52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4860" h="523767">
                  <a:moveTo>
                    <a:pt x="1274861" y="0"/>
                  </a:moveTo>
                  <a:lnTo>
                    <a:pt x="640759" y="523768"/>
                  </a:lnTo>
                  <a:lnTo>
                    <a:pt x="0" y="523768"/>
                  </a:lnTo>
                </a:path>
              </a:pathLst>
            </a:custGeom>
            <a:noFill/>
            <a:ln w="14348" cap="rnd">
              <a:solidFill>
                <a:srgbClr val="414042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270681E-E64E-4E64-BD24-8508FAF744D2}"/>
                </a:ext>
              </a:extLst>
            </p:cNvPr>
            <p:cNvSpPr/>
            <p:nvPr/>
          </p:nvSpPr>
          <p:spPr>
            <a:xfrm>
              <a:off x="3710510" y="3782404"/>
              <a:ext cx="1194963" cy="15852"/>
            </a:xfrm>
            <a:custGeom>
              <a:avLst/>
              <a:gdLst>
                <a:gd name="connsiteX0" fmla="*/ 1194964 w 1194963"/>
                <a:gd name="connsiteY0" fmla="*/ 0 h 15852"/>
                <a:gd name="connsiteX1" fmla="*/ 0 w 1194963"/>
                <a:gd name="connsiteY1" fmla="*/ 0 h 15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4963" h="15852">
                  <a:moveTo>
                    <a:pt x="1194964" y="0"/>
                  </a:moveTo>
                  <a:lnTo>
                    <a:pt x="0" y="0"/>
                  </a:lnTo>
                </a:path>
              </a:pathLst>
            </a:custGeom>
            <a:ln w="14348" cap="rnd">
              <a:solidFill>
                <a:srgbClr val="414042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8" name="Graphic 4">
            <a:extLst>
              <a:ext uri="{FF2B5EF4-FFF2-40B4-BE49-F238E27FC236}">
                <a16:creationId xmlns:a16="http://schemas.microsoft.com/office/drawing/2014/main" id="{F49AC5BB-832B-4824-B9A9-FCFED7021F48}"/>
              </a:ext>
            </a:extLst>
          </p:cNvPr>
          <p:cNvGrpSpPr/>
          <p:nvPr/>
        </p:nvGrpSpPr>
        <p:grpSpPr>
          <a:xfrm>
            <a:off x="13853855" y="3665284"/>
            <a:ext cx="3189649" cy="7800900"/>
            <a:chOff x="6928732" y="1832226"/>
            <a:chExt cx="1595240" cy="390146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BB93B02-93F3-49A3-BB6B-9CD40663599E}"/>
                </a:ext>
              </a:extLst>
            </p:cNvPr>
            <p:cNvSpPr/>
            <p:nvPr/>
          </p:nvSpPr>
          <p:spPr>
            <a:xfrm>
              <a:off x="6929208" y="2931599"/>
              <a:ext cx="84969" cy="84969"/>
            </a:xfrm>
            <a:custGeom>
              <a:avLst/>
              <a:gdLst>
                <a:gd name="connsiteX0" fmla="*/ 84970 w 84969"/>
                <a:gd name="connsiteY0" fmla="*/ 42485 h 84969"/>
                <a:gd name="connsiteX1" fmla="*/ 42485 w 84969"/>
                <a:gd name="connsiteY1" fmla="*/ 84970 h 84969"/>
                <a:gd name="connsiteX2" fmla="*/ 0 w 84969"/>
                <a:gd name="connsiteY2" fmla="*/ 42485 h 84969"/>
                <a:gd name="connsiteX3" fmla="*/ 42485 w 84969"/>
                <a:gd name="connsiteY3" fmla="*/ 0 h 84969"/>
                <a:gd name="connsiteX4" fmla="*/ 84970 w 84969"/>
                <a:gd name="connsiteY4" fmla="*/ 42485 h 8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69" h="84969">
                  <a:moveTo>
                    <a:pt x="84970" y="42485"/>
                  </a:moveTo>
                  <a:cubicBezTo>
                    <a:pt x="84970" y="65948"/>
                    <a:pt x="65948" y="84970"/>
                    <a:pt x="42485" y="84970"/>
                  </a:cubicBezTo>
                  <a:cubicBezTo>
                    <a:pt x="19021" y="84970"/>
                    <a:pt x="0" y="65948"/>
                    <a:pt x="0" y="42485"/>
                  </a:cubicBezTo>
                  <a:cubicBezTo>
                    <a:pt x="0" y="19021"/>
                    <a:pt x="19022" y="0"/>
                    <a:pt x="42485" y="0"/>
                  </a:cubicBezTo>
                  <a:cubicBezTo>
                    <a:pt x="65949" y="0"/>
                    <a:pt x="84970" y="19021"/>
                    <a:pt x="84970" y="42485"/>
                  </a:cubicBezTo>
                  <a:close/>
                </a:path>
              </a:pathLst>
            </a:custGeom>
            <a:solidFill>
              <a:srgbClr val="FE2635"/>
            </a:solidFill>
            <a:ln w="158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89C6E68-D098-42BA-8902-A2A5F9C95AE1}"/>
                </a:ext>
              </a:extLst>
            </p:cNvPr>
            <p:cNvSpPr/>
            <p:nvPr/>
          </p:nvSpPr>
          <p:spPr>
            <a:xfrm>
              <a:off x="7155741" y="3288756"/>
              <a:ext cx="84969" cy="84969"/>
            </a:xfrm>
            <a:custGeom>
              <a:avLst/>
              <a:gdLst>
                <a:gd name="connsiteX0" fmla="*/ 84969 w 84969"/>
                <a:gd name="connsiteY0" fmla="*/ 42485 h 84969"/>
                <a:gd name="connsiteX1" fmla="*/ 42485 w 84969"/>
                <a:gd name="connsiteY1" fmla="*/ 84970 h 84969"/>
                <a:gd name="connsiteX2" fmla="*/ 0 w 84969"/>
                <a:gd name="connsiteY2" fmla="*/ 42485 h 84969"/>
                <a:gd name="connsiteX3" fmla="*/ 42485 w 84969"/>
                <a:gd name="connsiteY3" fmla="*/ 0 h 84969"/>
                <a:gd name="connsiteX4" fmla="*/ 84969 w 84969"/>
                <a:gd name="connsiteY4" fmla="*/ 42485 h 8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69" h="84969">
                  <a:moveTo>
                    <a:pt x="84969" y="42485"/>
                  </a:moveTo>
                  <a:cubicBezTo>
                    <a:pt x="84969" y="65948"/>
                    <a:pt x="65948" y="84970"/>
                    <a:pt x="42485" y="84970"/>
                  </a:cubicBezTo>
                  <a:cubicBezTo>
                    <a:pt x="19021" y="84970"/>
                    <a:pt x="0" y="65948"/>
                    <a:pt x="0" y="42485"/>
                  </a:cubicBezTo>
                  <a:cubicBezTo>
                    <a:pt x="0" y="19021"/>
                    <a:pt x="19021" y="0"/>
                    <a:pt x="42485" y="0"/>
                  </a:cubicBezTo>
                  <a:cubicBezTo>
                    <a:pt x="65949" y="0"/>
                    <a:pt x="84969" y="19021"/>
                    <a:pt x="84969" y="42485"/>
                  </a:cubicBezTo>
                  <a:close/>
                </a:path>
              </a:pathLst>
            </a:custGeom>
            <a:solidFill>
              <a:srgbClr val="FFD000"/>
            </a:solidFill>
            <a:ln w="158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2E6DE95-96A8-4808-9A24-9A6DBFDEA7B4}"/>
                </a:ext>
              </a:extLst>
            </p:cNvPr>
            <p:cNvSpPr/>
            <p:nvPr/>
          </p:nvSpPr>
          <p:spPr>
            <a:xfrm>
              <a:off x="7244039" y="3739919"/>
              <a:ext cx="84969" cy="84969"/>
            </a:xfrm>
            <a:custGeom>
              <a:avLst/>
              <a:gdLst>
                <a:gd name="connsiteX0" fmla="*/ 84970 w 84969"/>
                <a:gd name="connsiteY0" fmla="*/ 42485 h 84969"/>
                <a:gd name="connsiteX1" fmla="*/ 42485 w 84969"/>
                <a:gd name="connsiteY1" fmla="*/ 84969 h 84969"/>
                <a:gd name="connsiteX2" fmla="*/ 0 w 84969"/>
                <a:gd name="connsiteY2" fmla="*/ 42485 h 84969"/>
                <a:gd name="connsiteX3" fmla="*/ 42485 w 84969"/>
                <a:gd name="connsiteY3" fmla="*/ 0 h 84969"/>
                <a:gd name="connsiteX4" fmla="*/ 84970 w 84969"/>
                <a:gd name="connsiteY4" fmla="*/ 42485 h 8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69" h="84969">
                  <a:moveTo>
                    <a:pt x="84970" y="42485"/>
                  </a:moveTo>
                  <a:cubicBezTo>
                    <a:pt x="84970" y="65948"/>
                    <a:pt x="65948" y="84969"/>
                    <a:pt x="42485" y="84969"/>
                  </a:cubicBezTo>
                  <a:cubicBezTo>
                    <a:pt x="19021" y="84969"/>
                    <a:pt x="0" y="65948"/>
                    <a:pt x="0" y="42485"/>
                  </a:cubicBezTo>
                  <a:cubicBezTo>
                    <a:pt x="0" y="19021"/>
                    <a:pt x="19022" y="0"/>
                    <a:pt x="42485" y="0"/>
                  </a:cubicBezTo>
                  <a:cubicBezTo>
                    <a:pt x="65949" y="0"/>
                    <a:pt x="84970" y="19021"/>
                    <a:pt x="84970" y="42485"/>
                  </a:cubicBezTo>
                  <a:close/>
                </a:path>
              </a:pathLst>
            </a:custGeom>
            <a:solidFill>
              <a:srgbClr val="00CEE8"/>
            </a:solidFill>
            <a:ln w="158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F7E3EED-CBA1-4724-BC24-9B1BAAD414E7}"/>
                </a:ext>
              </a:extLst>
            </p:cNvPr>
            <p:cNvSpPr/>
            <p:nvPr/>
          </p:nvSpPr>
          <p:spPr>
            <a:xfrm>
              <a:off x="7164301" y="4170474"/>
              <a:ext cx="84969" cy="84969"/>
            </a:xfrm>
            <a:custGeom>
              <a:avLst/>
              <a:gdLst>
                <a:gd name="connsiteX0" fmla="*/ 84970 w 84969"/>
                <a:gd name="connsiteY0" fmla="*/ 42485 h 84969"/>
                <a:gd name="connsiteX1" fmla="*/ 42485 w 84969"/>
                <a:gd name="connsiteY1" fmla="*/ 84969 h 84969"/>
                <a:gd name="connsiteX2" fmla="*/ 0 w 84969"/>
                <a:gd name="connsiteY2" fmla="*/ 42485 h 84969"/>
                <a:gd name="connsiteX3" fmla="*/ 42485 w 84969"/>
                <a:gd name="connsiteY3" fmla="*/ 0 h 84969"/>
                <a:gd name="connsiteX4" fmla="*/ 84970 w 84969"/>
                <a:gd name="connsiteY4" fmla="*/ 42485 h 8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69" h="84969">
                  <a:moveTo>
                    <a:pt x="84970" y="42485"/>
                  </a:moveTo>
                  <a:cubicBezTo>
                    <a:pt x="84970" y="65949"/>
                    <a:pt x="65948" y="84969"/>
                    <a:pt x="42485" y="84969"/>
                  </a:cubicBezTo>
                  <a:cubicBezTo>
                    <a:pt x="19021" y="84969"/>
                    <a:pt x="0" y="65948"/>
                    <a:pt x="0" y="42485"/>
                  </a:cubicBezTo>
                  <a:cubicBezTo>
                    <a:pt x="0" y="19021"/>
                    <a:pt x="19022" y="0"/>
                    <a:pt x="42485" y="0"/>
                  </a:cubicBezTo>
                  <a:cubicBezTo>
                    <a:pt x="65949" y="0"/>
                    <a:pt x="84970" y="19021"/>
                    <a:pt x="84970" y="42485"/>
                  </a:cubicBezTo>
                  <a:close/>
                </a:path>
              </a:pathLst>
            </a:custGeom>
            <a:solidFill>
              <a:srgbClr val="03A9F4"/>
            </a:solidFill>
            <a:ln w="158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DD20BA-1C84-4F05-A595-A50474A38D77}"/>
                </a:ext>
              </a:extLst>
            </p:cNvPr>
            <p:cNvSpPr/>
            <p:nvPr/>
          </p:nvSpPr>
          <p:spPr>
            <a:xfrm>
              <a:off x="6928732" y="4547130"/>
              <a:ext cx="84969" cy="84969"/>
            </a:xfrm>
            <a:custGeom>
              <a:avLst/>
              <a:gdLst>
                <a:gd name="connsiteX0" fmla="*/ 84970 w 84969"/>
                <a:gd name="connsiteY0" fmla="*/ 42485 h 84969"/>
                <a:gd name="connsiteX1" fmla="*/ 42485 w 84969"/>
                <a:gd name="connsiteY1" fmla="*/ 84970 h 84969"/>
                <a:gd name="connsiteX2" fmla="*/ 0 w 84969"/>
                <a:gd name="connsiteY2" fmla="*/ 42485 h 84969"/>
                <a:gd name="connsiteX3" fmla="*/ 42485 w 84969"/>
                <a:gd name="connsiteY3" fmla="*/ 0 h 84969"/>
                <a:gd name="connsiteX4" fmla="*/ 84970 w 84969"/>
                <a:gd name="connsiteY4" fmla="*/ 42485 h 8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69" h="84969">
                  <a:moveTo>
                    <a:pt x="84970" y="42485"/>
                  </a:moveTo>
                  <a:cubicBezTo>
                    <a:pt x="84970" y="65949"/>
                    <a:pt x="65949" y="84970"/>
                    <a:pt x="42485" y="84970"/>
                  </a:cubicBezTo>
                  <a:cubicBezTo>
                    <a:pt x="19021" y="84970"/>
                    <a:pt x="0" y="65948"/>
                    <a:pt x="0" y="42485"/>
                  </a:cubicBezTo>
                  <a:cubicBezTo>
                    <a:pt x="0" y="19021"/>
                    <a:pt x="19022" y="0"/>
                    <a:pt x="42485" y="0"/>
                  </a:cubicBezTo>
                  <a:cubicBezTo>
                    <a:pt x="65949" y="0"/>
                    <a:pt x="84970" y="19022"/>
                    <a:pt x="84970" y="42485"/>
                  </a:cubicBezTo>
                  <a:close/>
                </a:path>
              </a:pathLst>
            </a:custGeom>
            <a:solidFill>
              <a:srgbClr val="065381"/>
            </a:solidFill>
            <a:ln w="158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54A33E0-8600-4167-A36F-4B98C93169BD}"/>
                </a:ext>
              </a:extLst>
            </p:cNvPr>
            <p:cNvSpPr/>
            <p:nvPr/>
          </p:nvSpPr>
          <p:spPr>
            <a:xfrm>
              <a:off x="8439003" y="5648723"/>
              <a:ext cx="84969" cy="84969"/>
            </a:xfrm>
            <a:custGeom>
              <a:avLst/>
              <a:gdLst>
                <a:gd name="connsiteX0" fmla="*/ 84969 w 84969"/>
                <a:gd name="connsiteY0" fmla="*/ 42485 h 84969"/>
                <a:gd name="connsiteX1" fmla="*/ 42484 w 84969"/>
                <a:gd name="connsiteY1" fmla="*/ 84969 h 84969"/>
                <a:gd name="connsiteX2" fmla="*/ 0 w 84969"/>
                <a:gd name="connsiteY2" fmla="*/ 42485 h 84969"/>
                <a:gd name="connsiteX3" fmla="*/ 42484 w 84969"/>
                <a:gd name="connsiteY3" fmla="*/ 0 h 84969"/>
                <a:gd name="connsiteX4" fmla="*/ 84969 w 84969"/>
                <a:gd name="connsiteY4" fmla="*/ 42485 h 8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69" h="84969">
                  <a:moveTo>
                    <a:pt x="84969" y="42485"/>
                  </a:moveTo>
                  <a:cubicBezTo>
                    <a:pt x="84969" y="65949"/>
                    <a:pt x="65948" y="84969"/>
                    <a:pt x="42484" y="84969"/>
                  </a:cubicBezTo>
                  <a:cubicBezTo>
                    <a:pt x="19021" y="84969"/>
                    <a:pt x="0" y="65948"/>
                    <a:pt x="0" y="42485"/>
                  </a:cubicBezTo>
                  <a:cubicBezTo>
                    <a:pt x="0" y="19021"/>
                    <a:pt x="19021" y="0"/>
                    <a:pt x="42484" y="0"/>
                  </a:cubicBezTo>
                  <a:cubicBezTo>
                    <a:pt x="65948" y="0"/>
                    <a:pt x="84969" y="19021"/>
                    <a:pt x="84969" y="42485"/>
                  </a:cubicBezTo>
                  <a:close/>
                </a:path>
              </a:pathLst>
            </a:custGeom>
            <a:solidFill>
              <a:srgbClr val="065381"/>
            </a:solidFill>
            <a:ln w="158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546B3E3-6E0C-46B0-97D7-4D08181A11B0}"/>
                </a:ext>
              </a:extLst>
            </p:cNvPr>
            <p:cNvSpPr/>
            <p:nvPr/>
          </p:nvSpPr>
          <p:spPr>
            <a:xfrm>
              <a:off x="8439003" y="4694559"/>
              <a:ext cx="84969" cy="84969"/>
            </a:xfrm>
            <a:custGeom>
              <a:avLst/>
              <a:gdLst>
                <a:gd name="connsiteX0" fmla="*/ 84969 w 84969"/>
                <a:gd name="connsiteY0" fmla="*/ 42485 h 84969"/>
                <a:gd name="connsiteX1" fmla="*/ 42484 w 84969"/>
                <a:gd name="connsiteY1" fmla="*/ 84969 h 84969"/>
                <a:gd name="connsiteX2" fmla="*/ 0 w 84969"/>
                <a:gd name="connsiteY2" fmla="*/ 42485 h 84969"/>
                <a:gd name="connsiteX3" fmla="*/ 42484 w 84969"/>
                <a:gd name="connsiteY3" fmla="*/ 0 h 84969"/>
                <a:gd name="connsiteX4" fmla="*/ 84969 w 84969"/>
                <a:gd name="connsiteY4" fmla="*/ 42485 h 8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69" h="84969">
                  <a:moveTo>
                    <a:pt x="84969" y="42485"/>
                  </a:moveTo>
                  <a:cubicBezTo>
                    <a:pt x="84969" y="65949"/>
                    <a:pt x="65948" y="84969"/>
                    <a:pt x="42484" y="84969"/>
                  </a:cubicBezTo>
                  <a:cubicBezTo>
                    <a:pt x="19021" y="84969"/>
                    <a:pt x="0" y="65948"/>
                    <a:pt x="0" y="42485"/>
                  </a:cubicBezTo>
                  <a:cubicBezTo>
                    <a:pt x="0" y="19021"/>
                    <a:pt x="19021" y="0"/>
                    <a:pt x="42484" y="0"/>
                  </a:cubicBezTo>
                  <a:cubicBezTo>
                    <a:pt x="65948" y="0"/>
                    <a:pt x="84969" y="19021"/>
                    <a:pt x="84969" y="42485"/>
                  </a:cubicBezTo>
                  <a:close/>
                </a:path>
              </a:pathLst>
            </a:custGeom>
            <a:solidFill>
              <a:srgbClr val="03A9F4"/>
            </a:solidFill>
            <a:ln w="158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4D83ECC-CF67-447C-96F4-027C46E77596}"/>
                </a:ext>
              </a:extLst>
            </p:cNvPr>
            <p:cNvSpPr/>
            <p:nvPr/>
          </p:nvSpPr>
          <p:spPr>
            <a:xfrm>
              <a:off x="8439003" y="3740395"/>
              <a:ext cx="84969" cy="84969"/>
            </a:xfrm>
            <a:custGeom>
              <a:avLst/>
              <a:gdLst>
                <a:gd name="connsiteX0" fmla="*/ 84969 w 84969"/>
                <a:gd name="connsiteY0" fmla="*/ 42485 h 84969"/>
                <a:gd name="connsiteX1" fmla="*/ 42484 w 84969"/>
                <a:gd name="connsiteY1" fmla="*/ 84969 h 84969"/>
                <a:gd name="connsiteX2" fmla="*/ 0 w 84969"/>
                <a:gd name="connsiteY2" fmla="*/ 42485 h 84969"/>
                <a:gd name="connsiteX3" fmla="*/ 42484 w 84969"/>
                <a:gd name="connsiteY3" fmla="*/ 0 h 84969"/>
                <a:gd name="connsiteX4" fmla="*/ 84969 w 84969"/>
                <a:gd name="connsiteY4" fmla="*/ 42485 h 8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69" h="84969">
                  <a:moveTo>
                    <a:pt x="84969" y="42485"/>
                  </a:moveTo>
                  <a:cubicBezTo>
                    <a:pt x="84969" y="65948"/>
                    <a:pt x="65948" y="84969"/>
                    <a:pt x="42484" y="84969"/>
                  </a:cubicBezTo>
                  <a:cubicBezTo>
                    <a:pt x="19021" y="84969"/>
                    <a:pt x="0" y="65948"/>
                    <a:pt x="0" y="42485"/>
                  </a:cubicBezTo>
                  <a:cubicBezTo>
                    <a:pt x="0" y="19021"/>
                    <a:pt x="19021" y="0"/>
                    <a:pt x="42484" y="0"/>
                  </a:cubicBezTo>
                  <a:cubicBezTo>
                    <a:pt x="65948" y="0"/>
                    <a:pt x="84969" y="19021"/>
                    <a:pt x="84969" y="42485"/>
                  </a:cubicBezTo>
                  <a:close/>
                </a:path>
              </a:pathLst>
            </a:custGeom>
            <a:solidFill>
              <a:srgbClr val="00CEE8"/>
            </a:solidFill>
            <a:ln w="158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C87501A-9FE2-4A8F-9D52-E3591F4ACDF4}"/>
                </a:ext>
              </a:extLst>
            </p:cNvPr>
            <p:cNvSpPr/>
            <p:nvPr/>
          </p:nvSpPr>
          <p:spPr>
            <a:xfrm>
              <a:off x="8439003" y="2786390"/>
              <a:ext cx="84969" cy="84969"/>
            </a:xfrm>
            <a:custGeom>
              <a:avLst/>
              <a:gdLst>
                <a:gd name="connsiteX0" fmla="*/ 84969 w 84969"/>
                <a:gd name="connsiteY0" fmla="*/ 42485 h 84969"/>
                <a:gd name="connsiteX1" fmla="*/ 42484 w 84969"/>
                <a:gd name="connsiteY1" fmla="*/ 84969 h 84969"/>
                <a:gd name="connsiteX2" fmla="*/ 0 w 84969"/>
                <a:gd name="connsiteY2" fmla="*/ 42485 h 84969"/>
                <a:gd name="connsiteX3" fmla="*/ 42484 w 84969"/>
                <a:gd name="connsiteY3" fmla="*/ 0 h 84969"/>
                <a:gd name="connsiteX4" fmla="*/ 84969 w 84969"/>
                <a:gd name="connsiteY4" fmla="*/ 42485 h 8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69" h="84969">
                  <a:moveTo>
                    <a:pt x="84969" y="42485"/>
                  </a:moveTo>
                  <a:cubicBezTo>
                    <a:pt x="84969" y="65948"/>
                    <a:pt x="65948" y="84969"/>
                    <a:pt x="42484" y="84969"/>
                  </a:cubicBezTo>
                  <a:cubicBezTo>
                    <a:pt x="19021" y="84969"/>
                    <a:pt x="0" y="65948"/>
                    <a:pt x="0" y="42485"/>
                  </a:cubicBezTo>
                  <a:cubicBezTo>
                    <a:pt x="0" y="19021"/>
                    <a:pt x="19021" y="0"/>
                    <a:pt x="42484" y="0"/>
                  </a:cubicBezTo>
                  <a:cubicBezTo>
                    <a:pt x="65948" y="0"/>
                    <a:pt x="84969" y="19021"/>
                    <a:pt x="84969" y="42485"/>
                  </a:cubicBezTo>
                  <a:close/>
                </a:path>
              </a:pathLst>
            </a:custGeom>
            <a:solidFill>
              <a:srgbClr val="FFD000"/>
            </a:solidFill>
            <a:ln w="158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E9858C9-293F-45AE-AA46-50713A075A83}"/>
                </a:ext>
              </a:extLst>
            </p:cNvPr>
            <p:cNvSpPr/>
            <p:nvPr/>
          </p:nvSpPr>
          <p:spPr>
            <a:xfrm>
              <a:off x="8439003" y="1832226"/>
              <a:ext cx="84969" cy="84969"/>
            </a:xfrm>
            <a:custGeom>
              <a:avLst/>
              <a:gdLst>
                <a:gd name="connsiteX0" fmla="*/ 84969 w 84969"/>
                <a:gd name="connsiteY0" fmla="*/ 42485 h 84969"/>
                <a:gd name="connsiteX1" fmla="*/ 42484 w 84969"/>
                <a:gd name="connsiteY1" fmla="*/ 84970 h 84969"/>
                <a:gd name="connsiteX2" fmla="*/ 0 w 84969"/>
                <a:gd name="connsiteY2" fmla="*/ 42485 h 84969"/>
                <a:gd name="connsiteX3" fmla="*/ 42484 w 84969"/>
                <a:gd name="connsiteY3" fmla="*/ 0 h 84969"/>
                <a:gd name="connsiteX4" fmla="*/ 84969 w 84969"/>
                <a:gd name="connsiteY4" fmla="*/ 42485 h 8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69" h="84969">
                  <a:moveTo>
                    <a:pt x="84969" y="42485"/>
                  </a:moveTo>
                  <a:cubicBezTo>
                    <a:pt x="84969" y="65949"/>
                    <a:pt x="65948" y="84970"/>
                    <a:pt x="42484" y="84970"/>
                  </a:cubicBezTo>
                  <a:cubicBezTo>
                    <a:pt x="19021" y="84970"/>
                    <a:pt x="0" y="65949"/>
                    <a:pt x="0" y="42485"/>
                  </a:cubicBezTo>
                  <a:cubicBezTo>
                    <a:pt x="0" y="19021"/>
                    <a:pt x="19021" y="0"/>
                    <a:pt x="42484" y="0"/>
                  </a:cubicBezTo>
                  <a:cubicBezTo>
                    <a:pt x="65948" y="0"/>
                    <a:pt x="84969" y="19021"/>
                    <a:pt x="84969" y="42485"/>
                  </a:cubicBezTo>
                  <a:close/>
                </a:path>
              </a:pathLst>
            </a:custGeom>
            <a:solidFill>
              <a:srgbClr val="FE2635"/>
            </a:solidFill>
            <a:ln w="158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F49AC5BB-832B-4824-B9A9-FCFED7021F48}"/>
              </a:ext>
            </a:extLst>
          </p:cNvPr>
          <p:cNvGrpSpPr/>
          <p:nvPr/>
        </p:nvGrpSpPr>
        <p:grpSpPr>
          <a:xfrm>
            <a:off x="7334140" y="3665284"/>
            <a:ext cx="3189649" cy="7800900"/>
            <a:chOff x="3668025" y="1832226"/>
            <a:chExt cx="1595240" cy="3901466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732C2EC-5533-418A-BB35-A11C5C4D0218}"/>
                </a:ext>
              </a:extLst>
            </p:cNvPr>
            <p:cNvSpPr/>
            <p:nvPr/>
          </p:nvSpPr>
          <p:spPr>
            <a:xfrm>
              <a:off x="5177820" y="2931599"/>
              <a:ext cx="84969" cy="84969"/>
            </a:xfrm>
            <a:custGeom>
              <a:avLst/>
              <a:gdLst>
                <a:gd name="connsiteX0" fmla="*/ 84970 w 84969"/>
                <a:gd name="connsiteY0" fmla="*/ 42485 h 84969"/>
                <a:gd name="connsiteX1" fmla="*/ 42485 w 84969"/>
                <a:gd name="connsiteY1" fmla="*/ 84970 h 84969"/>
                <a:gd name="connsiteX2" fmla="*/ 0 w 84969"/>
                <a:gd name="connsiteY2" fmla="*/ 42485 h 84969"/>
                <a:gd name="connsiteX3" fmla="*/ 42485 w 84969"/>
                <a:gd name="connsiteY3" fmla="*/ 0 h 84969"/>
                <a:gd name="connsiteX4" fmla="*/ 84970 w 84969"/>
                <a:gd name="connsiteY4" fmla="*/ 42485 h 8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69" h="84969">
                  <a:moveTo>
                    <a:pt x="84970" y="42485"/>
                  </a:moveTo>
                  <a:cubicBezTo>
                    <a:pt x="84970" y="65948"/>
                    <a:pt x="65948" y="84970"/>
                    <a:pt x="42485" y="84970"/>
                  </a:cubicBezTo>
                  <a:cubicBezTo>
                    <a:pt x="19021" y="84970"/>
                    <a:pt x="0" y="65948"/>
                    <a:pt x="0" y="42485"/>
                  </a:cubicBezTo>
                  <a:cubicBezTo>
                    <a:pt x="0" y="19021"/>
                    <a:pt x="19022" y="0"/>
                    <a:pt x="42485" y="0"/>
                  </a:cubicBezTo>
                  <a:cubicBezTo>
                    <a:pt x="65949" y="0"/>
                    <a:pt x="84970" y="19021"/>
                    <a:pt x="84970" y="42485"/>
                  </a:cubicBezTo>
                  <a:close/>
                </a:path>
              </a:pathLst>
            </a:custGeom>
            <a:solidFill>
              <a:srgbClr val="FE2635"/>
            </a:solidFill>
            <a:ln w="158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39452B0-74BE-40F7-B26C-83FCF3B65A26}"/>
                </a:ext>
              </a:extLst>
            </p:cNvPr>
            <p:cNvSpPr/>
            <p:nvPr/>
          </p:nvSpPr>
          <p:spPr>
            <a:xfrm>
              <a:off x="4951288" y="3288756"/>
              <a:ext cx="84969" cy="84969"/>
            </a:xfrm>
            <a:custGeom>
              <a:avLst/>
              <a:gdLst>
                <a:gd name="connsiteX0" fmla="*/ 84969 w 84969"/>
                <a:gd name="connsiteY0" fmla="*/ 42485 h 84969"/>
                <a:gd name="connsiteX1" fmla="*/ 42485 w 84969"/>
                <a:gd name="connsiteY1" fmla="*/ 84970 h 84969"/>
                <a:gd name="connsiteX2" fmla="*/ 0 w 84969"/>
                <a:gd name="connsiteY2" fmla="*/ 42485 h 84969"/>
                <a:gd name="connsiteX3" fmla="*/ 42485 w 84969"/>
                <a:gd name="connsiteY3" fmla="*/ 0 h 84969"/>
                <a:gd name="connsiteX4" fmla="*/ 84969 w 84969"/>
                <a:gd name="connsiteY4" fmla="*/ 42485 h 8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69" h="84969">
                  <a:moveTo>
                    <a:pt x="84969" y="42485"/>
                  </a:moveTo>
                  <a:cubicBezTo>
                    <a:pt x="84969" y="65948"/>
                    <a:pt x="65948" y="84970"/>
                    <a:pt x="42485" y="84970"/>
                  </a:cubicBezTo>
                  <a:cubicBezTo>
                    <a:pt x="19021" y="84970"/>
                    <a:pt x="0" y="65948"/>
                    <a:pt x="0" y="42485"/>
                  </a:cubicBezTo>
                  <a:cubicBezTo>
                    <a:pt x="0" y="19021"/>
                    <a:pt x="19021" y="0"/>
                    <a:pt x="42485" y="0"/>
                  </a:cubicBezTo>
                  <a:cubicBezTo>
                    <a:pt x="65949" y="0"/>
                    <a:pt x="84969" y="19021"/>
                    <a:pt x="84969" y="42485"/>
                  </a:cubicBezTo>
                  <a:close/>
                </a:path>
              </a:pathLst>
            </a:custGeom>
            <a:solidFill>
              <a:srgbClr val="FFD000"/>
            </a:solidFill>
            <a:ln w="158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31677C7-122D-4F09-A814-B6BB957990C0}"/>
                </a:ext>
              </a:extLst>
            </p:cNvPr>
            <p:cNvSpPr/>
            <p:nvPr/>
          </p:nvSpPr>
          <p:spPr>
            <a:xfrm>
              <a:off x="4862989" y="3739919"/>
              <a:ext cx="84969" cy="84969"/>
            </a:xfrm>
            <a:custGeom>
              <a:avLst/>
              <a:gdLst>
                <a:gd name="connsiteX0" fmla="*/ 84969 w 84969"/>
                <a:gd name="connsiteY0" fmla="*/ 42485 h 84969"/>
                <a:gd name="connsiteX1" fmla="*/ 42485 w 84969"/>
                <a:gd name="connsiteY1" fmla="*/ 84969 h 84969"/>
                <a:gd name="connsiteX2" fmla="*/ 0 w 84969"/>
                <a:gd name="connsiteY2" fmla="*/ 42485 h 84969"/>
                <a:gd name="connsiteX3" fmla="*/ 42485 w 84969"/>
                <a:gd name="connsiteY3" fmla="*/ 0 h 84969"/>
                <a:gd name="connsiteX4" fmla="*/ 84969 w 84969"/>
                <a:gd name="connsiteY4" fmla="*/ 42485 h 8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69" h="84969">
                  <a:moveTo>
                    <a:pt x="84969" y="42485"/>
                  </a:moveTo>
                  <a:cubicBezTo>
                    <a:pt x="84969" y="65948"/>
                    <a:pt x="65948" y="84969"/>
                    <a:pt x="42485" y="84969"/>
                  </a:cubicBezTo>
                  <a:cubicBezTo>
                    <a:pt x="19021" y="84969"/>
                    <a:pt x="0" y="65948"/>
                    <a:pt x="0" y="42485"/>
                  </a:cubicBezTo>
                  <a:cubicBezTo>
                    <a:pt x="0" y="19021"/>
                    <a:pt x="19021" y="0"/>
                    <a:pt x="42485" y="0"/>
                  </a:cubicBezTo>
                  <a:cubicBezTo>
                    <a:pt x="65949" y="0"/>
                    <a:pt x="84969" y="19021"/>
                    <a:pt x="84969" y="42485"/>
                  </a:cubicBezTo>
                  <a:close/>
                </a:path>
              </a:pathLst>
            </a:custGeom>
            <a:solidFill>
              <a:srgbClr val="00CEE8"/>
            </a:solidFill>
            <a:ln w="158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4D512F2-05F5-481D-A3E8-403B2424D4A2}"/>
                </a:ext>
              </a:extLst>
            </p:cNvPr>
            <p:cNvSpPr/>
            <p:nvPr/>
          </p:nvSpPr>
          <p:spPr>
            <a:xfrm>
              <a:off x="4942727" y="4170474"/>
              <a:ext cx="84969" cy="84969"/>
            </a:xfrm>
            <a:custGeom>
              <a:avLst/>
              <a:gdLst>
                <a:gd name="connsiteX0" fmla="*/ 84969 w 84969"/>
                <a:gd name="connsiteY0" fmla="*/ 42485 h 84969"/>
                <a:gd name="connsiteX1" fmla="*/ 42485 w 84969"/>
                <a:gd name="connsiteY1" fmla="*/ 84969 h 84969"/>
                <a:gd name="connsiteX2" fmla="*/ 0 w 84969"/>
                <a:gd name="connsiteY2" fmla="*/ 42485 h 84969"/>
                <a:gd name="connsiteX3" fmla="*/ 42485 w 84969"/>
                <a:gd name="connsiteY3" fmla="*/ 0 h 84969"/>
                <a:gd name="connsiteX4" fmla="*/ 84969 w 84969"/>
                <a:gd name="connsiteY4" fmla="*/ 42485 h 8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69" h="84969">
                  <a:moveTo>
                    <a:pt x="84969" y="42485"/>
                  </a:moveTo>
                  <a:cubicBezTo>
                    <a:pt x="84969" y="65949"/>
                    <a:pt x="65948" y="84969"/>
                    <a:pt x="42485" y="84969"/>
                  </a:cubicBezTo>
                  <a:cubicBezTo>
                    <a:pt x="19021" y="84969"/>
                    <a:pt x="0" y="65948"/>
                    <a:pt x="0" y="42485"/>
                  </a:cubicBezTo>
                  <a:cubicBezTo>
                    <a:pt x="0" y="19021"/>
                    <a:pt x="19021" y="0"/>
                    <a:pt x="42485" y="0"/>
                  </a:cubicBezTo>
                  <a:cubicBezTo>
                    <a:pt x="65949" y="0"/>
                    <a:pt x="84969" y="19021"/>
                    <a:pt x="84969" y="42485"/>
                  </a:cubicBezTo>
                  <a:close/>
                </a:path>
              </a:pathLst>
            </a:custGeom>
            <a:solidFill>
              <a:srgbClr val="03A9F4"/>
            </a:solidFill>
            <a:ln w="158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CD9B9B9-6AF2-4A28-A86D-3AD0709E7446}"/>
                </a:ext>
              </a:extLst>
            </p:cNvPr>
            <p:cNvSpPr/>
            <p:nvPr/>
          </p:nvSpPr>
          <p:spPr>
            <a:xfrm>
              <a:off x="5178296" y="4547130"/>
              <a:ext cx="84969" cy="84969"/>
            </a:xfrm>
            <a:custGeom>
              <a:avLst/>
              <a:gdLst>
                <a:gd name="connsiteX0" fmla="*/ 84970 w 84969"/>
                <a:gd name="connsiteY0" fmla="*/ 42485 h 84969"/>
                <a:gd name="connsiteX1" fmla="*/ 42485 w 84969"/>
                <a:gd name="connsiteY1" fmla="*/ 84970 h 84969"/>
                <a:gd name="connsiteX2" fmla="*/ 0 w 84969"/>
                <a:gd name="connsiteY2" fmla="*/ 42485 h 84969"/>
                <a:gd name="connsiteX3" fmla="*/ 42485 w 84969"/>
                <a:gd name="connsiteY3" fmla="*/ 0 h 84969"/>
                <a:gd name="connsiteX4" fmla="*/ 84970 w 84969"/>
                <a:gd name="connsiteY4" fmla="*/ 42485 h 8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69" h="84969">
                  <a:moveTo>
                    <a:pt x="84970" y="42485"/>
                  </a:moveTo>
                  <a:cubicBezTo>
                    <a:pt x="84970" y="65949"/>
                    <a:pt x="65948" y="84970"/>
                    <a:pt x="42485" y="84970"/>
                  </a:cubicBezTo>
                  <a:cubicBezTo>
                    <a:pt x="19021" y="84970"/>
                    <a:pt x="0" y="65948"/>
                    <a:pt x="0" y="42485"/>
                  </a:cubicBezTo>
                  <a:cubicBezTo>
                    <a:pt x="0" y="19021"/>
                    <a:pt x="19022" y="0"/>
                    <a:pt x="42485" y="0"/>
                  </a:cubicBezTo>
                  <a:cubicBezTo>
                    <a:pt x="65949" y="0"/>
                    <a:pt x="84970" y="19022"/>
                    <a:pt x="84970" y="42485"/>
                  </a:cubicBezTo>
                  <a:close/>
                </a:path>
              </a:pathLst>
            </a:custGeom>
            <a:solidFill>
              <a:srgbClr val="065381"/>
            </a:solidFill>
            <a:ln w="158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D359E2E-F947-4D7B-9BF0-CE4D8D4890E2}"/>
                </a:ext>
              </a:extLst>
            </p:cNvPr>
            <p:cNvSpPr/>
            <p:nvPr/>
          </p:nvSpPr>
          <p:spPr>
            <a:xfrm>
              <a:off x="3668025" y="5648723"/>
              <a:ext cx="84969" cy="84969"/>
            </a:xfrm>
            <a:custGeom>
              <a:avLst/>
              <a:gdLst>
                <a:gd name="connsiteX0" fmla="*/ 84970 w 84969"/>
                <a:gd name="connsiteY0" fmla="*/ 42485 h 84969"/>
                <a:gd name="connsiteX1" fmla="*/ 42485 w 84969"/>
                <a:gd name="connsiteY1" fmla="*/ 84969 h 84969"/>
                <a:gd name="connsiteX2" fmla="*/ 0 w 84969"/>
                <a:gd name="connsiteY2" fmla="*/ 42485 h 84969"/>
                <a:gd name="connsiteX3" fmla="*/ 42485 w 84969"/>
                <a:gd name="connsiteY3" fmla="*/ 0 h 84969"/>
                <a:gd name="connsiteX4" fmla="*/ 84970 w 84969"/>
                <a:gd name="connsiteY4" fmla="*/ 42485 h 8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69" h="84969">
                  <a:moveTo>
                    <a:pt x="84970" y="42485"/>
                  </a:moveTo>
                  <a:cubicBezTo>
                    <a:pt x="84970" y="65949"/>
                    <a:pt x="65948" y="84969"/>
                    <a:pt x="42485" y="84969"/>
                  </a:cubicBezTo>
                  <a:cubicBezTo>
                    <a:pt x="19021" y="84969"/>
                    <a:pt x="0" y="65948"/>
                    <a:pt x="0" y="42485"/>
                  </a:cubicBezTo>
                  <a:cubicBezTo>
                    <a:pt x="0" y="19021"/>
                    <a:pt x="19021" y="0"/>
                    <a:pt x="42485" y="0"/>
                  </a:cubicBezTo>
                  <a:cubicBezTo>
                    <a:pt x="65948" y="0"/>
                    <a:pt x="84970" y="19021"/>
                    <a:pt x="84970" y="42485"/>
                  </a:cubicBezTo>
                  <a:close/>
                </a:path>
              </a:pathLst>
            </a:custGeom>
            <a:solidFill>
              <a:srgbClr val="065381"/>
            </a:solidFill>
            <a:ln w="158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EEBAAF-3B53-4810-B181-43DEE03CD902}"/>
                </a:ext>
              </a:extLst>
            </p:cNvPr>
            <p:cNvSpPr/>
            <p:nvPr/>
          </p:nvSpPr>
          <p:spPr>
            <a:xfrm>
              <a:off x="3668025" y="4694559"/>
              <a:ext cx="84969" cy="84969"/>
            </a:xfrm>
            <a:custGeom>
              <a:avLst/>
              <a:gdLst>
                <a:gd name="connsiteX0" fmla="*/ 84970 w 84969"/>
                <a:gd name="connsiteY0" fmla="*/ 42485 h 84969"/>
                <a:gd name="connsiteX1" fmla="*/ 42485 w 84969"/>
                <a:gd name="connsiteY1" fmla="*/ 84969 h 84969"/>
                <a:gd name="connsiteX2" fmla="*/ 0 w 84969"/>
                <a:gd name="connsiteY2" fmla="*/ 42485 h 84969"/>
                <a:gd name="connsiteX3" fmla="*/ 42485 w 84969"/>
                <a:gd name="connsiteY3" fmla="*/ 0 h 84969"/>
                <a:gd name="connsiteX4" fmla="*/ 84970 w 84969"/>
                <a:gd name="connsiteY4" fmla="*/ 42485 h 8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69" h="84969">
                  <a:moveTo>
                    <a:pt x="84970" y="42485"/>
                  </a:moveTo>
                  <a:cubicBezTo>
                    <a:pt x="84970" y="65949"/>
                    <a:pt x="65948" y="84969"/>
                    <a:pt x="42485" y="84969"/>
                  </a:cubicBezTo>
                  <a:cubicBezTo>
                    <a:pt x="19021" y="84969"/>
                    <a:pt x="0" y="65948"/>
                    <a:pt x="0" y="42485"/>
                  </a:cubicBezTo>
                  <a:cubicBezTo>
                    <a:pt x="0" y="19021"/>
                    <a:pt x="19021" y="0"/>
                    <a:pt x="42485" y="0"/>
                  </a:cubicBezTo>
                  <a:cubicBezTo>
                    <a:pt x="65948" y="0"/>
                    <a:pt x="84970" y="19021"/>
                    <a:pt x="84970" y="42485"/>
                  </a:cubicBezTo>
                  <a:close/>
                </a:path>
              </a:pathLst>
            </a:custGeom>
            <a:solidFill>
              <a:srgbClr val="03A9F4"/>
            </a:solidFill>
            <a:ln w="158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06BE751-FE9A-49FE-9A6F-D86243800373}"/>
                </a:ext>
              </a:extLst>
            </p:cNvPr>
            <p:cNvSpPr/>
            <p:nvPr/>
          </p:nvSpPr>
          <p:spPr>
            <a:xfrm>
              <a:off x="3668025" y="3740395"/>
              <a:ext cx="84969" cy="84969"/>
            </a:xfrm>
            <a:custGeom>
              <a:avLst/>
              <a:gdLst>
                <a:gd name="connsiteX0" fmla="*/ 84970 w 84969"/>
                <a:gd name="connsiteY0" fmla="*/ 42485 h 84969"/>
                <a:gd name="connsiteX1" fmla="*/ 42485 w 84969"/>
                <a:gd name="connsiteY1" fmla="*/ 84969 h 84969"/>
                <a:gd name="connsiteX2" fmla="*/ 0 w 84969"/>
                <a:gd name="connsiteY2" fmla="*/ 42485 h 84969"/>
                <a:gd name="connsiteX3" fmla="*/ 42485 w 84969"/>
                <a:gd name="connsiteY3" fmla="*/ 0 h 84969"/>
                <a:gd name="connsiteX4" fmla="*/ 84970 w 84969"/>
                <a:gd name="connsiteY4" fmla="*/ 42485 h 8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69" h="84969">
                  <a:moveTo>
                    <a:pt x="84970" y="42485"/>
                  </a:moveTo>
                  <a:cubicBezTo>
                    <a:pt x="84970" y="65948"/>
                    <a:pt x="65948" y="84969"/>
                    <a:pt x="42485" y="84969"/>
                  </a:cubicBezTo>
                  <a:cubicBezTo>
                    <a:pt x="19021" y="84969"/>
                    <a:pt x="0" y="65948"/>
                    <a:pt x="0" y="42485"/>
                  </a:cubicBezTo>
                  <a:cubicBezTo>
                    <a:pt x="0" y="19021"/>
                    <a:pt x="19021" y="0"/>
                    <a:pt x="42485" y="0"/>
                  </a:cubicBezTo>
                  <a:cubicBezTo>
                    <a:pt x="65948" y="0"/>
                    <a:pt x="84970" y="19021"/>
                    <a:pt x="84970" y="42485"/>
                  </a:cubicBezTo>
                  <a:close/>
                </a:path>
              </a:pathLst>
            </a:custGeom>
            <a:solidFill>
              <a:srgbClr val="00CEE8"/>
            </a:solidFill>
            <a:ln w="158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89AAA8B-F78B-4AC9-8959-B83F77EBCF30}"/>
                </a:ext>
              </a:extLst>
            </p:cNvPr>
            <p:cNvSpPr/>
            <p:nvPr/>
          </p:nvSpPr>
          <p:spPr>
            <a:xfrm>
              <a:off x="3668025" y="2786390"/>
              <a:ext cx="84969" cy="84969"/>
            </a:xfrm>
            <a:custGeom>
              <a:avLst/>
              <a:gdLst>
                <a:gd name="connsiteX0" fmla="*/ 84970 w 84969"/>
                <a:gd name="connsiteY0" fmla="*/ 42485 h 84969"/>
                <a:gd name="connsiteX1" fmla="*/ 42485 w 84969"/>
                <a:gd name="connsiteY1" fmla="*/ 84969 h 84969"/>
                <a:gd name="connsiteX2" fmla="*/ 0 w 84969"/>
                <a:gd name="connsiteY2" fmla="*/ 42485 h 84969"/>
                <a:gd name="connsiteX3" fmla="*/ 42485 w 84969"/>
                <a:gd name="connsiteY3" fmla="*/ 0 h 84969"/>
                <a:gd name="connsiteX4" fmla="*/ 84970 w 84969"/>
                <a:gd name="connsiteY4" fmla="*/ 42485 h 8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69" h="84969">
                  <a:moveTo>
                    <a:pt x="84970" y="42485"/>
                  </a:moveTo>
                  <a:cubicBezTo>
                    <a:pt x="84970" y="65948"/>
                    <a:pt x="65948" y="84969"/>
                    <a:pt x="42485" y="84969"/>
                  </a:cubicBezTo>
                  <a:cubicBezTo>
                    <a:pt x="19021" y="84969"/>
                    <a:pt x="0" y="65948"/>
                    <a:pt x="0" y="42485"/>
                  </a:cubicBezTo>
                  <a:cubicBezTo>
                    <a:pt x="0" y="19021"/>
                    <a:pt x="19021" y="0"/>
                    <a:pt x="42485" y="0"/>
                  </a:cubicBezTo>
                  <a:cubicBezTo>
                    <a:pt x="65948" y="0"/>
                    <a:pt x="84970" y="19021"/>
                    <a:pt x="84970" y="42485"/>
                  </a:cubicBezTo>
                  <a:close/>
                </a:path>
              </a:pathLst>
            </a:custGeom>
            <a:solidFill>
              <a:srgbClr val="FFD000"/>
            </a:solidFill>
            <a:ln w="158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B53D919-CB8B-47F9-969B-BE3968F57AB4}"/>
                </a:ext>
              </a:extLst>
            </p:cNvPr>
            <p:cNvSpPr/>
            <p:nvPr/>
          </p:nvSpPr>
          <p:spPr>
            <a:xfrm>
              <a:off x="3668025" y="1832226"/>
              <a:ext cx="84969" cy="84969"/>
            </a:xfrm>
            <a:custGeom>
              <a:avLst/>
              <a:gdLst>
                <a:gd name="connsiteX0" fmla="*/ 84970 w 84969"/>
                <a:gd name="connsiteY0" fmla="*/ 42485 h 84969"/>
                <a:gd name="connsiteX1" fmla="*/ 42485 w 84969"/>
                <a:gd name="connsiteY1" fmla="*/ 84970 h 84969"/>
                <a:gd name="connsiteX2" fmla="*/ 0 w 84969"/>
                <a:gd name="connsiteY2" fmla="*/ 42485 h 84969"/>
                <a:gd name="connsiteX3" fmla="*/ 42485 w 84969"/>
                <a:gd name="connsiteY3" fmla="*/ 0 h 84969"/>
                <a:gd name="connsiteX4" fmla="*/ 84970 w 84969"/>
                <a:gd name="connsiteY4" fmla="*/ 42485 h 8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69" h="84969">
                  <a:moveTo>
                    <a:pt x="84970" y="42485"/>
                  </a:moveTo>
                  <a:cubicBezTo>
                    <a:pt x="84970" y="65949"/>
                    <a:pt x="65948" y="84970"/>
                    <a:pt x="42485" y="84970"/>
                  </a:cubicBezTo>
                  <a:cubicBezTo>
                    <a:pt x="19021" y="84970"/>
                    <a:pt x="0" y="65949"/>
                    <a:pt x="0" y="42485"/>
                  </a:cubicBezTo>
                  <a:cubicBezTo>
                    <a:pt x="0" y="19021"/>
                    <a:pt x="19021" y="0"/>
                    <a:pt x="42485" y="0"/>
                  </a:cubicBezTo>
                  <a:cubicBezTo>
                    <a:pt x="65948" y="0"/>
                    <a:pt x="84970" y="19021"/>
                    <a:pt x="84970" y="42485"/>
                  </a:cubicBezTo>
                  <a:close/>
                </a:path>
              </a:pathLst>
            </a:custGeom>
            <a:solidFill>
              <a:srgbClr val="FE2635"/>
            </a:solidFill>
            <a:ln w="158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38208C9-7557-4336-96CB-761A3A37FA67}"/>
              </a:ext>
            </a:extLst>
          </p:cNvPr>
          <p:cNvSpPr/>
          <p:nvPr/>
        </p:nvSpPr>
        <p:spPr>
          <a:xfrm>
            <a:off x="17184556" y="2914385"/>
            <a:ext cx="1666618" cy="1666618"/>
          </a:xfrm>
          <a:custGeom>
            <a:avLst/>
            <a:gdLst>
              <a:gd name="connsiteX0" fmla="*/ 833526 w 833526"/>
              <a:gd name="connsiteY0" fmla="*/ 416763 h 833526"/>
              <a:gd name="connsiteX1" fmla="*/ 416763 w 833526"/>
              <a:gd name="connsiteY1" fmla="*/ 833526 h 833526"/>
              <a:gd name="connsiteX2" fmla="*/ 1 w 833526"/>
              <a:gd name="connsiteY2" fmla="*/ 416763 h 833526"/>
              <a:gd name="connsiteX3" fmla="*/ 416763 w 833526"/>
              <a:gd name="connsiteY3" fmla="*/ 0 h 833526"/>
              <a:gd name="connsiteX4" fmla="*/ 833526 w 833526"/>
              <a:gd name="connsiteY4" fmla="*/ 416763 h 83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3526" h="833526">
                <a:moveTo>
                  <a:pt x="833526" y="416763"/>
                </a:moveTo>
                <a:cubicBezTo>
                  <a:pt x="833526" y="646935"/>
                  <a:pt x="646935" y="833526"/>
                  <a:pt x="416763" y="833526"/>
                </a:cubicBezTo>
                <a:cubicBezTo>
                  <a:pt x="186591" y="833526"/>
                  <a:pt x="1" y="646935"/>
                  <a:pt x="1" y="416763"/>
                </a:cubicBezTo>
                <a:cubicBezTo>
                  <a:pt x="1" y="186591"/>
                  <a:pt x="186592" y="0"/>
                  <a:pt x="416763" y="0"/>
                </a:cubicBezTo>
                <a:cubicBezTo>
                  <a:pt x="646936" y="0"/>
                  <a:pt x="833526" y="186591"/>
                  <a:pt x="833526" y="416763"/>
                </a:cubicBezTo>
                <a:close/>
              </a:path>
            </a:pathLst>
          </a:custGeom>
          <a:solidFill>
            <a:srgbClr val="FE2635"/>
          </a:solidFill>
          <a:ln w="15847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DE9E65F-5618-4203-A623-DAF3D6D2DB1A}"/>
              </a:ext>
            </a:extLst>
          </p:cNvPr>
          <p:cNvSpPr/>
          <p:nvPr/>
        </p:nvSpPr>
        <p:spPr>
          <a:xfrm>
            <a:off x="18648632" y="2914385"/>
            <a:ext cx="3904411" cy="1666618"/>
          </a:xfrm>
          <a:custGeom>
            <a:avLst/>
            <a:gdLst>
              <a:gd name="connsiteX0" fmla="*/ 1535952 w 1952714"/>
              <a:gd name="connsiteY0" fmla="*/ 0 h 833526"/>
              <a:gd name="connsiteX1" fmla="*/ 0 w 1952714"/>
              <a:gd name="connsiteY1" fmla="*/ 0 h 833526"/>
              <a:gd name="connsiteX2" fmla="*/ 207351 w 1952714"/>
              <a:gd name="connsiteY2" fmla="*/ 416763 h 833526"/>
              <a:gd name="connsiteX3" fmla="*/ 0 w 1952714"/>
              <a:gd name="connsiteY3" fmla="*/ 833526 h 833526"/>
              <a:gd name="connsiteX4" fmla="*/ 1535952 w 1952714"/>
              <a:gd name="connsiteY4" fmla="*/ 833526 h 833526"/>
              <a:gd name="connsiteX5" fmla="*/ 1952715 w 1952714"/>
              <a:gd name="connsiteY5" fmla="*/ 416763 h 833526"/>
              <a:gd name="connsiteX6" fmla="*/ 1952715 w 1952714"/>
              <a:gd name="connsiteY6" fmla="*/ 416763 h 833526"/>
              <a:gd name="connsiteX7" fmla="*/ 1535952 w 1952714"/>
              <a:gd name="connsiteY7" fmla="*/ 0 h 83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2714" h="833526">
                <a:moveTo>
                  <a:pt x="1535952" y="0"/>
                </a:moveTo>
                <a:lnTo>
                  <a:pt x="0" y="0"/>
                </a:lnTo>
                <a:cubicBezTo>
                  <a:pt x="125869" y="95432"/>
                  <a:pt x="207351" y="246665"/>
                  <a:pt x="207351" y="416763"/>
                </a:cubicBezTo>
                <a:cubicBezTo>
                  <a:pt x="207351" y="586861"/>
                  <a:pt x="126028" y="738094"/>
                  <a:pt x="0" y="833526"/>
                </a:cubicBezTo>
                <a:lnTo>
                  <a:pt x="1535952" y="833526"/>
                </a:lnTo>
                <a:cubicBezTo>
                  <a:pt x="1766131" y="833526"/>
                  <a:pt x="1952715" y="646942"/>
                  <a:pt x="1952715" y="416763"/>
                </a:cubicBezTo>
                <a:lnTo>
                  <a:pt x="1952715" y="416763"/>
                </a:lnTo>
                <a:cubicBezTo>
                  <a:pt x="1952715" y="186584"/>
                  <a:pt x="1766131" y="0"/>
                  <a:pt x="1535952" y="0"/>
                </a:cubicBezTo>
                <a:close/>
              </a:path>
            </a:pathLst>
          </a:custGeom>
          <a:solidFill>
            <a:srgbClr val="FE2635"/>
          </a:solidFill>
          <a:ln w="15847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B2A9EB4-7B9E-4207-B954-4DC72B3EAF8D}"/>
              </a:ext>
            </a:extLst>
          </p:cNvPr>
          <p:cNvSpPr/>
          <p:nvPr/>
        </p:nvSpPr>
        <p:spPr>
          <a:xfrm>
            <a:off x="17416260" y="3146724"/>
            <a:ext cx="1202577" cy="1202577"/>
          </a:xfrm>
          <a:custGeom>
            <a:avLst/>
            <a:gdLst>
              <a:gd name="connsiteX0" fmla="*/ 601445 w 601445"/>
              <a:gd name="connsiteY0" fmla="*/ 300723 h 601445"/>
              <a:gd name="connsiteX1" fmla="*/ 300723 w 601445"/>
              <a:gd name="connsiteY1" fmla="*/ 601445 h 601445"/>
              <a:gd name="connsiteX2" fmla="*/ 0 w 601445"/>
              <a:gd name="connsiteY2" fmla="*/ 300723 h 601445"/>
              <a:gd name="connsiteX3" fmla="*/ 300723 w 601445"/>
              <a:gd name="connsiteY3" fmla="*/ 0 h 601445"/>
              <a:gd name="connsiteX4" fmla="*/ 601445 w 601445"/>
              <a:gd name="connsiteY4" fmla="*/ 300723 h 60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445" h="601445">
                <a:moveTo>
                  <a:pt x="601445" y="300723"/>
                </a:moveTo>
                <a:cubicBezTo>
                  <a:pt x="601445" y="466699"/>
                  <a:pt x="466857" y="601445"/>
                  <a:pt x="300723" y="601445"/>
                </a:cubicBezTo>
                <a:cubicBezTo>
                  <a:pt x="134588" y="601445"/>
                  <a:pt x="0" y="466857"/>
                  <a:pt x="0" y="300723"/>
                </a:cubicBezTo>
                <a:cubicBezTo>
                  <a:pt x="0" y="134588"/>
                  <a:pt x="134588" y="0"/>
                  <a:pt x="300723" y="0"/>
                </a:cubicBezTo>
                <a:cubicBezTo>
                  <a:pt x="466857" y="0"/>
                  <a:pt x="601445" y="134588"/>
                  <a:pt x="601445" y="300723"/>
                </a:cubicBezTo>
                <a:close/>
              </a:path>
            </a:pathLst>
          </a:custGeom>
          <a:solidFill>
            <a:srgbClr val="FFFFFF"/>
          </a:solidFill>
          <a:ln w="15847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63F1C5F-3907-45F7-AAD2-247D66421284}"/>
              </a:ext>
            </a:extLst>
          </p:cNvPr>
          <p:cNvSpPr/>
          <p:nvPr/>
        </p:nvSpPr>
        <p:spPr>
          <a:xfrm>
            <a:off x="17434964" y="3165108"/>
            <a:ext cx="1165806" cy="1165808"/>
          </a:xfrm>
          <a:custGeom>
            <a:avLst/>
            <a:gdLst>
              <a:gd name="connsiteX0" fmla="*/ 291528 w 583055"/>
              <a:gd name="connsiteY0" fmla="*/ 0 h 583056"/>
              <a:gd name="connsiteX1" fmla="*/ 0 w 583055"/>
              <a:gd name="connsiteY1" fmla="*/ 291528 h 583056"/>
              <a:gd name="connsiteX2" fmla="*/ 291528 w 583055"/>
              <a:gd name="connsiteY2" fmla="*/ 583056 h 583056"/>
              <a:gd name="connsiteX3" fmla="*/ 583056 w 583055"/>
              <a:gd name="connsiteY3" fmla="*/ 291528 h 583056"/>
              <a:gd name="connsiteX4" fmla="*/ 291528 w 583055"/>
              <a:gd name="connsiteY4" fmla="*/ 0 h 583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055" h="583056">
                <a:moveTo>
                  <a:pt x="291528" y="0"/>
                </a:moveTo>
                <a:cubicBezTo>
                  <a:pt x="130466" y="0"/>
                  <a:pt x="0" y="130466"/>
                  <a:pt x="0" y="291528"/>
                </a:cubicBezTo>
                <a:cubicBezTo>
                  <a:pt x="0" y="452590"/>
                  <a:pt x="130466" y="583056"/>
                  <a:pt x="291528" y="583056"/>
                </a:cubicBezTo>
                <a:cubicBezTo>
                  <a:pt x="452590" y="583056"/>
                  <a:pt x="583056" y="452590"/>
                  <a:pt x="583056" y="291528"/>
                </a:cubicBezTo>
                <a:cubicBezTo>
                  <a:pt x="582898" y="130466"/>
                  <a:pt x="452431" y="0"/>
                  <a:pt x="291528" y="0"/>
                </a:cubicBezTo>
                <a:close/>
              </a:path>
            </a:pathLst>
          </a:custGeom>
          <a:solidFill>
            <a:srgbClr val="EEF1F2"/>
          </a:solidFill>
          <a:ln w="15847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8E805B5-6181-4321-9F28-3FAABCF5AB51}"/>
              </a:ext>
            </a:extLst>
          </p:cNvPr>
          <p:cNvSpPr/>
          <p:nvPr/>
        </p:nvSpPr>
        <p:spPr>
          <a:xfrm>
            <a:off x="17184556" y="4824752"/>
            <a:ext cx="1666618" cy="1666618"/>
          </a:xfrm>
          <a:custGeom>
            <a:avLst/>
            <a:gdLst>
              <a:gd name="connsiteX0" fmla="*/ 833526 w 833526"/>
              <a:gd name="connsiteY0" fmla="*/ 416763 h 833526"/>
              <a:gd name="connsiteX1" fmla="*/ 416763 w 833526"/>
              <a:gd name="connsiteY1" fmla="*/ 833526 h 833526"/>
              <a:gd name="connsiteX2" fmla="*/ 1 w 833526"/>
              <a:gd name="connsiteY2" fmla="*/ 416763 h 833526"/>
              <a:gd name="connsiteX3" fmla="*/ 416763 w 833526"/>
              <a:gd name="connsiteY3" fmla="*/ 0 h 833526"/>
              <a:gd name="connsiteX4" fmla="*/ 833526 w 833526"/>
              <a:gd name="connsiteY4" fmla="*/ 416763 h 83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3526" h="833526">
                <a:moveTo>
                  <a:pt x="833526" y="416763"/>
                </a:moveTo>
                <a:cubicBezTo>
                  <a:pt x="833526" y="646935"/>
                  <a:pt x="646935" y="833526"/>
                  <a:pt x="416763" y="833526"/>
                </a:cubicBezTo>
                <a:cubicBezTo>
                  <a:pt x="186591" y="833526"/>
                  <a:pt x="1" y="646935"/>
                  <a:pt x="1" y="416763"/>
                </a:cubicBezTo>
                <a:cubicBezTo>
                  <a:pt x="1" y="186591"/>
                  <a:pt x="186592" y="0"/>
                  <a:pt x="416763" y="0"/>
                </a:cubicBezTo>
                <a:cubicBezTo>
                  <a:pt x="646936" y="0"/>
                  <a:pt x="833526" y="186591"/>
                  <a:pt x="833526" y="416763"/>
                </a:cubicBezTo>
                <a:close/>
              </a:path>
            </a:pathLst>
          </a:custGeom>
          <a:solidFill>
            <a:srgbClr val="FFD000"/>
          </a:solidFill>
          <a:ln w="15847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7B8D7F5-00FC-420B-843B-774C4E7D6CB1}"/>
              </a:ext>
            </a:extLst>
          </p:cNvPr>
          <p:cNvSpPr/>
          <p:nvPr/>
        </p:nvSpPr>
        <p:spPr>
          <a:xfrm>
            <a:off x="18648632" y="4824752"/>
            <a:ext cx="3904411" cy="1666618"/>
          </a:xfrm>
          <a:custGeom>
            <a:avLst/>
            <a:gdLst>
              <a:gd name="connsiteX0" fmla="*/ 1535952 w 1952714"/>
              <a:gd name="connsiteY0" fmla="*/ 0 h 833526"/>
              <a:gd name="connsiteX1" fmla="*/ 0 w 1952714"/>
              <a:gd name="connsiteY1" fmla="*/ 0 h 833526"/>
              <a:gd name="connsiteX2" fmla="*/ 207351 w 1952714"/>
              <a:gd name="connsiteY2" fmla="*/ 416763 h 833526"/>
              <a:gd name="connsiteX3" fmla="*/ 0 w 1952714"/>
              <a:gd name="connsiteY3" fmla="*/ 833526 h 833526"/>
              <a:gd name="connsiteX4" fmla="*/ 1535952 w 1952714"/>
              <a:gd name="connsiteY4" fmla="*/ 833526 h 833526"/>
              <a:gd name="connsiteX5" fmla="*/ 1952715 w 1952714"/>
              <a:gd name="connsiteY5" fmla="*/ 416763 h 833526"/>
              <a:gd name="connsiteX6" fmla="*/ 1952715 w 1952714"/>
              <a:gd name="connsiteY6" fmla="*/ 416763 h 833526"/>
              <a:gd name="connsiteX7" fmla="*/ 1535952 w 1952714"/>
              <a:gd name="connsiteY7" fmla="*/ 0 h 83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2714" h="833526">
                <a:moveTo>
                  <a:pt x="1535952" y="0"/>
                </a:moveTo>
                <a:lnTo>
                  <a:pt x="0" y="0"/>
                </a:lnTo>
                <a:cubicBezTo>
                  <a:pt x="125869" y="95432"/>
                  <a:pt x="207351" y="246666"/>
                  <a:pt x="207351" y="416763"/>
                </a:cubicBezTo>
                <a:cubicBezTo>
                  <a:pt x="207351" y="586861"/>
                  <a:pt x="126028" y="738094"/>
                  <a:pt x="0" y="833526"/>
                </a:cubicBezTo>
                <a:lnTo>
                  <a:pt x="1535952" y="833526"/>
                </a:lnTo>
                <a:cubicBezTo>
                  <a:pt x="1766131" y="833526"/>
                  <a:pt x="1952715" y="646942"/>
                  <a:pt x="1952715" y="416763"/>
                </a:cubicBezTo>
                <a:lnTo>
                  <a:pt x="1952715" y="416763"/>
                </a:lnTo>
                <a:cubicBezTo>
                  <a:pt x="1952715" y="186584"/>
                  <a:pt x="1766131" y="0"/>
                  <a:pt x="1535952" y="0"/>
                </a:cubicBezTo>
                <a:close/>
              </a:path>
            </a:pathLst>
          </a:custGeom>
          <a:solidFill>
            <a:srgbClr val="FFD000"/>
          </a:solidFill>
          <a:ln w="15847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3CDFD3A-66F0-41B6-A997-71B13B9E80BE}"/>
              </a:ext>
            </a:extLst>
          </p:cNvPr>
          <p:cNvSpPr/>
          <p:nvPr/>
        </p:nvSpPr>
        <p:spPr>
          <a:xfrm>
            <a:off x="17416260" y="5056774"/>
            <a:ext cx="1202577" cy="1202577"/>
          </a:xfrm>
          <a:custGeom>
            <a:avLst/>
            <a:gdLst>
              <a:gd name="connsiteX0" fmla="*/ 601445 w 601445"/>
              <a:gd name="connsiteY0" fmla="*/ 300723 h 601445"/>
              <a:gd name="connsiteX1" fmla="*/ 300723 w 601445"/>
              <a:gd name="connsiteY1" fmla="*/ 601445 h 601445"/>
              <a:gd name="connsiteX2" fmla="*/ 0 w 601445"/>
              <a:gd name="connsiteY2" fmla="*/ 300723 h 601445"/>
              <a:gd name="connsiteX3" fmla="*/ 300723 w 601445"/>
              <a:gd name="connsiteY3" fmla="*/ 0 h 601445"/>
              <a:gd name="connsiteX4" fmla="*/ 601445 w 601445"/>
              <a:gd name="connsiteY4" fmla="*/ 300723 h 60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445" h="601445">
                <a:moveTo>
                  <a:pt x="601445" y="300723"/>
                </a:moveTo>
                <a:cubicBezTo>
                  <a:pt x="601445" y="466699"/>
                  <a:pt x="466857" y="601445"/>
                  <a:pt x="300723" y="601445"/>
                </a:cubicBezTo>
                <a:cubicBezTo>
                  <a:pt x="134588" y="601445"/>
                  <a:pt x="0" y="466857"/>
                  <a:pt x="0" y="300723"/>
                </a:cubicBezTo>
                <a:cubicBezTo>
                  <a:pt x="0" y="134588"/>
                  <a:pt x="134588" y="0"/>
                  <a:pt x="300723" y="0"/>
                </a:cubicBezTo>
                <a:cubicBezTo>
                  <a:pt x="466857" y="0"/>
                  <a:pt x="601445" y="134588"/>
                  <a:pt x="601445" y="300723"/>
                </a:cubicBezTo>
                <a:close/>
              </a:path>
            </a:pathLst>
          </a:custGeom>
          <a:solidFill>
            <a:srgbClr val="FFFFFF"/>
          </a:solidFill>
          <a:ln w="15847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270D5FB-DC7B-4356-95FF-F9A37403E72F}"/>
              </a:ext>
            </a:extLst>
          </p:cNvPr>
          <p:cNvSpPr/>
          <p:nvPr/>
        </p:nvSpPr>
        <p:spPr>
          <a:xfrm>
            <a:off x="17434964" y="5075157"/>
            <a:ext cx="1165806" cy="1165808"/>
          </a:xfrm>
          <a:custGeom>
            <a:avLst/>
            <a:gdLst>
              <a:gd name="connsiteX0" fmla="*/ 291528 w 583055"/>
              <a:gd name="connsiteY0" fmla="*/ 0 h 583056"/>
              <a:gd name="connsiteX1" fmla="*/ 0 w 583055"/>
              <a:gd name="connsiteY1" fmla="*/ 291528 h 583056"/>
              <a:gd name="connsiteX2" fmla="*/ 291528 w 583055"/>
              <a:gd name="connsiteY2" fmla="*/ 583056 h 583056"/>
              <a:gd name="connsiteX3" fmla="*/ 583056 w 583055"/>
              <a:gd name="connsiteY3" fmla="*/ 291528 h 583056"/>
              <a:gd name="connsiteX4" fmla="*/ 291528 w 583055"/>
              <a:gd name="connsiteY4" fmla="*/ 0 h 583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055" h="583056">
                <a:moveTo>
                  <a:pt x="291528" y="0"/>
                </a:moveTo>
                <a:cubicBezTo>
                  <a:pt x="130466" y="0"/>
                  <a:pt x="0" y="130466"/>
                  <a:pt x="0" y="291528"/>
                </a:cubicBezTo>
                <a:cubicBezTo>
                  <a:pt x="0" y="452590"/>
                  <a:pt x="130466" y="583056"/>
                  <a:pt x="291528" y="583056"/>
                </a:cubicBezTo>
                <a:cubicBezTo>
                  <a:pt x="452590" y="583056"/>
                  <a:pt x="583056" y="452590"/>
                  <a:pt x="583056" y="291528"/>
                </a:cubicBezTo>
                <a:cubicBezTo>
                  <a:pt x="582898" y="130466"/>
                  <a:pt x="452431" y="0"/>
                  <a:pt x="291528" y="0"/>
                </a:cubicBezTo>
                <a:close/>
              </a:path>
            </a:pathLst>
          </a:custGeom>
          <a:solidFill>
            <a:srgbClr val="EEF1F2"/>
          </a:solidFill>
          <a:ln w="15847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406C2FD5-03A5-484F-A92E-EE6FF11365B7}"/>
              </a:ext>
            </a:extLst>
          </p:cNvPr>
          <p:cNvSpPr/>
          <p:nvPr/>
        </p:nvSpPr>
        <p:spPr>
          <a:xfrm>
            <a:off x="17184556" y="6734802"/>
            <a:ext cx="1666618" cy="1666618"/>
          </a:xfrm>
          <a:custGeom>
            <a:avLst/>
            <a:gdLst>
              <a:gd name="connsiteX0" fmla="*/ 833526 w 833526"/>
              <a:gd name="connsiteY0" fmla="*/ 416763 h 833526"/>
              <a:gd name="connsiteX1" fmla="*/ 416763 w 833526"/>
              <a:gd name="connsiteY1" fmla="*/ 833526 h 833526"/>
              <a:gd name="connsiteX2" fmla="*/ 1 w 833526"/>
              <a:gd name="connsiteY2" fmla="*/ 416763 h 833526"/>
              <a:gd name="connsiteX3" fmla="*/ 416763 w 833526"/>
              <a:gd name="connsiteY3" fmla="*/ 0 h 833526"/>
              <a:gd name="connsiteX4" fmla="*/ 833526 w 833526"/>
              <a:gd name="connsiteY4" fmla="*/ 416763 h 83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3526" h="833526">
                <a:moveTo>
                  <a:pt x="833526" y="416763"/>
                </a:moveTo>
                <a:cubicBezTo>
                  <a:pt x="833526" y="646935"/>
                  <a:pt x="646935" y="833526"/>
                  <a:pt x="416763" y="833526"/>
                </a:cubicBezTo>
                <a:cubicBezTo>
                  <a:pt x="186591" y="833526"/>
                  <a:pt x="1" y="646935"/>
                  <a:pt x="1" y="416763"/>
                </a:cubicBezTo>
                <a:cubicBezTo>
                  <a:pt x="1" y="186591"/>
                  <a:pt x="186592" y="0"/>
                  <a:pt x="416763" y="0"/>
                </a:cubicBezTo>
                <a:cubicBezTo>
                  <a:pt x="646936" y="0"/>
                  <a:pt x="833526" y="186591"/>
                  <a:pt x="833526" y="416763"/>
                </a:cubicBezTo>
                <a:close/>
              </a:path>
            </a:pathLst>
          </a:custGeom>
          <a:solidFill>
            <a:srgbClr val="00CEE8"/>
          </a:solidFill>
          <a:ln w="15847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20D4BD39-EC36-4533-8A05-D0A3C1C8E1C5}"/>
              </a:ext>
            </a:extLst>
          </p:cNvPr>
          <p:cNvSpPr/>
          <p:nvPr/>
        </p:nvSpPr>
        <p:spPr>
          <a:xfrm>
            <a:off x="18648632" y="6734802"/>
            <a:ext cx="3904411" cy="1666618"/>
          </a:xfrm>
          <a:custGeom>
            <a:avLst/>
            <a:gdLst>
              <a:gd name="connsiteX0" fmla="*/ 1535952 w 1952714"/>
              <a:gd name="connsiteY0" fmla="*/ 0 h 833526"/>
              <a:gd name="connsiteX1" fmla="*/ 0 w 1952714"/>
              <a:gd name="connsiteY1" fmla="*/ 0 h 833526"/>
              <a:gd name="connsiteX2" fmla="*/ 207351 w 1952714"/>
              <a:gd name="connsiteY2" fmla="*/ 416763 h 833526"/>
              <a:gd name="connsiteX3" fmla="*/ 0 w 1952714"/>
              <a:gd name="connsiteY3" fmla="*/ 833526 h 833526"/>
              <a:gd name="connsiteX4" fmla="*/ 1535952 w 1952714"/>
              <a:gd name="connsiteY4" fmla="*/ 833526 h 833526"/>
              <a:gd name="connsiteX5" fmla="*/ 1952715 w 1952714"/>
              <a:gd name="connsiteY5" fmla="*/ 416763 h 833526"/>
              <a:gd name="connsiteX6" fmla="*/ 1952715 w 1952714"/>
              <a:gd name="connsiteY6" fmla="*/ 416763 h 833526"/>
              <a:gd name="connsiteX7" fmla="*/ 1535952 w 1952714"/>
              <a:gd name="connsiteY7" fmla="*/ 0 h 83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2714" h="833526">
                <a:moveTo>
                  <a:pt x="1535952" y="0"/>
                </a:moveTo>
                <a:lnTo>
                  <a:pt x="0" y="0"/>
                </a:lnTo>
                <a:cubicBezTo>
                  <a:pt x="125869" y="95432"/>
                  <a:pt x="207351" y="246665"/>
                  <a:pt x="207351" y="416763"/>
                </a:cubicBezTo>
                <a:cubicBezTo>
                  <a:pt x="207351" y="586861"/>
                  <a:pt x="126028" y="738094"/>
                  <a:pt x="0" y="833526"/>
                </a:cubicBezTo>
                <a:lnTo>
                  <a:pt x="1535952" y="833526"/>
                </a:lnTo>
                <a:cubicBezTo>
                  <a:pt x="1766131" y="833526"/>
                  <a:pt x="1952715" y="646942"/>
                  <a:pt x="1952715" y="416763"/>
                </a:cubicBezTo>
                <a:lnTo>
                  <a:pt x="1952715" y="416763"/>
                </a:lnTo>
                <a:cubicBezTo>
                  <a:pt x="1952715" y="186584"/>
                  <a:pt x="1766131" y="0"/>
                  <a:pt x="1535952" y="0"/>
                </a:cubicBezTo>
                <a:close/>
              </a:path>
            </a:pathLst>
          </a:custGeom>
          <a:solidFill>
            <a:srgbClr val="00CEE8"/>
          </a:solidFill>
          <a:ln w="15847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D07ECA9-D232-4979-A323-ED728D9B212B}"/>
              </a:ext>
            </a:extLst>
          </p:cNvPr>
          <p:cNvSpPr/>
          <p:nvPr/>
        </p:nvSpPr>
        <p:spPr>
          <a:xfrm>
            <a:off x="17416260" y="6966823"/>
            <a:ext cx="1202577" cy="1202577"/>
          </a:xfrm>
          <a:custGeom>
            <a:avLst/>
            <a:gdLst>
              <a:gd name="connsiteX0" fmla="*/ 601445 w 601445"/>
              <a:gd name="connsiteY0" fmla="*/ 300723 h 601445"/>
              <a:gd name="connsiteX1" fmla="*/ 300723 w 601445"/>
              <a:gd name="connsiteY1" fmla="*/ 601445 h 601445"/>
              <a:gd name="connsiteX2" fmla="*/ 0 w 601445"/>
              <a:gd name="connsiteY2" fmla="*/ 300723 h 601445"/>
              <a:gd name="connsiteX3" fmla="*/ 300723 w 601445"/>
              <a:gd name="connsiteY3" fmla="*/ 0 h 601445"/>
              <a:gd name="connsiteX4" fmla="*/ 601445 w 601445"/>
              <a:gd name="connsiteY4" fmla="*/ 300723 h 60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445" h="601445">
                <a:moveTo>
                  <a:pt x="601445" y="300723"/>
                </a:moveTo>
                <a:cubicBezTo>
                  <a:pt x="601445" y="466699"/>
                  <a:pt x="466857" y="601445"/>
                  <a:pt x="300723" y="601445"/>
                </a:cubicBezTo>
                <a:cubicBezTo>
                  <a:pt x="134588" y="601445"/>
                  <a:pt x="0" y="466857"/>
                  <a:pt x="0" y="300723"/>
                </a:cubicBezTo>
                <a:cubicBezTo>
                  <a:pt x="0" y="134588"/>
                  <a:pt x="134588" y="0"/>
                  <a:pt x="300723" y="0"/>
                </a:cubicBezTo>
                <a:cubicBezTo>
                  <a:pt x="466857" y="0"/>
                  <a:pt x="601445" y="134588"/>
                  <a:pt x="601445" y="300723"/>
                </a:cubicBezTo>
                <a:close/>
              </a:path>
            </a:pathLst>
          </a:custGeom>
          <a:solidFill>
            <a:srgbClr val="FFFFFF"/>
          </a:solidFill>
          <a:ln w="15847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731568A-4620-4ABE-B456-017F238B4368}"/>
              </a:ext>
            </a:extLst>
          </p:cNvPr>
          <p:cNvSpPr/>
          <p:nvPr/>
        </p:nvSpPr>
        <p:spPr>
          <a:xfrm>
            <a:off x="17434964" y="6985207"/>
            <a:ext cx="1165806" cy="1165808"/>
          </a:xfrm>
          <a:custGeom>
            <a:avLst/>
            <a:gdLst>
              <a:gd name="connsiteX0" fmla="*/ 291528 w 583055"/>
              <a:gd name="connsiteY0" fmla="*/ 0 h 583056"/>
              <a:gd name="connsiteX1" fmla="*/ 0 w 583055"/>
              <a:gd name="connsiteY1" fmla="*/ 291528 h 583056"/>
              <a:gd name="connsiteX2" fmla="*/ 291528 w 583055"/>
              <a:gd name="connsiteY2" fmla="*/ 583056 h 583056"/>
              <a:gd name="connsiteX3" fmla="*/ 583056 w 583055"/>
              <a:gd name="connsiteY3" fmla="*/ 291528 h 583056"/>
              <a:gd name="connsiteX4" fmla="*/ 291528 w 583055"/>
              <a:gd name="connsiteY4" fmla="*/ 0 h 583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055" h="583056">
                <a:moveTo>
                  <a:pt x="291528" y="0"/>
                </a:moveTo>
                <a:cubicBezTo>
                  <a:pt x="130466" y="0"/>
                  <a:pt x="0" y="130466"/>
                  <a:pt x="0" y="291528"/>
                </a:cubicBezTo>
                <a:cubicBezTo>
                  <a:pt x="0" y="452590"/>
                  <a:pt x="130466" y="583056"/>
                  <a:pt x="291528" y="583056"/>
                </a:cubicBezTo>
                <a:cubicBezTo>
                  <a:pt x="452590" y="583056"/>
                  <a:pt x="583056" y="452590"/>
                  <a:pt x="583056" y="291528"/>
                </a:cubicBezTo>
                <a:cubicBezTo>
                  <a:pt x="582898" y="130466"/>
                  <a:pt x="452431" y="0"/>
                  <a:pt x="291528" y="0"/>
                </a:cubicBezTo>
                <a:close/>
              </a:path>
            </a:pathLst>
          </a:custGeom>
          <a:solidFill>
            <a:srgbClr val="EEF1F2"/>
          </a:solidFill>
          <a:ln w="15847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854FBB68-6C0F-4722-B80A-AD3DBB4D1DC2}"/>
              </a:ext>
            </a:extLst>
          </p:cNvPr>
          <p:cNvSpPr/>
          <p:nvPr/>
        </p:nvSpPr>
        <p:spPr>
          <a:xfrm>
            <a:off x="17184556" y="8644850"/>
            <a:ext cx="1666618" cy="1666618"/>
          </a:xfrm>
          <a:custGeom>
            <a:avLst/>
            <a:gdLst>
              <a:gd name="connsiteX0" fmla="*/ 833526 w 833526"/>
              <a:gd name="connsiteY0" fmla="*/ 416763 h 833526"/>
              <a:gd name="connsiteX1" fmla="*/ 416763 w 833526"/>
              <a:gd name="connsiteY1" fmla="*/ 833526 h 833526"/>
              <a:gd name="connsiteX2" fmla="*/ 1 w 833526"/>
              <a:gd name="connsiteY2" fmla="*/ 416763 h 833526"/>
              <a:gd name="connsiteX3" fmla="*/ 416763 w 833526"/>
              <a:gd name="connsiteY3" fmla="*/ 0 h 833526"/>
              <a:gd name="connsiteX4" fmla="*/ 833526 w 833526"/>
              <a:gd name="connsiteY4" fmla="*/ 416763 h 83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3526" h="833526">
                <a:moveTo>
                  <a:pt x="833526" y="416763"/>
                </a:moveTo>
                <a:cubicBezTo>
                  <a:pt x="833526" y="646935"/>
                  <a:pt x="646935" y="833526"/>
                  <a:pt x="416763" y="833526"/>
                </a:cubicBezTo>
                <a:cubicBezTo>
                  <a:pt x="186591" y="833526"/>
                  <a:pt x="1" y="646935"/>
                  <a:pt x="1" y="416763"/>
                </a:cubicBezTo>
                <a:cubicBezTo>
                  <a:pt x="1" y="186591"/>
                  <a:pt x="186592" y="0"/>
                  <a:pt x="416763" y="0"/>
                </a:cubicBezTo>
                <a:cubicBezTo>
                  <a:pt x="646936" y="0"/>
                  <a:pt x="833526" y="186591"/>
                  <a:pt x="833526" y="416763"/>
                </a:cubicBezTo>
                <a:close/>
              </a:path>
            </a:pathLst>
          </a:custGeom>
          <a:solidFill>
            <a:srgbClr val="03A9F4"/>
          </a:solidFill>
          <a:ln w="15847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224DD8D-A98C-4BB5-94AD-091A6C4ED27B}"/>
              </a:ext>
            </a:extLst>
          </p:cNvPr>
          <p:cNvSpPr/>
          <p:nvPr/>
        </p:nvSpPr>
        <p:spPr>
          <a:xfrm>
            <a:off x="18648632" y="8644853"/>
            <a:ext cx="3904411" cy="1666616"/>
          </a:xfrm>
          <a:custGeom>
            <a:avLst/>
            <a:gdLst>
              <a:gd name="connsiteX0" fmla="*/ 1535952 w 1952714"/>
              <a:gd name="connsiteY0" fmla="*/ 0 h 833525"/>
              <a:gd name="connsiteX1" fmla="*/ 0 w 1952714"/>
              <a:gd name="connsiteY1" fmla="*/ 0 h 833525"/>
              <a:gd name="connsiteX2" fmla="*/ 207351 w 1952714"/>
              <a:gd name="connsiteY2" fmla="*/ 416763 h 833525"/>
              <a:gd name="connsiteX3" fmla="*/ 0 w 1952714"/>
              <a:gd name="connsiteY3" fmla="*/ 833526 h 833525"/>
              <a:gd name="connsiteX4" fmla="*/ 1535952 w 1952714"/>
              <a:gd name="connsiteY4" fmla="*/ 833526 h 833525"/>
              <a:gd name="connsiteX5" fmla="*/ 1952715 w 1952714"/>
              <a:gd name="connsiteY5" fmla="*/ 416763 h 833525"/>
              <a:gd name="connsiteX6" fmla="*/ 1952715 w 1952714"/>
              <a:gd name="connsiteY6" fmla="*/ 416763 h 833525"/>
              <a:gd name="connsiteX7" fmla="*/ 1535952 w 1952714"/>
              <a:gd name="connsiteY7" fmla="*/ 0 h 8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2714" h="833525">
                <a:moveTo>
                  <a:pt x="1535952" y="0"/>
                </a:moveTo>
                <a:lnTo>
                  <a:pt x="0" y="0"/>
                </a:lnTo>
                <a:cubicBezTo>
                  <a:pt x="125869" y="95432"/>
                  <a:pt x="207351" y="246665"/>
                  <a:pt x="207351" y="416763"/>
                </a:cubicBezTo>
                <a:cubicBezTo>
                  <a:pt x="207351" y="586861"/>
                  <a:pt x="126028" y="738094"/>
                  <a:pt x="0" y="833526"/>
                </a:cubicBezTo>
                <a:lnTo>
                  <a:pt x="1535952" y="833526"/>
                </a:lnTo>
                <a:cubicBezTo>
                  <a:pt x="1766131" y="833526"/>
                  <a:pt x="1952715" y="646942"/>
                  <a:pt x="1952715" y="416763"/>
                </a:cubicBezTo>
                <a:lnTo>
                  <a:pt x="1952715" y="416763"/>
                </a:lnTo>
                <a:cubicBezTo>
                  <a:pt x="1952715" y="186584"/>
                  <a:pt x="1766131" y="0"/>
                  <a:pt x="1535952" y="0"/>
                </a:cubicBezTo>
                <a:close/>
              </a:path>
            </a:pathLst>
          </a:custGeom>
          <a:solidFill>
            <a:srgbClr val="03A9F4"/>
          </a:solidFill>
          <a:ln w="15847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22507A1E-E408-4C6D-8BE8-5D80C5EDB0F4}"/>
              </a:ext>
            </a:extLst>
          </p:cNvPr>
          <p:cNvSpPr/>
          <p:nvPr/>
        </p:nvSpPr>
        <p:spPr>
          <a:xfrm>
            <a:off x="17416260" y="8876873"/>
            <a:ext cx="1202577" cy="1202577"/>
          </a:xfrm>
          <a:custGeom>
            <a:avLst/>
            <a:gdLst>
              <a:gd name="connsiteX0" fmla="*/ 601445 w 601445"/>
              <a:gd name="connsiteY0" fmla="*/ 300723 h 601445"/>
              <a:gd name="connsiteX1" fmla="*/ 300723 w 601445"/>
              <a:gd name="connsiteY1" fmla="*/ 601445 h 601445"/>
              <a:gd name="connsiteX2" fmla="*/ 0 w 601445"/>
              <a:gd name="connsiteY2" fmla="*/ 300723 h 601445"/>
              <a:gd name="connsiteX3" fmla="*/ 300723 w 601445"/>
              <a:gd name="connsiteY3" fmla="*/ 0 h 601445"/>
              <a:gd name="connsiteX4" fmla="*/ 601445 w 601445"/>
              <a:gd name="connsiteY4" fmla="*/ 300723 h 60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445" h="601445">
                <a:moveTo>
                  <a:pt x="601445" y="300723"/>
                </a:moveTo>
                <a:cubicBezTo>
                  <a:pt x="601445" y="466699"/>
                  <a:pt x="466857" y="601445"/>
                  <a:pt x="300723" y="601445"/>
                </a:cubicBezTo>
                <a:cubicBezTo>
                  <a:pt x="134588" y="601445"/>
                  <a:pt x="0" y="466857"/>
                  <a:pt x="0" y="300723"/>
                </a:cubicBezTo>
                <a:cubicBezTo>
                  <a:pt x="0" y="134588"/>
                  <a:pt x="134588" y="0"/>
                  <a:pt x="300723" y="0"/>
                </a:cubicBezTo>
                <a:cubicBezTo>
                  <a:pt x="466857" y="159"/>
                  <a:pt x="601445" y="134747"/>
                  <a:pt x="601445" y="300723"/>
                </a:cubicBezTo>
                <a:close/>
              </a:path>
            </a:pathLst>
          </a:custGeom>
          <a:solidFill>
            <a:srgbClr val="FFFFFF"/>
          </a:solidFill>
          <a:ln w="15847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8973151F-D193-4A91-B11D-86A75CAD58FB}"/>
              </a:ext>
            </a:extLst>
          </p:cNvPr>
          <p:cNvSpPr/>
          <p:nvPr/>
        </p:nvSpPr>
        <p:spPr>
          <a:xfrm>
            <a:off x="17434964" y="8895255"/>
            <a:ext cx="1165806" cy="1165808"/>
          </a:xfrm>
          <a:custGeom>
            <a:avLst/>
            <a:gdLst>
              <a:gd name="connsiteX0" fmla="*/ 291528 w 583055"/>
              <a:gd name="connsiteY0" fmla="*/ 0 h 583056"/>
              <a:gd name="connsiteX1" fmla="*/ 0 w 583055"/>
              <a:gd name="connsiteY1" fmla="*/ 291528 h 583056"/>
              <a:gd name="connsiteX2" fmla="*/ 291528 w 583055"/>
              <a:gd name="connsiteY2" fmla="*/ 583056 h 583056"/>
              <a:gd name="connsiteX3" fmla="*/ 583056 w 583055"/>
              <a:gd name="connsiteY3" fmla="*/ 291528 h 583056"/>
              <a:gd name="connsiteX4" fmla="*/ 291528 w 583055"/>
              <a:gd name="connsiteY4" fmla="*/ 0 h 583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055" h="583056">
                <a:moveTo>
                  <a:pt x="291528" y="0"/>
                </a:moveTo>
                <a:cubicBezTo>
                  <a:pt x="130466" y="0"/>
                  <a:pt x="0" y="130466"/>
                  <a:pt x="0" y="291528"/>
                </a:cubicBezTo>
                <a:cubicBezTo>
                  <a:pt x="0" y="452590"/>
                  <a:pt x="130466" y="583056"/>
                  <a:pt x="291528" y="583056"/>
                </a:cubicBezTo>
                <a:cubicBezTo>
                  <a:pt x="452590" y="583056"/>
                  <a:pt x="583056" y="452590"/>
                  <a:pt x="583056" y="291528"/>
                </a:cubicBezTo>
                <a:cubicBezTo>
                  <a:pt x="582898" y="130625"/>
                  <a:pt x="452431" y="0"/>
                  <a:pt x="291528" y="0"/>
                </a:cubicBezTo>
                <a:close/>
              </a:path>
            </a:pathLst>
          </a:custGeom>
          <a:solidFill>
            <a:srgbClr val="EEF1F2"/>
          </a:solidFill>
          <a:ln w="15847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8386D77-8220-478F-8324-5068B65FDD0E}"/>
              </a:ext>
            </a:extLst>
          </p:cNvPr>
          <p:cNvSpPr/>
          <p:nvPr/>
        </p:nvSpPr>
        <p:spPr>
          <a:xfrm>
            <a:off x="17184556" y="10555217"/>
            <a:ext cx="1666618" cy="1666618"/>
          </a:xfrm>
          <a:custGeom>
            <a:avLst/>
            <a:gdLst>
              <a:gd name="connsiteX0" fmla="*/ 833526 w 833526"/>
              <a:gd name="connsiteY0" fmla="*/ 416763 h 833526"/>
              <a:gd name="connsiteX1" fmla="*/ 416763 w 833526"/>
              <a:gd name="connsiteY1" fmla="*/ 833526 h 833526"/>
              <a:gd name="connsiteX2" fmla="*/ 1 w 833526"/>
              <a:gd name="connsiteY2" fmla="*/ 416763 h 833526"/>
              <a:gd name="connsiteX3" fmla="*/ 416763 w 833526"/>
              <a:gd name="connsiteY3" fmla="*/ 0 h 833526"/>
              <a:gd name="connsiteX4" fmla="*/ 833526 w 833526"/>
              <a:gd name="connsiteY4" fmla="*/ 416763 h 83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3526" h="833526">
                <a:moveTo>
                  <a:pt x="833526" y="416763"/>
                </a:moveTo>
                <a:cubicBezTo>
                  <a:pt x="833526" y="646935"/>
                  <a:pt x="646935" y="833526"/>
                  <a:pt x="416763" y="833526"/>
                </a:cubicBezTo>
                <a:cubicBezTo>
                  <a:pt x="186591" y="833526"/>
                  <a:pt x="1" y="646935"/>
                  <a:pt x="1" y="416763"/>
                </a:cubicBezTo>
                <a:cubicBezTo>
                  <a:pt x="1" y="186591"/>
                  <a:pt x="186592" y="0"/>
                  <a:pt x="416763" y="0"/>
                </a:cubicBezTo>
                <a:cubicBezTo>
                  <a:pt x="646936" y="0"/>
                  <a:pt x="833526" y="186591"/>
                  <a:pt x="833526" y="416763"/>
                </a:cubicBezTo>
                <a:close/>
              </a:path>
            </a:pathLst>
          </a:custGeom>
          <a:solidFill>
            <a:srgbClr val="065381"/>
          </a:solidFill>
          <a:ln w="15847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D1DC0E4-E3BC-4656-9276-9D1664558CA3}"/>
              </a:ext>
            </a:extLst>
          </p:cNvPr>
          <p:cNvSpPr/>
          <p:nvPr/>
        </p:nvSpPr>
        <p:spPr>
          <a:xfrm>
            <a:off x="18648632" y="10554901"/>
            <a:ext cx="3904411" cy="1666618"/>
          </a:xfrm>
          <a:custGeom>
            <a:avLst/>
            <a:gdLst>
              <a:gd name="connsiteX0" fmla="*/ 1535952 w 1952714"/>
              <a:gd name="connsiteY0" fmla="*/ 0 h 833526"/>
              <a:gd name="connsiteX1" fmla="*/ 0 w 1952714"/>
              <a:gd name="connsiteY1" fmla="*/ 0 h 833526"/>
              <a:gd name="connsiteX2" fmla="*/ 207351 w 1952714"/>
              <a:gd name="connsiteY2" fmla="*/ 416763 h 833526"/>
              <a:gd name="connsiteX3" fmla="*/ 0 w 1952714"/>
              <a:gd name="connsiteY3" fmla="*/ 833526 h 833526"/>
              <a:gd name="connsiteX4" fmla="*/ 1535952 w 1952714"/>
              <a:gd name="connsiteY4" fmla="*/ 833526 h 833526"/>
              <a:gd name="connsiteX5" fmla="*/ 1952715 w 1952714"/>
              <a:gd name="connsiteY5" fmla="*/ 416763 h 833526"/>
              <a:gd name="connsiteX6" fmla="*/ 1952715 w 1952714"/>
              <a:gd name="connsiteY6" fmla="*/ 416763 h 833526"/>
              <a:gd name="connsiteX7" fmla="*/ 1535952 w 1952714"/>
              <a:gd name="connsiteY7" fmla="*/ 0 h 83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2714" h="833526">
                <a:moveTo>
                  <a:pt x="1535952" y="0"/>
                </a:moveTo>
                <a:lnTo>
                  <a:pt x="0" y="0"/>
                </a:lnTo>
                <a:cubicBezTo>
                  <a:pt x="125869" y="95433"/>
                  <a:pt x="207351" y="246665"/>
                  <a:pt x="207351" y="416763"/>
                </a:cubicBezTo>
                <a:cubicBezTo>
                  <a:pt x="207351" y="586861"/>
                  <a:pt x="126028" y="738094"/>
                  <a:pt x="0" y="833526"/>
                </a:cubicBezTo>
                <a:lnTo>
                  <a:pt x="1535952" y="833526"/>
                </a:lnTo>
                <a:cubicBezTo>
                  <a:pt x="1766131" y="833526"/>
                  <a:pt x="1952715" y="646942"/>
                  <a:pt x="1952715" y="416763"/>
                </a:cubicBezTo>
                <a:lnTo>
                  <a:pt x="1952715" y="416763"/>
                </a:lnTo>
                <a:cubicBezTo>
                  <a:pt x="1952715" y="186743"/>
                  <a:pt x="1766131" y="0"/>
                  <a:pt x="1535952" y="0"/>
                </a:cubicBezTo>
                <a:close/>
              </a:path>
            </a:pathLst>
          </a:custGeom>
          <a:solidFill>
            <a:srgbClr val="065381"/>
          </a:solidFill>
          <a:ln w="15847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D9AD973-81AB-4317-8A7D-C4F7DFD8BB07}"/>
              </a:ext>
            </a:extLst>
          </p:cNvPr>
          <p:cNvSpPr/>
          <p:nvPr/>
        </p:nvSpPr>
        <p:spPr>
          <a:xfrm>
            <a:off x="17416260" y="10787239"/>
            <a:ext cx="1202577" cy="1202577"/>
          </a:xfrm>
          <a:custGeom>
            <a:avLst/>
            <a:gdLst>
              <a:gd name="connsiteX0" fmla="*/ 601445 w 601445"/>
              <a:gd name="connsiteY0" fmla="*/ 300723 h 601445"/>
              <a:gd name="connsiteX1" fmla="*/ 300723 w 601445"/>
              <a:gd name="connsiteY1" fmla="*/ 601445 h 601445"/>
              <a:gd name="connsiteX2" fmla="*/ 0 w 601445"/>
              <a:gd name="connsiteY2" fmla="*/ 300723 h 601445"/>
              <a:gd name="connsiteX3" fmla="*/ 300723 w 601445"/>
              <a:gd name="connsiteY3" fmla="*/ 0 h 601445"/>
              <a:gd name="connsiteX4" fmla="*/ 601445 w 601445"/>
              <a:gd name="connsiteY4" fmla="*/ 300723 h 60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445" h="601445">
                <a:moveTo>
                  <a:pt x="601445" y="300723"/>
                </a:moveTo>
                <a:cubicBezTo>
                  <a:pt x="601445" y="466699"/>
                  <a:pt x="466857" y="601445"/>
                  <a:pt x="300723" y="601445"/>
                </a:cubicBezTo>
                <a:cubicBezTo>
                  <a:pt x="134588" y="601445"/>
                  <a:pt x="0" y="466857"/>
                  <a:pt x="0" y="300723"/>
                </a:cubicBezTo>
                <a:cubicBezTo>
                  <a:pt x="0" y="134588"/>
                  <a:pt x="134588" y="0"/>
                  <a:pt x="300723" y="0"/>
                </a:cubicBezTo>
                <a:cubicBezTo>
                  <a:pt x="466857" y="0"/>
                  <a:pt x="601445" y="134588"/>
                  <a:pt x="601445" y="300723"/>
                </a:cubicBezTo>
                <a:close/>
              </a:path>
            </a:pathLst>
          </a:custGeom>
          <a:solidFill>
            <a:srgbClr val="FFFFFF"/>
          </a:solidFill>
          <a:ln w="15847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6E446A3B-2F4B-469D-A98D-9ED9011C2994}"/>
              </a:ext>
            </a:extLst>
          </p:cNvPr>
          <p:cNvSpPr/>
          <p:nvPr/>
        </p:nvSpPr>
        <p:spPr>
          <a:xfrm>
            <a:off x="17434964" y="10805622"/>
            <a:ext cx="1165806" cy="1165808"/>
          </a:xfrm>
          <a:custGeom>
            <a:avLst/>
            <a:gdLst>
              <a:gd name="connsiteX0" fmla="*/ 291528 w 583055"/>
              <a:gd name="connsiteY0" fmla="*/ 0 h 583056"/>
              <a:gd name="connsiteX1" fmla="*/ 0 w 583055"/>
              <a:gd name="connsiteY1" fmla="*/ 291528 h 583056"/>
              <a:gd name="connsiteX2" fmla="*/ 291528 w 583055"/>
              <a:gd name="connsiteY2" fmla="*/ 583056 h 583056"/>
              <a:gd name="connsiteX3" fmla="*/ 583056 w 583055"/>
              <a:gd name="connsiteY3" fmla="*/ 291528 h 583056"/>
              <a:gd name="connsiteX4" fmla="*/ 291528 w 583055"/>
              <a:gd name="connsiteY4" fmla="*/ 0 h 583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055" h="583056">
                <a:moveTo>
                  <a:pt x="291528" y="0"/>
                </a:moveTo>
                <a:cubicBezTo>
                  <a:pt x="130466" y="0"/>
                  <a:pt x="0" y="130467"/>
                  <a:pt x="0" y="291528"/>
                </a:cubicBezTo>
                <a:cubicBezTo>
                  <a:pt x="0" y="452590"/>
                  <a:pt x="130466" y="583056"/>
                  <a:pt x="291528" y="583056"/>
                </a:cubicBezTo>
                <a:cubicBezTo>
                  <a:pt x="452590" y="583056"/>
                  <a:pt x="583056" y="452590"/>
                  <a:pt x="583056" y="291528"/>
                </a:cubicBezTo>
                <a:cubicBezTo>
                  <a:pt x="582898" y="130467"/>
                  <a:pt x="452431" y="0"/>
                  <a:pt x="291528" y="0"/>
                </a:cubicBezTo>
                <a:close/>
              </a:path>
            </a:pathLst>
          </a:custGeom>
          <a:solidFill>
            <a:srgbClr val="EEF1F2"/>
          </a:solidFill>
          <a:ln w="15847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DFF1A9B-5176-422A-A55F-4EC5B044A7D6}"/>
              </a:ext>
            </a:extLst>
          </p:cNvPr>
          <p:cNvSpPr/>
          <p:nvPr/>
        </p:nvSpPr>
        <p:spPr>
          <a:xfrm>
            <a:off x="5526470" y="2914385"/>
            <a:ext cx="1666618" cy="1666618"/>
          </a:xfrm>
          <a:custGeom>
            <a:avLst/>
            <a:gdLst>
              <a:gd name="connsiteX0" fmla="*/ 833526 w 833526"/>
              <a:gd name="connsiteY0" fmla="*/ 416763 h 833526"/>
              <a:gd name="connsiteX1" fmla="*/ 416763 w 833526"/>
              <a:gd name="connsiteY1" fmla="*/ 833526 h 833526"/>
              <a:gd name="connsiteX2" fmla="*/ 0 w 833526"/>
              <a:gd name="connsiteY2" fmla="*/ 416763 h 833526"/>
              <a:gd name="connsiteX3" fmla="*/ 416763 w 833526"/>
              <a:gd name="connsiteY3" fmla="*/ 0 h 833526"/>
              <a:gd name="connsiteX4" fmla="*/ 833526 w 833526"/>
              <a:gd name="connsiteY4" fmla="*/ 416763 h 83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3526" h="833526">
                <a:moveTo>
                  <a:pt x="833526" y="416763"/>
                </a:moveTo>
                <a:cubicBezTo>
                  <a:pt x="833526" y="646935"/>
                  <a:pt x="646935" y="833526"/>
                  <a:pt x="416763" y="833526"/>
                </a:cubicBezTo>
                <a:cubicBezTo>
                  <a:pt x="186591" y="833526"/>
                  <a:pt x="0" y="646935"/>
                  <a:pt x="0" y="416763"/>
                </a:cubicBezTo>
                <a:cubicBezTo>
                  <a:pt x="0" y="186591"/>
                  <a:pt x="186591" y="0"/>
                  <a:pt x="416763" y="0"/>
                </a:cubicBezTo>
                <a:cubicBezTo>
                  <a:pt x="646935" y="0"/>
                  <a:pt x="833526" y="186591"/>
                  <a:pt x="833526" y="416763"/>
                </a:cubicBezTo>
                <a:close/>
              </a:path>
            </a:pathLst>
          </a:custGeom>
          <a:solidFill>
            <a:srgbClr val="FE2635"/>
          </a:solidFill>
          <a:ln w="15847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48B74146-DF39-477C-A7B8-E8FAD17A78C4}"/>
              </a:ext>
            </a:extLst>
          </p:cNvPr>
          <p:cNvSpPr/>
          <p:nvPr/>
        </p:nvSpPr>
        <p:spPr>
          <a:xfrm>
            <a:off x="1824601" y="2914385"/>
            <a:ext cx="3904411" cy="1666618"/>
          </a:xfrm>
          <a:custGeom>
            <a:avLst/>
            <a:gdLst>
              <a:gd name="connsiteX0" fmla="*/ 416763 w 1952714"/>
              <a:gd name="connsiteY0" fmla="*/ 0 h 833526"/>
              <a:gd name="connsiteX1" fmla="*/ 1952715 w 1952714"/>
              <a:gd name="connsiteY1" fmla="*/ 0 h 833526"/>
              <a:gd name="connsiteX2" fmla="*/ 1745364 w 1952714"/>
              <a:gd name="connsiteY2" fmla="*/ 416763 h 833526"/>
              <a:gd name="connsiteX3" fmla="*/ 1952715 w 1952714"/>
              <a:gd name="connsiteY3" fmla="*/ 833526 h 833526"/>
              <a:gd name="connsiteX4" fmla="*/ 416763 w 1952714"/>
              <a:gd name="connsiteY4" fmla="*/ 833526 h 833526"/>
              <a:gd name="connsiteX5" fmla="*/ 0 w 1952714"/>
              <a:gd name="connsiteY5" fmla="*/ 416763 h 833526"/>
              <a:gd name="connsiteX6" fmla="*/ 0 w 1952714"/>
              <a:gd name="connsiteY6" fmla="*/ 416763 h 833526"/>
              <a:gd name="connsiteX7" fmla="*/ 416763 w 1952714"/>
              <a:gd name="connsiteY7" fmla="*/ 0 h 83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2714" h="833526">
                <a:moveTo>
                  <a:pt x="416763" y="0"/>
                </a:moveTo>
                <a:lnTo>
                  <a:pt x="1952715" y="0"/>
                </a:lnTo>
                <a:cubicBezTo>
                  <a:pt x="1826846" y="95432"/>
                  <a:pt x="1745364" y="246665"/>
                  <a:pt x="1745364" y="416763"/>
                </a:cubicBezTo>
                <a:cubicBezTo>
                  <a:pt x="1745364" y="586861"/>
                  <a:pt x="1826687" y="738094"/>
                  <a:pt x="1952715" y="833526"/>
                </a:cubicBezTo>
                <a:lnTo>
                  <a:pt x="416763" y="833526"/>
                </a:lnTo>
                <a:cubicBezTo>
                  <a:pt x="186584" y="833526"/>
                  <a:pt x="0" y="646942"/>
                  <a:pt x="0" y="416763"/>
                </a:cubicBezTo>
                <a:lnTo>
                  <a:pt x="0" y="416763"/>
                </a:lnTo>
                <a:cubicBezTo>
                  <a:pt x="0" y="186584"/>
                  <a:pt x="186584" y="0"/>
                  <a:pt x="416763" y="0"/>
                </a:cubicBezTo>
                <a:close/>
              </a:path>
            </a:pathLst>
          </a:custGeom>
          <a:solidFill>
            <a:srgbClr val="FE2635"/>
          </a:solidFill>
          <a:ln w="15847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E3828387-5069-4CBC-B9F7-34CD6FE42B43}"/>
              </a:ext>
            </a:extLst>
          </p:cNvPr>
          <p:cNvSpPr/>
          <p:nvPr/>
        </p:nvSpPr>
        <p:spPr>
          <a:xfrm>
            <a:off x="5758493" y="3146724"/>
            <a:ext cx="1202577" cy="1202577"/>
          </a:xfrm>
          <a:custGeom>
            <a:avLst/>
            <a:gdLst>
              <a:gd name="connsiteX0" fmla="*/ 601445 w 601445"/>
              <a:gd name="connsiteY0" fmla="*/ 300723 h 601445"/>
              <a:gd name="connsiteX1" fmla="*/ 300723 w 601445"/>
              <a:gd name="connsiteY1" fmla="*/ 601445 h 601445"/>
              <a:gd name="connsiteX2" fmla="*/ 0 w 601445"/>
              <a:gd name="connsiteY2" fmla="*/ 300723 h 601445"/>
              <a:gd name="connsiteX3" fmla="*/ 300723 w 601445"/>
              <a:gd name="connsiteY3" fmla="*/ 0 h 601445"/>
              <a:gd name="connsiteX4" fmla="*/ 601445 w 601445"/>
              <a:gd name="connsiteY4" fmla="*/ 300723 h 60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445" h="601445">
                <a:moveTo>
                  <a:pt x="601445" y="300723"/>
                </a:moveTo>
                <a:cubicBezTo>
                  <a:pt x="601445" y="466699"/>
                  <a:pt x="466857" y="601445"/>
                  <a:pt x="300723" y="601445"/>
                </a:cubicBezTo>
                <a:cubicBezTo>
                  <a:pt x="134588" y="601445"/>
                  <a:pt x="0" y="466857"/>
                  <a:pt x="0" y="300723"/>
                </a:cubicBezTo>
                <a:cubicBezTo>
                  <a:pt x="0" y="134588"/>
                  <a:pt x="134588" y="0"/>
                  <a:pt x="300723" y="0"/>
                </a:cubicBezTo>
                <a:cubicBezTo>
                  <a:pt x="466857" y="0"/>
                  <a:pt x="601445" y="134588"/>
                  <a:pt x="601445" y="300723"/>
                </a:cubicBezTo>
                <a:close/>
              </a:path>
            </a:pathLst>
          </a:custGeom>
          <a:solidFill>
            <a:srgbClr val="FFFFFF"/>
          </a:solidFill>
          <a:ln w="15847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4D5868DD-40E0-42AD-AE6E-2D6A0571C095}"/>
              </a:ext>
            </a:extLst>
          </p:cNvPr>
          <p:cNvSpPr/>
          <p:nvPr/>
        </p:nvSpPr>
        <p:spPr>
          <a:xfrm>
            <a:off x="5776877" y="3165108"/>
            <a:ext cx="1165808" cy="1165808"/>
          </a:xfrm>
          <a:custGeom>
            <a:avLst/>
            <a:gdLst>
              <a:gd name="connsiteX0" fmla="*/ 291528 w 583056"/>
              <a:gd name="connsiteY0" fmla="*/ 0 h 583056"/>
              <a:gd name="connsiteX1" fmla="*/ 0 w 583056"/>
              <a:gd name="connsiteY1" fmla="*/ 291528 h 583056"/>
              <a:gd name="connsiteX2" fmla="*/ 291528 w 583056"/>
              <a:gd name="connsiteY2" fmla="*/ 583056 h 583056"/>
              <a:gd name="connsiteX3" fmla="*/ 583056 w 583056"/>
              <a:gd name="connsiteY3" fmla="*/ 291528 h 583056"/>
              <a:gd name="connsiteX4" fmla="*/ 291528 w 583056"/>
              <a:gd name="connsiteY4" fmla="*/ 0 h 583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056" h="583056">
                <a:moveTo>
                  <a:pt x="291528" y="0"/>
                </a:moveTo>
                <a:cubicBezTo>
                  <a:pt x="130466" y="0"/>
                  <a:pt x="0" y="130466"/>
                  <a:pt x="0" y="291528"/>
                </a:cubicBezTo>
                <a:cubicBezTo>
                  <a:pt x="0" y="452590"/>
                  <a:pt x="130466" y="583056"/>
                  <a:pt x="291528" y="583056"/>
                </a:cubicBezTo>
                <a:cubicBezTo>
                  <a:pt x="452590" y="583056"/>
                  <a:pt x="583056" y="452590"/>
                  <a:pt x="583056" y="291528"/>
                </a:cubicBezTo>
                <a:cubicBezTo>
                  <a:pt x="583056" y="130466"/>
                  <a:pt x="452590" y="0"/>
                  <a:pt x="291528" y="0"/>
                </a:cubicBezTo>
                <a:close/>
              </a:path>
            </a:pathLst>
          </a:custGeom>
          <a:solidFill>
            <a:srgbClr val="EEF1F2"/>
          </a:solidFill>
          <a:ln w="15847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9D6FD291-F842-4F89-8DB0-5A4C80298ED3}"/>
              </a:ext>
            </a:extLst>
          </p:cNvPr>
          <p:cNvSpPr/>
          <p:nvPr/>
        </p:nvSpPr>
        <p:spPr>
          <a:xfrm>
            <a:off x="5526470" y="4824752"/>
            <a:ext cx="1666618" cy="1666618"/>
          </a:xfrm>
          <a:custGeom>
            <a:avLst/>
            <a:gdLst>
              <a:gd name="connsiteX0" fmla="*/ 833526 w 833526"/>
              <a:gd name="connsiteY0" fmla="*/ 416763 h 833526"/>
              <a:gd name="connsiteX1" fmla="*/ 416763 w 833526"/>
              <a:gd name="connsiteY1" fmla="*/ 833526 h 833526"/>
              <a:gd name="connsiteX2" fmla="*/ 0 w 833526"/>
              <a:gd name="connsiteY2" fmla="*/ 416763 h 833526"/>
              <a:gd name="connsiteX3" fmla="*/ 416763 w 833526"/>
              <a:gd name="connsiteY3" fmla="*/ 0 h 833526"/>
              <a:gd name="connsiteX4" fmla="*/ 833526 w 833526"/>
              <a:gd name="connsiteY4" fmla="*/ 416763 h 83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3526" h="833526">
                <a:moveTo>
                  <a:pt x="833526" y="416763"/>
                </a:moveTo>
                <a:cubicBezTo>
                  <a:pt x="833526" y="646935"/>
                  <a:pt x="646935" y="833526"/>
                  <a:pt x="416763" y="833526"/>
                </a:cubicBezTo>
                <a:cubicBezTo>
                  <a:pt x="186591" y="833526"/>
                  <a:pt x="0" y="646935"/>
                  <a:pt x="0" y="416763"/>
                </a:cubicBezTo>
                <a:cubicBezTo>
                  <a:pt x="0" y="186591"/>
                  <a:pt x="186591" y="0"/>
                  <a:pt x="416763" y="0"/>
                </a:cubicBezTo>
                <a:cubicBezTo>
                  <a:pt x="646935" y="0"/>
                  <a:pt x="833526" y="186591"/>
                  <a:pt x="833526" y="416763"/>
                </a:cubicBezTo>
                <a:close/>
              </a:path>
            </a:pathLst>
          </a:custGeom>
          <a:solidFill>
            <a:srgbClr val="FFD000"/>
          </a:solidFill>
          <a:ln w="15847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514A7DF-E6A9-4EFE-B3C2-B215C5CD42A3}"/>
              </a:ext>
            </a:extLst>
          </p:cNvPr>
          <p:cNvSpPr/>
          <p:nvPr/>
        </p:nvSpPr>
        <p:spPr>
          <a:xfrm>
            <a:off x="1824601" y="4824752"/>
            <a:ext cx="3904411" cy="1666618"/>
          </a:xfrm>
          <a:custGeom>
            <a:avLst/>
            <a:gdLst>
              <a:gd name="connsiteX0" fmla="*/ 416763 w 1952714"/>
              <a:gd name="connsiteY0" fmla="*/ 0 h 833526"/>
              <a:gd name="connsiteX1" fmla="*/ 1952715 w 1952714"/>
              <a:gd name="connsiteY1" fmla="*/ 0 h 833526"/>
              <a:gd name="connsiteX2" fmla="*/ 1745364 w 1952714"/>
              <a:gd name="connsiteY2" fmla="*/ 416763 h 833526"/>
              <a:gd name="connsiteX3" fmla="*/ 1952715 w 1952714"/>
              <a:gd name="connsiteY3" fmla="*/ 833526 h 833526"/>
              <a:gd name="connsiteX4" fmla="*/ 416763 w 1952714"/>
              <a:gd name="connsiteY4" fmla="*/ 833526 h 833526"/>
              <a:gd name="connsiteX5" fmla="*/ 0 w 1952714"/>
              <a:gd name="connsiteY5" fmla="*/ 416763 h 833526"/>
              <a:gd name="connsiteX6" fmla="*/ 0 w 1952714"/>
              <a:gd name="connsiteY6" fmla="*/ 416763 h 833526"/>
              <a:gd name="connsiteX7" fmla="*/ 416763 w 1952714"/>
              <a:gd name="connsiteY7" fmla="*/ 0 h 83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2714" h="833526">
                <a:moveTo>
                  <a:pt x="416763" y="0"/>
                </a:moveTo>
                <a:lnTo>
                  <a:pt x="1952715" y="0"/>
                </a:lnTo>
                <a:cubicBezTo>
                  <a:pt x="1826846" y="95432"/>
                  <a:pt x="1745364" y="246666"/>
                  <a:pt x="1745364" y="416763"/>
                </a:cubicBezTo>
                <a:cubicBezTo>
                  <a:pt x="1745364" y="586861"/>
                  <a:pt x="1826687" y="738094"/>
                  <a:pt x="1952715" y="833526"/>
                </a:cubicBezTo>
                <a:lnTo>
                  <a:pt x="416763" y="833526"/>
                </a:lnTo>
                <a:cubicBezTo>
                  <a:pt x="186584" y="833526"/>
                  <a:pt x="0" y="646942"/>
                  <a:pt x="0" y="416763"/>
                </a:cubicBezTo>
                <a:lnTo>
                  <a:pt x="0" y="416763"/>
                </a:lnTo>
                <a:cubicBezTo>
                  <a:pt x="0" y="186584"/>
                  <a:pt x="186584" y="0"/>
                  <a:pt x="416763" y="0"/>
                </a:cubicBezTo>
                <a:close/>
              </a:path>
            </a:pathLst>
          </a:custGeom>
          <a:solidFill>
            <a:srgbClr val="FFD000"/>
          </a:solidFill>
          <a:ln w="15847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F81615F-839A-4DC7-B8A6-1AE8EDA67371}"/>
              </a:ext>
            </a:extLst>
          </p:cNvPr>
          <p:cNvSpPr/>
          <p:nvPr/>
        </p:nvSpPr>
        <p:spPr>
          <a:xfrm>
            <a:off x="5758493" y="5056774"/>
            <a:ext cx="1202577" cy="1202577"/>
          </a:xfrm>
          <a:custGeom>
            <a:avLst/>
            <a:gdLst>
              <a:gd name="connsiteX0" fmla="*/ 601445 w 601445"/>
              <a:gd name="connsiteY0" fmla="*/ 300723 h 601445"/>
              <a:gd name="connsiteX1" fmla="*/ 300723 w 601445"/>
              <a:gd name="connsiteY1" fmla="*/ 601445 h 601445"/>
              <a:gd name="connsiteX2" fmla="*/ 0 w 601445"/>
              <a:gd name="connsiteY2" fmla="*/ 300723 h 601445"/>
              <a:gd name="connsiteX3" fmla="*/ 300723 w 601445"/>
              <a:gd name="connsiteY3" fmla="*/ 0 h 601445"/>
              <a:gd name="connsiteX4" fmla="*/ 601445 w 601445"/>
              <a:gd name="connsiteY4" fmla="*/ 300723 h 60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445" h="601445">
                <a:moveTo>
                  <a:pt x="601445" y="300723"/>
                </a:moveTo>
                <a:cubicBezTo>
                  <a:pt x="601445" y="466699"/>
                  <a:pt x="466857" y="601445"/>
                  <a:pt x="300723" y="601445"/>
                </a:cubicBezTo>
                <a:cubicBezTo>
                  <a:pt x="134588" y="601445"/>
                  <a:pt x="0" y="466857"/>
                  <a:pt x="0" y="300723"/>
                </a:cubicBezTo>
                <a:cubicBezTo>
                  <a:pt x="0" y="134588"/>
                  <a:pt x="134588" y="0"/>
                  <a:pt x="300723" y="0"/>
                </a:cubicBezTo>
                <a:cubicBezTo>
                  <a:pt x="466857" y="0"/>
                  <a:pt x="601445" y="134588"/>
                  <a:pt x="601445" y="300723"/>
                </a:cubicBezTo>
                <a:close/>
              </a:path>
            </a:pathLst>
          </a:custGeom>
          <a:solidFill>
            <a:srgbClr val="FFFFFF"/>
          </a:solidFill>
          <a:ln w="15847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000FE4B4-D7A4-4499-9AD6-7EE1022D7F00}"/>
              </a:ext>
            </a:extLst>
          </p:cNvPr>
          <p:cNvSpPr/>
          <p:nvPr/>
        </p:nvSpPr>
        <p:spPr>
          <a:xfrm>
            <a:off x="5776877" y="5075157"/>
            <a:ext cx="1165808" cy="1165808"/>
          </a:xfrm>
          <a:custGeom>
            <a:avLst/>
            <a:gdLst>
              <a:gd name="connsiteX0" fmla="*/ 291528 w 583056"/>
              <a:gd name="connsiteY0" fmla="*/ 0 h 583056"/>
              <a:gd name="connsiteX1" fmla="*/ 0 w 583056"/>
              <a:gd name="connsiteY1" fmla="*/ 291528 h 583056"/>
              <a:gd name="connsiteX2" fmla="*/ 291528 w 583056"/>
              <a:gd name="connsiteY2" fmla="*/ 583056 h 583056"/>
              <a:gd name="connsiteX3" fmla="*/ 583056 w 583056"/>
              <a:gd name="connsiteY3" fmla="*/ 291528 h 583056"/>
              <a:gd name="connsiteX4" fmla="*/ 291528 w 583056"/>
              <a:gd name="connsiteY4" fmla="*/ 0 h 583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056" h="583056">
                <a:moveTo>
                  <a:pt x="291528" y="0"/>
                </a:moveTo>
                <a:cubicBezTo>
                  <a:pt x="130466" y="0"/>
                  <a:pt x="0" y="130466"/>
                  <a:pt x="0" y="291528"/>
                </a:cubicBezTo>
                <a:cubicBezTo>
                  <a:pt x="0" y="452590"/>
                  <a:pt x="130466" y="583056"/>
                  <a:pt x="291528" y="583056"/>
                </a:cubicBezTo>
                <a:cubicBezTo>
                  <a:pt x="452590" y="583056"/>
                  <a:pt x="583056" y="452590"/>
                  <a:pt x="583056" y="291528"/>
                </a:cubicBezTo>
                <a:cubicBezTo>
                  <a:pt x="583056" y="130466"/>
                  <a:pt x="452590" y="0"/>
                  <a:pt x="291528" y="0"/>
                </a:cubicBezTo>
                <a:close/>
              </a:path>
            </a:pathLst>
          </a:custGeom>
          <a:solidFill>
            <a:srgbClr val="EEF1F2"/>
          </a:solidFill>
          <a:ln w="15847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DC9AB081-D739-4463-8F1E-2F7BCF35A23C}"/>
              </a:ext>
            </a:extLst>
          </p:cNvPr>
          <p:cNvSpPr/>
          <p:nvPr/>
        </p:nvSpPr>
        <p:spPr>
          <a:xfrm>
            <a:off x="5526470" y="6734802"/>
            <a:ext cx="1666618" cy="1666618"/>
          </a:xfrm>
          <a:custGeom>
            <a:avLst/>
            <a:gdLst>
              <a:gd name="connsiteX0" fmla="*/ 833526 w 833526"/>
              <a:gd name="connsiteY0" fmla="*/ 416763 h 833526"/>
              <a:gd name="connsiteX1" fmla="*/ 416763 w 833526"/>
              <a:gd name="connsiteY1" fmla="*/ 833526 h 833526"/>
              <a:gd name="connsiteX2" fmla="*/ 0 w 833526"/>
              <a:gd name="connsiteY2" fmla="*/ 416763 h 833526"/>
              <a:gd name="connsiteX3" fmla="*/ 416763 w 833526"/>
              <a:gd name="connsiteY3" fmla="*/ 0 h 833526"/>
              <a:gd name="connsiteX4" fmla="*/ 833526 w 833526"/>
              <a:gd name="connsiteY4" fmla="*/ 416763 h 83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3526" h="833526">
                <a:moveTo>
                  <a:pt x="833526" y="416763"/>
                </a:moveTo>
                <a:cubicBezTo>
                  <a:pt x="833526" y="646935"/>
                  <a:pt x="646935" y="833526"/>
                  <a:pt x="416763" y="833526"/>
                </a:cubicBezTo>
                <a:cubicBezTo>
                  <a:pt x="186591" y="833526"/>
                  <a:pt x="0" y="646935"/>
                  <a:pt x="0" y="416763"/>
                </a:cubicBezTo>
                <a:cubicBezTo>
                  <a:pt x="0" y="186591"/>
                  <a:pt x="186591" y="0"/>
                  <a:pt x="416763" y="0"/>
                </a:cubicBezTo>
                <a:cubicBezTo>
                  <a:pt x="646935" y="0"/>
                  <a:pt x="833526" y="186591"/>
                  <a:pt x="833526" y="416763"/>
                </a:cubicBezTo>
                <a:close/>
              </a:path>
            </a:pathLst>
          </a:custGeom>
          <a:solidFill>
            <a:srgbClr val="00CEE8"/>
          </a:solidFill>
          <a:ln w="15847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204189BF-B9BD-4C39-BD68-54E5AE242DC5}"/>
              </a:ext>
            </a:extLst>
          </p:cNvPr>
          <p:cNvSpPr/>
          <p:nvPr/>
        </p:nvSpPr>
        <p:spPr>
          <a:xfrm>
            <a:off x="1824601" y="6734802"/>
            <a:ext cx="3904411" cy="1666618"/>
          </a:xfrm>
          <a:custGeom>
            <a:avLst/>
            <a:gdLst>
              <a:gd name="connsiteX0" fmla="*/ 416763 w 1952714"/>
              <a:gd name="connsiteY0" fmla="*/ 0 h 833526"/>
              <a:gd name="connsiteX1" fmla="*/ 1952715 w 1952714"/>
              <a:gd name="connsiteY1" fmla="*/ 0 h 833526"/>
              <a:gd name="connsiteX2" fmla="*/ 1745364 w 1952714"/>
              <a:gd name="connsiteY2" fmla="*/ 416763 h 833526"/>
              <a:gd name="connsiteX3" fmla="*/ 1952715 w 1952714"/>
              <a:gd name="connsiteY3" fmla="*/ 833526 h 833526"/>
              <a:gd name="connsiteX4" fmla="*/ 416763 w 1952714"/>
              <a:gd name="connsiteY4" fmla="*/ 833526 h 833526"/>
              <a:gd name="connsiteX5" fmla="*/ 0 w 1952714"/>
              <a:gd name="connsiteY5" fmla="*/ 416763 h 833526"/>
              <a:gd name="connsiteX6" fmla="*/ 0 w 1952714"/>
              <a:gd name="connsiteY6" fmla="*/ 416763 h 833526"/>
              <a:gd name="connsiteX7" fmla="*/ 416763 w 1952714"/>
              <a:gd name="connsiteY7" fmla="*/ 0 h 83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2714" h="833526">
                <a:moveTo>
                  <a:pt x="416763" y="0"/>
                </a:moveTo>
                <a:lnTo>
                  <a:pt x="1952715" y="0"/>
                </a:lnTo>
                <a:cubicBezTo>
                  <a:pt x="1826846" y="95432"/>
                  <a:pt x="1745364" y="246665"/>
                  <a:pt x="1745364" y="416763"/>
                </a:cubicBezTo>
                <a:cubicBezTo>
                  <a:pt x="1745364" y="586861"/>
                  <a:pt x="1826687" y="738094"/>
                  <a:pt x="1952715" y="833526"/>
                </a:cubicBezTo>
                <a:lnTo>
                  <a:pt x="416763" y="833526"/>
                </a:lnTo>
                <a:cubicBezTo>
                  <a:pt x="186584" y="833526"/>
                  <a:pt x="0" y="646942"/>
                  <a:pt x="0" y="416763"/>
                </a:cubicBezTo>
                <a:lnTo>
                  <a:pt x="0" y="416763"/>
                </a:lnTo>
                <a:cubicBezTo>
                  <a:pt x="0" y="186584"/>
                  <a:pt x="186584" y="0"/>
                  <a:pt x="416763" y="0"/>
                </a:cubicBezTo>
                <a:close/>
              </a:path>
            </a:pathLst>
          </a:custGeom>
          <a:solidFill>
            <a:srgbClr val="00CEE8"/>
          </a:solidFill>
          <a:ln w="15847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497562B8-6D90-47D8-8179-3ED78B0817AB}"/>
              </a:ext>
            </a:extLst>
          </p:cNvPr>
          <p:cNvSpPr/>
          <p:nvPr/>
        </p:nvSpPr>
        <p:spPr>
          <a:xfrm>
            <a:off x="5758493" y="6966823"/>
            <a:ext cx="1202577" cy="1202577"/>
          </a:xfrm>
          <a:custGeom>
            <a:avLst/>
            <a:gdLst>
              <a:gd name="connsiteX0" fmla="*/ 601445 w 601445"/>
              <a:gd name="connsiteY0" fmla="*/ 300723 h 601445"/>
              <a:gd name="connsiteX1" fmla="*/ 300723 w 601445"/>
              <a:gd name="connsiteY1" fmla="*/ 601445 h 601445"/>
              <a:gd name="connsiteX2" fmla="*/ 0 w 601445"/>
              <a:gd name="connsiteY2" fmla="*/ 300723 h 601445"/>
              <a:gd name="connsiteX3" fmla="*/ 300723 w 601445"/>
              <a:gd name="connsiteY3" fmla="*/ 0 h 601445"/>
              <a:gd name="connsiteX4" fmla="*/ 601445 w 601445"/>
              <a:gd name="connsiteY4" fmla="*/ 300723 h 60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445" h="601445">
                <a:moveTo>
                  <a:pt x="601445" y="300723"/>
                </a:moveTo>
                <a:cubicBezTo>
                  <a:pt x="601445" y="466699"/>
                  <a:pt x="466857" y="601445"/>
                  <a:pt x="300723" y="601445"/>
                </a:cubicBezTo>
                <a:cubicBezTo>
                  <a:pt x="134588" y="601445"/>
                  <a:pt x="0" y="466857"/>
                  <a:pt x="0" y="300723"/>
                </a:cubicBezTo>
                <a:cubicBezTo>
                  <a:pt x="0" y="134588"/>
                  <a:pt x="134588" y="0"/>
                  <a:pt x="300723" y="0"/>
                </a:cubicBezTo>
                <a:cubicBezTo>
                  <a:pt x="466857" y="0"/>
                  <a:pt x="601445" y="134588"/>
                  <a:pt x="601445" y="300723"/>
                </a:cubicBezTo>
                <a:close/>
              </a:path>
            </a:pathLst>
          </a:custGeom>
          <a:solidFill>
            <a:srgbClr val="FFFFFF"/>
          </a:solidFill>
          <a:ln w="15847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7B7C724-5D90-449E-B71E-0948EC7E6185}"/>
              </a:ext>
            </a:extLst>
          </p:cNvPr>
          <p:cNvSpPr/>
          <p:nvPr/>
        </p:nvSpPr>
        <p:spPr>
          <a:xfrm>
            <a:off x="5776877" y="6985207"/>
            <a:ext cx="1165808" cy="1165808"/>
          </a:xfrm>
          <a:custGeom>
            <a:avLst/>
            <a:gdLst>
              <a:gd name="connsiteX0" fmla="*/ 291528 w 583056"/>
              <a:gd name="connsiteY0" fmla="*/ 0 h 583056"/>
              <a:gd name="connsiteX1" fmla="*/ 0 w 583056"/>
              <a:gd name="connsiteY1" fmla="*/ 291528 h 583056"/>
              <a:gd name="connsiteX2" fmla="*/ 291528 w 583056"/>
              <a:gd name="connsiteY2" fmla="*/ 583056 h 583056"/>
              <a:gd name="connsiteX3" fmla="*/ 583056 w 583056"/>
              <a:gd name="connsiteY3" fmla="*/ 291528 h 583056"/>
              <a:gd name="connsiteX4" fmla="*/ 291528 w 583056"/>
              <a:gd name="connsiteY4" fmla="*/ 0 h 583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056" h="583056">
                <a:moveTo>
                  <a:pt x="291528" y="0"/>
                </a:moveTo>
                <a:cubicBezTo>
                  <a:pt x="130466" y="0"/>
                  <a:pt x="0" y="130466"/>
                  <a:pt x="0" y="291528"/>
                </a:cubicBezTo>
                <a:cubicBezTo>
                  <a:pt x="0" y="452590"/>
                  <a:pt x="130466" y="583056"/>
                  <a:pt x="291528" y="583056"/>
                </a:cubicBezTo>
                <a:cubicBezTo>
                  <a:pt x="452590" y="583056"/>
                  <a:pt x="583056" y="452590"/>
                  <a:pt x="583056" y="291528"/>
                </a:cubicBezTo>
                <a:cubicBezTo>
                  <a:pt x="583056" y="130466"/>
                  <a:pt x="452590" y="0"/>
                  <a:pt x="291528" y="0"/>
                </a:cubicBezTo>
                <a:close/>
              </a:path>
            </a:pathLst>
          </a:custGeom>
          <a:solidFill>
            <a:srgbClr val="EEF1F2"/>
          </a:solidFill>
          <a:ln w="15847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3F186F2D-05FA-4409-AE42-1A78AA8488F5}"/>
              </a:ext>
            </a:extLst>
          </p:cNvPr>
          <p:cNvSpPr/>
          <p:nvPr/>
        </p:nvSpPr>
        <p:spPr>
          <a:xfrm>
            <a:off x="5526470" y="8644850"/>
            <a:ext cx="1666618" cy="1666618"/>
          </a:xfrm>
          <a:custGeom>
            <a:avLst/>
            <a:gdLst>
              <a:gd name="connsiteX0" fmla="*/ 833526 w 833526"/>
              <a:gd name="connsiteY0" fmla="*/ 416763 h 833526"/>
              <a:gd name="connsiteX1" fmla="*/ 416763 w 833526"/>
              <a:gd name="connsiteY1" fmla="*/ 833526 h 833526"/>
              <a:gd name="connsiteX2" fmla="*/ 0 w 833526"/>
              <a:gd name="connsiteY2" fmla="*/ 416763 h 833526"/>
              <a:gd name="connsiteX3" fmla="*/ 416763 w 833526"/>
              <a:gd name="connsiteY3" fmla="*/ 0 h 833526"/>
              <a:gd name="connsiteX4" fmla="*/ 833526 w 833526"/>
              <a:gd name="connsiteY4" fmla="*/ 416763 h 83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3526" h="833526">
                <a:moveTo>
                  <a:pt x="833526" y="416763"/>
                </a:moveTo>
                <a:cubicBezTo>
                  <a:pt x="833526" y="646935"/>
                  <a:pt x="646935" y="833526"/>
                  <a:pt x="416763" y="833526"/>
                </a:cubicBezTo>
                <a:cubicBezTo>
                  <a:pt x="186591" y="833526"/>
                  <a:pt x="0" y="646935"/>
                  <a:pt x="0" y="416763"/>
                </a:cubicBezTo>
                <a:cubicBezTo>
                  <a:pt x="0" y="186591"/>
                  <a:pt x="186591" y="0"/>
                  <a:pt x="416763" y="0"/>
                </a:cubicBezTo>
                <a:cubicBezTo>
                  <a:pt x="646935" y="0"/>
                  <a:pt x="833526" y="186591"/>
                  <a:pt x="833526" y="416763"/>
                </a:cubicBezTo>
                <a:close/>
              </a:path>
            </a:pathLst>
          </a:custGeom>
          <a:solidFill>
            <a:srgbClr val="03A9F4"/>
          </a:solidFill>
          <a:ln w="15847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992D385A-9585-4E81-96D7-B357FFB11631}"/>
              </a:ext>
            </a:extLst>
          </p:cNvPr>
          <p:cNvSpPr/>
          <p:nvPr/>
        </p:nvSpPr>
        <p:spPr>
          <a:xfrm>
            <a:off x="1824601" y="8644853"/>
            <a:ext cx="3904411" cy="1666616"/>
          </a:xfrm>
          <a:custGeom>
            <a:avLst/>
            <a:gdLst>
              <a:gd name="connsiteX0" fmla="*/ 416763 w 1952714"/>
              <a:gd name="connsiteY0" fmla="*/ 0 h 833525"/>
              <a:gd name="connsiteX1" fmla="*/ 1952715 w 1952714"/>
              <a:gd name="connsiteY1" fmla="*/ 0 h 833525"/>
              <a:gd name="connsiteX2" fmla="*/ 1745364 w 1952714"/>
              <a:gd name="connsiteY2" fmla="*/ 416763 h 833525"/>
              <a:gd name="connsiteX3" fmla="*/ 1952715 w 1952714"/>
              <a:gd name="connsiteY3" fmla="*/ 833526 h 833525"/>
              <a:gd name="connsiteX4" fmla="*/ 416763 w 1952714"/>
              <a:gd name="connsiteY4" fmla="*/ 833526 h 833525"/>
              <a:gd name="connsiteX5" fmla="*/ 0 w 1952714"/>
              <a:gd name="connsiteY5" fmla="*/ 416763 h 833525"/>
              <a:gd name="connsiteX6" fmla="*/ 0 w 1952714"/>
              <a:gd name="connsiteY6" fmla="*/ 416763 h 833525"/>
              <a:gd name="connsiteX7" fmla="*/ 416763 w 1952714"/>
              <a:gd name="connsiteY7" fmla="*/ 0 h 8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2714" h="833525">
                <a:moveTo>
                  <a:pt x="416763" y="0"/>
                </a:moveTo>
                <a:lnTo>
                  <a:pt x="1952715" y="0"/>
                </a:lnTo>
                <a:cubicBezTo>
                  <a:pt x="1826846" y="95432"/>
                  <a:pt x="1745364" y="246665"/>
                  <a:pt x="1745364" y="416763"/>
                </a:cubicBezTo>
                <a:cubicBezTo>
                  <a:pt x="1745364" y="586861"/>
                  <a:pt x="1826687" y="738094"/>
                  <a:pt x="1952715" y="833526"/>
                </a:cubicBezTo>
                <a:lnTo>
                  <a:pt x="416763" y="833526"/>
                </a:lnTo>
                <a:cubicBezTo>
                  <a:pt x="186584" y="833526"/>
                  <a:pt x="0" y="646942"/>
                  <a:pt x="0" y="416763"/>
                </a:cubicBezTo>
                <a:lnTo>
                  <a:pt x="0" y="416763"/>
                </a:lnTo>
                <a:cubicBezTo>
                  <a:pt x="0" y="186584"/>
                  <a:pt x="186584" y="0"/>
                  <a:pt x="416763" y="0"/>
                </a:cubicBezTo>
                <a:close/>
              </a:path>
            </a:pathLst>
          </a:custGeom>
          <a:solidFill>
            <a:srgbClr val="03A9F4"/>
          </a:solidFill>
          <a:ln w="15847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AC6F11B7-1860-4BC2-9AA5-805728C0548C}"/>
              </a:ext>
            </a:extLst>
          </p:cNvPr>
          <p:cNvSpPr/>
          <p:nvPr/>
        </p:nvSpPr>
        <p:spPr>
          <a:xfrm>
            <a:off x="5758493" y="8876873"/>
            <a:ext cx="1202577" cy="1202577"/>
          </a:xfrm>
          <a:custGeom>
            <a:avLst/>
            <a:gdLst>
              <a:gd name="connsiteX0" fmla="*/ 601445 w 601445"/>
              <a:gd name="connsiteY0" fmla="*/ 300723 h 601445"/>
              <a:gd name="connsiteX1" fmla="*/ 300723 w 601445"/>
              <a:gd name="connsiteY1" fmla="*/ 601445 h 601445"/>
              <a:gd name="connsiteX2" fmla="*/ 0 w 601445"/>
              <a:gd name="connsiteY2" fmla="*/ 300723 h 601445"/>
              <a:gd name="connsiteX3" fmla="*/ 300723 w 601445"/>
              <a:gd name="connsiteY3" fmla="*/ 0 h 601445"/>
              <a:gd name="connsiteX4" fmla="*/ 601445 w 601445"/>
              <a:gd name="connsiteY4" fmla="*/ 300723 h 60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445" h="601445">
                <a:moveTo>
                  <a:pt x="601445" y="300723"/>
                </a:moveTo>
                <a:cubicBezTo>
                  <a:pt x="601445" y="466699"/>
                  <a:pt x="466857" y="601445"/>
                  <a:pt x="300723" y="601445"/>
                </a:cubicBezTo>
                <a:cubicBezTo>
                  <a:pt x="134588" y="601445"/>
                  <a:pt x="0" y="466857"/>
                  <a:pt x="0" y="300723"/>
                </a:cubicBezTo>
                <a:cubicBezTo>
                  <a:pt x="0" y="134588"/>
                  <a:pt x="134588" y="0"/>
                  <a:pt x="300723" y="0"/>
                </a:cubicBezTo>
                <a:cubicBezTo>
                  <a:pt x="466857" y="159"/>
                  <a:pt x="601445" y="134747"/>
                  <a:pt x="601445" y="300723"/>
                </a:cubicBezTo>
                <a:close/>
              </a:path>
            </a:pathLst>
          </a:custGeom>
          <a:solidFill>
            <a:srgbClr val="FFFFFF"/>
          </a:solidFill>
          <a:ln w="15847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2E4E5EDA-CBE7-4A5E-99D3-D9C9E5B27497}"/>
              </a:ext>
            </a:extLst>
          </p:cNvPr>
          <p:cNvSpPr/>
          <p:nvPr/>
        </p:nvSpPr>
        <p:spPr>
          <a:xfrm>
            <a:off x="5776877" y="8895255"/>
            <a:ext cx="1165808" cy="1165808"/>
          </a:xfrm>
          <a:custGeom>
            <a:avLst/>
            <a:gdLst>
              <a:gd name="connsiteX0" fmla="*/ 291528 w 583056"/>
              <a:gd name="connsiteY0" fmla="*/ 0 h 583056"/>
              <a:gd name="connsiteX1" fmla="*/ 0 w 583056"/>
              <a:gd name="connsiteY1" fmla="*/ 291528 h 583056"/>
              <a:gd name="connsiteX2" fmla="*/ 291528 w 583056"/>
              <a:gd name="connsiteY2" fmla="*/ 583056 h 583056"/>
              <a:gd name="connsiteX3" fmla="*/ 583056 w 583056"/>
              <a:gd name="connsiteY3" fmla="*/ 291528 h 583056"/>
              <a:gd name="connsiteX4" fmla="*/ 291528 w 583056"/>
              <a:gd name="connsiteY4" fmla="*/ 0 h 583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056" h="583056">
                <a:moveTo>
                  <a:pt x="291528" y="0"/>
                </a:moveTo>
                <a:cubicBezTo>
                  <a:pt x="130466" y="0"/>
                  <a:pt x="0" y="130466"/>
                  <a:pt x="0" y="291528"/>
                </a:cubicBezTo>
                <a:cubicBezTo>
                  <a:pt x="0" y="452590"/>
                  <a:pt x="130466" y="583056"/>
                  <a:pt x="291528" y="583056"/>
                </a:cubicBezTo>
                <a:cubicBezTo>
                  <a:pt x="452590" y="583056"/>
                  <a:pt x="583056" y="452590"/>
                  <a:pt x="583056" y="291528"/>
                </a:cubicBezTo>
                <a:cubicBezTo>
                  <a:pt x="583056" y="130625"/>
                  <a:pt x="452590" y="0"/>
                  <a:pt x="291528" y="0"/>
                </a:cubicBezTo>
                <a:close/>
              </a:path>
            </a:pathLst>
          </a:custGeom>
          <a:solidFill>
            <a:srgbClr val="EEF1F2"/>
          </a:solidFill>
          <a:ln w="15847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82902FA8-A041-4E1F-9BD0-435DA7A52A51}"/>
              </a:ext>
            </a:extLst>
          </p:cNvPr>
          <p:cNvSpPr/>
          <p:nvPr/>
        </p:nvSpPr>
        <p:spPr>
          <a:xfrm>
            <a:off x="5526470" y="10555217"/>
            <a:ext cx="1666618" cy="1666618"/>
          </a:xfrm>
          <a:custGeom>
            <a:avLst/>
            <a:gdLst>
              <a:gd name="connsiteX0" fmla="*/ 833526 w 833526"/>
              <a:gd name="connsiteY0" fmla="*/ 416763 h 833526"/>
              <a:gd name="connsiteX1" fmla="*/ 416763 w 833526"/>
              <a:gd name="connsiteY1" fmla="*/ 833526 h 833526"/>
              <a:gd name="connsiteX2" fmla="*/ 0 w 833526"/>
              <a:gd name="connsiteY2" fmla="*/ 416763 h 833526"/>
              <a:gd name="connsiteX3" fmla="*/ 416763 w 833526"/>
              <a:gd name="connsiteY3" fmla="*/ 0 h 833526"/>
              <a:gd name="connsiteX4" fmla="*/ 833526 w 833526"/>
              <a:gd name="connsiteY4" fmla="*/ 416763 h 83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3526" h="833526">
                <a:moveTo>
                  <a:pt x="833526" y="416763"/>
                </a:moveTo>
                <a:cubicBezTo>
                  <a:pt x="833526" y="646935"/>
                  <a:pt x="646935" y="833526"/>
                  <a:pt x="416763" y="833526"/>
                </a:cubicBezTo>
                <a:cubicBezTo>
                  <a:pt x="186591" y="833526"/>
                  <a:pt x="0" y="646935"/>
                  <a:pt x="0" y="416763"/>
                </a:cubicBezTo>
                <a:cubicBezTo>
                  <a:pt x="0" y="186591"/>
                  <a:pt x="186591" y="0"/>
                  <a:pt x="416763" y="0"/>
                </a:cubicBezTo>
                <a:cubicBezTo>
                  <a:pt x="646935" y="0"/>
                  <a:pt x="833526" y="186591"/>
                  <a:pt x="833526" y="416763"/>
                </a:cubicBezTo>
                <a:close/>
              </a:path>
            </a:pathLst>
          </a:custGeom>
          <a:solidFill>
            <a:srgbClr val="065381"/>
          </a:solidFill>
          <a:ln w="15847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86FD3194-06AE-4A08-A232-91C9DE362AFC}"/>
              </a:ext>
            </a:extLst>
          </p:cNvPr>
          <p:cNvSpPr/>
          <p:nvPr/>
        </p:nvSpPr>
        <p:spPr>
          <a:xfrm>
            <a:off x="1824601" y="10554901"/>
            <a:ext cx="3904411" cy="1666618"/>
          </a:xfrm>
          <a:custGeom>
            <a:avLst/>
            <a:gdLst>
              <a:gd name="connsiteX0" fmla="*/ 416763 w 1952714"/>
              <a:gd name="connsiteY0" fmla="*/ 0 h 833526"/>
              <a:gd name="connsiteX1" fmla="*/ 1952715 w 1952714"/>
              <a:gd name="connsiteY1" fmla="*/ 0 h 833526"/>
              <a:gd name="connsiteX2" fmla="*/ 1745364 w 1952714"/>
              <a:gd name="connsiteY2" fmla="*/ 416763 h 833526"/>
              <a:gd name="connsiteX3" fmla="*/ 1952715 w 1952714"/>
              <a:gd name="connsiteY3" fmla="*/ 833526 h 833526"/>
              <a:gd name="connsiteX4" fmla="*/ 416763 w 1952714"/>
              <a:gd name="connsiteY4" fmla="*/ 833526 h 833526"/>
              <a:gd name="connsiteX5" fmla="*/ 0 w 1952714"/>
              <a:gd name="connsiteY5" fmla="*/ 416763 h 833526"/>
              <a:gd name="connsiteX6" fmla="*/ 0 w 1952714"/>
              <a:gd name="connsiteY6" fmla="*/ 416763 h 833526"/>
              <a:gd name="connsiteX7" fmla="*/ 416763 w 1952714"/>
              <a:gd name="connsiteY7" fmla="*/ 0 h 83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2714" h="833526">
                <a:moveTo>
                  <a:pt x="416763" y="0"/>
                </a:moveTo>
                <a:lnTo>
                  <a:pt x="1952715" y="0"/>
                </a:lnTo>
                <a:cubicBezTo>
                  <a:pt x="1826846" y="95433"/>
                  <a:pt x="1745364" y="246665"/>
                  <a:pt x="1745364" y="416763"/>
                </a:cubicBezTo>
                <a:cubicBezTo>
                  <a:pt x="1745364" y="586861"/>
                  <a:pt x="1826687" y="738094"/>
                  <a:pt x="1952715" y="833526"/>
                </a:cubicBezTo>
                <a:lnTo>
                  <a:pt x="416763" y="833526"/>
                </a:lnTo>
                <a:cubicBezTo>
                  <a:pt x="186584" y="833526"/>
                  <a:pt x="0" y="646942"/>
                  <a:pt x="0" y="416763"/>
                </a:cubicBezTo>
                <a:lnTo>
                  <a:pt x="0" y="416763"/>
                </a:lnTo>
                <a:cubicBezTo>
                  <a:pt x="0" y="186743"/>
                  <a:pt x="186584" y="0"/>
                  <a:pt x="416763" y="0"/>
                </a:cubicBezTo>
                <a:close/>
              </a:path>
            </a:pathLst>
          </a:custGeom>
          <a:solidFill>
            <a:srgbClr val="065381"/>
          </a:solidFill>
          <a:ln w="15847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D6FAB30C-1CB0-43FE-8193-B2C70D559331}"/>
              </a:ext>
            </a:extLst>
          </p:cNvPr>
          <p:cNvSpPr/>
          <p:nvPr/>
        </p:nvSpPr>
        <p:spPr>
          <a:xfrm>
            <a:off x="5758493" y="10787239"/>
            <a:ext cx="1202577" cy="1202577"/>
          </a:xfrm>
          <a:custGeom>
            <a:avLst/>
            <a:gdLst>
              <a:gd name="connsiteX0" fmla="*/ 601445 w 601445"/>
              <a:gd name="connsiteY0" fmla="*/ 300723 h 601445"/>
              <a:gd name="connsiteX1" fmla="*/ 300723 w 601445"/>
              <a:gd name="connsiteY1" fmla="*/ 601445 h 601445"/>
              <a:gd name="connsiteX2" fmla="*/ 0 w 601445"/>
              <a:gd name="connsiteY2" fmla="*/ 300723 h 601445"/>
              <a:gd name="connsiteX3" fmla="*/ 300723 w 601445"/>
              <a:gd name="connsiteY3" fmla="*/ 0 h 601445"/>
              <a:gd name="connsiteX4" fmla="*/ 601445 w 601445"/>
              <a:gd name="connsiteY4" fmla="*/ 300723 h 60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445" h="601445">
                <a:moveTo>
                  <a:pt x="601445" y="300723"/>
                </a:moveTo>
                <a:cubicBezTo>
                  <a:pt x="601445" y="466699"/>
                  <a:pt x="466857" y="601445"/>
                  <a:pt x="300723" y="601445"/>
                </a:cubicBezTo>
                <a:cubicBezTo>
                  <a:pt x="134588" y="601445"/>
                  <a:pt x="0" y="466857"/>
                  <a:pt x="0" y="300723"/>
                </a:cubicBezTo>
                <a:cubicBezTo>
                  <a:pt x="0" y="134588"/>
                  <a:pt x="134588" y="0"/>
                  <a:pt x="300723" y="0"/>
                </a:cubicBezTo>
                <a:cubicBezTo>
                  <a:pt x="466857" y="0"/>
                  <a:pt x="601445" y="134588"/>
                  <a:pt x="601445" y="300723"/>
                </a:cubicBezTo>
                <a:close/>
              </a:path>
            </a:pathLst>
          </a:custGeom>
          <a:solidFill>
            <a:srgbClr val="FFFFFF"/>
          </a:solidFill>
          <a:ln w="15847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96BAFE69-AD4A-4F48-9A7D-BAF06490D9C2}"/>
              </a:ext>
            </a:extLst>
          </p:cNvPr>
          <p:cNvSpPr/>
          <p:nvPr/>
        </p:nvSpPr>
        <p:spPr>
          <a:xfrm>
            <a:off x="5776877" y="10805622"/>
            <a:ext cx="1165808" cy="1165808"/>
          </a:xfrm>
          <a:custGeom>
            <a:avLst/>
            <a:gdLst>
              <a:gd name="connsiteX0" fmla="*/ 291528 w 583056"/>
              <a:gd name="connsiteY0" fmla="*/ 0 h 583056"/>
              <a:gd name="connsiteX1" fmla="*/ 0 w 583056"/>
              <a:gd name="connsiteY1" fmla="*/ 291528 h 583056"/>
              <a:gd name="connsiteX2" fmla="*/ 291528 w 583056"/>
              <a:gd name="connsiteY2" fmla="*/ 583056 h 583056"/>
              <a:gd name="connsiteX3" fmla="*/ 583056 w 583056"/>
              <a:gd name="connsiteY3" fmla="*/ 291528 h 583056"/>
              <a:gd name="connsiteX4" fmla="*/ 291528 w 583056"/>
              <a:gd name="connsiteY4" fmla="*/ 0 h 583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056" h="583056">
                <a:moveTo>
                  <a:pt x="291528" y="0"/>
                </a:moveTo>
                <a:cubicBezTo>
                  <a:pt x="130466" y="0"/>
                  <a:pt x="0" y="130467"/>
                  <a:pt x="0" y="291528"/>
                </a:cubicBezTo>
                <a:cubicBezTo>
                  <a:pt x="0" y="452590"/>
                  <a:pt x="130466" y="583056"/>
                  <a:pt x="291528" y="583056"/>
                </a:cubicBezTo>
                <a:cubicBezTo>
                  <a:pt x="452590" y="583056"/>
                  <a:pt x="583056" y="452590"/>
                  <a:pt x="583056" y="291528"/>
                </a:cubicBezTo>
                <a:cubicBezTo>
                  <a:pt x="583056" y="130467"/>
                  <a:pt x="452590" y="0"/>
                  <a:pt x="291528" y="0"/>
                </a:cubicBezTo>
                <a:close/>
              </a:path>
            </a:pathLst>
          </a:custGeom>
          <a:solidFill>
            <a:srgbClr val="EEF1F2"/>
          </a:solidFill>
          <a:ln w="15847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6617734D-27A6-4A8B-B6AA-1B4A03B1338A}"/>
              </a:ext>
            </a:extLst>
          </p:cNvPr>
          <p:cNvSpPr/>
          <p:nvPr/>
        </p:nvSpPr>
        <p:spPr>
          <a:xfrm>
            <a:off x="10197948" y="5573748"/>
            <a:ext cx="3981751" cy="3981751"/>
          </a:xfrm>
          <a:custGeom>
            <a:avLst/>
            <a:gdLst>
              <a:gd name="connsiteX0" fmla="*/ 1991395 w 1991394"/>
              <a:gd name="connsiteY0" fmla="*/ 995697 h 1991394"/>
              <a:gd name="connsiteX1" fmla="*/ 995698 w 1991394"/>
              <a:gd name="connsiteY1" fmla="*/ 1991395 h 1991394"/>
              <a:gd name="connsiteX2" fmla="*/ 0 w 1991394"/>
              <a:gd name="connsiteY2" fmla="*/ 995697 h 1991394"/>
              <a:gd name="connsiteX3" fmla="*/ 995698 w 1991394"/>
              <a:gd name="connsiteY3" fmla="*/ 0 h 1991394"/>
              <a:gd name="connsiteX4" fmla="*/ 1991395 w 1991394"/>
              <a:gd name="connsiteY4" fmla="*/ 995697 h 1991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1394" h="1991394">
                <a:moveTo>
                  <a:pt x="1991395" y="995697"/>
                </a:moveTo>
                <a:cubicBezTo>
                  <a:pt x="1991395" y="1545606"/>
                  <a:pt x="1545606" y="1991395"/>
                  <a:pt x="995698" y="1991395"/>
                </a:cubicBezTo>
                <a:cubicBezTo>
                  <a:pt x="445789" y="1991395"/>
                  <a:pt x="0" y="1545606"/>
                  <a:pt x="0" y="995697"/>
                </a:cubicBezTo>
                <a:cubicBezTo>
                  <a:pt x="0" y="445789"/>
                  <a:pt x="445789" y="0"/>
                  <a:pt x="995698" y="0"/>
                </a:cubicBezTo>
                <a:cubicBezTo>
                  <a:pt x="1545606" y="0"/>
                  <a:pt x="1991395" y="445789"/>
                  <a:pt x="1991395" y="995697"/>
                </a:cubicBezTo>
                <a:close/>
              </a:path>
            </a:pathLst>
          </a:custGeom>
          <a:solidFill>
            <a:srgbClr val="CCCCCC"/>
          </a:solidFill>
          <a:ln w="15847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53" name="Graphic 4">
            <a:extLst>
              <a:ext uri="{FF2B5EF4-FFF2-40B4-BE49-F238E27FC236}">
                <a16:creationId xmlns:a16="http://schemas.microsoft.com/office/drawing/2014/main" id="{F49AC5BB-832B-4824-B9A9-FCFED7021F48}"/>
              </a:ext>
            </a:extLst>
          </p:cNvPr>
          <p:cNvGrpSpPr/>
          <p:nvPr/>
        </p:nvGrpSpPr>
        <p:grpSpPr>
          <a:xfrm>
            <a:off x="10197948" y="5573748"/>
            <a:ext cx="3981751" cy="3981751"/>
            <a:chOff x="5100302" y="2786707"/>
            <a:chExt cx="1991394" cy="1991394"/>
          </a:xfrm>
        </p:grpSpPr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DE25F5C-7C42-43D1-ACD4-38882998C2CA}"/>
                </a:ext>
              </a:extLst>
            </p:cNvPr>
            <p:cNvSpPr/>
            <p:nvPr/>
          </p:nvSpPr>
          <p:spPr>
            <a:xfrm>
              <a:off x="5100302" y="2786707"/>
              <a:ext cx="1991394" cy="1991394"/>
            </a:xfrm>
            <a:custGeom>
              <a:avLst/>
              <a:gdLst>
                <a:gd name="connsiteX0" fmla="*/ 1991395 w 1991394"/>
                <a:gd name="connsiteY0" fmla="*/ 995697 h 1991394"/>
                <a:gd name="connsiteX1" fmla="*/ 995698 w 1991394"/>
                <a:gd name="connsiteY1" fmla="*/ 1991395 h 1991394"/>
                <a:gd name="connsiteX2" fmla="*/ 0 w 1991394"/>
                <a:gd name="connsiteY2" fmla="*/ 995697 h 1991394"/>
                <a:gd name="connsiteX3" fmla="*/ 995698 w 1991394"/>
                <a:gd name="connsiteY3" fmla="*/ 0 h 1991394"/>
                <a:gd name="connsiteX4" fmla="*/ 1991395 w 1991394"/>
                <a:gd name="connsiteY4" fmla="*/ 995697 h 1991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1394" h="1991394">
                  <a:moveTo>
                    <a:pt x="1991395" y="995697"/>
                  </a:moveTo>
                  <a:cubicBezTo>
                    <a:pt x="1991395" y="1545606"/>
                    <a:pt x="1545606" y="1991395"/>
                    <a:pt x="995698" y="1991395"/>
                  </a:cubicBezTo>
                  <a:cubicBezTo>
                    <a:pt x="445789" y="1991395"/>
                    <a:pt x="0" y="1545606"/>
                    <a:pt x="0" y="995697"/>
                  </a:cubicBezTo>
                  <a:cubicBezTo>
                    <a:pt x="0" y="445789"/>
                    <a:pt x="445789" y="0"/>
                    <a:pt x="995698" y="0"/>
                  </a:cubicBezTo>
                  <a:cubicBezTo>
                    <a:pt x="1545606" y="0"/>
                    <a:pt x="1991395" y="445789"/>
                    <a:pt x="1991395" y="995697"/>
                  </a:cubicBezTo>
                  <a:close/>
                </a:path>
              </a:pathLst>
            </a:custGeom>
            <a:solidFill>
              <a:srgbClr val="808080"/>
            </a:solidFill>
            <a:ln w="158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3F6F4DCA-2A93-4282-9147-C29B8DF7EB6A}"/>
                </a:ext>
              </a:extLst>
            </p:cNvPr>
            <p:cNvSpPr/>
            <p:nvPr/>
          </p:nvSpPr>
          <p:spPr>
            <a:xfrm>
              <a:off x="5106008" y="2792413"/>
              <a:ext cx="1979981" cy="1979981"/>
            </a:xfrm>
            <a:custGeom>
              <a:avLst/>
              <a:gdLst>
                <a:gd name="connsiteX0" fmla="*/ 1979981 w 1979981"/>
                <a:gd name="connsiteY0" fmla="*/ 989991 h 1979981"/>
                <a:gd name="connsiteX1" fmla="*/ 989991 w 1979981"/>
                <a:gd name="connsiteY1" fmla="*/ 1979981 h 1979981"/>
                <a:gd name="connsiteX2" fmla="*/ 0 w 1979981"/>
                <a:gd name="connsiteY2" fmla="*/ 989991 h 1979981"/>
                <a:gd name="connsiteX3" fmla="*/ 989991 w 1979981"/>
                <a:gd name="connsiteY3" fmla="*/ 0 h 1979981"/>
                <a:gd name="connsiteX4" fmla="*/ 1979981 w 1979981"/>
                <a:gd name="connsiteY4" fmla="*/ 989991 h 197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9981" h="1979981">
                  <a:moveTo>
                    <a:pt x="1979981" y="989991"/>
                  </a:moveTo>
                  <a:cubicBezTo>
                    <a:pt x="1979981" y="1536747"/>
                    <a:pt x="1536748" y="1979981"/>
                    <a:pt x="989991" y="1979981"/>
                  </a:cubicBezTo>
                  <a:cubicBezTo>
                    <a:pt x="443234" y="1979981"/>
                    <a:pt x="0" y="1536748"/>
                    <a:pt x="0" y="989991"/>
                  </a:cubicBezTo>
                  <a:cubicBezTo>
                    <a:pt x="0" y="443234"/>
                    <a:pt x="443234" y="0"/>
                    <a:pt x="989991" y="0"/>
                  </a:cubicBezTo>
                  <a:cubicBezTo>
                    <a:pt x="1536747" y="0"/>
                    <a:pt x="1979981" y="443234"/>
                    <a:pt x="1979981" y="989991"/>
                  </a:cubicBezTo>
                  <a:close/>
                </a:path>
              </a:pathLst>
            </a:custGeom>
            <a:solidFill>
              <a:srgbClr val="868686">
                <a:alpha val="95000"/>
              </a:srgbClr>
            </a:solidFill>
            <a:ln w="158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83953B40-ED6A-4690-8780-A9AAFF4A414D}"/>
                </a:ext>
              </a:extLst>
            </p:cNvPr>
            <p:cNvSpPr/>
            <p:nvPr/>
          </p:nvSpPr>
          <p:spPr>
            <a:xfrm>
              <a:off x="5111715" y="2798120"/>
              <a:ext cx="1968567" cy="1968567"/>
            </a:xfrm>
            <a:custGeom>
              <a:avLst/>
              <a:gdLst>
                <a:gd name="connsiteX0" fmla="*/ 1968567 w 1968567"/>
                <a:gd name="connsiteY0" fmla="*/ 984284 h 1968567"/>
                <a:gd name="connsiteX1" fmla="*/ 984284 w 1968567"/>
                <a:gd name="connsiteY1" fmla="*/ 1968567 h 1968567"/>
                <a:gd name="connsiteX2" fmla="*/ 0 w 1968567"/>
                <a:gd name="connsiteY2" fmla="*/ 984284 h 1968567"/>
                <a:gd name="connsiteX3" fmla="*/ 984284 w 1968567"/>
                <a:gd name="connsiteY3" fmla="*/ 0 h 1968567"/>
                <a:gd name="connsiteX4" fmla="*/ 1968567 w 1968567"/>
                <a:gd name="connsiteY4" fmla="*/ 984284 h 196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567" h="1968567">
                  <a:moveTo>
                    <a:pt x="1968567" y="984284"/>
                  </a:moveTo>
                  <a:cubicBezTo>
                    <a:pt x="1968567" y="1527888"/>
                    <a:pt x="1527888" y="1968567"/>
                    <a:pt x="984284" y="1968567"/>
                  </a:cubicBezTo>
                  <a:cubicBezTo>
                    <a:pt x="440679" y="1968567"/>
                    <a:pt x="0" y="1527888"/>
                    <a:pt x="0" y="984284"/>
                  </a:cubicBezTo>
                  <a:cubicBezTo>
                    <a:pt x="0" y="440679"/>
                    <a:pt x="440679" y="0"/>
                    <a:pt x="984284" y="0"/>
                  </a:cubicBezTo>
                  <a:cubicBezTo>
                    <a:pt x="1527888" y="0"/>
                    <a:pt x="1968567" y="440679"/>
                    <a:pt x="1968567" y="984284"/>
                  </a:cubicBezTo>
                  <a:close/>
                </a:path>
              </a:pathLst>
            </a:custGeom>
            <a:solidFill>
              <a:srgbClr val="8C8C8C">
                <a:alpha val="90000"/>
              </a:srgbClr>
            </a:solidFill>
            <a:ln w="158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4E252B6D-B4E2-430F-A2E8-12ED4B636249}"/>
                </a:ext>
              </a:extLst>
            </p:cNvPr>
            <p:cNvSpPr/>
            <p:nvPr/>
          </p:nvSpPr>
          <p:spPr>
            <a:xfrm>
              <a:off x="5117422" y="2803827"/>
              <a:ext cx="1957153" cy="1957153"/>
            </a:xfrm>
            <a:custGeom>
              <a:avLst/>
              <a:gdLst>
                <a:gd name="connsiteX0" fmla="*/ 1957154 w 1957153"/>
                <a:gd name="connsiteY0" fmla="*/ 978577 h 1957153"/>
                <a:gd name="connsiteX1" fmla="*/ 978577 w 1957153"/>
                <a:gd name="connsiteY1" fmla="*/ 1957154 h 1957153"/>
                <a:gd name="connsiteX2" fmla="*/ 0 w 1957153"/>
                <a:gd name="connsiteY2" fmla="*/ 978577 h 1957153"/>
                <a:gd name="connsiteX3" fmla="*/ 978577 w 1957153"/>
                <a:gd name="connsiteY3" fmla="*/ 0 h 1957153"/>
                <a:gd name="connsiteX4" fmla="*/ 1957154 w 1957153"/>
                <a:gd name="connsiteY4" fmla="*/ 978577 h 195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7153" h="1957153">
                  <a:moveTo>
                    <a:pt x="1957154" y="978577"/>
                  </a:moveTo>
                  <a:cubicBezTo>
                    <a:pt x="1957154" y="1519030"/>
                    <a:pt x="1519030" y="1957154"/>
                    <a:pt x="978577" y="1957154"/>
                  </a:cubicBezTo>
                  <a:cubicBezTo>
                    <a:pt x="438124" y="1957154"/>
                    <a:pt x="0" y="1519030"/>
                    <a:pt x="0" y="978577"/>
                  </a:cubicBezTo>
                  <a:cubicBezTo>
                    <a:pt x="0" y="438124"/>
                    <a:pt x="438123" y="0"/>
                    <a:pt x="978577" y="0"/>
                  </a:cubicBezTo>
                  <a:cubicBezTo>
                    <a:pt x="1519030" y="0"/>
                    <a:pt x="1957154" y="438124"/>
                    <a:pt x="1957154" y="978577"/>
                  </a:cubicBezTo>
                  <a:close/>
                </a:path>
              </a:pathLst>
            </a:custGeom>
            <a:solidFill>
              <a:srgbClr val="929292">
                <a:alpha val="86000"/>
              </a:srgbClr>
            </a:solidFill>
            <a:ln w="158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CBC35498-006C-4D51-BE46-7EDE5D5D6E1E}"/>
                </a:ext>
              </a:extLst>
            </p:cNvPr>
            <p:cNvSpPr/>
            <p:nvPr/>
          </p:nvSpPr>
          <p:spPr>
            <a:xfrm>
              <a:off x="5123129" y="2809534"/>
              <a:ext cx="1945739" cy="1945739"/>
            </a:xfrm>
            <a:custGeom>
              <a:avLst/>
              <a:gdLst>
                <a:gd name="connsiteX0" fmla="*/ 1945740 w 1945739"/>
                <a:gd name="connsiteY0" fmla="*/ 972870 h 1945739"/>
                <a:gd name="connsiteX1" fmla="*/ 972870 w 1945739"/>
                <a:gd name="connsiteY1" fmla="*/ 1945740 h 1945739"/>
                <a:gd name="connsiteX2" fmla="*/ 0 w 1945739"/>
                <a:gd name="connsiteY2" fmla="*/ 972870 h 1945739"/>
                <a:gd name="connsiteX3" fmla="*/ 972870 w 1945739"/>
                <a:gd name="connsiteY3" fmla="*/ 0 h 1945739"/>
                <a:gd name="connsiteX4" fmla="*/ 1945740 w 1945739"/>
                <a:gd name="connsiteY4" fmla="*/ 972870 h 1945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5739" h="1945739">
                  <a:moveTo>
                    <a:pt x="1945740" y="972870"/>
                  </a:moveTo>
                  <a:cubicBezTo>
                    <a:pt x="1945740" y="1510171"/>
                    <a:pt x="1510171" y="1945740"/>
                    <a:pt x="972870" y="1945740"/>
                  </a:cubicBezTo>
                  <a:cubicBezTo>
                    <a:pt x="435569" y="1945740"/>
                    <a:pt x="0" y="1510171"/>
                    <a:pt x="0" y="972870"/>
                  </a:cubicBezTo>
                  <a:cubicBezTo>
                    <a:pt x="0" y="435569"/>
                    <a:pt x="435569" y="0"/>
                    <a:pt x="972870" y="0"/>
                  </a:cubicBezTo>
                  <a:cubicBezTo>
                    <a:pt x="1510171" y="0"/>
                    <a:pt x="1945740" y="435569"/>
                    <a:pt x="1945740" y="972870"/>
                  </a:cubicBezTo>
                  <a:close/>
                </a:path>
              </a:pathLst>
            </a:custGeom>
            <a:solidFill>
              <a:srgbClr val="989898">
                <a:alpha val="81000"/>
              </a:srgbClr>
            </a:solidFill>
            <a:ln w="158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83EA69A9-67E0-4A88-8DE2-5A960E8D1103}"/>
                </a:ext>
              </a:extLst>
            </p:cNvPr>
            <p:cNvSpPr/>
            <p:nvPr/>
          </p:nvSpPr>
          <p:spPr>
            <a:xfrm>
              <a:off x="5128836" y="2815241"/>
              <a:ext cx="1934325" cy="1934325"/>
            </a:xfrm>
            <a:custGeom>
              <a:avLst/>
              <a:gdLst>
                <a:gd name="connsiteX0" fmla="*/ 1934326 w 1934325"/>
                <a:gd name="connsiteY0" fmla="*/ 967163 h 1934325"/>
                <a:gd name="connsiteX1" fmla="*/ 967163 w 1934325"/>
                <a:gd name="connsiteY1" fmla="*/ 1934326 h 1934325"/>
                <a:gd name="connsiteX2" fmla="*/ 0 w 1934325"/>
                <a:gd name="connsiteY2" fmla="*/ 967163 h 1934325"/>
                <a:gd name="connsiteX3" fmla="*/ 967163 w 1934325"/>
                <a:gd name="connsiteY3" fmla="*/ 0 h 1934325"/>
                <a:gd name="connsiteX4" fmla="*/ 1934326 w 1934325"/>
                <a:gd name="connsiteY4" fmla="*/ 967163 h 193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4325" h="1934325">
                  <a:moveTo>
                    <a:pt x="1934326" y="967163"/>
                  </a:moveTo>
                  <a:cubicBezTo>
                    <a:pt x="1934326" y="1501312"/>
                    <a:pt x="1501313" y="1934326"/>
                    <a:pt x="967163" y="1934326"/>
                  </a:cubicBezTo>
                  <a:cubicBezTo>
                    <a:pt x="433014" y="1934326"/>
                    <a:pt x="0" y="1501313"/>
                    <a:pt x="0" y="967163"/>
                  </a:cubicBezTo>
                  <a:cubicBezTo>
                    <a:pt x="0" y="433014"/>
                    <a:pt x="433013" y="0"/>
                    <a:pt x="967163" y="0"/>
                  </a:cubicBezTo>
                  <a:cubicBezTo>
                    <a:pt x="1501312" y="0"/>
                    <a:pt x="1934326" y="433014"/>
                    <a:pt x="1934326" y="967163"/>
                  </a:cubicBezTo>
                  <a:close/>
                </a:path>
              </a:pathLst>
            </a:custGeom>
            <a:solidFill>
              <a:srgbClr val="9E9E9E">
                <a:alpha val="76000"/>
              </a:srgbClr>
            </a:solidFill>
            <a:ln w="158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CBEAB0F-958F-4C5A-B571-209A089023EE}"/>
                </a:ext>
              </a:extLst>
            </p:cNvPr>
            <p:cNvSpPr/>
            <p:nvPr/>
          </p:nvSpPr>
          <p:spPr>
            <a:xfrm>
              <a:off x="5134543" y="2820948"/>
              <a:ext cx="1922912" cy="1922912"/>
            </a:xfrm>
            <a:custGeom>
              <a:avLst/>
              <a:gdLst>
                <a:gd name="connsiteX0" fmla="*/ 1922912 w 1922912"/>
                <a:gd name="connsiteY0" fmla="*/ 961456 h 1922912"/>
                <a:gd name="connsiteX1" fmla="*/ 961456 w 1922912"/>
                <a:gd name="connsiteY1" fmla="*/ 1922912 h 1922912"/>
                <a:gd name="connsiteX2" fmla="*/ 0 w 1922912"/>
                <a:gd name="connsiteY2" fmla="*/ 961456 h 1922912"/>
                <a:gd name="connsiteX3" fmla="*/ 961456 w 1922912"/>
                <a:gd name="connsiteY3" fmla="*/ 0 h 1922912"/>
                <a:gd name="connsiteX4" fmla="*/ 1922912 w 1922912"/>
                <a:gd name="connsiteY4" fmla="*/ 961456 h 192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2912" h="1922912">
                  <a:moveTo>
                    <a:pt x="1922912" y="961456"/>
                  </a:moveTo>
                  <a:cubicBezTo>
                    <a:pt x="1922912" y="1492453"/>
                    <a:pt x="1492453" y="1922912"/>
                    <a:pt x="961456" y="1922912"/>
                  </a:cubicBezTo>
                  <a:cubicBezTo>
                    <a:pt x="430459" y="1922912"/>
                    <a:pt x="0" y="1492453"/>
                    <a:pt x="0" y="961456"/>
                  </a:cubicBezTo>
                  <a:cubicBezTo>
                    <a:pt x="0" y="430459"/>
                    <a:pt x="430459" y="0"/>
                    <a:pt x="961456" y="0"/>
                  </a:cubicBezTo>
                  <a:cubicBezTo>
                    <a:pt x="1492453" y="0"/>
                    <a:pt x="1922912" y="430459"/>
                    <a:pt x="1922912" y="961456"/>
                  </a:cubicBezTo>
                  <a:close/>
                </a:path>
              </a:pathLst>
            </a:custGeom>
            <a:solidFill>
              <a:srgbClr val="A4A4A4">
                <a:alpha val="71000"/>
              </a:srgbClr>
            </a:solidFill>
            <a:ln w="158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3F6E1BB2-3FB0-4AB2-8A5D-591F5FBA344D}"/>
                </a:ext>
              </a:extLst>
            </p:cNvPr>
            <p:cNvSpPr/>
            <p:nvPr/>
          </p:nvSpPr>
          <p:spPr>
            <a:xfrm>
              <a:off x="5140250" y="2826655"/>
              <a:ext cx="1911498" cy="1911498"/>
            </a:xfrm>
            <a:custGeom>
              <a:avLst/>
              <a:gdLst>
                <a:gd name="connsiteX0" fmla="*/ 1911498 w 1911498"/>
                <a:gd name="connsiteY0" fmla="*/ 955749 h 1911498"/>
                <a:gd name="connsiteX1" fmla="*/ 955749 w 1911498"/>
                <a:gd name="connsiteY1" fmla="*/ 1911498 h 1911498"/>
                <a:gd name="connsiteX2" fmla="*/ 0 w 1911498"/>
                <a:gd name="connsiteY2" fmla="*/ 955749 h 1911498"/>
                <a:gd name="connsiteX3" fmla="*/ 955749 w 1911498"/>
                <a:gd name="connsiteY3" fmla="*/ 0 h 1911498"/>
                <a:gd name="connsiteX4" fmla="*/ 1911498 w 1911498"/>
                <a:gd name="connsiteY4" fmla="*/ 955749 h 19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498" h="1911498">
                  <a:moveTo>
                    <a:pt x="1911498" y="955749"/>
                  </a:moveTo>
                  <a:cubicBezTo>
                    <a:pt x="1911498" y="1483595"/>
                    <a:pt x="1483595" y="1911498"/>
                    <a:pt x="955749" y="1911498"/>
                  </a:cubicBezTo>
                  <a:cubicBezTo>
                    <a:pt x="427904" y="1911498"/>
                    <a:pt x="0" y="1483595"/>
                    <a:pt x="0" y="955749"/>
                  </a:cubicBezTo>
                  <a:cubicBezTo>
                    <a:pt x="0" y="427904"/>
                    <a:pt x="427904" y="0"/>
                    <a:pt x="955749" y="0"/>
                  </a:cubicBezTo>
                  <a:cubicBezTo>
                    <a:pt x="1483595" y="0"/>
                    <a:pt x="1911498" y="427904"/>
                    <a:pt x="1911498" y="955749"/>
                  </a:cubicBezTo>
                  <a:close/>
                </a:path>
              </a:pathLst>
            </a:custGeom>
            <a:solidFill>
              <a:srgbClr val="AAAAAA">
                <a:alpha val="67000"/>
              </a:srgbClr>
            </a:solidFill>
            <a:ln w="158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44A0C75-B72A-4043-B463-BD1670776A45}"/>
                </a:ext>
              </a:extLst>
            </p:cNvPr>
            <p:cNvSpPr/>
            <p:nvPr/>
          </p:nvSpPr>
          <p:spPr>
            <a:xfrm>
              <a:off x="5146115" y="2832520"/>
              <a:ext cx="1899767" cy="1899767"/>
            </a:xfrm>
            <a:custGeom>
              <a:avLst/>
              <a:gdLst>
                <a:gd name="connsiteX0" fmla="*/ 1899768 w 1899767"/>
                <a:gd name="connsiteY0" fmla="*/ 949884 h 1899767"/>
                <a:gd name="connsiteX1" fmla="*/ 949884 w 1899767"/>
                <a:gd name="connsiteY1" fmla="*/ 1899768 h 1899767"/>
                <a:gd name="connsiteX2" fmla="*/ 0 w 1899767"/>
                <a:gd name="connsiteY2" fmla="*/ 949884 h 1899767"/>
                <a:gd name="connsiteX3" fmla="*/ 949884 w 1899767"/>
                <a:gd name="connsiteY3" fmla="*/ 0 h 1899767"/>
                <a:gd name="connsiteX4" fmla="*/ 1899768 w 1899767"/>
                <a:gd name="connsiteY4" fmla="*/ 949884 h 1899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9767" h="1899767">
                  <a:moveTo>
                    <a:pt x="1899768" y="949884"/>
                  </a:moveTo>
                  <a:cubicBezTo>
                    <a:pt x="1899768" y="1474490"/>
                    <a:pt x="1474490" y="1899768"/>
                    <a:pt x="949884" y="1899768"/>
                  </a:cubicBezTo>
                  <a:cubicBezTo>
                    <a:pt x="425278" y="1899768"/>
                    <a:pt x="0" y="1474490"/>
                    <a:pt x="0" y="949884"/>
                  </a:cubicBezTo>
                  <a:cubicBezTo>
                    <a:pt x="0" y="425278"/>
                    <a:pt x="425277" y="0"/>
                    <a:pt x="949884" y="0"/>
                  </a:cubicBezTo>
                  <a:cubicBezTo>
                    <a:pt x="1474490" y="0"/>
                    <a:pt x="1899768" y="425278"/>
                    <a:pt x="1899768" y="949884"/>
                  </a:cubicBezTo>
                  <a:close/>
                </a:path>
              </a:pathLst>
            </a:custGeom>
            <a:solidFill>
              <a:srgbClr val="B0B0B0">
                <a:alpha val="62000"/>
              </a:srgbClr>
            </a:solidFill>
            <a:ln w="158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158C713F-A882-4F98-A1CE-6C8530982A58}"/>
                </a:ext>
              </a:extLst>
            </p:cNvPr>
            <p:cNvSpPr/>
            <p:nvPr/>
          </p:nvSpPr>
          <p:spPr>
            <a:xfrm>
              <a:off x="5151822" y="2838227"/>
              <a:ext cx="1888353" cy="1888353"/>
            </a:xfrm>
            <a:custGeom>
              <a:avLst/>
              <a:gdLst>
                <a:gd name="connsiteX0" fmla="*/ 1888354 w 1888353"/>
                <a:gd name="connsiteY0" fmla="*/ 944177 h 1888353"/>
                <a:gd name="connsiteX1" fmla="*/ 944177 w 1888353"/>
                <a:gd name="connsiteY1" fmla="*/ 1888353 h 1888353"/>
                <a:gd name="connsiteX2" fmla="*/ 0 w 1888353"/>
                <a:gd name="connsiteY2" fmla="*/ 944177 h 1888353"/>
                <a:gd name="connsiteX3" fmla="*/ 944177 w 1888353"/>
                <a:gd name="connsiteY3" fmla="*/ 0 h 1888353"/>
                <a:gd name="connsiteX4" fmla="*/ 1888354 w 1888353"/>
                <a:gd name="connsiteY4" fmla="*/ 944177 h 188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8353" h="1888353">
                  <a:moveTo>
                    <a:pt x="1888354" y="944177"/>
                  </a:moveTo>
                  <a:cubicBezTo>
                    <a:pt x="1888354" y="1465631"/>
                    <a:pt x="1465631" y="1888353"/>
                    <a:pt x="944177" y="1888353"/>
                  </a:cubicBezTo>
                  <a:cubicBezTo>
                    <a:pt x="422722" y="1888353"/>
                    <a:pt x="0" y="1465631"/>
                    <a:pt x="0" y="944177"/>
                  </a:cubicBezTo>
                  <a:cubicBezTo>
                    <a:pt x="0" y="422722"/>
                    <a:pt x="422722" y="0"/>
                    <a:pt x="944177" y="0"/>
                  </a:cubicBezTo>
                  <a:cubicBezTo>
                    <a:pt x="1465631" y="0"/>
                    <a:pt x="1888354" y="422722"/>
                    <a:pt x="1888354" y="944177"/>
                  </a:cubicBezTo>
                  <a:close/>
                </a:path>
              </a:pathLst>
            </a:custGeom>
            <a:solidFill>
              <a:srgbClr val="B6B6B6">
                <a:alpha val="57000"/>
              </a:srgbClr>
            </a:solidFill>
            <a:ln w="158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7672C57-9209-41F3-BA40-F9014F39286B}"/>
                </a:ext>
              </a:extLst>
            </p:cNvPr>
            <p:cNvSpPr/>
            <p:nvPr/>
          </p:nvSpPr>
          <p:spPr>
            <a:xfrm>
              <a:off x="5157529" y="2843934"/>
              <a:ext cx="1876939" cy="1876939"/>
            </a:xfrm>
            <a:custGeom>
              <a:avLst/>
              <a:gdLst>
                <a:gd name="connsiteX0" fmla="*/ 1876940 w 1876939"/>
                <a:gd name="connsiteY0" fmla="*/ 938470 h 1876939"/>
                <a:gd name="connsiteX1" fmla="*/ 938470 w 1876939"/>
                <a:gd name="connsiteY1" fmla="*/ 1876940 h 1876939"/>
                <a:gd name="connsiteX2" fmla="*/ 0 w 1876939"/>
                <a:gd name="connsiteY2" fmla="*/ 938470 h 1876939"/>
                <a:gd name="connsiteX3" fmla="*/ 938470 w 1876939"/>
                <a:gd name="connsiteY3" fmla="*/ 0 h 1876939"/>
                <a:gd name="connsiteX4" fmla="*/ 1876940 w 1876939"/>
                <a:gd name="connsiteY4" fmla="*/ 938470 h 1876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6939" h="1876939">
                  <a:moveTo>
                    <a:pt x="1876940" y="938470"/>
                  </a:moveTo>
                  <a:cubicBezTo>
                    <a:pt x="1876940" y="1456772"/>
                    <a:pt x="1456773" y="1876940"/>
                    <a:pt x="938470" y="1876940"/>
                  </a:cubicBezTo>
                  <a:cubicBezTo>
                    <a:pt x="420167" y="1876940"/>
                    <a:pt x="0" y="1456773"/>
                    <a:pt x="0" y="938470"/>
                  </a:cubicBezTo>
                  <a:cubicBezTo>
                    <a:pt x="0" y="420168"/>
                    <a:pt x="420167" y="0"/>
                    <a:pt x="938470" y="0"/>
                  </a:cubicBezTo>
                  <a:cubicBezTo>
                    <a:pt x="1456772" y="0"/>
                    <a:pt x="1876940" y="420168"/>
                    <a:pt x="1876940" y="938470"/>
                  </a:cubicBezTo>
                  <a:close/>
                </a:path>
              </a:pathLst>
            </a:custGeom>
            <a:solidFill>
              <a:srgbClr val="BCBCBC">
                <a:alpha val="52000"/>
              </a:srgbClr>
            </a:solidFill>
            <a:ln w="158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6A64B61-341C-458B-9E48-7289C28B05E6}"/>
                </a:ext>
              </a:extLst>
            </p:cNvPr>
            <p:cNvSpPr/>
            <p:nvPr/>
          </p:nvSpPr>
          <p:spPr>
            <a:xfrm>
              <a:off x="5163236" y="2849641"/>
              <a:ext cx="1865525" cy="1865525"/>
            </a:xfrm>
            <a:custGeom>
              <a:avLst/>
              <a:gdLst>
                <a:gd name="connsiteX0" fmla="*/ 1865526 w 1865525"/>
                <a:gd name="connsiteY0" fmla="*/ 932763 h 1865525"/>
                <a:gd name="connsiteX1" fmla="*/ 932763 w 1865525"/>
                <a:gd name="connsiteY1" fmla="*/ 1865526 h 1865525"/>
                <a:gd name="connsiteX2" fmla="*/ 0 w 1865525"/>
                <a:gd name="connsiteY2" fmla="*/ 932763 h 1865525"/>
                <a:gd name="connsiteX3" fmla="*/ 932763 w 1865525"/>
                <a:gd name="connsiteY3" fmla="*/ 0 h 1865525"/>
                <a:gd name="connsiteX4" fmla="*/ 1865526 w 1865525"/>
                <a:gd name="connsiteY4" fmla="*/ 932763 h 186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5525" h="1865525">
                  <a:moveTo>
                    <a:pt x="1865526" y="932763"/>
                  </a:moveTo>
                  <a:cubicBezTo>
                    <a:pt x="1865526" y="1447914"/>
                    <a:pt x="1447914" y="1865526"/>
                    <a:pt x="932763" y="1865526"/>
                  </a:cubicBezTo>
                  <a:cubicBezTo>
                    <a:pt x="417612" y="1865526"/>
                    <a:pt x="0" y="1447914"/>
                    <a:pt x="0" y="932763"/>
                  </a:cubicBezTo>
                  <a:cubicBezTo>
                    <a:pt x="0" y="417612"/>
                    <a:pt x="417612" y="0"/>
                    <a:pt x="932763" y="0"/>
                  </a:cubicBezTo>
                  <a:cubicBezTo>
                    <a:pt x="1447914" y="0"/>
                    <a:pt x="1865526" y="417612"/>
                    <a:pt x="1865526" y="932763"/>
                  </a:cubicBezTo>
                  <a:close/>
                </a:path>
              </a:pathLst>
            </a:custGeom>
            <a:solidFill>
              <a:srgbClr val="C3C3C3">
                <a:alpha val="48000"/>
              </a:srgbClr>
            </a:solidFill>
            <a:ln w="158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F2BDA8A-6E3B-4489-9E48-63748BDAAB48}"/>
                </a:ext>
              </a:extLst>
            </p:cNvPr>
            <p:cNvSpPr/>
            <p:nvPr/>
          </p:nvSpPr>
          <p:spPr>
            <a:xfrm>
              <a:off x="5168943" y="2855348"/>
              <a:ext cx="1854112" cy="1854112"/>
            </a:xfrm>
            <a:custGeom>
              <a:avLst/>
              <a:gdLst>
                <a:gd name="connsiteX0" fmla="*/ 1854112 w 1854112"/>
                <a:gd name="connsiteY0" fmla="*/ 927056 h 1854112"/>
                <a:gd name="connsiteX1" fmla="*/ 927056 w 1854112"/>
                <a:gd name="connsiteY1" fmla="*/ 1854112 h 1854112"/>
                <a:gd name="connsiteX2" fmla="*/ 0 w 1854112"/>
                <a:gd name="connsiteY2" fmla="*/ 927056 h 1854112"/>
                <a:gd name="connsiteX3" fmla="*/ 927056 w 1854112"/>
                <a:gd name="connsiteY3" fmla="*/ 0 h 1854112"/>
                <a:gd name="connsiteX4" fmla="*/ 1854112 w 1854112"/>
                <a:gd name="connsiteY4" fmla="*/ 927056 h 185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4112" h="1854112">
                  <a:moveTo>
                    <a:pt x="1854112" y="927056"/>
                  </a:moveTo>
                  <a:cubicBezTo>
                    <a:pt x="1854112" y="1439055"/>
                    <a:pt x="1439055" y="1854112"/>
                    <a:pt x="927056" y="1854112"/>
                  </a:cubicBezTo>
                  <a:cubicBezTo>
                    <a:pt x="415057" y="1854112"/>
                    <a:pt x="0" y="1439055"/>
                    <a:pt x="0" y="927056"/>
                  </a:cubicBezTo>
                  <a:cubicBezTo>
                    <a:pt x="0" y="415057"/>
                    <a:pt x="415057" y="0"/>
                    <a:pt x="927056" y="0"/>
                  </a:cubicBezTo>
                  <a:cubicBezTo>
                    <a:pt x="1439055" y="0"/>
                    <a:pt x="1854112" y="415057"/>
                    <a:pt x="1854112" y="927056"/>
                  </a:cubicBezTo>
                  <a:close/>
                </a:path>
              </a:pathLst>
            </a:custGeom>
            <a:solidFill>
              <a:srgbClr val="C9C9C9">
                <a:alpha val="43000"/>
              </a:srgbClr>
            </a:solidFill>
            <a:ln w="158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33AA9129-9060-44C4-8A24-1084B3809BDD}"/>
                </a:ext>
              </a:extLst>
            </p:cNvPr>
            <p:cNvSpPr/>
            <p:nvPr/>
          </p:nvSpPr>
          <p:spPr>
            <a:xfrm>
              <a:off x="5174650" y="2861055"/>
              <a:ext cx="1842698" cy="1842698"/>
            </a:xfrm>
            <a:custGeom>
              <a:avLst/>
              <a:gdLst>
                <a:gd name="connsiteX0" fmla="*/ 1842698 w 1842698"/>
                <a:gd name="connsiteY0" fmla="*/ 921349 h 1842698"/>
                <a:gd name="connsiteX1" fmla="*/ 921349 w 1842698"/>
                <a:gd name="connsiteY1" fmla="*/ 1842698 h 1842698"/>
                <a:gd name="connsiteX2" fmla="*/ 0 w 1842698"/>
                <a:gd name="connsiteY2" fmla="*/ 921349 h 1842698"/>
                <a:gd name="connsiteX3" fmla="*/ 921349 w 1842698"/>
                <a:gd name="connsiteY3" fmla="*/ 0 h 1842698"/>
                <a:gd name="connsiteX4" fmla="*/ 1842698 w 1842698"/>
                <a:gd name="connsiteY4" fmla="*/ 921349 h 184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2698" h="1842698">
                  <a:moveTo>
                    <a:pt x="1842698" y="921349"/>
                  </a:moveTo>
                  <a:cubicBezTo>
                    <a:pt x="1842698" y="1430196"/>
                    <a:pt x="1430196" y="1842698"/>
                    <a:pt x="921349" y="1842698"/>
                  </a:cubicBezTo>
                  <a:cubicBezTo>
                    <a:pt x="412502" y="1842698"/>
                    <a:pt x="0" y="1430196"/>
                    <a:pt x="0" y="921349"/>
                  </a:cubicBezTo>
                  <a:cubicBezTo>
                    <a:pt x="0" y="412502"/>
                    <a:pt x="412502" y="0"/>
                    <a:pt x="921349" y="0"/>
                  </a:cubicBezTo>
                  <a:cubicBezTo>
                    <a:pt x="1430196" y="0"/>
                    <a:pt x="1842698" y="412502"/>
                    <a:pt x="1842698" y="921349"/>
                  </a:cubicBezTo>
                  <a:close/>
                </a:path>
              </a:pathLst>
            </a:custGeom>
            <a:solidFill>
              <a:srgbClr val="CFCFCF">
                <a:alpha val="38000"/>
              </a:srgbClr>
            </a:solidFill>
            <a:ln w="158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E692189-570C-479E-A878-596E01DB2F8B}"/>
                </a:ext>
              </a:extLst>
            </p:cNvPr>
            <p:cNvSpPr/>
            <p:nvPr/>
          </p:nvSpPr>
          <p:spPr>
            <a:xfrm>
              <a:off x="5180357" y="2866762"/>
              <a:ext cx="1831284" cy="1831284"/>
            </a:xfrm>
            <a:custGeom>
              <a:avLst/>
              <a:gdLst>
                <a:gd name="connsiteX0" fmla="*/ 1831285 w 1831284"/>
                <a:gd name="connsiteY0" fmla="*/ 915642 h 1831284"/>
                <a:gd name="connsiteX1" fmla="*/ 915642 w 1831284"/>
                <a:gd name="connsiteY1" fmla="*/ 1831285 h 1831284"/>
                <a:gd name="connsiteX2" fmla="*/ 0 w 1831284"/>
                <a:gd name="connsiteY2" fmla="*/ 915642 h 1831284"/>
                <a:gd name="connsiteX3" fmla="*/ 915642 w 1831284"/>
                <a:gd name="connsiteY3" fmla="*/ 0 h 1831284"/>
                <a:gd name="connsiteX4" fmla="*/ 1831285 w 1831284"/>
                <a:gd name="connsiteY4" fmla="*/ 915642 h 183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284" h="1831284">
                  <a:moveTo>
                    <a:pt x="1831285" y="915642"/>
                  </a:moveTo>
                  <a:cubicBezTo>
                    <a:pt x="1831285" y="1421337"/>
                    <a:pt x="1421337" y="1831285"/>
                    <a:pt x="915642" y="1831285"/>
                  </a:cubicBezTo>
                  <a:cubicBezTo>
                    <a:pt x="409947" y="1831285"/>
                    <a:pt x="0" y="1421337"/>
                    <a:pt x="0" y="915642"/>
                  </a:cubicBezTo>
                  <a:cubicBezTo>
                    <a:pt x="0" y="409947"/>
                    <a:pt x="409947" y="0"/>
                    <a:pt x="915642" y="0"/>
                  </a:cubicBezTo>
                  <a:cubicBezTo>
                    <a:pt x="1421337" y="0"/>
                    <a:pt x="1831285" y="409947"/>
                    <a:pt x="1831285" y="915642"/>
                  </a:cubicBezTo>
                  <a:close/>
                </a:path>
              </a:pathLst>
            </a:custGeom>
            <a:solidFill>
              <a:srgbClr val="D5D5D5">
                <a:alpha val="33000"/>
              </a:srgbClr>
            </a:solidFill>
            <a:ln w="158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B154F478-2021-43F4-A663-BC3E27DFE6F8}"/>
                </a:ext>
              </a:extLst>
            </p:cNvPr>
            <p:cNvSpPr/>
            <p:nvPr/>
          </p:nvSpPr>
          <p:spPr>
            <a:xfrm>
              <a:off x="5186064" y="2872469"/>
              <a:ext cx="1819870" cy="1819870"/>
            </a:xfrm>
            <a:custGeom>
              <a:avLst/>
              <a:gdLst>
                <a:gd name="connsiteX0" fmla="*/ 1819871 w 1819870"/>
                <a:gd name="connsiteY0" fmla="*/ 909935 h 1819870"/>
                <a:gd name="connsiteX1" fmla="*/ 909935 w 1819870"/>
                <a:gd name="connsiteY1" fmla="*/ 1819870 h 1819870"/>
                <a:gd name="connsiteX2" fmla="*/ 0 w 1819870"/>
                <a:gd name="connsiteY2" fmla="*/ 909935 h 1819870"/>
                <a:gd name="connsiteX3" fmla="*/ 909935 w 1819870"/>
                <a:gd name="connsiteY3" fmla="*/ 0 h 1819870"/>
                <a:gd name="connsiteX4" fmla="*/ 1819871 w 1819870"/>
                <a:gd name="connsiteY4" fmla="*/ 909935 h 1819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870" h="1819870">
                  <a:moveTo>
                    <a:pt x="1819871" y="909935"/>
                  </a:moveTo>
                  <a:cubicBezTo>
                    <a:pt x="1819871" y="1412479"/>
                    <a:pt x="1412479" y="1819870"/>
                    <a:pt x="909935" y="1819870"/>
                  </a:cubicBezTo>
                  <a:cubicBezTo>
                    <a:pt x="407392" y="1819870"/>
                    <a:pt x="0" y="1412479"/>
                    <a:pt x="0" y="909935"/>
                  </a:cubicBezTo>
                  <a:cubicBezTo>
                    <a:pt x="0" y="407392"/>
                    <a:pt x="407392" y="0"/>
                    <a:pt x="909935" y="0"/>
                  </a:cubicBezTo>
                  <a:cubicBezTo>
                    <a:pt x="1412479" y="0"/>
                    <a:pt x="1819871" y="407392"/>
                    <a:pt x="1819871" y="909935"/>
                  </a:cubicBezTo>
                  <a:close/>
                </a:path>
              </a:pathLst>
            </a:custGeom>
            <a:solidFill>
              <a:srgbClr val="DBDBDB">
                <a:alpha val="29000"/>
              </a:srgbClr>
            </a:solidFill>
            <a:ln w="158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4530DCA-E198-4827-94B4-3C13F7CF2C09}"/>
                </a:ext>
              </a:extLst>
            </p:cNvPr>
            <p:cNvSpPr/>
            <p:nvPr/>
          </p:nvSpPr>
          <p:spPr>
            <a:xfrm>
              <a:off x="5191771" y="2878176"/>
              <a:ext cx="1808456" cy="1808456"/>
            </a:xfrm>
            <a:custGeom>
              <a:avLst/>
              <a:gdLst>
                <a:gd name="connsiteX0" fmla="*/ 1808457 w 1808456"/>
                <a:gd name="connsiteY0" fmla="*/ 904228 h 1808456"/>
                <a:gd name="connsiteX1" fmla="*/ 904228 w 1808456"/>
                <a:gd name="connsiteY1" fmla="*/ 1808457 h 1808456"/>
                <a:gd name="connsiteX2" fmla="*/ 0 w 1808456"/>
                <a:gd name="connsiteY2" fmla="*/ 904229 h 1808456"/>
                <a:gd name="connsiteX3" fmla="*/ 904228 w 1808456"/>
                <a:gd name="connsiteY3" fmla="*/ 0 h 1808456"/>
                <a:gd name="connsiteX4" fmla="*/ 1808457 w 1808456"/>
                <a:gd name="connsiteY4" fmla="*/ 904228 h 1808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8456" h="1808456">
                  <a:moveTo>
                    <a:pt x="1808457" y="904228"/>
                  </a:moveTo>
                  <a:cubicBezTo>
                    <a:pt x="1808457" y="1403620"/>
                    <a:pt x="1403620" y="1808457"/>
                    <a:pt x="904228" y="1808457"/>
                  </a:cubicBezTo>
                  <a:cubicBezTo>
                    <a:pt x="404837" y="1808457"/>
                    <a:pt x="0" y="1403620"/>
                    <a:pt x="0" y="904229"/>
                  </a:cubicBezTo>
                  <a:cubicBezTo>
                    <a:pt x="0" y="404837"/>
                    <a:pt x="404837" y="0"/>
                    <a:pt x="904228" y="0"/>
                  </a:cubicBezTo>
                  <a:cubicBezTo>
                    <a:pt x="1403620" y="0"/>
                    <a:pt x="1808457" y="404837"/>
                    <a:pt x="1808457" y="904228"/>
                  </a:cubicBezTo>
                  <a:close/>
                </a:path>
              </a:pathLst>
            </a:custGeom>
            <a:solidFill>
              <a:srgbClr val="E1E1E1">
                <a:alpha val="24000"/>
              </a:srgbClr>
            </a:solidFill>
            <a:ln w="158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32F1BD47-6E28-4F8C-87FE-457878348395}"/>
                </a:ext>
              </a:extLst>
            </p:cNvPr>
            <p:cNvSpPr/>
            <p:nvPr/>
          </p:nvSpPr>
          <p:spPr>
            <a:xfrm>
              <a:off x="5197478" y="2883883"/>
              <a:ext cx="1797042" cy="1797042"/>
            </a:xfrm>
            <a:custGeom>
              <a:avLst/>
              <a:gdLst>
                <a:gd name="connsiteX0" fmla="*/ 1797043 w 1797042"/>
                <a:gd name="connsiteY0" fmla="*/ 898521 h 1797042"/>
                <a:gd name="connsiteX1" fmla="*/ 898522 w 1797042"/>
                <a:gd name="connsiteY1" fmla="*/ 1797043 h 1797042"/>
                <a:gd name="connsiteX2" fmla="*/ 0 w 1797042"/>
                <a:gd name="connsiteY2" fmla="*/ 898521 h 1797042"/>
                <a:gd name="connsiteX3" fmla="*/ 898522 w 1797042"/>
                <a:gd name="connsiteY3" fmla="*/ 0 h 1797042"/>
                <a:gd name="connsiteX4" fmla="*/ 1797043 w 1797042"/>
                <a:gd name="connsiteY4" fmla="*/ 898521 h 179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7042" h="1797042">
                  <a:moveTo>
                    <a:pt x="1797043" y="898521"/>
                  </a:moveTo>
                  <a:cubicBezTo>
                    <a:pt x="1797043" y="1394761"/>
                    <a:pt x="1394761" y="1797043"/>
                    <a:pt x="898522" y="1797043"/>
                  </a:cubicBezTo>
                  <a:cubicBezTo>
                    <a:pt x="402282" y="1797043"/>
                    <a:pt x="0" y="1394761"/>
                    <a:pt x="0" y="898521"/>
                  </a:cubicBezTo>
                  <a:cubicBezTo>
                    <a:pt x="0" y="402282"/>
                    <a:pt x="402282" y="0"/>
                    <a:pt x="898522" y="0"/>
                  </a:cubicBezTo>
                  <a:cubicBezTo>
                    <a:pt x="1394761" y="0"/>
                    <a:pt x="1797043" y="402282"/>
                    <a:pt x="1797043" y="898521"/>
                  </a:cubicBezTo>
                  <a:close/>
                </a:path>
              </a:pathLst>
            </a:custGeom>
            <a:solidFill>
              <a:srgbClr val="E7E7E7">
                <a:alpha val="19000"/>
              </a:srgbClr>
            </a:solidFill>
            <a:ln w="158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8A93DF6-00F6-494A-B821-212FEDC9391E}"/>
                </a:ext>
              </a:extLst>
            </p:cNvPr>
            <p:cNvSpPr/>
            <p:nvPr/>
          </p:nvSpPr>
          <p:spPr>
            <a:xfrm>
              <a:off x="5203184" y="2889590"/>
              <a:ext cx="1785629" cy="1785629"/>
            </a:xfrm>
            <a:custGeom>
              <a:avLst/>
              <a:gdLst>
                <a:gd name="connsiteX0" fmla="*/ 1785629 w 1785629"/>
                <a:gd name="connsiteY0" fmla="*/ 892815 h 1785629"/>
                <a:gd name="connsiteX1" fmla="*/ 892815 w 1785629"/>
                <a:gd name="connsiteY1" fmla="*/ 1785629 h 1785629"/>
                <a:gd name="connsiteX2" fmla="*/ 0 w 1785629"/>
                <a:gd name="connsiteY2" fmla="*/ 892815 h 1785629"/>
                <a:gd name="connsiteX3" fmla="*/ 892815 w 1785629"/>
                <a:gd name="connsiteY3" fmla="*/ 0 h 1785629"/>
                <a:gd name="connsiteX4" fmla="*/ 1785629 w 1785629"/>
                <a:gd name="connsiteY4" fmla="*/ 892815 h 178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5629" h="1785629">
                  <a:moveTo>
                    <a:pt x="1785629" y="892815"/>
                  </a:moveTo>
                  <a:cubicBezTo>
                    <a:pt x="1785629" y="1385902"/>
                    <a:pt x="1385902" y="1785629"/>
                    <a:pt x="892815" y="1785629"/>
                  </a:cubicBezTo>
                  <a:cubicBezTo>
                    <a:pt x="399727" y="1785629"/>
                    <a:pt x="0" y="1385902"/>
                    <a:pt x="0" y="892815"/>
                  </a:cubicBezTo>
                  <a:cubicBezTo>
                    <a:pt x="0" y="399727"/>
                    <a:pt x="399727" y="0"/>
                    <a:pt x="892815" y="0"/>
                  </a:cubicBezTo>
                  <a:cubicBezTo>
                    <a:pt x="1385902" y="0"/>
                    <a:pt x="1785629" y="399726"/>
                    <a:pt x="1785629" y="892815"/>
                  </a:cubicBezTo>
                  <a:close/>
                </a:path>
              </a:pathLst>
            </a:custGeom>
            <a:solidFill>
              <a:srgbClr val="EDEDED">
                <a:alpha val="14000"/>
              </a:srgbClr>
            </a:solidFill>
            <a:ln w="158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5739B63-7302-4A11-98D9-019D995900A7}"/>
                </a:ext>
              </a:extLst>
            </p:cNvPr>
            <p:cNvSpPr/>
            <p:nvPr/>
          </p:nvSpPr>
          <p:spPr>
            <a:xfrm>
              <a:off x="5208891" y="2895296"/>
              <a:ext cx="1774215" cy="1774215"/>
            </a:xfrm>
            <a:custGeom>
              <a:avLst/>
              <a:gdLst>
                <a:gd name="connsiteX0" fmla="*/ 1774215 w 1774215"/>
                <a:gd name="connsiteY0" fmla="*/ 887108 h 1774215"/>
                <a:gd name="connsiteX1" fmla="*/ 887108 w 1774215"/>
                <a:gd name="connsiteY1" fmla="*/ 1774215 h 1774215"/>
                <a:gd name="connsiteX2" fmla="*/ 0 w 1774215"/>
                <a:gd name="connsiteY2" fmla="*/ 887107 h 1774215"/>
                <a:gd name="connsiteX3" fmla="*/ 887108 w 1774215"/>
                <a:gd name="connsiteY3" fmla="*/ 0 h 1774215"/>
                <a:gd name="connsiteX4" fmla="*/ 1774215 w 1774215"/>
                <a:gd name="connsiteY4" fmla="*/ 887108 h 177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4215" h="1774215">
                  <a:moveTo>
                    <a:pt x="1774215" y="887108"/>
                  </a:moveTo>
                  <a:cubicBezTo>
                    <a:pt x="1774215" y="1377044"/>
                    <a:pt x="1377044" y="1774215"/>
                    <a:pt x="887108" y="1774215"/>
                  </a:cubicBezTo>
                  <a:cubicBezTo>
                    <a:pt x="397172" y="1774215"/>
                    <a:pt x="0" y="1377044"/>
                    <a:pt x="0" y="887107"/>
                  </a:cubicBezTo>
                  <a:cubicBezTo>
                    <a:pt x="0" y="397171"/>
                    <a:pt x="397172" y="0"/>
                    <a:pt x="887108" y="0"/>
                  </a:cubicBezTo>
                  <a:cubicBezTo>
                    <a:pt x="1377044" y="0"/>
                    <a:pt x="1774215" y="397171"/>
                    <a:pt x="1774215" y="887108"/>
                  </a:cubicBezTo>
                  <a:close/>
                </a:path>
              </a:pathLst>
            </a:custGeom>
            <a:solidFill>
              <a:srgbClr val="F3F3F3">
                <a:alpha val="10000"/>
              </a:srgbClr>
            </a:solidFill>
            <a:ln w="158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51C84766-A2C1-4514-8554-14A295745F13}"/>
                </a:ext>
              </a:extLst>
            </p:cNvPr>
            <p:cNvSpPr/>
            <p:nvPr/>
          </p:nvSpPr>
          <p:spPr>
            <a:xfrm>
              <a:off x="5214598" y="2901003"/>
              <a:ext cx="1762801" cy="1762801"/>
            </a:xfrm>
            <a:custGeom>
              <a:avLst/>
              <a:gdLst>
                <a:gd name="connsiteX0" fmla="*/ 1762802 w 1762801"/>
                <a:gd name="connsiteY0" fmla="*/ 881401 h 1762801"/>
                <a:gd name="connsiteX1" fmla="*/ 881401 w 1762801"/>
                <a:gd name="connsiteY1" fmla="*/ 1762802 h 1762801"/>
                <a:gd name="connsiteX2" fmla="*/ 0 w 1762801"/>
                <a:gd name="connsiteY2" fmla="*/ 881401 h 1762801"/>
                <a:gd name="connsiteX3" fmla="*/ 881401 w 1762801"/>
                <a:gd name="connsiteY3" fmla="*/ 0 h 1762801"/>
                <a:gd name="connsiteX4" fmla="*/ 1762802 w 1762801"/>
                <a:gd name="connsiteY4" fmla="*/ 881401 h 1762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2801" h="1762801">
                  <a:moveTo>
                    <a:pt x="1762802" y="881401"/>
                  </a:moveTo>
                  <a:cubicBezTo>
                    <a:pt x="1762802" y="1368185"/>
                    <a:pt x="1368185" y="1762802"/>
                    <a:pt x="881401" y="1762802"/>
                  </a:cubicBezTo>
                  <a:cubicBezTo>
                    <a:pt x="394617" y="1762802"/>
                    <a:pt x="0" y="1368185"/>
                    <a:pt x="0" y="881401"/>
                  </a:cubicBezTo>
                  <a:cubicBezTo>
                    <a:pt x="0" y="394617"/>
                    <a:pt x="394617" y="0"/>
                    <a:pt x="881401" y="0"/>
                  </a:cubicBezTo>
                  <a:cubicBezTo>
                    <a:pt x="1368185" y="0"/>
                    <a:pt x="1762802" y="394617"/>
                    <a:pt x="1762802" y="881401"/>
                  </a:cubicBezTo>
                  <a:close/>
                </a:path>
              </a:pathLst>
            </a:custGeom>
            <a:solidFill>
              <a:srgbClr val="F9F9F9">
                <a:alpha val="5000"/>
              </a:srgbClr>
            </a:solidFill>
            <a:ln w="158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17C66250-4F3D-4FB5-937B-46D952F3C72D}"/>
                </a:ext>
              </a:extLst>
            </p:cNvPr>
            <p:cNvSpPr/>
            <p:nvPr/>
          </p:nvSpPr>
          <p:spPr>
            <a:xfrm>
              <a:off x="5220305" y="2906710"/>
              <a:ext cx="1751387" cy="1751387"/>
            </a:xfrm>
            <a:custGeom>
              <a:avLst/>
              <a:gdLst>
                <a:gd name="connsiteX0" fmla="*/ 1751388 w 1751387"/>
                <a:gd name="connsiteY0" fmla="*/ 875694 h 1751387"/>
                <a:gd name="connsiteX1" fmla="*/ 875694 w 1751387"/>
                <a:gd name="connsiteY1" fmla="*/ 1751387 h 1751387"/>
                <a:gd name="connsiteX2" fmla="*/ 0 w 1751387"/>
                <a:gd name="connsiteY2" fmla="*/ 875694 h 1751387"/>
                <a:gd name="connsiteX3" fmla="*/ 875694 w 1751387"/>
                <a:gd name="connsiteY3" fmla="*/ 0 h 1751387"/>
                <a:gd name="connsiteX4" fmla="*/ 1751388 w 1751387"/>
                <a:gd name="connsiteY4" fmla="*/ 875694 h 175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1387" h="1751387">
                  <a:moveTo>
                    <a:pt x="1751388" y="875694"/>
                  </a:moveTo>
                  <a:cubicBezTo>
                    <a:pt x="1751388" y="1359326"/>
                    <a:pt x="1359326" y="1751387"/>
                    <a:pt x="875694" y="1751387"/>
                  </a:cubicBezTo>
                  <a:cubicBezTo>
                    <a:pt x="392062" y="1751387"/>
                    <a:pt x="0" y="1359326"/>
                    <a:pt x="0" y="875694"/>
                  </a:cubicBezTo>
                  <a:cubicBezTo>
                    <a:pt x="0" y="392061"/>
                    <a:pt x="392062" y="0"/>
                    <a:pt x="875694" y="0"/>
                  </a:cubicBezTo>
                  <a:cubicBezTo>
                    <a:pt x="1359326" y="0"/>
                    <a:pt x="1751388" y="392061"/>
                    <a:pt x="1751388" y="875694"/>
                  </a:cubicBez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58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FCBA345E-FE9D-4D92-A29F-AE70250824EE}"/>
              </a:ext>
            </a:extLst>
          </p:cNvPr>
          <p:cNvSpPr/>
          <p:nvPr/>
        </p:nvSpPr>
        <p:spPr>
          <a:xfrm>
            <a:off x="10700975" y="6077727"/>
            <a:ext cx="2948752" cy="2948752"/>
          </a:xfrm>
          <a:custGeom>
            <a:avLst/>
            <a:gdLst>
              <a:gd name="connsiteX0" fmla="*/ 1474761 w 1474760"/>
              <a:gd name="connsiteY0" fmla="*/ 737460 h 1474760"/>
              <a:gd name="connsiteX1" fmla="*/ 737301 w 1474760"/>
              <a:gd name="connsiteY1" fmla="*/ 1474761 h 1474760"/>
              <a:gd name="connsiteX2" fmla="*/ 0 w 1474760"/>
              <a:gd name="connsiteY2" fmla="*/ 737460 h 1474760"/>
              <a:gd name="connsiteX3" fmla="*/ 737301 w 1474760"/>
              <a:gd name="connsiteY3" fmla="*/ 0 h 1474760"/>
              <a:gd name="connsiteX4" fmla="*/ 1474761 w 1474760"/>
              <a:gd name="connsiteY4" fmla="*/ 737460 h 147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4760" h="1474760">
                <a:moveTo>
                  <a:pt x="1474761" y="737460"/>
                </a:moveTo>
                <a:cubicBezTo>
                  <a:pt x="1474761" y="1144711"/>
                  <a:pt x="1144553" y="1474761"/>
                  <a:pt x="737301" y="1474761"/>
                </a:cubicBezTo>
                <a:cubicBezTo>
                  <a:pt x="330050" y="1474761"/>
                  <a:pt x="0" y="1144711"/>
                  <a:pt x="0" y="737460"/>
                </a:cubicBezTo>
                <a:cubicBezTo>
                  <a:pt x="0" y="330050"/>
                  <a:pt x="330050" y="0"/>
                  <a:pt x="737301" y="0"/>
                </a:cubicBezTo>
                <a:cubicBezTo>
                  <a:pt x="1144553" y="0"/>
                  <a:pt x="1474761" y="330050"/>
                  <a:pt x="1474761" y="737460"/>
                </a:cubicBezTo>
                <a:close/>
              </a:path>
            </a:pathLst>
          </a:custGeom>
          <a:solidFill>
            <a:srgbClr val="414042"/>
          </a:solidFill>
          <a:ln w="15847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77" name="Graphic 4">
            <a:extLst>
              <a:ext uri="{FF2B5EF4-FFF2-40B4-BE49-F238E27FC236}">
                <a16:creationId xmlns:a16="http://schemas.microsoft.com/office/drawing/2014/main" id="{F49AC5BB-832B-4824-B9A9-FCFED7021F48}"/>
              </a:ext>
            </a:extLst>
          </p:cNvPr>
          <p:cNvGrpSpPr/>
          <p:nvPr/>
        </p:nvGrpSpPr>
        <p:grpSpPr>
          <a:xfrm>
            <a:off x="10634097" y="6009579"/>
            <a:ext cx="3109772" cy="3109774"/>
            <a:chOff x="5318433" y="3004679"/>
            <a:chExt cx="1555291" cy="1555292"/>
          </a:xfrm>
        </p:grpSpPr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73D3B0C0-DA8A-4274-91F4-C544F2A69D65}"/>
                </a:ext>
              </a:extLst>
            </p:cNvPr>
            <p:cNvSpPr/>
            <p:nvPr/>
          </p:nvSpPr>
          <p:spPr>
            <a:xfrm>
              <a:off x="5318433" y="3004679"/>
              <a:ext cx="1555291" cy="1555292"/>
            </a:xfrm>
            <a:custGeom>
              <a:avLst/>
              <a:gdLst>
                <a:gd name="connsiteX0" fmla="*/ 1555292 w 1555291"/>
                <a:gd name="connsiteY0" fmla="*/ 777725 h 1555292"/>
                <a:gd name="connsiteX1" fmla="*/ 777566 w 1555291"/>
                <a:gd name="connsiteY1" fmla="*/ 1555292 h 1555292"/>
                <a:gd name="connsiteX2" fmla="*/ 0 w 1555291"/>
                <a:gd name="connsiteY2" fmla="*/ 777725 h 1555292"/>
                <a:gd name="connsiteX3" fmla="*/ 777566 w 1555291"/>
                <a:gd name="connsiteY3" fmla="*/ 0 h 1555292"/>
                <a:gd name="connsiteX4" fmla="*/ 1555292 w 1555291"/>
                <a:gd name="connsiteY4" fmla="*/ 777725 h 1555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291" h="1555292">
                  <a:moveTo>
                    <a:pt x="1555292" y="777725"/>
                  </a:moveTo>
                  <a:cubicBezTo>
                    <a:pt x="1555292" y="1207170"/>
                    <a:pt x="1207170" y="1555292"/>
                    <a:pt x="777566" y="1555292"/>
                  </a:cubicBezTo>
                  <a:cubicBezTo>
                    <a:pt x="348121" y="1555292"/>
                    <a:pt x="0" y="1207170"/>
                    <a:pt x="0" y="777725"/>
                  </a:cubicBezTo>
                  <a:cubicBezTo>
                    <a:pt x="0" y="348280"/>
                    <a:pt x="348121" y="0"/>
                    <a:pt x="777566" y="0"/>
                  </a:cubicBezTo>
                  <a:cubicBezTo>
                    <a:pt x="1207012" y="0"/>
                    <a:pt x="1555292" y="348122"/>
                    <a:pt x="1555292" y="777725"/>
                  </a:cubicBezTo>
                  <a:close/>
                </a:path>
              </a:pathLst>
            </a:custGeom>
            <a:solidFill>
              <a:srgbClr val="FFFFFF"/>
            </a:solidFill>
            <a:ln w="158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E78D9FF-2C4F-4B39-8FC3-A0420A348CCB}"/>
                </a:ext>
              </a:extLst>
            </p:cNvPr>
            <p:cNvSpPr/>
            <p:nvPr/>
          </p:nvSpPr>
          <p:spPr>
            <a:xfrm>
              <a:off x="5342053" y="3028458"/>
              <a:ext cx="1507892" cy="1507892"/>
            </a:xfrm>
            <a:custGeom>
              <a:avLst/>
              <a:gdLst>
                <a:gd name="connsiteX0" fmla="*/ 753946 w 1507892"/>
                <a:gd name="connsiteY0" fmla="*/ 0 h 1507892"/>
                <a:gd name="connsiteX1" fmla="*/ 0 w 1507892"/>
                <a:gd name="connsiteY1" fmla="*/ 753946 h 1507892"/>
                <a:gd name="connsiteX2" fmla="*/ 753946 w 1507892"/>
                <a:gd name="connsiteY2" fmla="*/ 1507893 h 1507892"/>
                <a:gd name="connsiteX3" fmla="*/ 1507893 w 1507892"/>
                <a:gd name="connsiteY3" fmla="*/ 753946 h 1507892"/>
                <a:gd name="connsiteX4" fmla="*/ 753946 w 1507892"/>
                <a:gd name="connsiteY4" fmla="*/ 0 h 150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7892" h="1507892">
                  <a:moveTo>
                    <a:pt x="753946" y="0"/>
                  </a:moveTo>
                  <a:cubicBezTo>
                    <a:pt x="337501" y="0"/>
                    <a:pt x="0" y="337501"/>
                    <a:pt x="0" y="753946"/>
                  </a:cubicBezTo>
                  <a:cubicBezTo>
                    <a:pt x="0" y="1170392"/>
                    <a:pt x="337501" y="1507893"/>
                    <a:pt x="753946" y="1507893"/>
                  </a:cubicBezTo>
                  <a:cubicBezTo>
                    <a:pt x="1170234" y="1507893"/>
                    <a:pt x="1507893" y="1170392"/>
                    <a:pt x="1507893" y="753946"/>
                  </a:cubicBezTo>
                  <a:cubicBezTo>
                    <a:pt x="1507893" y="337501"/>
                    <a:pt x="1170234" y="0"/>
                    <a:pt x="753946" y="0"/>
                  </a:cubicBezTo>
                  <a:close/>
                </a:path>
              </a:pathLst>
            </a:custGeom>
            <a:solidFill>
              <a:srgbClr val="EEF1F2"/>
            </a:solidFill>
            <a:ln w="1584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429F0869-4AAC-4374-B53E-1B57E0A28C8E}"/>
              </a:ext>
            </a:extLst>
          </p:cNvPr>
          <p:cNvSpPr/>
          <p:nvPr/>
        </p:nvSpPr>
        <p:spPr>
          <a:xfrm>
            <a:off x="11352662" y="7866696"/>
            <a:ext cx="1672322" cy="687819"/>
          </a:xfrm>
          <a:custGeom>
            <a:avLst/>
            <a:gdLst>
              <a:gd name="connsiteX0" fmla="*/ 0 w 836379"/>
              <a:gd name="connsiteY0" fmla="*/ 0 h 343999"/>
              <a:gd name="connsiteX1" fmla="*/ 836380 w 836379"/>
              <a:gd name="connsiteY1" fmla="*/ 0 h 343999"/>
              <a:gd name="connsiteX2" fmla="*/ 836380 w 836379"/>
              <a:gd name="connsiteY2" fmla="*/ 344000 h 343999"/>
              <a:gd name="connsiteX3" fmla="*/ 0 w 836379"/>
              <a:gd name="connsiteY3" fmla="*/ 344000 h 34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379" h="343999">
                <a:moveTo>
                  <a:pt x="0" y="0"/>
                </a:moveTo>
                <a:lnTo>
                  <a:pt x="836380" y="0"/>
                </a:lnTo>
                <a:lnTo>
                  <a:pt x="836380" y="344000"/>
                </a:lnTo>
                <a:lnTo>
                  <a:pt x="0" y="344000"/>
                </a:lnTo>
                <a:close/>
              </a:path>
            </a:pathLst>
          </a:custGeom>
          <a:noFill/>
          <a:ln w="15847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7607FDB9-D275-45EE-813C-70E773637F10}"/>
              </a:ext>
            </a:extLst>
          </p:cNvPr>
          <p:cNvSpPr/>
          <p:nvPr/>
        </p:nvSpPr>
        <p:spPr>
          <a:xfrm>
            <a:off x="11707983" y="6570930"/>
            <a:ext cx="961681" cy="1089418"/>
          </a:xfrm>
          <a:custGeom>
            <a:avLst/>
            <a:gdLst>
              <a:gd name="connsiteX0" fmla="*/ 153770 w 480966"/>
              <a:gd name="connsiteY0" fmla="*/ 424531 h 544851"/>
              <a:gd name="connsiteX1" fmla="*/ 114773 w 480966"/>
              <a:gd name="connsiteY1" fmla="*/ 326562 h 544851"/>
              <a:gd name="connsiteX2" fmla="*/ 90360 w 480966"/>
              <a:gd name="connsiteY2" fmla="*/ 244129 h 544851"/>
              <a:gd name="connsiteX3" fmla="*/ 240483 w 480966"/>
              <a:gd name="connsiteY3" fmla="*/ 93213 h 544851"/>
              <a:gd name="connsiteX4" fmla="*/ 390607 w 480966"/>
              <a:gd name="connsiteY4" fmla="*/ 244129 h 544851"/>
              <a:gd name="connsiteX5" fmla="*/ 366194 w 480966"/>
              <a:gd name="connsiteY5" fmla="*/ 326562 h 544851"/>
              <a:gd name="connsiteX6" fmla="*/ 327355 w 480966"/>
              <a:gd name="connsiteY6" fmla="*/ 407727 h 544851"/>
              <a:gd name="connsiteX7" fmla="*/ 240483 w 480966"/>
              <a:gd name="connsiteY7" fmla="*/ 151233 h 544851"/>
              <a:gd name="connsiteX8" fmla="*/ 150441 w 480966"/>
              <a:gd name="connsiteY8" fmla="*/ 241751 h 544851"/>
              <a:gd name="connsiteX9" fmla="*/ 240483 w 480966"/>
              <a:gd name="connsiteY9" fmla="*/ 332269 h 544851"/>
              <a:gd name="connsiteX10" fmla="*/ 330525 w 480966"/>
              <a:gd name="connsiteY10" fmla="*/ 241751 h 544851"/>
              <a:gd name="connsiteX11" fmla="*/ 240483 w 480966"/>
              <a:gd name="connsiteY11" fmla="*/ 151233 h 544851"/>
              <a:gd name="connsiteX12" fmla="*/ 205766 w 480966"/>
              <a:gd name="connsiteY12" fmla="*/ 256494 h 544851"/>
              <a:gd name="connsiteX13" fmla="*/ 231289 w 480966"/>
              <a:gd name="connsiteY13" fmla="*/ 287565 h 544851"/>
              <a:gd name="connsiteX14" fmla="*/ 275200 w 480966"/>
              <a:gd name="connsiteY14" fmla="*/ 213534 h 544851"/>
              <a:gd name="connsiteX15" fmla="*/ 240483 w 480966"/>
              <a:gd name="connsiteY15" fmla="*/ 46923 h 544851"/>
              <a:gd name="connsiteX16" fmla="*/ 240483 w 480966"/>
              <a:gd name="connsiteY16" fmla="*/ 0 h 544851"/>
              <a:gd name="connsiteX17" fmla="*/ 143624 w 480966"/>
              <a:gd name="connsiteY17" fmla="*/ 73080 h 544851"/>
              <a:gd name="connsiteX18" fmla="*/ 120321 w 480966"/>
              <a:gd name="connsiteY18" fmla="*/ 32339 h 544851"/>
              <a:gd name="connsiteX19" fmla="*/ 32339 w 480966"/>
              <a:gd name="connsiteY19" fmla="*/ 120796 h 544851"/>
              <a:gd name="connsiteX20" fmla="*/ 72764 w 480966"/>
              <a:gd name="connsiteY20" fmla="*/ 144258 h 544851"/>
              <a:gd name="connsiteX21" fmla="*/ 0 w 480966"/>
              <a:gd name="connsiteY21" fmla="*/ 241751 h 544851"/>
              <a:gd name="connsiteX22" fmla="*/ 46765 w 480966"/>
              <a:gd name="connsiteY22" fmla="*/ 241751 h 544851"/>
              <a:gd name="connsiteX23" fmla="*/ 360645 w 480966"/>
              <a:gd name="connsiteY23" fmla="*/ 32339 h 544851"/>
              <a:gd name="connsiteX24" fmla="*/ 337342 w 480966"/>
              <a:gd name="connsiteY24" fmla="*/ 73080 h 544851"/>
              <a:gd name="connsiteX25" fmla="*/ 448627 w 480966"/>
              <a:gd name="connsiteY25" fmla="*/ 120796 h 544851"/>
              <a:gd name="connsiteX26" fmla="*/ 408203 w 480966"/>
              <a:gd name="connsiteY26" fmla="*/ 144258 h 544851"/>
              <a:gd name="connsiteX27" fmla="*/ 434201 w 480966"/>
              <a:gd name="connsiteY27" fmla="*/ 241751 h 544851"/>
              <a:gd name="connsiteX28" fmla="*/ 480966 w 480966"/>
              <a:gd name="connsiteY28" fmla="*/ 241751 h 544851"/>
              <a:gd name="connsiteX29" fmla="*/ 294223 w 480966"/>
              <a:gd name="connsiteY29" fmla="*/ 437213 h 544851"/>
              <a:gd name="connsiteX30" fmla="*/ 176122 w 480966"/>
              <a:gd name="connsiteY30" fmla="*/ 470503 h 544851"/>
              <a:gd name="connsiteX31" fmla="*/ 162172 w 480966"/>
              <a:gd name="connsiteY31" fmla="*/ 489526 h 544851"/>
              <a:gd name="connsiteX32" fmla="*/ 181987 w 480966"/>
              <a:gd name="connsiteY32" fmla="*/ 509500 h 544851"/>
              <a:gd name="connsiteX33" fmla="*/ 190706 w 480966"/>
              <a:gd name="connsiteY33" fmla="*/ 507598 h 544851"/>
              <a:gd name="connsiteX34" fmla="*/ 294065 w 480966"/>
              <a:gd name="connsiteY34" fmla="*/ 478588 h 544851"/>
              <a:gd name="connsiteX35" fmla="*/ 294857 w 480966"/>
              <a:gd name="connsiteY35" fmla="*/ 478429 h 544851"/>
              <a:gd name="connsiteX36" fmla="*/ 298979 w 480966"/>
              <a:gd name="connsiteY36" fmla="*/ 477954 h 544851"/>
              <a:gd name="connsiteX37" fmla="*/ 318795 w 480966"/>
              <a:gd name="connsiteY37" fmla="*/ 497928 h 544851"/>
              <a:gd name="connsiteX38" fmla="*/ 305637 w 480966"/>
              <a:gd name="connsiteY38" fmla="*/ 516634 h 544851"/>
              <a:gd name="connsiteX39" fmla="*/ 205132 w 480966"/>
              <a:gd name="connsiteY39" fmla="*/ 544851 h 54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80966" h="544851">
                <a:moveTo>
                  <a:pt x="153770" y="424531"/>
                </a:moveTo>
                <a:cubicBezTo>
                  <a:pt x="156306" y="399959"/>
                  <a:pt x="146953" y="376181"/>
                  <a:pt x="114773" y="326562"/>
                </a:cubicBezTo>
                <a:cubicBezTo>
                  <a:pt x="98761" y="301991"/>
                  <a:pt x="90360" y="273456"/>
                  <a:pt x="90360" y="244129"/>
                </a:cubicBezTo>
                <a:cubicBezTo>
                  <a:pt x="90360" y="160903"/>
                  <a:pt x="157733" y="93213"/>
                  <a:pt x="240483" y="93213"/>
                </a:cubicBezTo>
                <a:cubicBezTo>
                  <a:pt x="323233" y="93213"/>
                  <a:pt x="390607" y="160903"/>
                  <a:pt x="390607" y="244129"/>
                </a:cubicBezTo>
                <a:cubicBezTo>
                  <a:pt x="390607" y="273456"/>
                  <a:pt x="382205" y="301832"/>
                  <a:pt x="366194" y="326562"/>
                </a:cubicBezTo>
                <a:cubicBezTo>
                  <a:pt x="341305" y="364925"/>
                  <a:pt x="329892" y="387911"/>
                  <a:pt x="327355" y="407727"/>
                </a:cubicBezTo>
                <a:moveTo>
                  <a:pt x="240483" y="151233"/>
                </a:moveTo>
                <a:cubicBezTo>
                  <a:pt x="190706" y="151233"/>
                  <a:pt x="150441" y="191815"/>
                  <a:pt x="150441" y="241751"/>
                </a:cubicBezTo>
                <a:cubicBezTo>
                  <a:pt x="150441" y="291686"/>
                  <a:pt x="190706" y="332269"/>
                  <a:pt x="240483" y="332269"/>
                </a:cubicBezTo>
                <a:cubicBezTo>
                  <a:pt x="290260" y="332269"/>
                  <a:pt x="330525" y="291686"/>
                  <a:pt x="330525" y="241751"/>
                </a:cubicBezTo>
                <a:cubicBezTo>
                  <a:pt x="330525" y="191815"/>
                  <a:pt x="290260" y="151233"/>
                  <a:pt x="240483" y="151233"/>
                </a:cubicBezTo>
                <a:close/>
                <a:moveTo>
                  <a:pt x="205766" y="256494"/>
                </a:moveTo>
                <a:lnTo>
                  <a:pt x="231289" y="287565"/>
                </a:lnTo>
                <a:lnTo>
                  <a:pt x="275200" y="213534"/>
                </a:lnTo>
                <a:moveTo>
                  <a:pt x="240483" y="46923"/>
                </a:moveTo>
                <a:lnTo>
                  <a:pt x="240483" y="0"/>
                </a:lnTo>
                <a:moveTo>
                  <a:pt x="143624" y="73080"/>
                </a:moveTo>
                <a:lnTo>
                  <a:pt x="120321" y="32339"/>
                </a:lnTo>
                <a:moveTo>
                  <a:pt x="32339" y="120796"/>
                </a:moveTo>
                <a:lnTo>
                  <a:pt x="72764" y="144258"/>
                </a:lnTo>
                <a:moveTo>
                  <a:pt x="0" y="241751"/>
                </a:moveTo>
                <a:lnTo>
                  <a:pt x="46765" y="241751"/>
                </a:lnTo>
                <a:moveTo>
                  <a:pt x="360645" y="32339"/>
                </a:moveTo>
                <a:lnTo>
                  <a:pt x="337342" y="73080"/>
                </a:lnTo>
                <a:moveTo>
                  <a:pt x="448627" y="120796"/>
                </a:moveTo>
                <a:lnTo>
                  <a:pt x="408203" y="144258"/>
                </a:lnTo>
                <a:moveTo>
                  <a:pt x="434201" y="241751"/>
                </a:moveTo>
                <a:lnTo>
                  <a:pt x="480966" y="241751"/>
                </a:lnTo>
                <a:moveTo>
                  <a:pt x="294223" y="437213"/>
                </a:moveTo>
                <a:cubicBezTo>
                  <a:pt x="294223" y="437213"/>
                  <a:pt x="176122" y="470345"/>
                  <a:pt x="176122" y="470503"/>
                </a:cubicBezTo>
                <a:cubicBezTo>
                  <a:pt x="168037" y="473039"/>
                  <a:pt x="162172" y="480649"/>
                  <a:pt x="162172" y="489526"/>
                </a:cubicBezTo>
                <a:cubicBezTo>
                  <a:pt x="162172" y="500464"/>
                  <a:pt x="171049" y="509500"/>
                  <a:pt x="181987" y="509500"/>
                </a:cubicBezTo>
                <a:cubicBezTo>
                  <a:pt x="184999" y="509500"/>
                  <a:pt x="190706" y="507598"/>
                  <a:pt x="190706" y="507598"/>
                </a:cubicBezTo>
                <a:lnTo>
                  <a:pt x="294065" y="478588"/>
                </a:lnTo>
                <a:lnTo>
                  <a:pt x="294857" y="478429"/>
                </a:lnTo>
                <a:cubicBezTo>
                  <a:pt x="296126" y="478112"/>
                  <a:pt x="297552" y="477954"/>
                  <a:pt x="298979" y="477954"/>
                </a:cubicBezTo>
                <a:cubicBezTo>
                  <a:pt x="309917" y="477954"/>
                  <a:pt x="318795" y="486831"/>
                  <a:pt x="318795" y="497928"/>
                </a:cubicBezTo>
                <a:cubicBezTo>
                  <a:pt x="318795" y="506488"/>
                  <a:pt x="313405" y="513939"/>
                  <a:pt x="305637" y="516634"/>
                </a:cubicBezTo>
                <a:lnTo>
                  <a:pt x="205132" y="544851"/>
                </a:lnTo>
              </a:path>
            </a:pathLst>
          </a:custGeom>
          <a:noFill/>
          <a:ln w="19017" cap="rnd">
            <a:solidFill>
              <a:srgbClr val="333333"/>
            </a:solidFill>
            <a:prstDash val="solid"/>
            <a:round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D8BB537F-8F4F-44F2-A1CC-2828E227630E}"/>
              </a:ext>
            </a:extLst>
          </p:cNvPr>
          <p:cNvSpPr/>
          <p:nvPr/>
        </p:nvSpPr>
        <p:spPr>
          <a:xfrm>
            <a:off x="17756684" y="9171653"/>
            <a:ext cx="522046" cy="613332"/>
          </a:xfrm>
          <a:custGeom>
            <a:avLst/>
            <a:gdLst>
              <a:gd name="connsiteX0" fmla="*/ 261092 w 261091"/>
              <a:gd name="connsiteY0" fmla="*/ 126027 h 306746"/>
              <a:gd name="connsiteX1" fmla="*/ 261092 w 261091"/>
              <a:gd name="connsiteY1" fmla="*/ 306747 h 306746"/>
              <a:gd name="connsiteX2" fmla="*/ 159 w 261091"/>
              <a:gd name="connsiteY2" fmla="*/ 306747 h 306746"/>
              <a:gd name="connsiteX3" fmla="*/ 159 w 261091"/>
              <a:gd name="connsiteY3" fmla="*/ 126027 h 306746"/>
              <a:gd name="connsiteX4" fmla="*/ 261092 w 261091"/>
              <a:gd name="connsiteY4" fmla="*/ 306747 h 306746"/>
              <a:gd name="connsiteX5" fmla="*/ 130626 w 261091"/>
              <a:gd name="connsiteY5" fmla="*/ 216387 h 306746"/>
              <a:gd name="connsiteX6" fmla="*/ 159 w 261091"/>
              <a:gd name="connsiteY6" fmla="*/ 306747 h 306746"/>
              <a:gd name="connsiteX7" fmla="*/ 261092 w 261091"/>
              <a:gd name="connsiteY7" fmla="*/ 126027 h 306746"/>
              <a:gd name="connsiteX8" fmla="*/ 173110 w 261091"/>
              <a:gd name="connsiteY8" fmla="*/ 217655 h 306746"/>
              <a:gd name="connsiteX9" fmla="*/ 0 w 261091"/>
              <a:gd name="connsiteY9" fmla="*/ 126027 h 306746"/>
              <a:gd name="connsiteX10" fmla="*/ 88299 w 261091"/>
              <a:gd name="connsiteY10" fmla="*/ 217655 h 306746"/>
              <a:gd name="connsiteX11" fmla="*/ 228911 w 261091"/>
              <a:gd name="connsiteY11" fmla="*/ 120479 h 306746"/>
              <a:gd name="connsiteX12" fmla="*/ 228911 w 261091"/>
              <a:gd name="connsiteY12" fmla="*/ 57069 h 306746"/>
              <a:gd name="connsiteX13" fmla="*/ 172159 w 261091"/>
              <a:gd name="connsiteY13" fmla="*/ 0 h 306746"/>
              <a:gd name="connsiteX14" fmla="*/ 32181 w 261091"/>
              <a:gd name="connsiteY14" fmla="*/ 0 h 306746"/>
              <a:gd name="connsiteX15" fmla="*/ 32181 w 261091"/>
              <a:gd name="connsiteY15" fmla="*/ 120479 h 306746"/>
              <a:gd name="connsiteX16" fmla="*/ 228911 w 261091"/>
              <a:gd name="connsiteY16" fmla="*/ 56911 h 306746"/>
              <a:gd name="connsiteX17" fmla="*/ 172318 w 261091"/>
              <a:gd name="connsiteY17" fmla="*/ 0 h 306746"/>
              <a:gd name="connsiteX18" fmla="*/ 172318 w 261091"/>
              <a:gd name="connsiteY18" fmla="*/ 56911 h 306746"/>
              <a:gd name="connsiteX19" fmla="*/ 228911 w 261091"/>
              <a:gd name="connsiteY19" fmla="*/ 56911 h 306746"/>
              <a:gd name="connsiteX20" fmla="*/ 87348 w 261091"/>
              <a:gd name="connsiteY20" fmla="*/ 89408 h 306746"/>
              <a:gd name="connsiteX21" fmla="*/ 60082 w 261091"/>
              <a:gd name="connsiteY21" fmla="*/ 89408 h 306746"/>
              <a:gd name="connsiteX22" fmla="*/ 193401 w 261091"/>
              <a:gd name="connsiteY22" fmla="*/ 89408 h 306746"/>
              <a:gd name="connsiteX23" fmla="*/ 114773 w 261091"/>
              <a:gd name="connsiteY23" fmla="*/ 89408 h 306746"/>
              <a:gd name="connsiteX24" fmla="*/ 60082 w 261091"/>
              <a:gd name="connsiteY24" fmla="*/ 117943 h 306746"/>
              <a:gd name="connsiteX25" fmla="*/ 134589 w 261091"/>
              <a:gd name="connsiteY25" fmla="*/ 117943 h 306746"/>
              <a:gd name="connsiteX26" fmla="*/ 193401 w 261091"/>
              <a:gd name="connsiteY26" fmla="*/ 117943 h 306746"/>
              <a:gd name="connsiteX27" fmla="*/ 164549 w 261091"/>
              <a:gd name="connsiteY27" fmla="*/ 117943 h 30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1091" h="306746">
                <a:moveTo>
                  <a:pt x="261092" y="126027"/>
                </a:moveTo>
                <a:lnTo>
                  <a:pt x="261092" y="306747"/>
                </a:lnTo>
                <a:lnTo>
                  <a:pt x="159" y="306747"/>
                </a:lnTo>
                <a:lnTo>
                  <a:pt x="159" y="126027"/>
                </a:lnTo>
                <a:moveTo>
                  <a:pt x="261092" y="306747"/>
                </a:moveTo>
                <a:lnTo>
                  <a:pt x="130626" y="216387"/>
                </a:lnTo>
                <a:lnTo>
                  <a:pt x="159" y="306747"/>
                </a:lnTo>
                <a:moveTo>
                  <a:pt x="261092" y="126027"/>
                </a:moveTo>
                <a:lnTo>
                  <a:pt x="173110" y="217655"/>
                </a:lnTo>
                <a:moveTo>
                  <a:pt x="0" y="126027"/>
                </a:moveTo>
                <a:lnTo>
                  <a:pt x="88299" y="217655"/>
                </a:lnTo>
                <a:moveTo>
                  <a:pt x="228911" y="120479"/>
                </a:moveTo>
                <a:lnTo>
                  <a:pt x="228911" y="57069"/>
                </a:lnTo>
                <a:moveTo>
                  <a:pt x="172159" y="0"/>
                </a:moveTo>
                <a:lnTo>
                  <a:pt x="32181" y="0"/>
                </a:lnTo>
                <a:lnTo>
                  <a:pt x="32181" y="120479"/>
                </a:lnTo>
                <a:moveTo>
                  <a:pt x="228911" y="56911"/>
                </a:moveTo>
                <a:lnTo>
                  <a:pt x="172318" y="0"/>
                </a:lnTo>
                <a:lnTo>
                  <a:pt x="172318" y="56911"/>
                </a:lnTo>
                <a:lnTo>
                  <a:pt x="228911" y="56911"/>
                </a:lnTo>
                <a:close/>
                <a:moveTo>
                  <a:pt x="87348" y="89408"/>
                </a:moveTo>
                <a:lnTo>
                  <a:pt x="60082" y="89408"/>
                </a:lnTo>
                <a:moveTo>
                  <a:pt x="193401" y="89408"/>
                </a:moveTo>
                <a:lnTo>
                  <a:pt x="114773" y="89408"/>
                </a:lnTo>
                <a:moveTo>
                  <a:pt x="60082" y="117943"/>
                </a:moveTo>
                <a:lnTo>
                  <a:pt x="134589" y="117943"/>
                </a:lnTo>
                <a:moveTo>
                  <a:pt x="193401" y="117943"/>
                </a:moveTo>
                <a:lnTo>
                  <a:pt x="164549" y="117943"/>
                </a:lnTo>
              </a:path>
            </a:pathLst>
          </a:custGeom>
          <a:noFill/>
          <a:ln w="7924" cap="rnd">
            <a:solidFill>
              <a:srgbClr val="333333"/>
            </a:solidFill>
            <a:prstDash val="solid"/>
            <a:round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E9607FC0-2D46-4011-9928-6FCAAEF58CF7}"/>
              </a:ext>
            </a:extLst>
          </p:cNvPr>
          <p:cNvSpPr/>
          <p:nvPr/>
        </p:nvSpPr>
        <p:spPr>
          <a:xfrm>
            <a:off x="17712626" y="7262553"/>
            <a:ext cx="609845" cy="611431"/>
          </a:xfrm>
          <a:custGeom>
            <a:avLst/>
            <a:gdLst>
              <a:gd name="connsiteX0" fmla="*/ 261567 w 305002"/>
              <a:gd name="connsiteY0" fmla="*/ 83543 h 305795"/>
              <a:gd name="connsiteX1" fmla="*/ 285028 w 305002"/>
              <a:gd name="connsiteY1" fmla="*/ 162330 h 305795"/>
              <a:gd name="connsiteX2" fmla="*/ 142514 w 305002"/>
              <a:gd name="connsiteY2" fmla="*/ 305637 h 305795"/>
              <a:gd name="connsiteX3" fmla="*/ 0 w 305002"/>
              <a:gd name="connsiteY3" fmla="*/ 162330 h 305795"/>
              <a:gd name="connsiteX4" fmla="*/ 142514 w 305002"/>
              <a:gd name="connsiteY4" fmla="*/ 19023 h 305795"/>
              <a:gd name="connsiteX5" fmla="*/ 220826 w 305002"/>
              <a:gd name="connsiteY5" fmla="*/ 42643 h 305795"/>
              <a:gd name="connsiteX6" fmla="*/ 197522 w 305002"/>
              <a:gd name="connsiteY6" fmla="*/ 69434 h 305795"/>
              <a:gd name="connsiteX7" fmla="*/ 142673 w 305002"/>
              <a:gd name="connsiteY7" fmla="*/ 54374 h 305795"/>
              <a:gd name="connsiteX8" fmla="*/ 35033 w 305002"/>
              <a:gd name="connsiteY8" fmla="*/ 162488 h 305795"/>
              <a:gd name="connsiteX9" fmla="*/ 142673 w 305002"/>
              <a:gd name="connsiteY9" fmla="*/ 270603 h 305795"/>
              <a:gd name="connsiteX10" fmla="*/ 250311 w 305002"/>
              <a:gd name="connsiteY10" fmla="*/ 162488 h 305795"/>
              <a:gd name="connsiteX11" fmla="*/ 235568 w 305002"/>
              <a:gd name="connsiteY11" fmla="*/ 107797 h 305795"/>
              <a:gd name="connsiteX12" fmla="*/ 168988 w 305002"/>
              <a:gd name="connsiteY12" fmla="*/ 97017 h 305795"/>
              <a:gd name="connsiteX13" fmla="*/ 142673 w 305002"/>
              <a:gd name="connsiteY13" fmla="*/ 91945 h 305795"/>
              <a:gd name="connsiteX14" fmla="*/ 72446 w 305002"/>
              <a:gd name="connsiteY14" fmla="*/ 162488 h 305795"/>
              <a:gd name="connsiteX15" fmla="*/ 142673 w 305002"/>
              <a:gd name="connsiteY15" fmla="*/ 233032 h 305795"/>
              <a:gd name="connsiteX16" fmla="*/ 212899 w 305002"/>
              <a:gd name="connsiteY16" fmla="*/ 162488 h 305795"/>
              <a:gd name="connsiteX17" fmla="*/ 205766 w 305002"/>
              <a:gd name="connsiteY17" fmla="*/ 131259 h 305795"/>
              <a:gd name="connsiteX18" fmla="*/ 142673 w 305002"/>
              <a:gd name="connsiteY18" fmla="*/ 162488 h 305795"/>
              <a:gd name="connsiteX19" fmla="*/ 297235 w 305002"/>
              <a:gd name="connsiteY19" fmla="*/ 8085 h 305795"/>
              <a:gd name="connsiteX20" fmla="*/ 260140 w 305002"/>
              <a:gd name="connsiteY20" fmla="*/ 0 h 305795"/>
              <a:gd name="connsiteX21" fmla="*/ 260140 w 305002"/>
              <a:gd name="connsiteY21" fmla="*/ 45180 h 305795"/>
              <a:gd name="connsiteX22" fmla="*/ 305003 w 305002"/>
              <a:gd name="connsiteY22" fmla="*/ 45180 h 305795"/>
              <a:gd name="connsiteX23" fmla="*/ 23779 w 305002"/>
              <a:gd name="connsiteY23" fmla="*/ 305795 h 305795"/>
              <a:gd name="connsiteX24" fmla="*/ 52472 w 305002"/>
              <a:gd name="connsiteY24" fmla="*/ 273615 h 305795"/>
              <a:gd name="connsiteX25" fmla="*/ 232715 w 305002"/>
              <a:gd name="connsiteY25" fmla="*/ 273456 h 305795"/>
              <a:gd name="connsiteX26" fmla="*/ 261408 w 305002"/>
              <a:gd name="connsiteY26" fmla="*/ 305637 h 30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05002" h="305795">
                <a:moveTo>
                  <a:pt x="261567" y="83543"/>
                </a:moveTo>
                <a:cubicBezTo>
                  <a:pt x="276468" y="106212"/>
                  <a:pt x="285028" y="133320"/>
                  <a:pt x="285028" y="162330"/>
                </a:cubicBezTo>
                <a:cubicBezTo>
                  <a:pt x="285028" y="241434"/>
                  <a:pt x="221142" y="305637"/>
                  <a:pt x="142514" y="305637"/>
                </a:cubicBezTo>
                <a:cubicBezTo>
                  <a:pt x="63727" y="305637"/>
                  <a:pt x="0" y="241434"/>
                  <a:pt x="0" y="162330"/>
                </a:cubicBezTo>
                <a:cubicBezTo>
                  <a:pt x="0" y="83226"/>
                  <a:pt x="63885" y="19023"/>
                  <a:pt x="142514" y="19023"/>
                </a:cubicBezTo>
                <a:cubicBezTo>
                  <a:pt x="171525" y="19023"/>
                  <a:pt x="198315" y="27742"/>
                  <a:pt x="220826" y="42643"/>
                </a:cubicBezTo>
                <a:moveTo>
                  <a:pt x="197522" y="69434"/>
                </a:moveTo>
                <a:cubicBezTo>
                  <a:pt x="181511" y="59923"/>
                  <a:pt x="162647" y="54374"/>
                  <a:pt x="142673" y="54374"/>
                </a:cubicBezTo>
                <a:cubicBezTo>
                  <a:pt x="83226" y="54374"/>
                  <a:pt x="35033" y="102724"/>
                  <a:pt x="35033" y="162488"/>
                </a:cubicBezTo>
                <a:cubicBezTo>
                  <a:pt x="35033" y="222253"/>
                  <a:pt x="83226" y="270603"/>
                  <a:pt x="142673" y="270603"/>
                </a:cubicBezTo>
                <a:cubicBezTo>
                  <a:pt x="202120" y="270603"/>
                  <a:pt x="250311" y="222253"/>
                  <a:pt x="250311" y="162488"/>
                </a:cubicBezTo>
                <a:cubicBezTo>
                  <a:pt x="250311" y="142514"/>
                  <a:pt x="244921" y="123808"/>
                  <a:pt x="235568" y="107797"/>
                </a:cubicBezTo>
                <a:moveTo>
                  <a:pt x="168988" y="97017"/>
                </a:moveTo>
                <a:cubicBezTo>
                  <a:pt x="160903" y="93689"/>
                  <a:pt x="151867" y="91945"/>
                  <a:pt x="142673" y="91945"/>
                </a:cubicBezTo>
                <a:cubicBezTo>
                  <a:pt x="103834" y="91945"/>
                  <a:pt x="72446" y="123491"/>
                  <a:pt x="72446" y="162488"/>
                </a:cubicBezTo>
                <a:cubicBezTo>
                  <a:pt x="72446" y="201486"/>
                  <a:pt x="103834" y="233032"/>
                  <a:pt x="142673" y="233032"/>
                </a:cubicBezTo>
                <a:cubicBezTo>
                  <a:pt x="181511" y="233032"/>
                  <a:pt x="212899" y="201486"/>
                  <a:pt x="212899" y="162488"/>
                </a:cubicBezTo>
                <a:cubicBezTo>
                  <a:pt x="212899" y="151233"/>
                  <a:pt x="210362" y="140771"/>
                  <a:pt x="205766" y="131259"/>
                </a:cubicBezTo>
                <a:moveTo>
                  <a:pt x="142673" y="162488"/>
                </a:moveTo>
                <a:lnTo>
                  <a:pt x="297235" y="8085"/>
                </a:lnTo>
                <a:moveTo>
                  <a:pt x="260140" y="0"/>
                </a:moveTo>
                <a:lnTo>
                  <a:pt x="260140" y="45180"/>
                </a:lnTo>
                <a:lnTo>
                  <a:pt x="305003" y="45180"/>
                </a:lnTo>
                <a:moveTo>
                  <a:pt x="23779" y="305795"/>
                </a:moveTo>
                <a:lnTo>
                  <a:pt x="52472" y="273615"/>
                </a:lnTo>
                <a:moveTo>
                  <a:pt x="232715" y="273456"/>
                </a:moveTo>
                <a:lnTo>
                  <a:pt x="261408" y="305637"/>
                </a:lnTo>
              </a:path>
            </a:pathLst>
          </a:custGeom>
          <a:noFill/>
          <a:ln w="7924" cap="rnd">
            <a:solidFill>
              <a:srgbClr val="333333"/>
            </a:solidFill>
            <a:prstDash val="solid"/>
            <a:round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8" name="Freeform: Shape 187">
            <a:extLst>
              <a:ext uri="{FF2B5EF4-FFF2-40B4-BE49-F238E27FC236}">
                <a16:creationId xmlns:a16="http://schemas.microsoft.com/office/drawing/2014/main" id="{1888EF93-0FED-49A8-B235-7B73916A0D93}"/>
              </a:ext>
            </a:extLst>
          </p:cNvPr>
          <p:cNvSpPr/>
          <p:nvPr/>
        </p:nvSpPr>
        <p:spPr>
          <a:xfrm>
            <a:off x="6041544" y="9176698"/>
            <a:ext cx="636470" cy="603215"/>
          </a:xfrm>
          <a:custGeom>
            <a:avLst/>
            <a:gdLst>
              <a:gd name="connsiteX0" fmla="*/ 118101 w 318318"/>
              <a:gd name="connsiteY0" fmla="*/ 5561 h 301686"/>
              <a:gd name="connsiteX1" fmla="*/ 279005 w 318318"/>
              <a:gd name="connsiteY1" fmla="*/ 104006 h 301686"/>
              <a:gd name="connsiteX2" fmla="*/ 318319 w 318318"/>
              <a:gd name="connsiteY2" fmla="*/ 183110 h 301686"/>
              <a:gd name="connsiteX3" fmla="*/ 285187 w 318318"/>
              <a:gd name="connsiteY3" fmla="*/ 183110 h 301686"/>
              <a:gd name="connsiteX4" fmla="*/ 285187 w 318318"/>
              <a:gd name="connsiteY4" fmla="*/ 237959 h 301686"/>
              <a:gd name="connsiteX5" fmla="*/ 267908 w 318318"/>
              <a:gd name="connsiteY5" fmla="*/ 255239 h 301686"/>
              <a:gd name="connsiteX6" fmla="*/ 231447 w 318318"/>
              <a:gd name="connsiteY6" fmla="*/ 255239 h 301686"/>
              <a:gd name="connsiteX7" fmla="*/ 231447 w 318318"/>
              <a:gd name="connsiteY7" fmla="*/ 301687 h 301686"/>
              <a:gd name="connsiteX8" fmla="*/ 85604 w 318318"/>
              <a:gd name="connsiteY8" fmla="*/ 301687 h 301686"/>
              <a:gd name="connsiteX9" fmla="*/ 85604 w 318318"/>
              <a:gd name="connsiteY9" fmla="*/ 253495 h 301686"/>
              <a:gd name="connsiteX10" fmla="*/ 69751 w 318318"/>
              <a:gd name="connsiteY10" fmla="*/ 220046 h 301686"/>
              <a:gd name="connsiteX11" fmla="*/ 178024 w 318318"/>
              <a:gd name="connsiteY11" fmla="*/ 120809 h 301686"/>
              <a:gd name="connsiteX12" fmla="*/ 178024 w 318318"/>
              <a:gd name="connsiteY12" fmla="*/ 98457 h 301686"/>
              <a:gd name="connsiteX13" fmla="*/ 152660 w 318318"/>
              <a:gd name="connsiteY13" fmla="*/ 88470 h 301686"/>
              <a:gd name="connsiteX14" fmla="*/ 149014 w 318318"/>
              <a:gd name="connsiteY14" fmla="*/ 79593 h 301686"/>
              <a:gd name="connsiteX15" fmla="*/ 159952 w 318318"/>
              <a:gd name="connsiteY15" fmla="*/ 54546 h 301686"/>
              <a:gd name="connsiteX16" fmla="*/ 144099 w 318318"/>
              <a:gd name="connsiteY16" fmla="*/ 38693 h 301686"/>
              <a:gd name="connsiteX17" fmla="*/ 119053 w 318318"/>
              <a:gd name="connsiteY17" fmla="*/ 49631 h 301686"/>
              <a:gd name="connsiteX18" fmla="*/ 110175 w 318318"/>
              <a:gd name="connsiteY18" fmla="*/ 45985 h 301686"/>
              <a:gd name="connsiteX19" fmla="*/ 100188 w 318318"/>
              <a:gd name="connsiteY19" fmla="*/ 20621 h 301686"/>
              <a:gd name="connsiteX20" fmla="*/ 77836 w 318318"/>
              <a:gd name="connsiteY20" fmla="*/ 20621 h 301686"/>
              <a:gd name="connsiteX21" fmla="*/ 67849 w 318318"/>
              <a:gd name="connsiteY21" fmla="*/ 45985 h 301686"/>
              <a:gd name="connsiteX22" fmla="*/ 58971 w 318318"/>
              <a:gd name="connsiteY22" fmla="*/ 49631 h 301686"/>
              <a:gd name="connsiteX23" fmla="*/ 33924 w 318318"/>
              <a:gd name="connsiteY23" fmla="*/ 38693 h 301686"/>
              <a:gd name="connsiteX24" fmla="*/ 18072 w 318318"/>
              <a:gd name="connsiteY24" fmla="*/ 54546 h 301686"/>
              <a:gd name="connsiteX25" fmla="*/ 29010 w 318318"/>
              <a:gd name="connsiteY25" fmla="*/ 79593 h 301686"/>
              <a:gd name="connsiteX26" fmla="*/ 25364 w 318318"/>
              <a:gd name="connsiteY26" fmla="*/ 88470 h 301686"/>
              <a:gd name="connsiteX27" fmla="*/ 0 w 318318"/>
              <a:gd name="connsiteY27" fmla="*/ 98457 h 301686"/>
              <a:gd name="connsiteX28" fmla="*/ 0 w 318318"/>
              <a:gd name="connsiteY28" fmla="*/ 120809 h 301686"/>
              <a:gd name="connsiteX29" fmla="*/ 25364 w 318318"/>
              <a:gd name="connsiteY29" fmla="*/ 130797 h 301686"/>
              <a:gd name="connsiteX30" fmla="*/ 29010 w 318318"/>
              <a:gd name="connsiteY30" fmla="*/ 139674 h 301686"/>
              <a:gd name="connsiteX31" fmla="*/ 18072 w 318318"/>
              <a:gd name="connsiteY31" fmla="*/ 164721 h 301686"/>
              <a:gd name="connsiteX32" fmla="*/ 33924 w 318318"/>
              <a:gd name="connsiteY32" fmla="*/ 180573 h 301686"/>
              <a:gd name="connsiteX33" fmla="*/ 58971 w 318318"/>
              <a:gd name="connsiteY33" fmla="*/ 169635 h 301686"/>
              <a:gd name="connsiteX34" fmla="*/ 67849 w 318318"/>
              <a:gd name="connsiteY34" fmla="*/ 173281 h 301686"/>
              <a:gd name="connsiteX35" fmla="*/ 77836 w 318318"/>
              <a:gd name="connsiteY35" fmla="*/ 198645 h 301686"/>
              <a:gd name="connsiteX36" fmla="*/ 100188 w 318318"/>
              <a:gd name="connsiteY36" fmla="*/ 198645 h 301686"/>
              <a:gd name="connsiteX37" fmla="*/ 110175 w 318318"/>
              <a:gd name="connsiteY37" fmla="*/ 173281 h 301686"/>
              <a:gd name="connsiteX38" fmla="*/ 119053 w 318318"/>
              <a:gd name="connsiteY38" fmla="*/ 169635 h 301686"/>
              <a:gd name="connsiteX39" fmla="*/ 144099 w 318318"/>
              <a:gd name="connsiteY39" fmla="*/ 180573 h 301686"/>
              <a:gd name="connsiteX40" fmla="*/ 159952 w 318318"/>
              <a:gd name="connsiteY40" fmla="*/ 164721 h 301686"/>
              <a:gd name="connsiteX41" fmla="*/ 149014 w 318318"/>
              <a:gd name="connsiteY41" fmla="*/ 139674 h 301686"/>
              <a:gd name="connsiteX42" fmla="*/ 152660 w 318318"/>
              <a:gd name="connsiteY42" fmla="*/ 130797 h 301686"/>
              <a:gd name="connsiteX43" fmla="*/ 178024 w 318318"/>
              <a:gd name="connsiteY43" fmla="*/ 120809 h 301686"/>
              <a:gd name="connsiteX44" fmla="*/ 89091 w 318318"/>
              <a:gd name="connsiteY44" fmla="*/ 72301 h 301686"/>
              <a:gd name="connsiteX45" fmla="*/ 51679 w 318318"/>
              <a:gd name="connsiteY45" fmla="*/ 109712 h 301686"/>
              <a:gd name="connsiteX46" fmla="*/ 89091 w 318318"/>
              <a:gd name="connsiteY46" fmla="*/ 147125 h 301686"/>
              <a:gd name="connsiteX47" fmla="*/ 126503 w 318318"/>
              <a:gd name="connsiteY47" fmla="*/ 109712 h 301686"/>
              <a:gd name="connsiteX48" fmla="*/ 89091 w 318318"/>
              <a:gd name="connsiteY48" fmla="*/ 72301 h 301686"/>
              <a:gd name="connsiteX49" fmla="*/ 231447 w 318318"/>
              <a:gd name="connsiteY49" fmla="*/ 255239 h 301686"/>
              <a:gd name="connsiteX50" fmla="*/ 210997 w 318318"/>
              <a:gd name="connsiteY50" fmla="*/ 255239 h 3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18318" h="301686">
                <a:moveTo>
                  <a:pt x="118101" y="5561"/>
                </a:moveTo>
                <a:cubicBezTo>
                  <a:pt x="295333" y="-28363"/>
                  <a:pt x="279005" y="104006"/>
                  <a:pt x="279005" y="104006"/>
                </a:cubicBezTo>
                <a:lnTo>
                  <a:pt x="318319" y="183110"/>
                </a:lnTo>
                <a:lnTo>
                  <a:pt x="285187" y="183110"/>
                </a:lnTo>
                <a:lnTo>
                  <a:pt x="285187" y="237959"/>
                </a:lnTo>
                <a:cubicBezTo>
                  <a:pt x="285187" y="247471"/>
                  <a:pt x="277419" y="255239"/>
                  <a:pt x="267908" y="255239"/>
                </a:cubicBezTo>
                <a:lnTo>
                  <a:pt x="231447" y="255239"/>
                </a:lnTo>
                <a:lnTo>
                  <a:pt x="231447" y="301687"/>
                </a:lnTo>
                <a:moveTo>
                  <a:pt x="85604" y="301687"/>
                </a:moveTo>
                <a:lnTo>
                  <a:pt x="85604" y="253495"/>
                </a:lnTo>
                <a:lnTo>
                  <a:pt x="69751" y="220046"/>
                </a:lnTo>
                <a:moveTo>
                  <a:pt x="178024" y="120809"/>
                </a:moveTo>
                <a:lnTo>
                  <a:pt x="178024" y="98457"/>
                </a:lnTo>
                <a:lnTo>
                  <a:pt x="152660" y="88470"/>
                </a:lnTo>
                <a:cubicBezTo>
                  <a:pt x="151709" y="85458"/>
                  <a:pt x="150441" y="82446"/>
                  <a:pt x="149014" y="79593"/>
                </a:cubicBezTo>
                <a:lnTo>
                  <a:pt x="159952" y="54546"/>
                </a:lnTo>
                <a:lnTo>
                  <a:pt x="144099" y="38693"/>
                </a:lnTo>
                <a:lnTo>
                  <a:pt x="119053" y="49631"/>
                </a:lnTo>
                <a:cubicBezTo>
                  <a:pt x="116199" y="48205"/>
                  <a:pt x="113346" y="47095"/>
                  <a:pt x="110175" y="45985"/>
                </a:cubicBezTo>
                <a:lnTo>
                  <a:pt x="100188" y="20621"/>
                </a:lnTo>
                <a:lnTo>
                  <a:pt x="77836" y="20621"/>
                </a:lnTo>
                <a:lnTo>
                  <a:pt x="67849" y="45985"/>
                </a:lnTo>
                <a:cubicBezTo>
                  <a:pt x="64837" y="46937"/>
                  <a:pt x="61825" y="48205"/>
                  <a:pt x="58971" y="49631"/>
                </a:cubicBezTo>
                <a:lnTo>
                  <a:pt x="33924" y="38693"/>
                </a:lnTo>
                <a:lnTo>
                  <a:pt x="18072" y="54546"/>
                </a:lnTo>
                <a:lnTo>
                  <a:pt x="29010" y="79593"/>
                </a:lnTo>
                <a:cubicBezTo>
                  <a:pt x="27583" y="82446"/>
                  <a:pt x="26474" y="85299"/>
                  <a:pt x="25364" y="88470"/>
                </a:cubicBezTo>
                <a:lnTo>
                  <a:pt x="0" y="98457"/>
                </a:lnTo>
                <a:lnTo>
                  <a:pt x="0" y="120809"/>
                </a:lnTo>
                <a:lnTo>
                  <a:pt x="25364" y="130797"/>
                </a:lnTo>
                <a:cubicBezTo>
                  <a:pt x="26315" y="133809"/>
                  <a:pt x="27583" y="136820"/>
                  <a:pt x="29010" y="139674"/>
                </a:cubicBezTo>
                <a:lnTo>
                  <a:pt x="18072" y="164721"/>
                </a:lnTo>
                <a:lnTo>
                  <a:pt x="33924" y="180573"/>
                </a:lnTo>
                <a:lnTo>
                  <a:pt x="58971" y="169635"/>
                </a:lnTo>
                <a:cubicBezTo>
                  <a:pt x="61825" y="171062"/>
                  <a:pt x="64678" y="172171"/>
                  <a:pt x="67849" y="173281"/>
                </a:cubicBezTo>
                <a:lnTo>
                  <a:pt x="77836" y="198645"/>
                </a:lnTo>
                <a:lnTo>
                  <a:pt x="100188" y="198645"/>
                </a:lnTo>
                <a:lnTo>
                  <a:pt x="110175" y="173281"/>
                </a:lnTo>
                <a:cubicBezTo>
                  <a:pt x="113187" y="172330"/>
                  <a:pt x="116199" y="171062"/>
                  <a:pt x="119053" y="169635"/>
                </a:cubicBezTo>
                <a:lnTo>
                  <a:pt x="144099" y="180573"/>
                </a:lnTo>
                <a:lnTo>
                  <a:pt x="159952" y="164721"/>
                </a:lnTo>
                <a:lnTo>
                  <a:pt x="149014" y="139674"/>
                </a:lnTo>
                <a:cubicBezTo>
                  <a:pt x="150441" y="136820"/>
                  <a:pt x="151550" y="133967"/>
                  <a:pt x="152660" y="130797"/>
                </a:cubicBezTo>
                <a:lnTo>
                  <a:pt x="178024" y="120809"/>
                </a:lnTo>
                <a:close/>
                <a:moveTo>
                  <a:pt x="89091" y="72301"/>
                </a:moveTo>
                <a:cubicBezTo>
                  <a:pt x="68483" y="72301"/>
                  <a:pt x="51679" y="89104"/>
                  <a:pt x="51679" y="109712"/>
                </a:cubicBezTo>
                <a:cubicBezTo>
                  <a:pt x="51679" y="130321"/>
                  <a:pt x="68483" y="147125"/>
                  <a:pt x="89091" y="147125"/>
                </a:cubicBezTo>
                <a:cubicBezTo>
                  <a:pt x="109699" y="147125"/>
                  <a:pt x="126503" y="130321"/>
                  <a:pt x="126503" y="109712"/>
                </a:cubicBezTo>
                <a:cubicBezTo>
                  <a:pt x="126503" y="88946"/>
                  <a:pt x="109858" y="72301"/>
                  <a:pt x="89091" y="72301"/>
                </a:cubicBezTo>
                <a:close/>
                <a:moveTo>
                  <a:pt x="231447" y="255239"/>
                </a:moveTo>
                <a:lnTo>
                  <a:pt x="210997" y="255239"/>
                </a:lnTo>
              </a:path>
            </a:pathLst>
          </a:custGeom>
          <a:noFill/>
          <a:ln w="7924" cap="rnd">
            <a:solidFill>
              <a:srgbClr val="333333"/>
            </a:solidFill>
            <a:prstDash val="solid"/>
            <a:round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3DFDABED-9320-4C89-A658-A1A312C05776}"/>
              </a:ext>
            </a:extLst>
          </p:cNvPr>
          <p:cNvSpPr/>
          <p:nvPr/>
        </p:nvSpPr>
        <p:spPr>
          <a:xfrm>
            <a:off x="5943284" y="5423505"/>
            <a:ext cx="832991" cy="468376"/>
          </a:xfrm>
          <a:custGeom>
            <a:avLst/>
            <a:gdLst>
              <a:gd name="connsiteX0" fmla="*/ 108273 w 416604"/>
              <a:gd name="connsiteY0" fmla="*/ 194511 h 234249"/>
              <a:gd name="connsiteX1" fmla="*/ 98127 w 416604"/>
              <a:gd name="connsiteY1" fmla="*/ 191340 h 234249"/>
              <a:gd name="connsiteX2" fmla="*/ 94005 w 416604"/>
              <a:gd name="connsiteY2" fmla="*/ 182621 h 234249"/>
              <a:gd name="connsiteX3" fmla="*/ 97176 w 416604"/>
              <a:gd name="connsiteY3" fmla="*/ 173585 h 234249"/>
              <a:gd name="connsiteX4" fmla="*/ 113346 w 416604"/>
              <a:gd name="connsiteY4" fmla="*/ 155514 h 234249"/>
              <a:gd name="connsiteX5" fmla="*/ 120796 w 416604"/>
              <a:gd name="connsiteY5" fmla="*/ 151550 h 234249"/>
              <a:gd name="connsiteX6" fmla="*/ 130942 w 416604"/>
              <a:gd name="connsiteY6" fmla="*/ 154721 h 234249"/>
              <a:gd name="connsiteX7" fmla="*/ 135063 w 416604"/>
              <a:gd name="connsiteY7" fmla="*/ 163440 h 234249"/>
              <a:gd name="connsiteX8" fmla="*/ 131893 w 416604"/>
              <a:gd name="connsiteY8" fmla="*/ 172476 h 234249"/>
              <a:gd name="connsiteX9" fmla="*/ 115723 w 416604"/>
              <a:gd name="connsiteY9" fmla="*/ 190547 h 234249"/>
              <a:gd name="connsiteX10" fmla="*/ 108273 w 416604"/>
              <a:gd name="connsiteY10" fmla="*/ 194511 h 234249"/>
              <a:gd name="connsiteX11" fmla="*/ 253006 w 416604"/>
              <a:gd name="connsiteY11" fmla="*/ 170098 h 234249"/>
              <a:gd name="connsiteX12" fmla="*/ 291528 w 416604"/>
              <a:gd name="connsiteY12" fmla="*/ 196254 h 234249"/>
              <a:gd name="connsiteX13" fmla="*/ 303417 w 416604"/>
              <a:gd name="connsiteY13" fmla="*/ 192133 h 234249"/>
              <a:gd name="connsiteX14" fmla="*/ 308966 w 416604"/>
              <a:gd name="connsiteY14" fmla="*/ 179134 h 234249"/>
              <a:gd name="connsiteX15" fmla="*/ 305954 w 416604"/>
              <a:gd name="connsiteY15" fmla="*/ 170098 h 234249"/>
              <a:gd name="connsiteX16" fmla="*/ 228593 w 416604"/>
              <a:gd name="connsiteY16" fmla="*/ 186267 h 234249"/>
              <a:gd name="connsiteX17" fmla="*/ 254592 w 416604"/>
              <a:gd name="connsiteY17" fmla="*/ 208619 h 234249"/>
              <a:gd name="connsiteX18" fmla="*/ 266005 w 416604"/>
              <a:gd name="connsiteY18" fmla="*/ 214168 h 234249"/>
              <a:gd name="connsiteX19" fmla="*/ 277895 w 416604"/>
              <a:gd name="connsiteY19" fmla="*/ 210046 h 234249"/>
              <a:gd name="connsiteX20" fmla="*/ 283443 w 416604"/>
              <a:gd name="connsiteY20" fmla="*/ 197047 h 234249"/>
              <a:gd name="connsiteX21" fmla="*/ 282492 w 416604"/>
              <a:gd name="connsiteY21" fmla="*/ 191974 h 234249"/>
              <a:gd name="connsiteX22" fmla="*/ 214326 w 416604"/>
              <a:gd name="connsiteY22" fmla="*/ 213375 h 234249"/>
              <a:gd name="connsiteX23" fmla="*/ 226691 w 416604"/>
              <a:gd name="connsiteY23" fmla="*/ 224947 h 234249"/>
              <a:gd name="connsiteX24" fmla="*/ 238105 w 416604"/>
              <a:gd name="connsiteY24" fmla="*/ 230496 h 234249"/>
              <a:gd name="connsiteX25" fmla="*/ 249994 w 416604"/>
              <a:gd name="connsiteY25" fmla="*/ 226374 h 234249"/>
              <a:gd name="connsiteX26" fmla="*/ 255543 w 416604"/>
              <a:gd name="connsiteY26" fmla="*/ 213375 h 234249"/>
              <a:gd name="connsiteX27" fmla="*/ 254750 w 416604"/>
              <a:gd name="connsiteY27" fmla="*/ 208936 h 234249"/>
              <a:gd name="connsiteX28" fmla="*/ 185633 w 416604"/>
              <a:gd name="connsiteY28" fmla="*/ 224631 h 234249"/>
              <a:gd name="connsiteX29" fmla="*/ 194669 w 416604"/>
              <a:gd name="connsiteY29" fmla="*/ 229545 h 234249"/>
              <a:gd name="connsiteX30" fmla="*/ 209570 w 416604"/>
              <a:gd name="connsiteY30" fmla="*/ 231605 h 234249"/>
              <a:gd name="connsiteX31" fmla="*/ 221460 w 416604"/>
              <a:gd name="connsiteY31" fmla="*/ 227484 h 234249"/>
              <a:gd name="connsiteX32" fmla="*/ 224789 w 416604"/>
              <a:gd name="connsiteY32" fmla="*/ 223362 h 234249"/>
              <a:gd name="connsiteX33" fmla="*/ 132368 w 416604"/>
              <a:gd name="connsiteY33" fmla="*/ 209254 h 234249"/>
              <a:gd name="connsiteX34" fmla="*/ 160903 w 416604"/>
              <a:gd name="connsiteY34" fmla="*/ 177549 h 234249"/>
              <a:gd name="connsiteX35" fmla="*/ 159952 w 416604"/>
              <a:gd name="connsiteY35" fmla="*/ 159794 h 234249"/>
              <a:gd name="connsiteX36" fmla="*/ 149806 w 416604"/>
              <a:gd name="connsiteY36" fmla="*/ 156623 h 234249"/>
              <a:gd name="connsiteX37" fmla="*/ 142356 w 416604"/>
              <a:gd name="connsiteY37" fmla="*/ 160586 h 234249"/>
              <a:gd name="connsiteX38" fmla="*/ 113821 w 416604"/>
              <a:gd name="connsiteY38" fmla="*/ 192291 h 234249"/>
              <a:gd name="connsiteX39" fmla="*/ 114772 w 416604"/>
              <a:gd name="connsiteY39" fmla="*/ 210046 h 234249"/>
              <a:gd name="connsiteX40" fmla="*/ 124918 w 416604"/>
              <a:gd name="connsiteY40" fmla="*/ 213058 h 234249"/>
              <a:gd name="connsiteX41" fmla="*/ 132368 w 416604"/>
              <a:gd name="connsiteY41" fmla="*/ 209254 h 234249"/>
              <a:gd name="connsiteX42" fmla="*/ 155989 w 416604"/>
              <a:gd name="connsiteY42" fmla="*/ 220509 h 234249"/>
              <a:gd name="connsiteX43" fmla="*/ 182304 w 416604"/>
              <a:gd name="connsiteY43" fmla="*/ 191340 h 234249"/>
              <a:gd name="connsiteX44" fmla="*/ 181353 w 416604"/>
              <a:gd name="connsiteY44" fmla="*/ 173585 h 234249"/>
              <a:gd name="connsiteX45" fmla="*/ 171207 w 416604"/>
              <a:gd name="connsiteY45" fmla="*/ 170415 h 234249"/>
              <a:gd name="connsiteX46" fmla="*/ 163756 w 416604"/>
              <a:gd name="connsiteY46" fmla="*/ 174378 h 234249"/>
              <a:gd name="connsiteX47" fmla="*/ 137441 w 416604"/>
              <a:gd name="connsiteY47" fmla="*/ 203547 h 234249"/>
              <a:gd name="connsiteX48" fmla="*/ 138393 w 416604"/>
              <a:gd name="connsiteY48" fmla="*/ 221301 h 234249"/>
              <a:gd name="connsiteX49" fmla="*/ 148538 w 416604"/>
              <a:gd name="connsiteY49" fmla="*/ 224313 h 234249"/>
              <a:gd name="connsiteX50" fmla="*/ 155989 w 416604"/>
              <a:gd name="connsiteY50" fmla="*/ 220509 h 234249"/>
              <a:gd name="connsiteX51" fmla="*/ 192133 w 416604"/>
              <a:gd name="connsiteY51" fmla="*/ 217338 h 234249"/>
              <a:gd name="connsiteX52" fmla="*/ 195620 w 416604"/>
              <a:gd name="connsiteY52" fmla="*/ 213375 h 234249"/>
              <a:gd name="connsiteX53" fmla="*/ 194669 w 416604"/>
              <a:gd name="connsiteY53" fmla="*/ 195620 h 234249"/>
              <a:gd name="connsiteX54" fmla="*/ 184523 w 416604"/>
              <a:gd name="connsiteY54" fmla="*/ 192450 h 234249"/>
              <a:gd name="connsiteX55" fmla="*/ 177073 w 416604"/>
              <a:gd name="connsiteY55" fmla="*/ 196413 h 234249"/>
              <a:gd name="connsiteX56" fmla="*/ 161854 w 416604"/>
              <a:gd name="connsiteY56" fmla="*/ 213217 h 234249"/>
              <a:gd name="connsiteX57" fmla="*/ 162805 w 416604"/>
              <a:gd name="connsiteY57" fmla="*/ 230972 h 234249"/>
              <a:gd name="connsiteX58" fmla="*/ 172951 w 416604"/>
              <a:gd name="connsiteY58" fmla="*/ 234142 h 234249"/>
              <a:gd name="connsiteX59" fmla="*/ 180402 w 416604"/>
              <a:gd name="connsiteY59" fmla="*/ 230179 h 234249"/>
              <a:gd name="connsiteX60" fmla="*/ 192133 w 416604"/>
              <a:gd name="connsiteY60" fmla="*/ 217338 h 234249"/>
              <a:gd name="connsiteX61" fmla="*/ 357316 w 416604"/>
              <a:gd name="connsiteY61" fmla="*/ 1110 h 234249"/>
              <a:gd name="connsiteX62" fmla="*/ 286297 w 416604"/>
              <a:gd name="connsiteY62" fmla="*/ 38997 h 234249"/>
              <a:gd name="connsiteX63" fmla="*/ 345902 w 416604"/>
              <a:gd name="connsiteY63" fmla="*/ 140295 h 234249"/>
              <a:gd name="connsiteX64" fmla="*/ 349548 w 416604"/>
              <a:gd name="connsiteY64" fmla="*/ 146795 h 234249"/>
              <a:gd name="connsiteX65" fmla="*/ 416605 w 416604"/>
              <a:gd name="connsiteY65" fmla="*/ 111444 h 234249"/>
              <a:gd name="connsiteX66" fmla="*/ 295333 w 416604"/>
              <a:gd name="connsiteY66" fmla="*/ 53740 h 234249"/>
              <a:gd name="connsiteX67" fmla="*/ 224947 w 416604"/>
              <a:gd name="connsiteY67" fmla="*/ 60398 h 234249"/>
              <a:gd name="connsiteX68" fmla="*/ 206083 w 416604"/>
              <a:gd name="connsiteY68" fmla="*/ 61349 h 234249"/>
              <a:gd name="connsiteX69" fmla="*/ 204973 w 416604"/>
              <a:gd name="connsiteY69" fmla="*/ 61349 h 234249"/>
              <a:gd name="connsiteX70" fmla="*/ 199425 w 416604"/>
              <a:gd name="connsiteY70" fmla="*/ 62618 h 234249"/>
              <a:gd name="connsiteX71" fmla="*/ 143148 w 416604"/>
              <a:gd name="connsiteY71" fmla="*/ 90994 h 234249"/>
              <a:gd name="connsiteX72" fmla="*/ 151550 w 416604"/>
              <a:gd name="connsiteY72" fmla="*/ 122540 h 234249"/>
              <a:gd name="connsiteX73" fmla="*/ 197681 w 416604"/>
              <a:gd name="connsiteY73" fmla="*/ 105419 h 234249"/>
              <a:gd name="connsiteX74" fmla="*/ 224947 w 416604"/>
              <a:gd name="connsiteY74" fmla="*/ 108748 h 234249"/>
              <a:gd name="connsiteX75" fmla="*/ 305954 w 416604"/>
              <a:gd name="connsiteY75" fmla="*/ 170256 h 234249"/>
              <a:gd name="connsiteX76" fmla="*/ 342732 w 416604"/>
              <a:gd name="connsiteY76" fmla="*/ 134747 h 234249"/>
              <a:gd name="connsiteX77" fmla="*/ 323867 w 416604"/>
              <a:gd name="connsiteY77" fmla="*/ 146953 h 234249"/>
              <a:gd name="connsiteX78" fmla="*/ 318477 w 416604"/>
              <a:gd name="connsiteY78" fmla="*/ 154721 h 234249"/>
              <a:gd name="connsiteX79" fmla="*/ 305954 w 416604"/>
              <a:gd name="connsiteY79" fmla="*/ 170098 h 234249"/>
              <a:gd name="connsiteX80" fmla="*/ 0 w 416604"/>
              <a:gd name="connsiteY80" fmla="*/ 105895 h 234249"/>
              <a:gd name="connsiteX81" fmla="*/ 60081 w 416604"/>
              <a:gd name="connsiteY81" fmla="*/ 155196 h 234249"/>
              <a:gd name="connsiteX82" fmla="*/ 144733 w 416604"/>
              <a:gd name="connsiteY82" fmla="*/ 48350 h 234249"/>
              <a:gd name="connsiteX83" fmla="*/ 85762 w 416604"/>
              <a:gd name="connsiteY83" fmla="*/ 0 h 234249"/>
              <a:gd name="connsiteX84" fmla="*/ 66263 w 416604"/>
              <a:gd name="connsiteY84" fmla="*/ 147429 h 234249"/>
              <a:gd name="connsiteX85" fmla="*/ 100188 w 416604"/>
              <a:gd name="connsiteY85" fmla="*/ 170256 h 234249"/>
              <a:gd name="connsiteX86" fmla="*/ 178817 w 416604"/>
              <a:gd name="connsiteY86" fmla="*/ 72922 h 234249"/>
              <a:gd name="connsiteX87" fmla="*/ 137758 w 416604"/>
              <a:gd name="connsiteY87" fmla="*/ 57228 h 234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416604" h="234249">
                <a:moveTo>
                  <a:pt x="108273" y="194511"/>
                </a:moveTo>
                <a:cubicBezTo>
                  <a:pt x="104627" y="194986"/>
                  <a:pt x="100822" y="193877"/>
                  <a:pt x="98127" y="191340"/>
                </a:cubicBezTo>
                <a:cubicBezTo>
                  <a:pt x="95591" y="189121"/>
                  <a:pt x="94164" y="185950"/>
                  <a:pt x="94005" y="182621"/>
                </a:cubicBezTo>
                <a:cubicBezTo>
                  <a:pt x="93847" y="179292"/>
                  <a:pt x="94957" y="176122"/>
                  <a:pt x="97176" y="173585"/>
                </a:cubicBezTo>
                <a:lnTo>
                  <a:pt x="113346" y="155514"/>
                </a:lnTo>
                <a:cubicBezTo>
                  <a:pt x="115248" y="153294"/>
                  <a:pt x="117943" y="151867"/>
                  <a:pt x="120796" y="151550"/>
                </a:cubicBezTo>
                <a:cubicBezTo>
                  <a:pt x="124442" y="151075"/>
                  <a:pt x="128247" y="152184"/>
                  <a:pt x="130942" y="154721"/>
                </a:cubicBezTo>
                <a:cubicBezTo>
                  <a:pt x="133478" y="156940"/>
                  <a:pt x="134905" y="159952"/>
                  <a:pt x="135063" y="163440"/>
                </a:cubicBezTo>
                <a:cubicBezTo>
                  <a:pt x="135222" y="166769"/>
                  <a:pt x="134112" y="169939"/>
                  <a:pt x="131893" y="172476"/>
                </a:cubicBezTo>
                <a:lnTo>
                  <a:pt x="115723" y="190547"/>
                </a:lnTo>
                <a:cubicBezTo>
                  <a:pt x="113663" y="192608"/>
                  <a:pt x="111126" y="194035"/>
                  <a:pt x="108273" y="194511"/>
                </a:cubicBezTo>
                <a:close/>
                <a:moveTo>
                  <a:pt x="253006" y="170098"/>
                </a:moveTo>
                <a:cubicBezTo>
                  <a:pt x="253006" y="170098"/>
                  <a:pt x="283285" y="195145"/>
                  <a:pt x="291528" y="196254"/>
                </a:cubicBezTo>
                <a:cubicBezTo>
                  <a:pt x="297869" y="197206"/>
                  <a:pt x="300088" y="194986"/>
                  <a:pt x="303417" y="192133"/>
                </a:cubicBezTo>
                <a:cubicBezTo>
                  <a:pt x="307063" y="188804"/>
                  <a:pt x="309124" y="184048"/>
                  <a:pt x="308966" y="179134"/>
                </a:cubicBezTo>
                <a:cubicBezTo>
                  <a:pt x="308807" y="175805"/>
                  <a:pt x="307697" y="172793"/>
                  <a:pt x="305954" y="170098"/>
                </a:cubicBezTo>
                <a:moveTo>
                  <a:pt x="228593" y="186267"/>
                </a:moveTo>
                <a:lnTo>
                  <a:pt x="254592" y="208619"/>
                </a:lnTo>
                <a:cubicBezTo>
                  <a:pt x="257445" y="211949"/>
                  <a:pt x="261567" y="213851"/>
                  <a:pt x="266005" y="214168"/>
                </a:cubicBezTo>
                <a:cubicBezTo>
                  <a:pt x="270444" y="214485"/>
                  <a:pt x="274566" y="212900"/>
                  <a:pt x="277895" y="210046"/>
                </a:cubicBezTo>
                <a:cubicBezTo>
                  <a:pt x="281541" y="206717"/>
                  <a:pt x="283602" y="201961"/>
                  <a:pt x="283443" y="197047"/>
                </a:cubicBezTo>
                <a:cubicBezTo>
                  <a:pt x="283443" y="195620"/>
                  <a:pt x="282809" y="193242"/>
                  <a:pt x="282492" y="191974"/>
                </a:cubicBezTo>
                <a:moveTo>
                  <a:pt x="214326" y="213375"/>
                </a:moveTo>
                <a:lnTo>
                  <a:pt x="226691" y="224947"/>
                </a:lnTo>
                <a:cubicBezTo>
                  <a:pt x="229545" y="228277"/>
                  <a:pt x="233666" y="230179"/>
                  <a:pt x="238105" y="230496"/>
                </a:cubicBezTo>
                <a:cubicBezTo>
                  <a:pt x="242544" y="230813"/>
                  <a:pt x="246665" y="229228"/>
                  <a:pt x="249994" y="226374"/>
                </a:cubicBezTo>
                <a:cubicBezTo>
                  <a:pt x="253641" y="223045"/>
                  <a:pt x="255701" y="218289"/>
                  <a:pt x="255543" y="213375"/>
                </a:cubicBezTo>
                <a:cubicBezTo>
                  <a:pt x="255543" y="211790"/>
                  <a:pt x="255226" y="210363"/>
                  <a:pt x="254750" y="208936"/>
                </a:cubicBezTo>
                <a:moveTo>
                  <a:pt x="185633" y="224631"/>
                </a:moveTo>
                <a:lnTo>
                  <a:pt x="194669" y="229545"/>
                </a:lnTo>
                <a:cubicBezTo>
                  <a:pt x="196571" y="230813"/>
                  <a:pt x="202437" y="232240"/>
                  <a:pt x="209570" y="231605"/>
                </a:cubicBezTo>
                <a:cubicBezTo>
                  <a:pt x="214009" y="231130"/>
                  <a:pt x="218131" y="230338"/>
                  <a:pt x="221460" y="227484"/>
                </a:cubicBezTo>
                <a:cubicBezTo>
                  <a:pt x="222728" y="226216"/>
                  <a:pt x="223996" y="224947"/>
                  <a:pt x="224789" y="223362"/>
                </a:cubicBezTo>
                <a:moveTo>
                  <a:pt x="132368" y="209254"/>
                </a:moveTo>
                <a:lnTo>
                  <a:pt x="160903" y="177549"/>
                </a:lnTo>
                <a:cubicBezTo>
                  <a:pt x="165500" y="172476"/>
                  <a:pt x="165025" y="164549"/>
                  <a:pt x="159952" y="159794"/>
                </a:cubicBezTo>
                <a:cubicBezTo>
                  <a:pt x="157257" y="157257"/>
                  <a:pt x="153452" y="156148"/>
                  <a:pt x="149806" y="156623"/>
                </a:cubicBezTo>
                <a:cubicBezTo>
                  <a:pt x="146953" y="157099"/>
                  <a:pt x="144258" y="158525"/>
                  <a:pt x="142356" y="160586"/>
                </a:cubicBezTo>
                <a:lnTo>
                  <a:pt x="113821" y="192291"/>
                </a:lnTo>
                <a:cubicBezTo>
                  <a:pt x="109224" y="197364"/>
                  <a:pt x="109699" y="205290"/>
                  <a:pt x="114772" y="210046"/>
                </a:cubicBezTo>
                <a:cubicBezTo>
                  <a:pt x="117467" y="212583"/>
                  <a:pt x="121272" y="213692"/>
                  <a:pt x="124918" y="213058"/>
                </a:cubicBezTo>
                <a:cubicBezTo>
                  <a:pt x="127771" y="212900"/>
                  <a:pt x="130466" y="211473"/>
                  <a:pt x="132368" y="209254"/>
                </a:cubicBezTo>
                <a:close/>
                <a:moveTo>
                  <a:pt x="155989" y="220509"/>
                </a:moveTo>
                <a:lnTo>
                  <a:pt x="182304" y="191340"/>
                </a:lnTo>
                <a:cubicBezTo>
                  <a:pt x="186901" y="186267"/>
                  <a:pt x="186426" y="178341"/>
                  <a:pt x="181353" y="173585"/>
                </a:cubicBezTo>
                <a:cubicBezTo>
                  <a:pt x="178658" y="171049"/>
                  <a:pt x="174853" y="169939"/>
                  <a:pt x="171207" y="170415"/>
                </a:cubicBezTo>
                <a:cubicBezTo>
                  <a:pt x="168354" y="170891"/>
                  <a:pt x="165659" y="172317"/>
                  <a:pt x="163756" y="174378"/>
                </a:cubicBezTo>
                <a:lnTo>
                  <a:pt x="137441" y="203547"/>
                </a:lnTo>
                <a:cubicBezTo>
                  <a:pt x="132844" y="208619"/>
                  <a:pt x="133320" y="216546"/>
                  <a:pt x="138393" y="221301"/>
                </a:cubicBezTo>
                <a:cubicBezTo>
                  <a:pt x="141087" y="223838"/>
                  <a:pt x="144892" y="224947"/>
                  <a:pt x="148538" y="224313"/>
                </a:cubicBezTo>
                <a:cubicBezTo>
                  <a:pt x="151391" y="223996"/>
                  <a:pt x="153928" y="222728"/>
                  <a:pt x="155989" y="220509"/>
                </a:cubicBezTo>
                <a:close/>
                <a:moveTo>
                  <a:pt x="192133" y="217338"/>
                </a:moveTo>
                <a:lnTo>
                  <a:pt x="195620" y="213375"/>
                </a:lnTo>
                <a:cubicBezTo>
                  <a:pt x="200217" y="208302"/>
                  <a:pt x="199742" y="200376"/>
                  <a:pt x="194669" y="195620"/>
                </a:cubicBezTo>
                <a:cubicBezTo>
                  <a:pt x="191974" y="193084"/>
                  <a:pt x="188169" y="191974"/>
                  <a:pt x="184523" y="192450"/>
                </a:cubicBezTo>
                <a:cubicBezTo>
                  <a:pt x="181670" y="192926"/>
                  <a:pt x="178975" y="194352"/>
                  <a:pt x="177073" y="196413"/>
                </a:cubicBezTo>
                <a:lnTo>
                  <a:pt x="161854" y="213217"/>
                </a:lnTo>
                <a:cubicBezTo>
                  <a:pt x="157257" y="218289"/>
                  <a:pt x="157574" y="226216"/>
                  <a:pt x="162805" y="230972"/>
                </a:cubicBezTo>
                <a:cubicBezTo>
                  <a:pt x="165500" y="233508"/>
                  <a:pt x="169305" y="234618"/>
                  <a:pt x="172951" y="234142"/>
                </a:cubicBezTo>
                <a:cubicBezTo>
                  <a:pt x="175805" y="233666"/>
                  <a:pt x="178499" y="232240"/>
                  <a:pt x="180402" y="230179"/>
                </a:cubicBezTo>
                <a:lnTo>
                  <a:pt x="192133" y="217338"/>
                </a:lnTo>
                <a:close/>
                <a:moveTo>
                  <a:pt x="357316" y="1110"/>
                </a:moveTo>
                <a:cubicBezTo>
                  <a:pt x="331001" y="15060"/>
                  <a:pt x="292955" y="35193"/>
                  <a:pt x="286297" y="38997"/>
                </a:cubicBezTo>
                <a:cubicBezTo>
                  <a:pt x="291686" y="47875"/>
                  <a:pt x="316099" y="88457"/>
                  <a:pt x="345902" y="140295"/>
                </a:cubicBezTo>
                <a:lnTo>
                  <a:pt x="349548" y="146795"/>
                </a:lnTo>
                <a:lnTo>
                  <a:pt x="416605" y="111444"/>
                </a:lnTo>
                <a:moveTo>
                  <a:pt x="295333" y="53740"/>
                </a:moveTo>
                <a:cubicBezTo>
                  <a:pt x="261884" y="40741"/>
                  <a:pt x="244922" y="60398"/>
                  <a:pt x="224947" y="60398"/>
                </a:cubicBezTo>
                <a:cubicBezTo>
                  <a:pt x="216545" y="60398"/>
                  <a:pt x="210046" y="60874"/>
                  <a:pt x="206083" y="61349"/>
                </a:cubicBezTo>
                <a:cubicBezTo>
                  <a:pt x="205766" y="61349"/>
                  <a:pt x="205290" y="61349"/>
                  <a:pt x="204973" y="61349"/>
                </a:cubicBezTo>
                <a:cubicBezTo>
                  <a:pt x="203071" y="61349"/>
                  <a:pt x="201168" y="61825"/>
                  <a:pt x="199425" y="62618"/>
                </a:cubicBezTo>
                <a:lnTo>
                  <a:pt x="143148" y="90994"/>
                </a:lnTo>
                <a:cubicBezTo>
                  <a:pt x="117309" y="104785"/>
                  <a:pt x="143148" y="124442"/>
                  <a:pt x="151550" y="122540"/>
                </a:cubicBezTo>
                <a:cubicBezTo>
                  <a:pt x="160745" y="120321"/>
                  <a:pt x="182938" y="111444"/>
                  <a:pt x="197681" y="105419"/>
                </a:cubicBezTo>
                <a:cubicBezTo>
                  <a:pt x="206717" y="101615"/>
                  <a:pt x="217021" y="103041"/>
                  <a:pt x="224947" y="108748"/>
                </a:cubicBezTo>
                <a:cubicBezTo>
                  <a:pt x="249677" y="127137"/>
                  <a:pt x="301991" y="165976"/>
                  <a:pt x="305954" y="170256"/>
                </a:cubicBezTo>
                <a:moveTo>
                  <a:pt x="342732" y="134747"/>
                </a:moveTo>
                <a:cubicBezTo>
                  <a:pt x="338451" y="137283"/>
                  <a:pt x="326879" y="143941"/>
                  <a:pt x="323867" y="146953"/>
                </a:cubicBezTo>
                <a:cubicBezTo>
                  <a:pt x="322440" y="148221"/>
                  <a:pt x="320538" y="151233"/>
                  <a:pt x="318477" y="154721"/>
                </a:cubicBezTo>
                <a:cubicBezTo>
                  <a:pt x="314831" y="160428"/>
                  <a:pt x="310075" y="168037"/>
                  <a:pt x="305954" y="170098"/>
                </a:cubicBezTo>
                <a:moveTo>
                  <a:pt x="0" y="105895"/>
                </a:moveTo>
                <a:lnTo>
                  <a:pt x="60081" y="155196"/>
                </a:lnTo>
                <a:lnTo>
                  <a:pt x="144733" y="48350"/>
                </a:lnTo>
                <a:lnTo>
                  <a:pt x="85762" y="0"/>
                </a:lnTo>
                <a:moveTo>
                  <a:pt x="66263" y="147429"/>
                </a:moveTo>
                <a:cubicBezTo>
                  <a:pt x="83067" y="160586"/>
                  <a:pt x="100188" y="170256"/>
                  <a:pt x="100188" y="170256"/>
                </a:cubicBezTo>
                <a:moveTo>
                  <a:pt x="178817" y="72922"/>
                </a:moveTo>
                <a:cubicBezTo>
                  <a:pt x="171366" y="68959"/>
                  <a:pt x="153294" y="61508"/>
                  <a:pt x="137758" y="57228"/>
                </a:cubicBezTo>
              </a:path>
            </a:pathLst>
          </a:custGeom>
          <a:noFill/>
          <a:ln w="7924" cap="rnd">
            <a:solidFill>
              <a:srgbClr val="333333"/>
            </a:solidFill>
            <a:prstDash val="solid"/>
            <a:round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940FEA89-9027-4257-8C29-58E07D9E7CA6}"/>
              </a:ext>
            </a:extLst>
          </p:cNvPr>
          <p:cNvSpPr/>
          <p:nvPr/>
        </p:nvSpPr>
        <p:spPr>
          <a:xfrm>
            <a:off x="6027598" y="3415195"/>
            <a:ext cx="664999" cy="664999"/>
          </a:xfrm>
          <a:custGeom>
            <a:avLst/>
            <a:gdLst>
              <a:gd name="connsiteX0" fmla="*/ 285029 w 332586"/>
              <a:gd name="connsiteY0" fmla="*/ 205924 h 332586"/>
              <a:gd name="connsiteX1" fmla="*/ 278212 w 332586"/>
              <a:gd name="connsiteY1" fmla="*/ 222411 h 332586"/>
              <a:gd name="connsiteX2" fmla="*/ 298662 w 332586"/>
              <a:gd name="connsiteY2" fmla="*/ 269176 h 332586"/>
              <a:gd name="connsiteX3" fmla="*/ 269176 w 332586"/>
              <a:gd name="connsiteY3" fmla="*/ 298662 h 332586"/>
              <a:gd name="connsiteX4" fmla="*/ 222411 w 332586"/>
              <a:gd name="connsiteY4" fmla="*/ 278212 h 332586"/>
              <a:gd name="connsiteX5" fmla="*/ 205924 w 332586"/>
              <a:gd name="connsiteY5" fmla="*/ 285029 h 332586"/>
              <a:gd name="connsiteX6" fmla="*/ 187218 w 332586"/>
              <a:gd name="connsiteY6" fmla="*/ 332586 h 332586"/>
              <a:gd name="connsiteX7" fmla="*/ 145368 w 332586"/>
              <a:gd name="connsiteY7" fmla="*/ 332586 h 332586"/>
              <a:gd name="connsiteX8" fmla="*/ 126662 w 332586"/>
              <a:gd name="connsiteY8" fmla="*/ 285029 h 332586"/>
              <a:gd name="connsiteX9" fmla="*/ 110175 w 332586"/>
              <a:gd name="connsiteY9" fmla="*/ 278212 h 332586"/>
              <a:gd name="connsiteX10" fmla="*/ 63410 w 332586"/>
              <a:gd name="connsiteY10" fmla="*/ 298662 h 332586"/>
              <a:gd name="connsiteX11" fmla="*/ 33924 w 332586"/>
              <a:gd name="connsiteY11" fmla="*/ 269176 h 332586"/>
              <a:gd name="connsiteX12" fmla="*/ 54374 w 332586"/>
              <a:gd name="connsiteY12" fmla="*/ 222411 h 332586"/>
              <a:gd name="connsiteX13" fmla="*/ 47558 w 332586"/>
              <a:gd name="connsiteY13" fmla="*/ 205924 h 332586"/>
              <a:gd name="connsiteX14" fmla="*/ 0 w 332586"/>
              <a:gd name="connsiteY14" fmla="*/ 187218 h 332586"/>
              <a:gd name="connsiteX15" fmla="*/ 0 w 332586"/>
              <a:gd name="connsiteY15" fmla="*/ 145368 h 332586"/>
              <a:gd name="connsiteX16" fmla="*/ 47558 w 332586"/>
              <a:gd name="connsiteY16" fmla="*/ 126662 h 332586"/>
              <a:gd name="connsiteX17" fmla="*/ 54374 w 332586"/>
              <a:gd name="connsiteY17" fmla="*/ 110175 h 332586"/>
              <a:gd name="connsiteX18" fmla="*/ 33924 w 332586"/>
              <a:gd name="connsiteY18" fmla="*/ 63410 h 332586"/>
              <a:gd name="connsiteX19" fmla="*/ 63410 w 332586"/>
              <a:gd name="connsiteY19" fmla="*/ 33924 h 332586"/>
              <a:gd name="connsiteX20" fmla="*/ 110175 w 332586"/>
              <a:gd name="connsiteY20" fmla="*/ 54374 h 332586"/>
              <a:gd name="connsiteX21" fmla="*/ 126662 w 332586"/>
              <a:gd name="connsiteY21" fmla="*/ 47558 h 332586"/>
              <a:gd name="connsiteX22" fmla="*/ 145368 w 332586"/>
              <a:gd name="connsiteY22" fmla="*/ 0 h 332586"/>
              <a:gd name="connsiteX23" fmla="*/ 187218 w 332586"/>
              <a:gd name="connsiteY23" fmla="*/ 0 h 332586"/>
              <a:gd name="connsiteX24" fmla="*/ 205924 w 332586"/>
              <a:gd name="connsiteY24" fmla="*/ 47558 h 332586"/>
              <a:gd name="connsiteX25" fmla="*/ 222411 w 332586"/>
              <a:gd name="connsiteY25" fmla="*/ 54374 h 332586"/>
              <a:gd name="connsiteX26" fmla="*/ 269176 w 332586"/>
              <a:gd name="connsiteY26" fmla="*/ 33924 h 332586"/>
              <a:gd name="connsiteX27" fmla="*/ 298662 w 332586"/>
              <a:gd name="connsiteY27" fmla="*/ 63410 h 332586"/>
              <a:gd name="connsiteX28" fmla="*/ 278212 w 332586"/>
              <a:gd name="connsiteY28" fmla="*/ 110175 h 332586"/>
              <a:gd name="connsiteX29" fmla="*/ 285029 w 332586"/>
              <a:gd name="connsiteY29" fmla="*/ 126662 h 332586"/>
              <a:gd name="connsiteX30" fmla="*/ 332586 w 332586"/>
              <a:gd name="connsiteY30" fmla="*/ 145368 h 332586"/>
              <a:gd name="connsiteX31" fmla="*/ 332586 w 332586"/>
              <a:gd name="connsiteY31" fmla="*/ 187218 h 332586"/>
              <a:gd name="connsiteX32" fmla="*/ 285029 w 332586"/>
              <a:gd name="connsiteY32" fmla="*/ 205924 h 332586"/>
              <a:gd name="connsiteX33" fmla="*/ 149014 w 332586"/>
              <a:gd name="connsiteY33" fmla="*/ 171841 h 332586"/>
              <a:gd name="connsiteX34" fmla="*/ 63727 w 332586"/>
              <a:gd name="connsiteY34" fmla="*/ 144099 h 332586"/>
              <a:gd name="connsiteX35" fmla="*/ 61349 w 332586"/>
              <a:gd name="connsiteY35" fmla="*/ 166293 h 332586"/>
              <a:gd name="connsiteX36" fmla="*/ 96383 w 332586"/>
              <a:gd name="connsiteY36" fmla="*/ 244446 h 332586"/>
              <a:gd name="connsiteX37" fmla="*/ 149014 w 332586"/>
              <a:gd name="connsiteY37" fmla="*/ 171841 h 332586"/>
              <a:gd name="connsiteX38" fmla="*/ 155513 w 332586"/>
              <a:gd name="connsiteY38" fmla="*/ 151709 h 332586"/>
              <a:gd name="connsiteX39" fmla="*/ 155513 w 332586"/>
              <a:gd name="connsiteY39" fmla="*/ 61983 h 332586"/>
              <a:gd name="connsiteX40" fmla="*/ 70227 w 332586"/>
              <a:gd name="connsiteY40" fmla="*/ 123967 h 332586"/>
              <a:gd name="connsiteX41" fmla="*/ 155513 w 332586"/>
              <a:gd name="connsiteY41" fmla="*/ 151709 h 332586"/>
              <a:gd name="connsiteX42" fmla="*/ 176914 w 332586"/>
              <a:gd name="connsiteY42" fmla="*/ 151709 h 332586"/>
              <a:gd name="connsiteX43" fmla="*/ 262201 w 332586"/>
              <a:gd name="connsiteY43" fmla="*/ 123967 h 332586"/>
              <a:gd name="connsiteX44" fmla="*/ 176914 w 332586"/>
              <a:gd name="connsiteY44" fmla="*/ 61983 h 332586"/>
              <a:gd name="connsiteX45" fmla="*/ 176914 w 332586"/>
              <a:gd name="connsiteY45" fmla="*/ 151709 h 332586"/>
              <a:gd name="connsiteX46" fmla="*/ 236044 w 332586"/>
              <a:gd name="connsiteY46" fmla="*/ 244446 h 332586"/>
              <a:gd name="connsiteX47" fmla="*/ 271078 w 332586"/>
              <a:gd name="connsiteY47" fmla="*/ 166293 h 332586"/>
              <a:gd name="connsiteX48" fmla="*/ 268701 w 332586"/>
              <a:gd name="connsiteY48" fmla="*/ 144099 h 332586"/>
              <a:gd name="connsiteX49" fmla="*/ 183414 w 332586"/>
              <a:gd name="connsiteY49" fmla="*/ 171841 h 332586"/>
              <a:gd name="connsiteX50" fmla="*/ 236044 w 332586"/>
              <a:gd name="connsiteY50" fmla="*/ 244446 h 332586"/>
              <a:gd name="connsiteX51" fmla="*/ 218923 w 332586"/>
              <a:gd name="connsiteY51" fmla="*/ 256970 h 332586"/>
              <a:gd name="connsiteX52" fmla="*/ 166293 w 332586"/>
              <a:gd name="connsiteY52" fmla="*/ 184365 h 332586"/>
              <a:gd name="connsiteX53" fmla="*/ 113663 w 332586"/>
              <a:gd name="connsiteY53" fmla="*/ 256970 h 332586"/>
              <a:gd name="connsiteX54" fmla="*/ 166293 w 332586"/>
              <a:gd name="connsiteY54" fmla="*/ 271237 h 332586"/>
              <a:gd name="connsiteX55" fmla="*/ 218923 w 332586"/>
              <a:gd name="connsiteY55" fmla="*/ 256970 h 332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32586" h="332586">
                <a:moveTo>
                  <a:pt x="285029" y="205924"/>
                </a:moveTo>
                <a:cubicBezTo>
                  <a:pt x="283126" y="211631"/>
                  <a:pt x="280907" y="217180"/>
                  <a:pt x="278212" y="222411"/>
                </a:cubicBezTo>
                <a:lnTo>
                  <a:pt x="298662" y="269176"/>
                </a:lnTo>
                <a:lnTo>
                  <a:pt x="269176" y="298662"/>
                </a:lnTo>
                <a:lnTo>
                  <a:pt x="222411" y="278212"/>
                </a:lnTo>
                <a:cubicBezTo>
                  <a:pt x="217021" y="280907"/>
                  <a:pt x="211631" y="283126"/>
                  <a:pt x="205924" y="285029"/>
                </a:cubicBezTo>
                <a:lnTo>
                  <a:pt x="187218" y="332586"/>
                </a:lnTo>
                <a:lnTo>
                  <a:pt x="145368" y="332586"/>
                </a:lnTo>
                <a:lnTo>
                  <a:pt x="126662" y="285029"/>
                </a:lnTo>
                <a:cubicBezTo>
                  <a:pt x="120955" y="283126"/>
                  <a:pt x="115406" y="280907"/>
                  <a:pt x="110175" y="278212"/>
                </a:cubicBezTo>
                <a:lnTo>
                  <a:pt x="63410" y="298662"/>
                </a:lnTo>
                <a:lnTo>
                  <a:pt x="33924" y="269176"/>
                </a:lnTo>
                <a:lnTo>
                  <a:pt x="54374" y="222411"/>
                </a:lnTo>
                <a:cubicBezTo>
                  <a:pt x="51679" y="217021"/>
                  <a:pt x="49460" y="211631"/>
                  <a:pt x="47558" y="205924"/>
                </a:cubicBezTo>
                <a:lnTo>
                  <a:pt x="0" y="187218"/>
                </a:lnTo>
                <a:lnTo>
                  <a:pt x="0" y="145368"/>
                </a:lnTo>
                <a:lnTo>
                  <a:pt x="47558" y="126662"/>
                </a:lnTo>
                <a:cubicBezTo>
                  <a:pt x="49460" y="120955"/>
                  <a:pt x="51679" y="115406"/>
                  <a:pt x="54374" y="110175"/>
                </a:cubicBezTo>
                <a:lnTo>
                  <a:pt x="33924" y="63410"/>
                </a:lnTo>
                <a:lnTo>
                  <a:pt x="63410" y="33924"/>
                </a:lnTo>
                <a:lnTo>
                  <a:pt x="110175" y="54374"/>
                </a:lnTo>
                <a:cubicBezTo>
                  <a:pt x="115565" y="51679"/>
                  <a:pt x="120955" y="49460"/>
                  <a:pt x="126662" y="47558"/>
                </a:cubicBezTo>
                <a:lnTo>
                  <a:pt x="145368" y="0"/>
                </a:lnTo>
                <a:lnTo>
                  <a:pt x="187218" y="0"/>
                </a:lnTo>
                <a:lnTo>
                  <a:pt x="205924" y="47558"/>
                </a:lnTo>
                <a:cubicBezTo>
                  <a:pt x="211631" y="49460"/>
                  <a:pt x="217180" y="51679"/>
                  <a:pt x="222411" y="54374"/>
                </a:cubicBezTo>
                <a:lnTo>
                  <a:pt x="269176" y="33924"/>
                </a:lnTo>
                <a:lnTo>
                  <a:pt x="298662" y="63410"/>
                </a:lnTo>
                <a:lnTo>
                  <a:pt x="278212" y="110175"/>
                </a:lnTo>
                <a:cubicBezTo>
                  <a:pt x="280907" y="115565"/>
                  <a:pt x="283126" y="120955"/>
                  <a:pt x="285029" y="126662"/>
                </a:cubicBezTo>
                <a:lnTo>
                  <a:pt x="332586" y="145368"/>
                </a:lnTo>
                <a:lnTo>
                  <a:pt x="332586" y="187218"/>
                </a:lnTo>
                <a:lnTo>
                  <a:pt x="285029" y="205924"/>
                </a:lnTo>
                <a:close/>
                <a:moveTo>
                  <a:pt x="149014" y="171841"/>
                </a:moveTo>
                <a:lnTo>
                  <a:pt x="63727" y="144099"/>
                </a:lnTo>
                <a:cubicBezTo>
                  <a:pt x="62142" y="151392"/>
                  <a:pt x="61349" y="158842"/>
                  <a:pt x="61349" y="166293"/>
                </a:cubicBezTo>
                <a:cubicBezTo>
                  <a:pt x="61349" y="196096"/>
                  <a:pt x="74348" y="224630"/>
                  <a:pt x="96383" y="244446"/>
                </a:cubicBezTo>
                <a:lnTo>
                  <a:pt x="149014" y="171841"/>
                </a:lnTo>
                <a:close/>
                <a:moveTo>
                  <a:pt x="155513" y="151709"/>
                </a:moveTo>
                <a:lnTo>
                  <a:pt x="155513" y="61983"/>
                </a:lnTo>
                <a:cubicBezTo>
                  <a:pt x="117943" y="65788"/>
                  <a:pt x="85445" y="89408"/>
                  <a:pt x="70227" y="123967"/>
                </a:cubicBezTo>
                <a:lnTo>
                  <a:pt x="155513" y="151709"/>
                </a:lnTo>
                <a:close/>
                <a:moveTo>
                  <a:pt x="176914" y="151709"/>
                </a:moveTo>
                <a:lnTo>
                  <a:pt x="262201" y="123967"/>
                </a:lnTo>
                <a:cubicBezTo>
                  <a:pt x="246982" y="89408"/>
                  <a:pt x="214485" y="65788"/>
                  <a:pt x="176914" y="61983"/>
                </a:cubicBezTo>
                <a:lnTo>
                  <a:pt x="176914" y="151709"/>
                </a:lnTo>
                <a:close/>
                <a:moveTo>
                  <a:pt x="236044" y="244446"/>
                </a:moveTo>
                <a:cubicBezTo>
                  <a:pt x="258079" y="224630"/>
                  <a:pt x="271078" y="196096"/>
                  <a:pt x="271078" y="166293"/>
                </a:cubicBezTo>
                <a:cubicBezTo>
                  <a:pt x="271078" y="158842"/>
                  <a:pt x="270286" y="151392"/>
                  <a:pt x="268701" y="144099"/>
                </a:cubicBezTo>
                <a:lnTo>
                  <a:pt x="183414" y="171841"/>
                </a:lnTo>
                <a:lnTo>
                  <a:pt x="236044" y="244446"/>
                </a:lnTo>
                <a:close/>
                <a:moveTo>
                  <a:pt x="218923" y="256970"/>
                </a:moveTo>
                <a:lnTo>
                  <a:pt x="166293" y="184365"/>
                </a:lnTo>
                <a:lnTo>
                  <a:pt x="113663" y="256970"/>
                </a:lnTo>
                <a:cubicBezTo>
                  <a:pt x="129674" y="266323"/>
                  <a:pt x="147746" y="271237"/>
                  <a:pt x="166293" y="271237"/>
                </a:cubicBezTo>
                <a:cubicBezTo>
                  <a:pt x="184841" y="271237"/>
                  <a:pt x="202912" y="266323"/>
                  <a:pt x="218923" y="256970"/>
                </a:cubicBezTo>
                <a:close/>
              </a:path>
            </a:pathLst>
          </a:custGeom>
          <a:noFill/>
          <a:ln w="7924" cap="rnd">
            <a:solidFill>
              <a:srgbClr val="333333"/>
            </a:solidFill>
            <a:prstDash val="solid"/>
            <a:round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81349F60-79D0-418A-A427-FB87A5E3F337}"/>
              </a:ext>
            </a:extLst>
          </p:cNvPr>
          <p:cNvSpPr/>
          <p:nvPr/>
        </p:nvSpPr>
        <p:spPr>
          <a:xfrm>
            <a:off x="17699313" y="11134003"/>
            <a:ext cx="636472" cy="509049"/>
          </a:xfrm>
          <a:custGeom>
            <a:avLst/>
            <a:gdLst>
              <a:gd name="connsiteX0" fmla="*/ 318319 w 318319"/>
              <a:gd name="connsiteY0" fmla="*/ 254433 h 254591"/>
              <a:gd name="connsiteX1" fmla="*/ 0 w 318319"/>
              <a:gd name="connsiteY1" fmla="*/ 254433 h 254591"/>
              <a:gd name="connsiteX2" fmla="*/ 77519 w 318319"/>
              <a:gd name="connsiteY2" fmla="*/ 186267 h 254591"/>
              <a:gd name="connsiteX3" fmla="*/ 33766 w 318319"/>
              <a:gd name="connsiteY3" fmla="*/ 186267 h 254591"/>
              <a:gd name="connsiteX4" fmla="*/ 33766 w 318319"/>
              <a:gd name="connsiteY4" fmla="*/ 254433 h 254591"/>
              <a:gd name="connsiteX5" fmla="*/ 77519 w 318319"/>
              <a:gd name="connsiteY5" fmla="*/ 254433 h 254591"/>
              <a:gd name="connsiteX6" fmla="*/ 77519 w 318319"/>
              <a:gd name="connsiteY6" fmla="*/ 186267 h 254591"/>
              <a:gd name="connsiteX7" fmla="*/ 146161 w 318319"/>
              <a:gd name="connsiteY7" fmla="*/ 118418 h 254591"/>
              <a:gd name="connsiteX8" fmla="*/ 102408 w 318319"/>
              <a:gd name="connsiteY8" fmla="*/ 118418 h 254591"/>
              <a:gd name="connsiteX9" fmla="*/ 102408 w 318319"/>
              <a:gd name="connsiteY9" fmla="*/ 254433 h 254591"/>
              <a:gd name="connsiteX10" fmla="*/ 146161 w 318319"/>
              <a:gd name="connsiteY10" fmla="*/ 254433 h 254591"/>
              <a:gd name="connsiteX11" fmla="*/ 146161 w 318319"/>
              <a:gd name="connsiteY11" fmla="*/ 118418 h 254591"/>
              <a:gd name="connsiteX12" fmla="*/ 214803 w 318319"/>
              <a:gd name="connsiteY12" fmla="*/ 147745 h 254591"/>
              <a:gd name="connsiteX13" fmla="*/ 171049 w 318319"/>
              <a:gd name="connsiteY13" fmla="*/ 147745 h 254591"/>
              <a:gd name="connsiteX14" fmla="*/ 171049 w 318319"/>
              <a:gd name="connsiteY14" fmla="*/ 254592 h 254591"/>
              <a:gd name="connsiteX15" fmla="*/ 214803 w 318319"/>
              <a:gd name="connsiteY15" fmla="*/ 254592 h 254591"/>
              <a:gd name="connsiteX16" fmla="*/ 214803 w 318319"/>
              <a:gd name="connsiteY16" fmla="*/ 147745 h 254591"/>
              <a:gd name="connsiteX17" fmla="*/ 283285 w 318319"/>
              <a:gd name="connsiteY17" fmla="*/ 78153 h 254591"/>
              <a:gd name="connsiteX18" fmla="*/ 239532 w 318319"/>
              <a:gd name="connsiteY18" fmla="*/ 78153 h 254591"/>
              <a:gd name="connsiteX19" fmla="*/ 239532 w 318319"/>
              <a:gd name="connsiteY19" fmla="*/ 254433 h 254591"/>
              <a:gd name="connsiteX20" fmla="*/ 283285 w 318319"/>
              <a:gd name="connsiteY20" fmla="*/ 254433 h 254591"/>
              <a:gd name="connsiteX21" fmla="*/ 283285 w 318319"/>
              <a:gd name="connsiteY21" fmla="*/ 78153 h 254591"/>
              <a:gd name="connsiteX22" fmla="*/ 55643 w 318319"/>
              <a:gd name="connsiteY22" fmla="*/ 110650 h 254591"/>
              <a:gd name="connsiteX23" fmla="*/ 43119 w 318319"/>
              <a:gd name="connsiteY23" fmla="*/ 123174 h 254591"/>
              <a:gd name="connsiteX24" fmla="*/ 55643 w 318319"/>
              <a:gd name="connsiteY24" fmla="*/ 135698 h 254591"/>
              <a:gd name="connsiteX25" fmla="*/ 68167 w 318319"/>
              <a:gd name="connsiteY25" fmla="*/ 123174 h 254591"/>
              <a:gd name="connsiteX26" fmla="*/ 55643 w 318319"/>
              <a:gd name="connsiteY26" fmla="*/ 110650 h 254591"/>
              <a:gd name="connsiteX27" fmla="*/ 124284 w 318319"/>
              <a:gd name="connsiteY27" fmla="*/ 45338 h 254591"/>
              <a:gd name="connsiteX28" fmla="*/ 111761 w 318319"/>
              <a:gd name="connsiteY28" fmla="*/ 57862 h 254591"/>
              <a:gd name="connsiteX29" fmla="*/ 124284 w 318319"/>
              <a:gd name="connsiteY29" fmla="*/ 70385 h 254591"/>
              <a:gd name="connsiteX30" fmla="*/ 136807 w 318319"/>
              <a:gd name="connsiteY30" fmla="*/ 57862 h 254591"/>
              <a:gd name="connsiteX31" fmla="*/ 124284 w 318319"/>
              <a:gd name="connsiteY31" fmla="*/ 45338 h 254591"/>
              <a:gd name="connsiteX32" fmla="*/ 192926 w 318319"/>
              <a:gd name="connsiteY32" fmla="*/ 78153 h 254591"/>
              <a:gd name="connsiteX33" fmla="*/ 180402 w 318319"/>
              <a:gd name="connsiteY33" fmla="*/ 90677 h 254591"/>
              <a:gd name="connsiteX34" fmla="*/ 192926 w 318319"/>
              <a:gd name="connsiteY34" fmla="*/ 103200 h 254591"/>
              <a:gd name="connsiteX35" fmla="*/ 205449 w 318319"/>
              <a:gd name="connsiteY35" fmla="*/ 90677 h 254591"/>
              <a:gd name="connsiteX36" fmla="*/ 192926 w 318319"/>
              <a:gd name="connsiteY36" fmla="*/ 78153 h 254591"/>
              <a:gd name="connsiteX37" fmla="*/ 261567 w 318319"/>
              <a:gd name="connsiteY37" fmla="*/ 0 h 254591"/>
              <a:gd name="connsiteX38" fmla="*/ 249044 w 318319"/>
              <a:gd name="connsiteY38" fmla="*/ 12523 h 254591"/>
              <a:gd name="connsiteX39" fmla="*/ 261567 w 318319"/>
              <a:gd name="connsiteY39" fmla="*/ 25047 h 254591"/>
              <a:gd name="connsiteX40" fmla="*/ 274091 w 318319"/>
              <a:gd name="connsiteY40" fmla="*/ 12523 h 254591"/>
              <a:gd name="connsiteX41" fmla="*/ 261567 w 318319"/>
              <a:gd name="connsiteY41" fmla="*/ 0 h 254591"/>
              <a:gd name="connsiteX42" fmla="*/ 201169 w 318319"/>
              <a:gd name="connsiteY42" fmla="*/ 81323 h 254591"/>
              <a:gd name="connsiteX43" fmla="*/ 253324 w 318319"/>
              <a:gd name="connsiteY43" fmla="*/ 21876 h 254591"/>
              <a:gd name="connsiteX44" fmla="*/ 135540 w 318319"/>
              <a:gd name="connsiteY44" fmla="*/ 63410 h 254591"/>
              <a:gd name="connsiteX45" fmla="*/ 181512 w 318319"/>
              <a:gd name="connsiteY45" fmla="*/ 85445 h 254591"/>
              <a:gd name="connsiteX46" fmla="*/ 115248 w 318319"/>
              <a:gd name="connsiteY46" fmla="*/ 66580 h 254591"/>
              <a:gd name="connsiteX47" fmla="*/ 64837 w 318319"/>
              <a:gd name="connsiteY47" fmla="*/ 114613 h 25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8319" h="254591">
                <a:moveTo>
                  <a:pt x="318319" y="254433"/>
                </a:moveTo>
                <a:lnTo>
                  <a:pt x="0" y="254433"/>
                </a:lnTo>
                <a:moveTo>
                  <a:pt x="77519" y="186267"/>
                </a:moveTo>
                <a:lnTo>
                  <a:pt x="33766" y="186267"/>
                </a:lnTo>
                <a:lnTo>
                  <a:pt x="33766" y="254433"/>
                </a:lnTo>
                <a:lnTo>
                  <a:pt x="77519" y="254433"/>
                </a:lnTo>
                <a:lnTo>
                  <a:pt x="77519" y="186267"/>
                </a:lnTo>
                <a:close/>
                <a:moveTo>
                  <a:pt x="146161" y="118418"/>
                </a:moveTo>
                <a:lnTo>
                  <a:pt x="102408" y="118418"/>
                </a:lnTo>
                <a:lnTo>
                  <a:pt x="102408" y="254433"/>
                </a:lnTo>
                <a:lnTo>
                  <a:pt x="146161" y="254433"/>
                </a:lnTo>
                <a:lnTo>
                  <a:pt x="146161" y="118418"/>
                </a:lnTo>
                <a:close/>
                <a:moveTo>
                  <a:pt x="214803" y="147745"/>
                </a:moveTo>
                <a:lnTo>
                  <a:pt x="171049" y="147745"/>
                </a:lnTo>
                <a:lnTo>
                  <a:pt x="171049" y="254592"/>
                </a:lnTo>
                <a:lnTo>
                  <a:pt x="214803" y="254592"/>
                </a:lnTo>
                <a:lnTo>
                  <a:pt x="214803" y="147745"/>
                </a:lnTo>
                <a:close/>
                <a:moveTo>
                  <a:pt x="283285" y="78153"/>
                </a:moveTo>
                <a:lnTo>
                  <a:pt x="239532" y="78153"/>
                </a:lnTo>
                <a:lnTo>
                  <a:pt x="239532" y="254433"/>
                </a:lnTo>
                <a:lnTo>
                  <a:pt x="283285" y="254433"/>
                </a:lnTo>
                <a:lnTo>
                  <a:pt x="283285" y="78153"/>
                </a:lnTo>
                <a:close/>
                <a:moveTo>
                  <a:pt x="55643" y="110650"/>
                </a:moveTo>
                <a:cubicBezTo>
                  <a:pt x="48667" y="110650"/>
                  <a:pt x="43119" y="116199"/>
                  <a:pt x="43119" y="123174"/>
                </a:cubicBezTo>
                <a:cubicBezTo>
                  <a:pt x="43119" y="130149"/>
                  <a:pt x="48667" y="135698"/>
                  <a:pt x="55643" y="135698"/>
                </a:cubicBezTo>
                <a:cubicBezTo>
                  <a:pt x="62618" y="135698"/>
                  <a:pt x="68167" y="130149"/>
                  <a:pt x="68167" y="123174"/>
                </a:cubicBezTo>
                <a:cubicBezTo>
                  <a:pt x="68167" y="116199"/>
                  <a:pt x="62618" y="110650"/>
                  <a:pt x="55643" y="110650"/>
                </a:cubicBezTo>
                <a:close/>
                <a:moveTo>
                  <a:pt x="124284" y="45338"/>
                </a:moveTo>
                <a:cubicBezTo>
                  <a:pt x="117309" y="45338"/>
                  <a:pt x="111761" y="50886"/>
                  <a:pt x="111761" y="57862"/>
                </a:cubicBezTo>
                <a:cubicBezTo>
                  <a:pt x="111761" y="64837"/>
                  <a:pt x="117309" y="70385"/>
                  <a:pt x="124284" y="70385"/>
                </a:cubicBezTo>
                <a:cubicBezTo>
                  <a:pt x="131259" y="70385"/>
                  <a:pt x="136807" y="64837"/>
                  <a:pt x="136807" y="57862"/>
                </a:cubicBezTo>
                <a:cubicBezTo>
                  <a:pt x="136807" y="51045"/>
                  <a:pt x="131259" y="45338"/>
                  <a:pt x="124284" y="45338"/>
                </a:cubicBezTo>
                <a:close/>
                <a:moveTo>
                  <a:pt x="192926" y="78153"/>
                </a:moveTo>
                <a:cubicBezTo>
                  <a:pt x="185951" y="78153"/>
                  <a:pt x="180402" y="83701"/>
                  <a:pt x="180402" y="90677"/>
                </a:cubicBezTo>
                <a:cubicBezTo>
                  <a:pt x="180402" y="97651"/>
                  <a:pt x="185951" y="103200"/>
                  <a:pt x="192926" y="103200"/>
                </a:cubicBezTo>
                <a:cubicBezTo>
                  <a:pt x="199901" y="103200"/>
                  <a:pt x="205449" y="97651"/>
                  <a:pt x="205449" y="90677"/>
                </a:cubicBezTo>
                <a:cubicBezTo>
                  <a:pt x="205449" y="83860"/>
                  <a:pt x="199901" y="78153"/>
                  <a:pt x="192926" y="78153"/>
                </a:cubicBezTo>
                <a:close/>
                <a:moveTo>
                  <a:pt x="261567" y="0"/>
                </a:moveTo>
                <a:cubicBezTo>
                  <a:pt x="254592" y="0"/>
                  <a:pt x="249044" y="5548"/>
                  <a:pt x="249044" y="12523"/>
                </a:cubicBezTo>
                <a:cubicBezTo>
                  <a:pt x="249044" y="19498"/>
                  <a:pt x="254592" y="25047"/>
                  <a:pt x="261567" y="25047"/>
                </a:cubicBezTo>
                <a:cubicBezTo>
                  <a:pt x="268542" y="25047"/>
                  <a:pt x="274091" y="19498"/>
                  <a:pt x="274091" y="12523"/>
                </a:cubicBezTo>
                <a:cubicBezTo>
                  <a:pt x="274091" y="5548"/>
                  <a:pt x="268384" y="0"/>
                  <a:pt x="261567" y="0"/>
                </a:cubicBezTo>
                <a:close/>
                <a:moveTo>
                  <a:pt x="201169" y="81323"/>
                </a:moveTo>
                <a:lnTo>
                  <a:pt x="253324" y="21876"/>
                </a:lnTo>
                <a:moveTo>
                  <a:pt x="135540" y="63410"/>
                </a:moveTo>
                <a:lnTo>
                  <a:pt x="181512" y="85445"/>
                </a:lnTo>
                <a:moveTo>
                  <a:pt x="115248" y="66580"/>
                </a:moveTo>
                <a:lnTo>
                  <a:pt x="64837" y="114613"/>
                </a:lnTo>
              </a:path>
            </a:pathLst>
          </a:custGeom>
          <a:noFill/>
          <a:ln w="7924" cap="rnd">
            <a:solidFill>
              <a:srgbClr val="333333"/>
            </a:solidFill>
            <a:prstDash val="solid"/>
            <a:round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18F6AB1F-A255-46BA-8D41-BC9153A897CF}"/>
              </a:ext>
            </a:extLst>
          </p:cNvPr>
          <p:cNvSpPr/>
          <p:nvPr/>
        </p:nvSpPr>
        <p:spPr>
          <a:xfrm>
            <a:off x="6030134" y="7261604"/>
            <a:ext cx="659610" cy="613014"/>
          </a:xfrm>
          <a:custGeom>
            <a:avLst/>
            <a:gdLst>
              <a:gd name="connsiteX0" fmla="*/ 173744 w 329891"/>
              <a:gd name="connsiteY0" fmla="*/ 287248 h 306587"/>
              <a:gd name="connsiteX1" fmla="*/ 0 w 329891"/>
              <a:gd name="connsiteY1" fmla="*/ 287248 h 306587"/>
              <a:gd name="connsiteX2" fmla="*/ 0 w 329891"/>
              <a:gd name="connsiteY2" fmla="*/ 35827 h 306587"/>
              <a:gd name="connsiteX3" fmla="*/ 31071 w 329891"/>
              <a:gd name="connsiteY3" fmla="*/ 35827 h 306587"/>
              <a:gd name="connsiteX4" fmla="*/ 276785 w 329891"/>
              <a:gd name="connsiteY4" fmla="*/ 135222 h 306587"/>
              <a:gd name="connsiteX5" fmla="*/ 276785 w 329891"/>
              <a:gd name="connsiteY5" fmla="*/ 35668 h 306587"/>
              <a:gd name="connsiteX6" fmla="*/ 245714 w 329891"/>
              <a:gd name="connsiteY6" fmla="*/ 35668 h 306587"/>
              <a:gd name="connsiteX7" fmla="*/ 205766 w 329891"/>
              <a:gd name="connsiteY7" fmla="*/ 35668 h 306587"/>
              <a:gd name="connsiteX8" fmla="*/ 71178 w 329891"/>
              <a:gd name="connsiteY8" fmla="*/ 35668 h 306587"/>
              <a:gd name="connsiteX9" fmla="*/ 0 w 329891"/>
              <a:gd name="connsiteY9" fmla="*/ 90994 h 306587"/>
              <a:gd name="connsiteX10" fmla="*/ 276944 w 329891"/>
              <a:gd name="connsiteY10" fmla="*/ 90994 h 306587"/>
              <a:gd name="connsiteX11" fmla="*/ 71178 w 329891"/>
              <a:gd name="connsiteY11" fmla="*/ 51362 h 306587"/>
              <a:gd name="connsiteX12" fmla="*/ 71178 w 329891"/>
              <a:gd name="connsiteY12" fmla="*/ 19974 h 306587"/>
              <a:gd name="connsiteX13" fmla="*/ 51204 w 329891"/>
              <a:gd name="connsiteY13" fmla="*/ 0 h 306587"/>
              <a:gd name="connsiteX14" fmla="*/ 51204 w 329891"/>
              <a:gd name="connsiteY14" fmla="*/ 0 h 306587"/>
              <a:gd name="connsiteX15" fmla="*/ 31230 w 329891"/>
              <a:gd name="connsiteY15" fmla="*/ 19974 h 306587"/>
              <a:gd name="connsiteX16" fmla="*/ 31230 w 329891"/>
              <a:gd name="connsiteY16" fmla="*/ 51362 h 306587"/>
              <a:gd name="connsiteX17" fmla="*/ 51204 w 329891"/>
              <a:gd name="connsiteY17" fmla="*/ 71336 h 306587"/>
              <a:gd name="connsiteX18" fmla="*/ 51204 w 329891"/>
              <a:gd name="connsiteY18" fmla="*/ 71336 h 306587"/>
              <a:gd name="connsiteX19" fmla="*/ 71178 w 329891"/>
              <a:gd name="connsiteY19" fmla="*/ 51362 h 306587"/>
              <a:gd name="connsiteX20" fmla="*/ 225740 w 329891"/>
              <a:gd name="connsiteY20" fmla="*/ 71336 h 306587"/>
              <a:gd name="connsiteX21" fmla="*/ 225740 w 329891"/>
              <a:gd name="connsiteY21" fmla="*/ 71336 h 306587"/>
              <a:gd name="connsiteX22" fmla="*/ 245714 w 329891"/>
              <a:gd name="connsiteY22" fmla="*/ 51362 h 306587"/>
              <a:gd name="connsiteX23" fmla="*/ 245714 w 329891"/>
              <a:gd name="connsiteY23" fmla="*/ 19974 h 306587"/>
              <a:gd name="connsiteX24" fmla="*/ 225740 w 329891"/>
              <a:gd name="connsiteY24" fmla="*/ 0 h 306587"/>
              <a:gd name="connsiteX25" fmla="*/ 225740 w 329891"/>
              <a:gd name="connsiteY25" fmla="*/ 0 h 306587"/>
              <a:gd name="connsiteX26" fmla="*/ 205766 w 329891"/>
              <a:gd name="connsiteY26" fmla="*/ 19974 h 306587"/>
              <a:gd name="connsiteX27" fmla="*/ 205766 w 329891"/>
              <a:gd name="connsiteY27" fmla="*/ 51362 h 306587"/>
              <a:gd name="connsiteX28" fmla="*/ 225740 w 329891"/>
              <a:gd name="connsiteY28" fmla="*/ 71336 h 306587"/>
              <a:gd name="connsiteX29" fmla="*/ 66739 w 329891"/>
              <a:gd name="connsiteY29" fmla="*/ 110809 h 306587"/>
              <a:gd name="connsiteX30" fmla="*/ 27583 w 329891"/>
              <a:gd name="connsiteY30" fmla="*/ 110809 h 306587"/>
              <a:gd name="connsiteX31" fmla="*/ 27583 w 329891"/>
              <a:gd name="connsiteY31" fmla="*/ 149965 h 306587"/>
              <a:gd name="connsiteX32" fmla="*/ 66739 w 329891"/>
              <a:gd name="connsiteY32" fmla="*/ 149965 h 306587"/>
              <a:gd name="connsiteX33" fmla="*/ 66739 w 329891"/>
              <a:gd name="connsiteY33" fmla="*/ 110809 h 306587"/>
              <a:gd name="connsiteX34" fmla="*/ 127613 w 329891"/>
              <a:gd name="connsiteY34" fmla="*/ 110809 h 306587"/>
              <a:gd name="connsiteX35" fmla="*/ 88457 w 329891"/>
              <a:gd name="connsiteY35" fmla="*/ 110809 h 306587"/>
              <a:gd name="connsiteX36" fmla="*/ 88457 w 329891"/>
              <a:gd name="connsiteY36" fmla="*/ 149965 h 306587"/>
              <a:gd name="connsiteX37" fmla="*/ 127613 w 329891"/>
              <a:gd name="connsiteY37" fmla="*/ 149965 h 306587"/>
              <a:gd name="connsiteX38" fmla="*/ 127613 w 329891"/>
              <a:gd name="connsiteY38" fmla="*/ 110809 h 306587"/>
              <a:gd name="connsiteX39" fmla="*/ 188328 w 329891"/>
              <a:gd name="connsiteY39" fmla="*/ 110809 h 306587"/>
              <a:gd name="connsiteX40" fmla="*/ 149172 w 329891"/>
              <a:gd name="connsiteY40" fmla="*/ 110809 h 306587"/>
              <a:gd name="connsiteX41" fmla="*/ 149172 w 329891"/>
              <a:gd name="connsiteY41" fmla="*/ 149965 h 306587"/>
              <a:gd name="connsiteX42" fmla="*/ 188328 w 329891"/>
              <a:gd name="connsiteY42" fmla="*/ 149965 h 306587"/>
              <a:gd name="connsiteX43" fmla="*/ 188328 w 329891"/>
              <a:gd name="connsiteY43" fmla="*/ 110809 h 306587"/>
              <a:gd name="connsiteX44" fmla="*/ 249202 w 329891"/>
              <a:gd name="connsiteY44" fmla="*/ 137283 h 306587"/>
              <a:gd name="connsiteX45" fmla="*/ 249202 w 329891"/>
              <a:gd name="connsiteY45" fmla="*/ 110809 h 306587"/>
              <a:gd name="connsiteX46" fmla="*/ 210046 w 329891"/>
              <a:gd name="connsiteY46" fmla="*/ 110809 h 306587"/>
              <a:gd name="connsiteX47" fmla="*/ 210046 w 329891"/>
              <a:gd name="connsiteY47" fmla="*/ 144417 h 306587"/>
              <a:gd name="connsiteX48" fmla="*/ 66739 w 329891"/>
              <a:gd name="connsiteY48" fmla="*/ 166452 h 306587"/>
              <a:gd name="connsiteX49" fmla="*/ 27583 w 329891"/>
              <a:gd name="connsiteY49" fmla="*/ 166452 h 306587"/>
              <a:gd name="connsiteX50" fmla="*/ 27583 w 329891"/>
              <a:gd name="connsiteY50" fmla="*/ 205607 h 306587"/>
              <a:gd name="connsiteX51" fmla="*/ 66739 w 329891"/>
              <a:gd name="connsiteY51" fmla="*/ 205607 h 306587"/>
              <a:gd name="connsiteX52" fmla="*/ 66739 w 329891"/>
              <a:gd name="connsiteY52" fmla="*/ 166452 h 306587"/>
              <a:gd name="connsiteX53" fmla="*/ 127613 w 329891"/>
              <a:gd name="connsiteY53" fmla="*/ 166452 h 306587"/>
              <a:gd name="connsiteX54" fmla="*/ 88457 w 329891"/>
              <a:gd name="connsiteY54" fmla="*/ 166452 h 306587"/>
              <a:gd name="connsiteX55" fmla="*/ 88457 w 329891"/>
              <a:gd name="connsiteY55" fmla="*/ 205607 h 306587"/>
              <a:gd name="connsiteX56" fmla="*/ 127613 w 329891"/>
              <a:gd name="connsiteY56" fmla="*/ 205607 h 306587"/>
              <a:gd name="connsiteX57" fmla="*/ 127613 w 329891"/>
              <a:gd name="connsiteY57" fmla="*/ 166452 h 306587"/>
              <a:gd name="connsiteX58" fmla="*/ 182780 w 329891"/>
              <a:gd name="connsiteY58" fmla="*/ 166452 h 306587"/>
              <a:gd name="connsiteX59" fmla="*/ 149331 w 329891"/>
              <a:gd name="connsiteY59" fmla="*/ 166452 h 306587"/>
              <a:gd name="connsiteX60" fmla="*/ 149331 w 329891"/>
              <a:gd name="connsiteY60" fmla="*/ 205607 h 306587"/>
              <a:gd name="connsiteX61" fmla="*/ 162330 w 329891"/>
              <a:gd name="connsiteY61" fmla="*/ 205607 h 306587"/>
              <a:gd name="connsiteX62" fmla="*/ 66739 w 329891"/>
              <a:gd name="connsiteY62" fmla="*/ 222253 h 306587"/>
              <a:gd name="connsiteX63" fmla="*/ 27583 w 329891"/>
              <a:gd name="connsiteY63" fmla="*/ 222253 h 306587"/>
              <a:gd name="connsiteX64" fmla="*/ 27583 w 329891"/>
              <a:gd name="connsiteY64" fmla="*/ 261408 h 306587"/>
              <a:gd name="connsiteX65" fmla="*/ 66739 w 329891"/>
              <a:gd name="connsiteY65" fmla="*/ 261408 h 306587"/>
              <a:gd name="connsiteX66" fmla="*/ 66739 w 329891"/>
              <a:gd name="connsiteY66" fmla="*/ 222253 h 306587"/>
              <a:gd name="connsiteX67" fmla="*/ 127613 w 329891"/>
              <a:gd name="connsiteY67" fmla="*/ 222253 h 306587"/>
              <a:gd name="connsiteX68" fmla="*/ 88457 w 329891"/>
              <a:gd name="connsiteY68" fmla="*/ 222253 h 306587"/>
              <a:gd name="connsiteX69" fmla="*/ 88457 w 329891"/>
              <a:gd name="connsiteY69" fmla="*/ 261408 h 306587"/>
              <a:gd name="connsiteX70" fmla="*/ 127613 w 329891"/>
              <a:gd name="connsiteY70" fmla="*/ 261408 h 306587"/>
              <a:gd name="connsiteX71" fmla="*/ 127613 w 329891"/>
              <a:gd name="connsiteY71" fmla="*/ 222253 h 306587"/>
              <a:gd name="connsiteX72" fmla="*/ 162171 w 329891"/>
              <a:gd name="connsiteY72" fmla="*/ 222253 h 306587"/>
              <a:gd name="connsiteX73" fmla="*/ 149331 w 329891"/>
              <a:gd name="connsiteY73" fmla="*/ 222253 h 306587"/>
              <a:gd name="connsiteX74" fmla="*/ 149331 w 329891"/>
              <a:gd name="connsiteY74" fmla="*/ 261408 h 306587"/>
              <a:gd name="connsiteX75" fmla="*/ 167878 w 329891"/>
              <a:gd name="connsiteY75" fmla="*/ 261408 h 306587"/>
              <a:gd name="connsiteX76" fmla="*/ 249202 w 329891"/>
              <a:gd name="connsiteY76" fmla="*/ 145209 h 306587"/>
              <a:gd name="connsiteX77" fmla="*/ 168512 w 329891"/>
              <a:gd name="connsiteY77" fmla="*/ 225899 h 306587"/>
              <a:gd name="connsiteX78" fmla="*/ 249202 w 329891"/>
              <a:gd name="connsiteY78" fmla="*/ 306588 h 306587"/>
              <a:gd name="connsiteX79" fmla="*/ 329891 w 329891"/>
              <a:gd name="connsiteY79" fmla="*/ 225899 h 306587"/>
              <a:gd name="connsiteX80" fmla="*/ 249202 w 329891"/>
              <a:gd name="connsiteY80" fmla="*/ 145209 h 306587"/>
              <a:gd name="connsiteX81" fmla="*/ 212265 w 329891"/>
              <a:gd name="connsiteY81" fmla="*/ 234935 h 306587"/>
              <a:gd name="connsiteX82" fmla="*/ 247775 w 329891"/>
              <a:gd name="connsiteY82" fmla="*/ 275358 h 306587"/>
              <a:gd name="connsiteX83" fmla="*/ 291687 w 329891"/>
              <a:gd name="connsiteY83" fmla="*/ 176756 h 30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29891" h="306587">
                <a:moveTo>
                  <a:pt x="173744" y="287248"/>
                </a:moveTo>
                <a:lnTo>
                  <a:pt x="0" y="287248"/>
                </a:lnTo>
                <a:lnTo>
                  <a:pt x="0" y="35827"/>
                </a:lnTo>
                <a:lnTo>
                  <a:pt x="31071" y="35827"/>
                </a:lnTo>
                <a:moveTo>
                  <a:pt x="276785" y="135222"/>
                </a:moveTo>
                <a:lnTo>
                  <a:pt x="276785" y="35668"/>
                </a:lnTo>
                <a:lnTo>
                  <a:pt x="245714" y="35668"/>
                </a:lnTo>
                <a:moveTo>
                  <a:pt x="205766" y="35668"/>
                </a:moveTo>
                <a:lnTo>
                  <a:pt x="71178" y="35668"/>
                </a:lnTo>
                <a:moveTo>
                  <a:pt x="0" y="90994"/>
                </a:moveTo>
                <a:lnTo>
                  <a:pt x="276944" y="90994"/>
                </a:lnTo>
                <a:moveTo>
                  <a:pt x="71178" y="51362"/>
                </a:moveTo>
                <a:lnTo>
                  <a:pt x="71178" y="19974"/>
                </a:lnTo>
                <a:cubicBezTo>
                  <a:pt x="71178" y="8877"/>
                  <a:pt x="62142" y="0"/>
                  <a:pt x="51204" y="0"/>
                </a:cubicBezTo>
                <a:lnTo>
                  <a:pt x="51204" y="0"/>
                </a:lnTo>
                <a:cubicBezTo>
                  <a:pt x="40107" y="0"/>
                  <a:pt x="31230" y="9036"/>
                  <a:pt x="31230" y="19974"/>
                </a:cubicBezTo>
                <a:lnTo>
                  <a:pt x="31230" y="51362"/>
                </a:lnTo>
                <a:cubicBezTo>
                  <a:pt x="31230" y="62459"/>
                  <a:pt x="40266" y="71336"/>
                  <a:pt x="51204" y="71336"/>
                </a:cubicBezTo>
                <a:lnTo>
                  <a:pt x="51204" y="71336"/>
                </a:lnTo>
                <a:cubicBezTo>
                  <a:pt x="62142" y="71336"/>
                  <a:pt x="71178" y="62459"/>
                  <a:pt x="71178" y="51362"/>
                </a:cubicBezTo>
                <a:close/>
                <a:moveTo>
                  <a:pt x="225740" y="71336"/>
                </a:moveTo>
                <a:lnTo>
                  <a:pt x="225740" y="71336"/>
                </a:lnTo>
                <a:cubicBezTo>
                  <a:pt x="236837" y="71336"/>
                  <a:pt x="245714" y="62301"/>
                  <a:pt x="245714" y="51362"/>
                </a:cubicBezTo>
                <a:lnTo>
                  <a:pt x="245714" y="19974"/>
                </a:lnTo>
                <a:cubicBezTo>
                  <a:pt x="245714" y="8877"/>
                  <a:pt x="236678" y="0"/>
                  <a:pt x="225740" y="0"/>
                </a:cubicBezTo>
                <a:lnTo>
                  <a:pt x="225740" y="0"/>
                </a:lnTo>
                <a:cubicBezTo>
                  <a:pt x="214643" y="0"/>
                  <a:pt x="205766" y="9036"/>
                  <a:pt x="205766" y="19974"/>
                </a:cubicBezTo>
                <a:lnTo>
                  <a:pt x="205766" y="51362"/>
                </a:lnTo>
                <a:cubicBezTo>
                  <a:pt x="205766" y="62459"/>
                  <a:pt x="214643" y="71336"/>
                  <a:pt x="225740" y="71336"/>
                </a:cubicBezTo>
                <a:close/>
                <a:moveTo>
                  <a:pt x="66739" y="110809"/>
                </a:moveTo>
                <a:lnTo>
                  <a:pt x="27583" y="110809"/>
                </a:lnTo>
                <a:lnTo>
                  <a:pt x="27583" y="149965"/>
                </a:lnTo>
                <a:lnTo>
                  <a:pt x="66739" y="149965"/>
                </a:lnTo>
                <a:lnTo>
                  <a:pt x="66739" y="110809"/>
                </a:lnTo>
                <a:close/>
                <a:moveTo>
                  <a:pt x="127613" y="110809"/>
                </a:moveTo>
                <a:lnTo>
                  <a:pt x="88457" y="110809"/>
                </a:lnTo>
                <a:lnTo>
                  <a:pt x="88457" y="149965"/>
                </a:lnTo>
                <a:lnTo>
                  <a:pt x="127613" y="149965"/>
                </a:lnTo>
                <a:lnTo>
                  <a:pt x="127613" y="110809"/>
                </a:lnTo>
                <a:close/>
                <a:moveTo>
                  <a:pt x="188328" y="110809"/>
                </a:moveTo>
                <a:lnTo>
                  <a:pt x="149172" y="110809"/>
                </a:lnTo>
                <a:lnTo>
                  <a:pt x="149172" y="149965"/>
                </a:lnTo>
                <a:lnTo>
                  <a:pt x="188328" y="149965"/>
                </a:lnTo>
                <a:lnTo>
                  <a:pt x="188328" y="110809"/>
                </a:lnTo>
                <a:close/>
                <a:moveTo>
                  <a:pt x="249202" y="137283"/>
                </a:moveTo>
                <a:lnTo>
                  <a:pt x="249202" y="110809"/>
                </a:lnTo>
                <a:lnTo>
                  <a:pt x="210046" y="110809"/>
                </a:lnTo>
                <a:lnTo>
                  <a:pt x="210046" y="144417"/>
                </a:lnTo>
                <a:moveTo>
                  <a:pt x="66739" y="166452"/>
                </a:moveTo>
                <a:lnTo>
                  <a:pt x="27583" y="166452"/>
                </a:lnTo>
                <a:lnTo>
                  <a:pt x="27583" y="205607"/>
                </a:lnTo>
                <a:lnTo>
                  <a:pt x="66739" y="205607"/>
                </a:lnTo>
                <a:lnTo>
                  <a:pt x="66739" y="166452"/>
                </a:lnTo>
                <a:close/>
                <a:moveTo>
                  <a:pt x="127613" y="166452"/>
                </a:moveTo>
                <a:lnTo>
                  <a:pt x="88457" y="166452"/>
                </a:lnTo>
                <a:lnTo>
                  <a:pt x="88457" y="205607"/>
                </a:lnTo>
                <a:lnTo>
                  <a:pt x="127613" y="205607"/>
                </a:lnTo>
                <a:lnTo>
                  <a:pt x="127613" y="166452"/>
                </a:lnTo>
                <a:close/>
                <a:moveTo>
                  <a:pt x="182780" y="166452"/>
                </a:moveTo>
                <a:lnTo>
                  <a:pt x="149331" y="166452"/>
                </a:lnTo>
                <a:lnTo>
                  <a:pt x="149331" y="205607"/>
                </a:lnTo>
                <a:lnTo>
                  <a:pt x="162330" y="205607"/>
                </a:lnTo>
                <a:moveTo>
                  <a:pt x="66739" y="222253"/>
                </a:moveTo>
                <a:lnTo>
                  <a:pt x="27583" y="222253"/>
                </a:lnTo>
                <a:lnTo>
                  <a:pt x="27583" y="261408"/>
                </a:lnTo>
                <a:lnTo>
                  <a:pt x="66739" y="261408"/>
                </a:lnTo>
                <a:lnTo>
                  <a:pt x="66739" y="222253"/>
                </a:lnTo>
                <a:close/>
                <a:moveTo>
                  <a:pt x="127613" y="222253"/>
                </a:moveTo>
                <a:lnTo>
                  <a:pt x="88457" y="222253"/>
                </a:lnTo>
                <a:lnTo>
                  <a:pt x="88457" y="261408"/>
                </a:lnTo>
                <a:lnTo>
                  <a:pt x="127613" y="261408"/>
                </a:lnTo>
                <a:lnTo>
                  <a:pt x="127613" y="222253"/>
                </a:lnTo>
                <a:close/>
                <a:moveTo>
                  <a:pt x="162171" y="222253"/>
                </a:moveTo>
                <a:lnTo>
                  <a:pt x="149331" y="222253"/>
                </a:lnTo>
                <a:lnTo>
                  <a:pt x="149331" y="261408"/>
                </a:lnTo>
                <a:lnTo>
                  <a:pt x="167878" y="261408"/>
                </a:lnTo>
                <a:moveTo>
                  <a:pt x="249202" y="145209"/>
                </a:moveTo>
                <a:cubicBezTo>
                  <a:pt x="204656" y="145209"/>
                  <a:pt x="168512" y="181353"/>
                  <a:pt x="168512" y="225899"/>
                </a:cubicBezTo>
                <a:cubicBezTo>
                  <a:pt x="168512" y="270444"/>
                  <a:pt x="204656" y="306588"/>
                  <a:pt x="249202" y="306588"/>
                </a:cubicBezTo>
                <a:cubicBezTo>
                  <a:pt x="293747" y="306588"/>
                  <a:pt x="329891" y="270444"/>
                  <a:pt x="329891" y="225899"/>
                </a:cubicBezTo>
                <a:cubicBezTo>
                  <a:pt x="329891" y="181353"/>
                  <a:pt x="293747" y="145209"/>
                  <a:pt x="249202" y="145209"/>
                </a:cubicBezTo>
                <a:close/>
                <a:moveTo>
                  <a:pt x="212265" y="234935"/>
                </a:moveTo>
                <a:lnTo>
                  <a:pt x="247775" y="275358"/>
                </a:lnTo>
                <a:lnTo>
                  <a:pt x="291687" y="176756"/>
                </a:lnTo>
              </a:path>
            </a:pathLst>
          </a:custGeom>
          <a:noFill/>
          <a:ln w="7924" cap="rnd">
            <a:solidFill>
              <a:srgbClr val="333333"/>
            </a:solidFill>
            <a:prstDash val="solid"/>
            <a:round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23754815-8312-40EC-AAF7-E4D414575955}"/>
              </a:ext>
            </a:extLst>
          </p:cNvPr>
          <p:cNvSpPr/>
          <p:nvPr/>
        </p:nvSpPr>
        <p:spPr>
          <a:xfrm>
            <a:off x="17742737" y="3411393"/>
            <a:ext cx="549939" cy="673239"/>
          </a:xfrm>
          <a:custGeom>
            <a:avLst/>
            <a:gdLst>
              <a:gd name="connsiteX0" fmla="*/ 31705 w 275041"/>
              <a:gd name="connsiteY0" fmla="*/ 171049 h 336707"/>
              <a:gd name="connsiteX1" fmla="*/ 31705 w 275041"/>
              <a:gd name="connsiteY1" fmla="*/ 336549 h 336707"/>
              <a:gd name="connsiteX2" fmla="*/ 66581 w 275041"/>
              <a:gd name="connsiteY2" fmla="*/ 250946 h 336707"/>
              <a:gd name="connsiteX3" fmla="*/ 66581 w 275041"/>
              <a:gd name="connsiteY3" fmla="*/ 336549 h 336707"/>
              <a:gd name="connsiteX4" fmla="*/ 98603 w 275041"/>
              <a:gd name="connsiteY4" fmla="*/ 171049 h 336707"/>
              <a:gd name="connsiteX5" fmla="*/ 98603 w 275041"/>
              <a:gd name="connsiteY5" fmla="*/ 336549 h 336707"/>
              <a:gd name="connsiteX6" fmla="*/ 66581 w 275041"/>
              <a:gd name="connsiteY6" fmla="*/ 0 h 336707"/>
              <a:gd name="connsiteX7" fmla="*/ 34401 w 275041"/>
              <a:gd name="connsiteY7" fmla="*/ 34559 h 336707"/>
              <a:gd name="connsiteX8" fmla="*/ 66581 w 275041"/>
              <a:gd name="connsiteY8" fmla="*/ 69117 h 336707"/>
              <a:gd name="connsiteX9" fmla="*/ 98762 w 275041"/>
              <a:gd name="connsiteY9" fmla="*/ 34559 h 336707"/>
              <a:gd name="connsiteX10" fmla="*/ 66581 w 275041"/>
              <a:gd name="connsiteY10" fmla="*/ 0 h 336707"/>
              <a:gd name="connsiteX11" fmla="*/ 101774 w 275041"/>
              <a:gd name="connsiteY11" fmla="*/ 219875 h 336707"/>
              <a:gd name="connsiteX12" fmla="*/ 133162 w 275041"/>
              <a:gd name="connsiteY12" fmla="*/ 171524 h 336707"/>
              <a:gd name="connsiteX13" fmla="*/ 133162 w 275041"/>
              <a:gd name="connsiteY13" fmla="*/ 148697 h 336707"/>
              <a:gd name="connsiteX14" fmla="*/ 84812 w 275041"/>
              <a:gd name="connsiteY14" fmla="*/ 84494 h 336707"/>
              <a:gd name="connsiteX15" fmla="*/ 66581 w 275041"/>
              <a:gd name="connsiteY15" fmla="*/ 116199 h 336707"/>
              <a:gd name="connsiteX16" fmla="*/ 48351 w 275041"/>
              <a:gd name="connsiteY16" fmla="*/ 84653 h 336707"/>
              <a:gd name="connsiteX17" fmla="*/ 0 w 275041"/>
              <a:gd name="connsiteY17" fmla="*/ 148697 h 336707"/>
              <a:gd name="connsiteX18" fmla="*/ 0 w 275041"/>
              <a:gd name="connsiteY18" fmla="*/ 171524 h 336707"/>
              <a:gd name="connsiteX19" fmla="*/ 31389 w 275041"/>
              <a:gd name="connsiteY19" fmla="*/ 219875 h 336707"/>
              <a:gd name="connsiteX20" fmla="*/ 112395 w 275041"/>
              <a:gd name="connsiteY20" fmla="*/ 305795 h 336707"/>
              <a:gd name="connsiteX21" fmla="*/ 175488 w 275041"/>
              <a:gd name="connsiteY21" fmla="*/ 336708 h 336707"/>
              <a:gd name="connsiteX22" fmla="*/ 194828 w 275041"/>
              <a:gd name="connsiteY22" fmla="*/ 336708 h 336707"/>
              <a:gd name="connsiteX23" fmla="*/ 275042 w 275041"/>
              <a:gd name="connsiteY23" fmla="*/ 256494 h 336707"/>
              <a:gd name="connsiteX24" fmla="*/ 275042 w 275041"/>
              <a:gd name="connsiteY24" fmla="*/ 204656 h 336707"/>
              <a:gd name="connsiteX25" fmla="*/ 194828 w 275041"/>
              <a:gd name="connsiteY25" fmla="*/ 124442 h 336707"/>
              <a:gd name="connsiteX26" fmla="*/ 175488 w 275041"/>
              <a:gd name="connsiteY26" fmla="*/ 124442 h 336707"/>
              <a:gd name="connsiteX27" fmla="*/ 144417 w 275041"/>
              <a:gd name="connsiteY27" fmla="*/ 130783 h 336707"/>
              <a:gd name="connsiteX28" fmla="*/ 216387 w 275041"/>
              <a:gd name="connsiteY28" fmla="*/ 104468 h 336707"/>
              <a:gd name="connsiteX29" fmla="*/ 153770 w 275041"/>
              <a:gd name="connsiteY29" fmla="*/ 104468 h 336707"/>
              <a:gd name="connsiteX30" fmla="*/ 153770 w 275041"/>
              <a:gd name="connsiteY30" fmla="*/ 124442 h 336707"/>
              <a:gd name="connsiteX31" fmla="*/ 216387 w 275041"/>
              <a:gd name="connsiteY31" fmla="*/ 124442 h 336707"/>
              <a:gd name="connsiteX32" fmla="*/ 216387 w 275041"/>
              <a:gd name="connsiteY32" fmla="*/ 104468 h 336707"/>
              <a:gd name="connsiteX33" fmla="*/ 197523 w 275041"/>
              <a:gd name="connsiteY33" fmla="*/ 104468 h 336707"/>
              <a:gd name="connsiteX34" fmla="*/ 227643 w 275041"/>
              <a:gd name="connsiteY34" fmla="*/ 58179 h 336707"/>
              <a:gd name="connsiteX35" fmla="*/ 209254 w 275041"/>
              <a:gd name="connsiteY35" fmla="*/ 58654 h 336707"/>
              <a:gd name="connsiteX36" fmla="*/ 199266 w 275041"/>
              <a:gd name="connsiteY36" fmla="*/ 55959 h 336707"/>
              <a:gd name="connsiteX37" fmla="*/ 191658 w 275041"/>
              <a:gd name="connsiteY37" fmla="*/ 45497 h 336707"/>
              <a:gd name="connsiteX38" fmla="*/ 178341 w 275041"/>
              <a:gd name="connsiteY38" fmla="*/ 45497 h 336707"/>
              <a:gd name="connsiteX39" fmla="*/ 170732 w 275041"/>
              <a:gd name="connsiteY39" fmla="*/ 55959 h 336707"/>
              <a:gd name="connsiteX40" fmla="*/ 160745 w 275041"/>
              <a:gd name="connsiteY40" fmla="*/ 58654 h 336707"/>
              <a:gd name="connsiteX41" fmla="*/ 142356 w 275041"/>
              <a:gd name="connsiteY41" fmla="*/ 58179 h 336707"/>
              <a:gd name="connsiteX42" fmla="*/ 172476 w 275041"/>
              <a:gd name="connsiteY42" fmla="*/ 104468 h 336707"/>
              <a:gd name="connsiteX43" fmla="*/ 161062 w 275041"/>
              <a:gd name="connsiteY43" fmla="*/ 259823 h 336707"/>
              <a:gd name="connsiteX44" fmla="*/ 185000 w 275041"/>
              <a:gd name="connsiteY44" fmla="*/ 275993 h 336707"/>
              <a:gd name="connsiteX45" fmla="*/ 210046 w 275041"/>
              <a:gd name="connsiteY45" fmla="*/ 253165 h 336707"/>
              <a:gd name="connsiteX46" fmla="*/ 185000 w 275041"/>
              <a:gd name="connsiteY46" fmla="*/ 230337 h 336707"/>
              <a:gd name="connsiteX47" fmla="*/ 159952 w 275041"/>
              <a:gd name="connsiteY47" fmla="*/ 207510 h 336707"/>
              <a:gd name="connsiteX48" fmla="*/ 185000 w 275041"/>
              <a:gd name="connsiteY48" fmla="*/ 184682 h 336707"/>
              <a:gd name="connsiteX49" fmla="*/ 208937 w 275041"/>
              <a:gd name="connsiteY49" fmla="*/ 200693 h 336707"/>
              <a:gd name="connsiteX50" fmla="*/ 185000 w 275041"/>
              <a:gd name="connsiteY50" fmla="*/ 172634 h 336707"/>
              <a:gd name="connsiteX51" fmla="*/ 185000 w 275041"/>
              <a:gd name="connsiteY51" fmla="*/ 184999 h 336707"/>
              <a:gd name="connsiteX52" fmla="*/ 185000 w 275041"/>
              <a:gd name="connsiteY52" fmla="*/ 275993 h 336707"/>
              <a:gd name="connsiteX53" fmla="*/ 185000 w 275041"/>
              <a:gd name="connsiteY53" fmla="*/ 288358 h 33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5041" h="336707">
                <a:moveTo>
                  <a:pt x="31705" y="171049"/>
                </a:moveTo>
                <a:lnTo>
                  <a:pt x="31705" y="336549"/>
                </a:lnTo>
                <a:moveTo>
                  <a:pt x="66581" y="250946"/>
                </a:moveTo>
                <a:lnTo>
                  <a:pt x="66581" y="336549"/>
                </a:lnTo>
                <a:moveTo>
                  <a:pt x="98603" y="171049"/>
                </a:moveTo>
                <a:lnTo>
                  <a:pt x="98603" y="336549"/>
                </a:lnTo>
                <a:moveTo>
                  <a:pt x="66581" y="0"/>
                </a:moveTo>
                <a:cubicBezTo>
                  <a:pt x="48826" y="0"/>
                  <a:pt x="34401" y="15377"/>
                  <a:pt x="34401" y="34559"/>
                </a:cubicBezTo>
                <a:cubicBezTo>
                  <a:pt x="34401" y="53582"/>
                  <a:pt x="48826" y="69117"/>
                  <a:pt x="66581" y="69117"/>
                </a:cubicBezTo>
                <a:cubicBezTo>
                  <a:pt x="84336" y="69117"/>
                  <a:pt x="98762" y="53740"/>
                  <a:pt x="98762" y="34559"/>
                </a:cubicBezTo>
                <a:cubicBezTo>
                  <a:pt x="98762" y="15377"/>
                  <a:pt x="84494" y="0"/>
                  <a:pt x="66581" y="0"/>
                </a:cubicBezTo>
                <a:close/>
                <a:moveTo>
                  <a:pt x="101774" y="219875"/>
                </a:moveTo>
                <a:cubicBezTo>
                  <a:pt x="124284" y="218448"/>
                  <a:pt x="133162" y="214643"/>
                  <a:pt x="133162" y="171524"/>
                </a:cubicBezTo>
                <a:lnTo>
                  <a:pt x="133162" y="148697"/>
                </a:lnTo>
                <a:cubicBezTo>
                  <a:pt x="133162" y="106212"/>
                  <a:pt x="122382" y="88299"/>
                  <a:pt x="84812" y="84494"/>
                </a:cubicBezTo>
                <a:cubicBezTo>
                  <a:pt x="84812" y="84653"/>
                  <a:pt x="66581" y="116199"/>
                  <a:pt x="66581" y="116199"/>
                </a:cubicBezTo>
                <a:lnTo>
                  <a:pt x="48351" y="84653"/>
                </a:lnTo>
                <a:cubicBezTo>
                  <a:pt x="10938" y="88299"/>
                  <a:pt x="0" y="106212"/>
                  <a:pt x="0" y="148697"/>
                </a:cubicBezTo>
                <a:lnTo>
                  <a:pt x="0" y="171524"/>
                </a:lnTo>
                <a:cubicBezTo>
                  <a:pt x="0" y="214485"/>
                  <a:pt x="8878" y="218448"/>
                  <a:pt x="31389" y="219875"/>
                </a:cubicBezTo>
                <a:moveTo>
                  <a:pt x="112395" y="305795"/>
                </a:moveTo>
                <a:cubicBezTo>
                  <a:pt x="127138" y="324501"/>
                  <a:pt x="149965" y="336708"/>
                  <a:pt x="175488" y="336708"/>
                </a:cubicBezTo>
                <a:lnTo>
                  <a:pt x="194828" y="336708"/>
                </a:lnTo>
                <a:cubicBezTo>
                  <a:pt x="238898" y="336708"/>
                  <a:pt x="275042" y="300564"/>
                  <a:pt x="275042" y="256494"/>
                </a:cubicBezTo>
                <a:lnTo>
                  <a:pt x="275042" y="204656"/>
                </a:lnTo>
                <a:cubicBezTo>
                  <a:pt x="275042" y="160586"/>
                  <a:pt x="238898" y="124442"/>
                  <a:pt x="194828" y="124442"/>
                </a:cubicBezTo>
                <a:lnTo>
                  <a:pt x="175488" y="124442"/>
                </a:lnTo>
                <a:cubicBezTo>
                  <a:pt x="164392" y="124442"/>
                  <a:pt x="153928" y="126662"/>
                  <a:pt x="144417" y="130783"/>
                </a:cubicBezTo>
                <a:moveTo>
                  <a:pt x="216387" y="104468"/>
                </a:moveTo>
                <a:lnTo>
                  <a:pt x="153770" y="104468"/>
                </a:lnTo>
                <a:lnTo>
                  <a:pt x="153770" y="124442"/>
                </a:lnTo>
                <a:lnTo>
                  <a:pt x="216387" y="124442"/>
                </a:lnTo>
                <a:lnTo>
                  <a:pt x="216387" y="104468"/>
                </a:lnTo>
                <a:close/>
                <a:moveTo>
                  <a:pt x="197523" y="104468"/>
                </a:moveTo>
                <a:cubicBezTo>
                  <a:pt x="209412" y="88774"/>
                  <a:pt x="225106" y="68166"/>
                  <a:pt x="227643" y="58179"/>
                </a:cubicBezTo>
                <a:cubicBezTo>
                  <a:pt x="229387" y="51204"/>
                  <a:pt x="217021" y="55484"/>
                  <a:pt x="209254" y="58654"/>
                </a:cubicBezTo>
                <a:cubicBezTo>
                  <a:pt x="205767" y="60081"/>
                  <a:pt x="201645" y="58971"/>
                  <a:pt x="199266" y="55959"/>
                </a:cubicBezTo>
                <a:lnTo>
                  <a:pt x="191658" y="45497"/>
                </a:lnTo>
                <a:cubicBezTo>
                  <a:pt x="188328" y="40900"/>
                  <a:pt x="181512" y="40900"/>
                  <a:pt x="178341" y="45497"/>
                </a:cubicBezTo>
                <a:lnTo>
                  <a:pt x="170732" y="55959"/>
                </a:lnTo>
                <a:cubicBezTo>
                  <a:pt x="168512" y="59130"/>
                  <a:pt x="164392" y="60240"/>
                  <a:pt x="160745" y="58654"/>
                </a:cubicBezTo>
                <a:cubicBezTo>
                  <a:pt x="152977" y="55484"/>
                  <a:pt x="140613" y="51204"/>
                  <a:pt x="142356" y="58179"/>
                </a:cubicBezTo>
                <a:cubicBezTo>
                  <a:pt x="144892" y="68166"/>
                  <a:pt x="160586" y="88933"/>
                  <a:pt x="172476" y="104468"/>
                </a:cubicBezTo>
                <a:moveTo>
                  <a:pt x="161062" y="259823"/>
                </a:moveTo>
                <a:cubicBezTo>
                  <a:pt x="164233" y="269176"/>
                  <a:pt x="173744" y="275993"/>
                  <a:pt x="185000" y="275993"/>
                </a:cubicBezTo>
                <a:cubicBezTo>
                  <a:pt x="198791" y="275993"/>
                  <a:pt x="210046" y="265847"/>
                  <a:pt x="210046" y="253165"/>
                </a:cubicBezTo>
                <a:cubicBezTo>
                  <a:pt x="210046" y="240641"/>
                  <a:pt x="199266" y="231288"/>
                  <a:pt x="185000" y="230337"/>
                </a:cubicBezTo>
                <a:cubicBezTo>
                  <a:pt x="171049" y="229228"/>
                  <a:pt x="159952" y="220192"/>
                  <a:pt x="159952" y="207510"/>
                </a:cubicBezTo>
                <a:cubicBezTo>
                  <a:pt x="159952" y="194986"/>
                  <a:pt x="171208" y="184682"/>
                  <a:pt x="185000" y="184682"/>
                </a:cubicBezTo>
                <a:cubicBezTo>
                  <a:pt x="196254" y="184682"/>
                  <a:pt x="205767" y="191499"/>
                  <a:pt x="208937" y="200693"/>
                </a:cubicBezTo>
                <a:moveTo>
                  <a:pt x="185000" y="172634"/>
                </a:moveTo>
                <a:lnTo>
                  <a:pt x="185000" y="184999"/>
                </a:lnTo>
                <a:moveTo>
                  <a:pt x="185000" y="275993"/>
                </a:moveTo>
                <a:lnTo>
                  <a:pt x="185000" y="288358"/>
                </a:lnTo>
              </a:path>
            </a:pathLst>
          </a:custGeom>
          <a:noFill/>
          <a:ln w="7924" cap="rnd">
            <a:solidFill>
              <a:srgbClr val="333333"/>
            </a:solidFill>
            <a:prstDash val="solid"/>
            <a:round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18565633-FE0A-4156-8E35-691DA42DCFEE}"/>
              </a:ext>
            </a:extLst>
          </p:cNvPr>
          <p:cNvSpPr/>
          <p:nvPr/>
        </p:nvSpPr>
        <p:spPr>
          <a:xfrm>
            <a:off x="17743054" y="5345531"/>
            <a:ext cx="549305" cy="625059"/>
          </a:xfrm>
          <a:custGeom>
            <a:avLst/>
            <a:gdLst>
              <a:gd name="connsiteX0" fmla="*/ 145368 w 274724"/>
              <a:gd name="connsiteY0" fmla="*/ 72605 h 312611"/>
              <a:gd name="connsiteX1" fmla="*/ 97969 w 274724"/>
              <a:gd name="connsiteY1" fmla="*/ 120004 h 312611"/>
              <a:gd name="connsiteX2" fmla="*/ 50570 w 274724"/>
              <a:gd name="connsiteY2" fmla="*/ 72605 h 312611"/>
              <a:gd name="connsiteX3" fmla="*/ 97969 w 274724"/>
              <a:gd name="connsiteY3" fmla="*/ 25205 h 312611"/>
              <a:gd name="connsiteX4" fmla="*/ 145368 w 274724"/>
              <a:gd name="connsiteY4" fmla="*/ 72605 h 312611"/>
              <a:gd name="connsiteX5" fmla="*/ 166452 w 274724"/>
              <a:gd name="connsiteY5" fmla="*/ 135381 h 312611"/>
              <a:gd name="connsiteX6" fmla="*/ 166452 w 274724"/>
              <a:gd name="connsiteY6" fmla="*/ 135381 h 312611"/>
              <a:gd name="connsiteX7" fmla="*/ 151075 w 274724"/>
              <a:gd name="connsiteY7" fmla="*/ 120004 h 312611"/>
              <a:gd name="connsiteX8" fmla="*/ 44863 w 274724"/>
              <a:gd name="connsiteY8" fmla="*/ 120004 h 312611"/>
              <a:gd name="connsiteX9" fmla="*/ 29486 w 274724"/>
              <a:gd name="connsiteY9" fmla="*/ 135381 h 312611"/>
              <a:gd name="connsiteX10" fmla="*/ 29486 w 274724"/>
              <a:gd name="connsiteY10" fmla="*/ 135381 h 312611"/>
              <a:gd name="connsiteX11" fmla="*/ 44863 w 274724"/>
              <a:gd name="connsiteY11" fmla="*/ 150757 h 312611"/>
              <a:gd name="connsiteX12" fmla="*/ 151075 w 274724"/>
              <a:gd name="connsiteY12" fmla="*/ 150757 h 312611"/>
              <a:gd name="connsiteX13" fmla="*/ 166452 w 274724"/>
              <a:gd name="connsiteY13" fmla="*/ 135381 h 312611"/>
              <a:gd name="connsiteX14" fmla="*/ 196096 w 274724"/>
              <a:gd name="connsiteY14" fmla="*/ 297235 h 312611"/>
              <a:gd name="connsiteX15" fmla="*/ 196096 w 274724"/>
              <a:gd name="connsiteY15" fmla="*/ 297235 h 312611"/>
              <a:gd name="connsiteX16" fmla="*/ 180719 w 274724"/>
              <a:gd name="connsiteY16" fmla="*/ 281858 h 312611"/>
              <a:gd name="connsiteX17" fmla="*/ 15377 w 274724"/>
              <a:gd name="connsiteY17" fmla="*/ 281858 h 312611"/>
              <a:gd name="connsiteX18" fmla="*/ 0 w 274724"/>
              <a:gd name="connsiteY18" fmla="*/ 297235 h 312611"/>
              <a:gd name="connsiteX19" fmla="*/ 0 w 274724"/>
              <a:gd name="connsiteY19" fmla="*/ 297235 h 312611"/>
              <a:gd name="connsiteX20" fmla="*/ 15377 w 274724"/>
              <a:gd name="connsiteY20" fmla="*/ 312612 h 312611"/>
              <a:gd name="connsiteX21" fmla="*/ 180719 w 274724"/>
              <a:gd name="connsiteY21" fmla="*/ 312612 h 312611"/>
              <a:gd name="connsiteX22" fmla="*/ 196096 w 274724"/>
              <a:gd name="connsiteY22" fmla="*/ 297235 h 312611"/>
              <a:gd name="connsiteX23" fmla="*/ 172793 w 274724"/>
              <a:gd name="connsiteY23" fmla="*/ 264262 h 312611"/>
              <a:gd name="connsiteX24" fmla="*/ 23145 w 274724"/>
              <a:gd name="connsiteY24" fmla="*/ 264262 h 312611"/>
              <a:gd name="connsiteX25" fmla="*/ 23145 w 274724"/>
              <a:gd name="connsiteY25" fmla="*/ 281858 h 312611"/>
              <a:gd name="connsiteX26" fmla="*/ 172793 w 274724"/>
              <a:gd name="connsiteY26" fmla="*/ 281858 h 312611"/>
              <a:gd name="connsiteX27" fmla="*/ 172793 w 274724"/>
              <a:gd name="connsiteY27" fmla="*/ 264262 h 312611"/>
              <a:gd name="connsiteX28" fmla="*/ 23304 w 274724"/>
              <a:gd name="connsiteY28" fmla="*/ 264262 h 312611"/>
              <a:gd name="connsiteX29" fmla="*/ 55325 w 274724"/>
              <a:gd name="connsiteY29" fmla="*/ 150599 h 312611"/>
              <a:gd name="connsiteX30" fmla="*/ 140771 w 274724"/>
              <a:gd name="connsiteY30" fmla="*/ 150757 h 312611"/>
              <a:gd name="connsiteX31" fmla="*/ 172793 w 274724"/>
              <a:gd name="connsiteY31" fmla="*/ 264420 h 312611"/>
              <a:gd name="connsiteX32" fmla="*/ 175964 w 274724"/>
              <a:gd name="connsiteY32" fmla="*/ 261408 h 312611"/>
              <a:gd name="connsiteX33" fmla="*/ 243020 w 274724"/>
              <a:gd name="connsiteY33" fmla="*/ 261408 h 312611"/>
              <a:gd name="connsiteX34" fmla="*/ 225899 w 274724"/>
              <a:gd name="connsiteY34" fmla="*/ 75300 h 312611"/>
              <a:gd name="connsiteX35" fmla="*/ 150283 w 274724"/>
              <a:gd name="connsiteY35" fmla="*/ 75300 h 312611"/>
              <a:gd name="connsiteX36" fmla="*/ 196096 w 274724"/>
              <a:gd name="connsiteY36" fmla="*/ 312612 h 312611"/>
              <a:gd name="connsiteX37" fmla="*/ 274725 w 274724"/>
              <a:gd name="connsiteY37" fmla="*/ 312612 h 312611"/>
              <a:gd name="connsiteX38" fmla="*/ 274725 w 274724"/>
              <a:gd name="connsiteY38" fmla="*/ 281224 h 312611"/>
              <a:gd name="connsiteX39" fmla="*/ 194828 w 274724"/>
              <a:gd name="connsiteY39" fmla="*/ 281224 h 312611"/>
              <a:gd name="connsiteX40" fmla="*/ 147271 w 274724"/>
              <a:gd name="connsiteY40" fmla="*/ 55642 h 312611"/>
              <a:gd name="connsiteX41" fmla="*/ 235727 w 274724"/>
              <a:gd name="connsiteY41" fmla="*/ 55642 h 312611"/>
              <a:gd name="connsiteX42" fmla="*/ 256653 w 274724"/>
              <a:gd name="connsiteY42" fmla="*/ 0 h 312611"/>
              <a:gd name="connsiteX43" fmla="*/ 224631 w 274724"/>
              <a:gd name="connsiteY43" fmla="*/ 0 h 312611"/>
              <a:gd name="connsiteX44" fmla="*/ 229069 w 274724"/>
              <a:gd name="connsiteY44" fmla="*/ 32656 h 312611"/>
              <a:gd name="connsiteX45" fmla="*/ 196254 w 274724"/>
              <a:gd name="connsiteY45" fmla="*/ 32656 h 312611"/>
              <a:gd name="connsiteX46" fmla="*/ 200694 w 274724"/>
              <a:gd name="connsiteY46" fmla="*/ 0 h 312611"/>
              <a:gd name="connsiteX47" fmla="*/ 158525 w 274724"/>
              <a:gd name="connsiteY47" fmla="*/ 0 h 312611"/>
              <a:gd name="connsiteX48" fmla="*/ 162964 w 274724"/>
              <a:gd name="connsiteY48" fmla="*/ 32656 h 312611"/>
              <a:gd name="connsiteX49" fmla="*/ 130150 w 274724"/>
              <a:gd name="connsiteY49" fmla="*/ 32656 h 312611"/>
              <a:gd name="connsiteX50" fmla="*/ 134588 w 274724"/>
              <a:gd name="connsiteY50" fmla="*/ 0 h 312611"/>
              <a:gd name="connsiteX51" fmla="*/ 102566 w 274724"/>
              <a:gd name="connsiteY51" fmla="*/ 0 h 312611"/>
              <a:gd name="connsiteX52" fmla="*/ 104469 w 274724"/>
              <a:gd name="connsiteY52" fmla="*/ 18230 h 312611"/>
              <a:gd name="connsiteX53" fmla="*/ 225899 w 274724"/>
              <a:gd name="connsiteY53" fmla="*/ 75300 h 312611"/>
              <a:gd name="connsiteX54" fmla="*/ 235727 w 274724"/>
              <a:gd name="connsiteY54" fmla="*/ 75300 h 312611"/>
              <a:gd name="connsiteX55" fmla="*/ 235727 w 274724"/>
              <a:gd name="connsiteY55" fmla="*/ 55642 h 312611"/>
              <a:gd name="connsiteX56" fmla="*/ 256336 w 274724"/>
              <a:gd name="connsiteY56" fmla="*/ 281065 h 312611"/>
              <a:gd name="connsiteX57" fmla="*/ 256336 w 274724"/>
              <a:gd name="connsiteY57" fmla="*/ 261408 h 312611"/>
              <a:gd name="connsiteX58" fmla="*/ 243178 w 274724"/>
              <a:gd name="connsiteY58" fmla="*/ 261408 h 312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74724" h="312611">
                <a:moveTo>
                  <a:pt x="145368" y="72605"/>
                </a:moveTo>
                <a:cubicBezTo>
                  <a:pt x="145368" y="98761"/>
                  <a:pt x="124126" y="120004"/>
                  <a:pt x="97969" y="120004"/>
                </a:cubicBezTo>
                <a:cubicBezTo>
                  <a:pt x="71812" y="120004"/>
                  <a:pt x="50570" y="98761"/>
                  <a:pt x="50570" y="72605"/>
                </a:cubicBezTo>
                <a:cubicBezTo>
                  <a:pt x="50570" y="46448"/>
                  <a:pt x="71812" y="25205"/>
                  <a:pt x="97969" y="25205"/>
                </a:cubicBezTo>
                <a:cubicBezTo>
                  <a:pt x="124284" y="25205"/>
                  <a:pt x="145368" y="46448"/>
                  <a:pt x="145368" y="72605"/>
                </a:cubicBezTo>
                <a:close/>
                <a:moveTo>
                  <a:pt x="166452" y="135381"/>
                </a:moveTo>
                <a:lnTo>
                  <a:pt x="166452" y="135381"/>
                </a:lnTo>
                <a:cubicBezTo>
                  <a:pt x="166452" y="126979"/>
                  <a:pt x="159476" y="120004"/>
                  <a:pt x="151075" y="120004"/>
                </a:cubicBezTo>
                <a:lnTo>
                  <a:pt x="44863" y="120004"/>
                </a:lnTo>
                <a:cubicBezTo>
                  <a:pt x="36462" y="120004"/>
                  <a:pt x="29486" y="126979"/>
                  <a:pt x="29486" y="135381"/>
                </a:cubicBezTo>
                <a:lnTo>
                  <a:pt x="29486" y="135381"/>
                </a:lnTo>
                <a:cubicBezTo>
                  <a:pt x="29486" y="143782"/>
                  <a:pt x="36462" y="150757"/>
                  <a:pt x="44863" y="150757"/>
                </a:cubicBezTo>
                <a:lnTo>
                  <a:pt x="151075" y="150757"/>
                </a:lnTo>
                <a:cubicBezTo>
                  <a:pt x="159635" y="150757"/>
                  <a:pt x="166452" y="143782"/>
                  <a:pt x="166452" y="135381"/>
                </a:cubicBezTo>
                <a:close/>
                <a:moveTo>
                  <a:pt x="196096" y="297235"/>
                </a:moveTo>
                <a:lnTo>
                  <a:pt x="196096" y="297235"/>
                </a:lnTo>
                <a:cubicBezTo>
                  <a:pt x="196096" y="288833"/>
                  <a:pt x="189121" y="281858"/>
                  <a:pt x="180719" y="281858"/>
                </a:cubicBezTo>
                <a:lnTo>
                  <a:pt x="15377" y="281858"/>
                </a:lnTo>
                <a:cubicBezTo>
                  <a:pt x="6975" y="281858"/>
                  <a:pt x="0" y="288833"/>
                  <a:pt x="0" y="297235"/>
                </a:cubicBezTo>
                <a:lnTo>
                  <a:pt x="0" y="297235"/>
                </a:lnTo>
                <a:cubicBezTo>
                  <a:pt x="0" y="305637"/>
                  <a:pt x="6975" y="312612"/>
                  <a:pt x="15377" y="312612"/>
                </a:cubicBezTo>
                <a:lnTo>
                  <a:pt x="180719" y="312612"/>
                </a:lnTo>
                <a:cubicBezTo>
                  <a:pt x="189121" y="312612"/>
                  <a:pt x="196096" y="305637"/>
                  <a:pt x="196096" y="297235"/>
                </a:cubicBezTo>
                <a:close/>
                <a:moveTo>
                  <a:pt x="172793" y="264262"/>
                </a:moveTo>
                <a:lnTo>
                  <a:pt x="23145" y="264262"/>
                </a:lnTo>
                <a:lnTo>
                  <a:pt x="23145" y="281858"/>
                </a:lnTo>
                <a:lnTo>
                  <a:pt x="172793" y="281858"/>
                </a:lnTo>
                <a:lnTo>
                  <a:pt x="172793" y="264262"/>
                </a:lnTo>
                <a:close/>
                <a:moveTo>
                  <a:pt x="23304" y="264262"/>
                </a:moveTo>
                <a:cubicBezTo>
                  <a:pt x="59131" y="237788"/>
                  <a:pt x="55325" y="150599"/>
                  <a:pt x="55325" y="150599"/>
                </a:cubicBezTo>
                <a:moveTo>
                  <a:pt x="140771" y="150757"/>
                </a:moveTo>
                <a:cubicBezTo>
                  <a:pt x="140771" y="150757"/>
                  <a:pt x="136966" y="237788"/>
                  <a:pt x="172793" y="264420"/>
                </a:cubicBezTo>
                <a:moveTo>
                  <a:pt x="175964" y="261408"/>
                </a:moveTo>
                <a:lnTo>
                  <a:pt x="243020" y="261408"/>
                </a:lnTo>
                <a:lnTo>
                  <a:pt x="225899" y="75300"/>
                </a:lnTo>
                <a:lnTo>
                  <a:pt x="150283" y="75300"/>
                </a:lnTo>
                <a:moveTo>
                  <a:pt x="196096" y="312612"/>
                </a:moveTo>
                <a:lnTo>
                  <a:pt x="274725" y="312612"/>
                </a:lnTo>
                <a:lnTo>
                  <a:pt x="274725" y="281224"/>
                </a:lnTo>
                <a:lnTo>
                  <a:pt x="194828" y="281224"/>
                </a:lnTo>
                <a:moveTo>
                  <a:pt x="147271" y="55642"/>
                </a:moveTo>
                <a:lnTo>
                  <a:pt x="235727" y="55642"/>
                </a:lnTo>
                <a:cubicBezTo>
                  <a:pt x="248726" y="41058"/>
                  <a:pt x="256653" y="21559"/>
                  <a:pt x="256653" y="0"/>
                </a:cubicBezTo>
                <a:lnTo>
                  <a:pt x="224631" y="0"/>
                </a:lnTo>
                <a:lnTo>
                  <a:pt x="229069" y="32656"/>
                </a:lnTo>
                <a:lnTo>
                  <a:pt x="196254" y="32656"/>
                </a:lnTo>
                <a:lnTo>
                  <a:pt x="200694" y="0"/>
                </a:lnTo>
                <a:lnTo>
                  <a:pt x="158525" y="0"/>
                </a:lnTo>
                <a:lnTo>
                  <a:pt x="162964" y="32656"/>
                </a:lnTo>
                <a:lnTo>
                  <a:pt x="130150" y="32656"/>
                </a:lnTo>
                <a:lnTo>
                  <a:pt x="134588" y="0"/>
                </a:lnTo>
                <a:lnTo>
                  <a:pt x="102566" y="0"/>
                </a:lnTo>
                <a:cubicBezTo>
                  <a:pt x="102566" y="6341"/>
                  <a:pt x="103200" y="12365"/>
                  <a:pt x="104469" y="18230"/>
                </a:cubicBezTo>
                <a:moveTo>
                  <a:pt x="225899" y="75300"/>
                </a:moveTo>
                <a:lnTo>
                  <a:pt x="235727" y="75300"/>
                </a:lnTo>
                <a:lnTo>
                  <a:pt x="235727" y="55642"/>
                </a:lnTo>
                <a:moveTo>
                  <a:pt x="256336" y="281065"/>
                </a:moveTo>
                <a:lnTo>
                  <a:pt x="256336" y="261408"/>
                </a:lnTo>
                <a:lnTo>
                  <a:pt x="243178" y="261408"/>
                </a:lnTo>
              </a:path>
            </a:pathLst>
          </a:custGeom>
          <a:noFill/>
          <a:ln w="7924" cap="rnd">
            <a:solidFill>
              <a:srgbClr val="333333"/>
            </a:solidFill>
            <a:prstDash val="solid"/>
            <a:round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EEDEEF68-4299-4B0D-9D49-DB558FF1AD95}"/>
              </a:ext>
            </a:extLst>
          </p:cNvPr>
          <p:cNvSpPr/>
          <p:nvPr/>
        </p:nvSpPr>
        <p:spPr>
          <a:xfrm>
            <a:off x="6012067" y="11137488"/>
            <a:ext cx="695745" cy="501759"/>
          </a:xfrm>
          <a:custGeom>
            <a:avLst/>
            <a:gdLst>
              <a:gd name="connsiteX0" fmla="*/ 244446 w 347963"/>
              <a:gd name="connsiteY0" fmla="*/ 224789 h 250945"/>
              <a:gd name="connsiteX1" fmla="*/ 174061 w 347963"/>
              <a:gd name="connsiteY1" fmla="*/ 250946 h 250945"/>
              <a:gd name="connsiteX2" fmla="*/ 103675 w 347963"/>
              <a:gd name="connsiteY2" fmla="*/ 224789 h 250945"/>
              <a:gd name="connsiteX3" fmla="*/ 103517 w 347963"/>
              <a:gd name="connsiteY3" fmla="*/ 201169 h 250945"/>
              <a:gd name="connsiteX4" fmla="*/ 173902 w 347963"/>
              <a:gd name="connsiteY4" fmla="*/ 227325 h 250945"/>
              <a:gd name="connsiteX5" fmla="*/ 244287 w 347963"/>
              <a:gd name="connsiteY5" fmla="*/ 201169 h 250945"/>
              <a:gd name="connsiteX6" fmla="*/ 103517 w 347963"/>
              <a:gd name="connsiteY6" fmla="*/ 201169 h 250945"/>
              <a:gd name="connsiteX7" fmla="*/ 103517 w 347963"/>
              <a:gd name="connsiteY7" fmla="*/ 224789 h 250945"/>
              <a:gd name="connsiteX8" fmla="*/ 173902 w 347963"/>
              <a:gd name="connsiteY8" fmla="*/ 250946 h 250945"/>
              <a:gd name="connsiteX9" fmla="*/ 244287 w 347963"/>
              <a:gd name="connsiteY9" fmla="*/ 224789 h 250945"/>
              <a:gd name="connsiteX10" fmla="*/ 244287 w 347963"/>
              <a:gd name="connsiteY10" fmla="*/ 201169 h 250945"/>
              <a:gd name="connsiteX11" fmla="*/ 103517 w 347963"/>
              <a:gd name="connsiteY11" fmla="*/ 177549 h 250945"/>
              <a:gd name="connsiteX12" fmla="*/ 173902 w 347963"/>
              <a:gd name="connsiteY12" fmla="*/ 203705 h 250945"/>
              <a:gd name="connsiteX13" fmla="*/ 244287 w 347963"/>
              <a:gd name="connsiteY13" fmla="*/ 177549 h 250945"/>
              <a:gd name="connsiteX14" fmla="*/ 244446 w 347963"/>
              <a:gd name="connsiteY14" fmla="*/ 177549 h 250945"/>
              <a:gd name="connsiteX15" fmla="*/ 174061 w 347963"/>
              <a:gd name="connsiteY15" fmla="*/ 151391 h 250945"/>
              <a:gd name="connsiteX16" fmla="*/ 103675 w 347963"/>
              <a:gd name="connsiteY16" fmla="*/ 177549 h 250945"/>
              <a:gd name="connsiteX17" fmla="*/ 103517 w 347963"/>
              <a:gd name="connsiteY17" fmla="*/ 177549 h 250945"/>
              <a:gd name="connsiteX18" fmla="*/ 103517 w 347963"/>
              <a:gd name="connsiteY18" fmla="*/ 201169 h 250945"/>
              <a:gd name="connsiteX19" fmla="*/ 173902 w 347963"/>
              <a:gd name="connsiteY19" fmla="*/ 227325 h 250945"/>
              <a:gd name="connsiteX20" fmla="*/ 244287 w 347963"/>
              <a:gd name="connsiteY20" fmla="*/ 201169 h 250945"/>
              <a:gd name="connsiteX21" fmla="*/ 244287 w 347963"/>
              <a:gd name="connsiteY21" fmla="*/ 177549 h 250945"/>
              <a:gd name="connsiteX22" fmla="*/ 244446 w 347963"/>
              <a:gd name="connsiteY22" fmla="*/ 214802 h 250945"/>
              <a:gd name="connsiteX23" fmla="*/ 277578 w 347963"/>
              <a:gd name="connsiteY23" fmla="*/ 217814 h 250945"/>
              <a:gd name="connsiteX24" fmla="*/ 347963 w 347963"/>
              <a:gd name="connsiteY24" fmla="*/ 191657 h 250945"/>
              <a:gd name="connsiteX25" fmla="*/ 244287 w 347963"/>
              <a:gd name="connsiteY25" fmla="*/ 191181 h 250945"/>
              <a:gd name="connsiteX26" fmla="*/ 277578 w 347963"/>
              <a:gd name="connsiteY26" fmla="*/ 194194 h 250945"/>
              <a:gd name="connsiteX27" fmla="*/ 347963 w 347963"/>
              <a:gd name="connsiteY27" fmla="*/ 168037 h 250945"/>
              <a:gd name="connsiteX28" fmla="*/ 244446 w 347963"/>
              <a:gd name="connsiteY28" fmla="*/ 214802 h 250945"/>
              <a:gd name="connsiteX29" fmla="*/ 277578 w 347963"/>
              <a:gd name="connsiteY29" fmla="*/ 217814 h 250945"/>
              <a:gd name="connsiteX30" fmla="*/ 347963 w 347963"/>
              <a:gd name="connsiteY30" fmla="*/ 191657 h 250945"/>
              <a:gd name="connsiteX31" fmla="*/ 347963 w 347963"/>
              <a:gd name="connsiteY31" fmla="*/ 168037 h 250945"/>
              <a:gd name="connsiteX32" fmla="*/ 207034 w 347963"/>
              <a:gd name="connsiteY32" fmla="*/ 154562 h 250945"/>
              <a:gd name="connsiteX33" fmla="*/ 207034 w 347963"/>
              <a:gd name="connsiteY33" fmla="*/ 144575 h 250945"/>
              <a:gd name="connsiteX34" fmla="*/ 244287 w 347963"/>
              <a:gd name="connsiteY34" fmla="*/ 191181 h 250945"/>
              <a:gd name="connsiteX35" fmla="*/ 277578 w 347963"/>
              <a:gd name="connsiteY35" fmla="*/ 194194 h 250945"/>
              <a:gd name="connsiteX36" fmla="*/ 347963 w 347963"/>
              <a:gd name="connsiteY36" fmla="*/ 168037 h 250945"/>
              <a:gd name="connsiteX37" fmla="*/ 347963 w 347963"/>
              <a:gd name="connsiteY37" fmla="*/ 144417 h 250945"/>
              <a:gd name="connsiteX38" fmla="*/ 207034 w 347963"/>
              <a:gd name="connsiteY38" fmla="*/ 120955 h 250945"/>
              <a:gd name="connsiteX39" fmla="*/ 277419 w 347963"/>
              <a:gd name="connsiteY39" fmla="*/ 147111 h 250945"/>
              <a:gd name="connsiteX40" fmla="*/ 347805 w 347963"/>
              <a:gd name="connsiteY40" fmla="*/ 120955 h 250945"/>
              <a:gd name="connsiteX41" fmla="*/ 207034 w 347963"/>
              <a:gd name="connsiteY41" fmla="*/ 120955 h 250945"/>
              <a:gd name="connsiteX42" fmla="*/ 207034 w 347963"/>
              <a:gd name="connsiteY42" fmla="*/ 144575 h 250945"/>
              <a:gd name="connsiteX43" fmla="*/ 214643 w 347963"/>
              <a:gd name="connsiteY43" fmla="*/ 156306 h 250945"/>
              <a:gd name="connsiteX44" fmla="*/ 236837 w 347963"/>
              <a:gd name="connsiteY44" fmla="*/ 165817 h 250945"/>
              <a:gd name="connsiteX45" fmla="*/ 277419 w 347963"/>
              <a:gd name="connsiteY45" fmla="*/ 170573 h 250945"/>
              <a:gd name="connsiteX46" fmla="*/ 347805 w 347963"/>
              <a:gd name="connsiteY46" fmla="*/ 144417 h 250945"/>
              <a:gd name="connsiteX47" fmla="*/ 347805 w 347963"/>
              <a:gd name="connsiteY47" fmla="*/ 120796 h 250945"/>
              <a:gd name="connsiteX48" fmla="*/ 207034 w 347963"/>
              <a:gd name="connsiteY48" fmla="*/ 120955 h 250945"/>
              <a:gd name="connsiteX49" fmla="*/ 277419 w 347963"/>
              <a:gd name="connsiteY49" fmla="*/ 147111 h 250945"/>
              <a:gd name="connsiteX50" fmla="*/ 347805 w 347963"/>
              <a:gd name="connsiteY50" fmla="*/ 120955 h 250945"/>
              <a:gd name="connsiteX51" fmla="*/ 347805 w 347963"/>
              <a:gd name="connsiteY51" fmla="*/ 97335 h 250945"/>
              <a:gd name="connsiteX52" fmla="*/ 220192 w 347963"/>
              <a:gd name="connsiteY52" fmla="*/ 112394 h 250945"/>
              <a:gd name="connsiteX53" fmla="*/ 277578 w 347963"/>
              <a:gd name="connsiteY53" fmla="*/ 123333 h 250945"/>
              <a:gd name="connsiteX54" fmla="*/ 347963 w 347963"/>
              <a:gd name="connsiteY54" fmla="*/ 97176 h 250945"/>
              <a:gd name="connsiteX55" fmla="*/ 347963 w 347963"/>
              <a:gd name="connsiteY55" fmla="*/ 73556 h 250945"/>
              <a:gd name="connsiteX56" fmla="*/ 241117 w 347963"/>
              <a:gd name="connsiteY56" fmla="*/ 72446 h 250945"/>
              <a:gd name="connsiteX57" fmla="*/ 277578 w 347963"/>
              <a:gd name="connsiteY57" fmla="*/ 76251 h 250945"/>
              <a:gd name="connsiteX58" fmla="*/ 347963 w 347963"/>
              <a:gd name="connsiteY58" fmla="*/ 50094 h 250945"/>
              <a:gd name="connsiteX59" fmla="*/ 347963 w 347963"/>
              <a:gd name="connsiteY59" fmla="*/ 50094 h 250945"/>
              <a:gd name="connsiteX60" fmla="*/ 277578 w 347963"/>
              <a:gd name="connsiteY60" fmla="*/ 23937 h 250945"/>
              <a:gd name="connsiteX61" fmla="*/ 234459 w 347963"/>
              <a:gd name="connsiteY61" fmla="*/ 29486 h 250945"/>
              <a:gd name="connsiteX62" fmla="*/ 234300 w 347963"/>
              <a:gd name="connsiteY62" fmla="*/ 94323 h 250945"/>
              <a:gd name="connsiteX63" fmla="*/ 277419 w 347963"/>
              <a:gd name="connsiteY63" fmla="*/ 99871 h 250945"/>
              <a:gd name="connsiteX64" fmla="*/ 347805 w 347963"/>
              <a:gd name="connsiteY64" fmla="*/ 73714 h 250945"/>
              <a:gd name="connsiteX65" fmla="*/ 347805 w 347963"/>
              <a:gd name="connsiteY65" fmla="*/ 50094 h 250945"/>
              <a:gd name="connsiteX66" fmla="*/ 0 w 347963"/>
              <a:gd name="connsiteY66" fmla="*/ 191816 h 250945"/>
              <a:gd name="connsiteX67" fmla="*/ 70385 w 347963"/>
              <a:gd name="connsiteY67" fmla="*/ 217972 h 250945"/>
              <a:gd name="connsiteX68" fmla="*/ 103517 w 347963"/>
              <a:gd name="connsiteY68" fmla="*/ 214960 h 250945"/>
              <a:gd name="connsiteX69" fmla="*/ 0 w 347963"/>
              <a:gd name="connsiteY69" fmla="*/ 168196 h 250945"/>
              <a:gd name="connsiteX70" fmla="*/ 70385 w 347963"/>
              <a:gd name="connsiteY70" fmla="*/ 194352 h 250945"/>
              <a:gd name="connsiteX71" fmla="*/ 103675 w 347963"/>
              <a:gd name="connsiteY71" fmla="*/ 191340 h 250945"/>
              <a:gd name="connsiteX72" fmla="*/ 0 w 347963"/>
              <a:gd name="connsiteY72" fmla="*/ 168196 h 250945"/>
              <a:gd name="connsiteX73" fmla="*/ 0 w 347963"/>
              <a:gd name="connsiteY73" fmla="*/ 191816 h 250945"/>
              <a:gd name="connsiteX74" fmla="*/ 70385 w 347963"/>
              <a:gd name="connsiteY74" fmla="*/ 217972 h 250945"/>
              <a:gd name="connsiteX75" fmla="*/ 103517 w 347963"/>
              <a:gd name="connsiteY75" fmla="*/ 214960 h 250945"/>
              <a:gd name="connsiteX76" fmla="*/ 140929 w 347963"/>
              <a:gd name="connsiteY76" fmla="*/ 154562 h 250945"/>
              <a:gd name="connsiteX77" fmla="*/ 140929 w 347963"/>
              <a:gd name="connsiteY77" fmla="*/ 144575 h 250945"/>
              <a:gd name="connsiteX78" fmla="*/ 0 w 347963"/>
              <a:gd name="connsiteY78" fmla="*/ 144575 h 250945"/>
              <a:gd name="connsiteX79" fmla="*/ 0 w 347963"/>
              <a:gd name="connsiteY79" fmla="*/ 168196 h 250945"/>
              <a:gd name="connsiteX80" fmla="*/ 70385 w 347963"/>
              <a:gd name="connsiteY80" fmla="*/ 194352 h 250945"/>
              <a:gd name="connsiteX81" fmla="*/ 103675 w 347963"/>
              <a:gd name="connsiteY81" fmla="*/ 191340 h 250945"/>
              <a:gd name="connsiteX82" fmla="*/ 0 w 347963"/>
              <a:gd name="connsiteY82" fmla="*/ 120955 h 250945"/>
              <a:gd name="connsiteX83" fmla="*/ 70385 w 347963"/>
              <a:gd name="connsiteY83" fmla="*/ 147111 h 250945"/>
              <a:gd name="connsiteX84" fmla="*/ 140770 w 347963"/>
              <a:gd name="connsiteY84" fmla="*/ 120955 h 250945"/>
              <a:gd name="connsiteX85" fmla="*/ 133320 w 347963"/>
              <a:gd name="connsiteY85" fmla="*/ 156306 h 250945"/>
              <a:gd name="connsiteX86" fmla="*/ 140929 w 347963"/>
              <a:gd name="connsiteY86" fmla="*/ 144575 h 250945"/>
              <a:gd name="connsiteX87" fmla="*/ 140929 w 347963"/>
              <a:gd name="connsiteY87" fmla="*/ 120955 h 250945"/>
              <a:gd name="connsiteX88" fmla="*/ 0 w 347963"/>
              <a:gd name="connsiteY88" fmla="*/ 120955 h 250945"/>
              <a:gd name="connsiteX89" fmla="*/ 0 w 347963"/>
              <a:gd name="connsiteY89" fmla="*/ 144575 h 250945"/>
              <a:gd name="connsiteX90" fmla="*/ 70385 w 347963"/>
              <a:gd name="connsiteY90" fmla="*/ 170732 h 250945"/>
              <a:gd name="connsiteX91" fmla="*/ 110968 w 347963"/>
              <a:gd name="connsiteY91" fmla="*/ 165976 h 250945"/>
              <a:gd name="connsiteX92" fmla="*/ 0 w 347963"/>
              <a:gd name="connsiteY92" fmla="*/ 97335 h 250945"/>
              <a:gd name="connsiteX93" fmla="*/ 0 w 347963"/>
              <a:gd name="connsiteY93" fmla="*/ 120955 h 250945"/>
              <a:gd name="connsiteX94" fmla="*/ 70385 w 347963"/>
              <a:gd name="connsiteY94" fmla="*/ 147111 h 250945"/>
              <a:gd name="connsiteX95" fmla="*/ 140770 w 347963"/>
              <a:gd name="connsiteY95" fmla="*/ 120955 h 250945"/>
              <a:gd name="connsiteX96" fmla="*/ 0 w 347963"/>
              <a:gd name="connsiteY96" fmla="*/ 73714 h 250945"/>
              <a:gd name="connsiteX97" fmla="*/ 0 w 347963"/>
              <a:gd name="connsiteY97" fmla="*/ 97335 h 250945"/>
              <a:gd name="connsiteX98" fmla="*/ 70385 w 347963"/>
              <a:gd name="connsiteY98" fmla="*/ 123491 h 250945"/>
              <a:gd name="connsiteX99" fmla="*/ 127771 w 347963"/>
              <a:gd name="connsiteY99" fmla="*/ 112553 h 250945"/>
              <a:gd name="connsiteX100" fmla="*/ 0 w 347963"/>
              <a:gd name="connsiteY100" fmla="*/ 50094 h 250945"/>
              <a:gd name="connsiteX101" fmla="*/ 70385 w 347963"/>
              <a:gd name="connsiteY101" fmla="*/ 76251 h 250945"/>
              <a:gd name="connsiteX102" fmla="*/ 106846 w 347963"/>
              <a:gd name="connsiteY102" fmla="*/ 72446 h 250945"/>
              <a:gd name="connsiteX103" fmla="*/ 113504 w 347963"/>
              <a:gd name="connsiteY103" fmla="*/ 29327 h 250945"/>
              <a:gd name="connsiteX104" fmla="*/ 70385 w 347963"/>
              <a:gd name="connsiteY104" fmla="*/ 23779 h 250945"/>
              <a:gd name="connsiteX105" fmla="*/ 0 w 347963"/>
              <a:gd name="connsiteY105" fmla="*/ 49935 h 250945"/>
              <a:gd name="connsiteX106" fmla="*/ 0 w 347963"/>
              <a:gd name="connsiteY106" fmla="*/ 50094 h 250945"/>
              <a:gd name="connsiteX107" fmla="*/ 0 w 347963"/>
              <a:gd name="connsiteY107" fmla="*/ 73714 h 250945"/>
              <a:gd name="connsiteX108" fmla="*/ 70385 w 347963"/>
              <a:gd name="connsiteY108" fmla="*/ 99871 h 250945"/>
              <a:gd name="connsiteX109" fmla="*/ 113504 w 347963"/>
              <a:gd name="connsiteY109" fmla="*/ 94323 h 250945"/>
              <a:gd name="connsiteX110" fmla="*/ 173902 w 347963"/>
              <a:gd name="connsiteY110" fmla="*/ 120796 h 250945"/>
              <a:gd name="connsiteX111" fmla="*/ 234300 w 347963"/>
              <a:gd name="connsiteY111" fmla="*/ 60398 h 250945"/>
              <a:gd name="connsiteX112" fmla="*/ 173902 w 347963"/>
              <a:gd name="connsiteY112" fmla="*/ 0 h 250945"/>
              <a:gd name="connsiteX113" fmla="*/ 113504 w 347963"/>
              <a:gd name="connsiteY113" fmla="*/ 60398 h 250945"/>
              <a:gd name="connsiteX114" fmla="*/ 173902 w 347963"/>
              <a:gd name="connsiteY114" fmla="*/ 120796 h 250945"/>
              <a:gd name="connsiteX115" fmla="*/ 192925 w 347963"/>
              <a:gd name="connsiteY115" fmla="*/ 37254 h 250945"/>
              <a:gd name="connsiteX116" fmla="*/ 173902 w 347963"/>
              <a:gd name="connsiteY116" fmla="*/ 24413 h 250945"/>
              <a:gd name="connsiteX117" fmla="*/ 154087 w 347963"/>
              <a:gd name="connsiteY117" fmla="*/ 42485 h 250945"/>
              <a:gd name="connsiteX118" fmla="*/ 173902 w 347963"/>
              <a:gd name="connsiteY118" fmla="*/ 60557 h 250945"/>
              <a:gd name="connsiteX119" fmla="*/ 193718 w 347963"/>
              <a:gd name="connsiteY119" fmla="*/ 78628 h 250945"/>
              <a:gd name="connsiteX120" fmla="*/ 173902 w 347963"/>
              <a:gd name="connsiteY120" fmla="*/ 96701 h 250945"/>
              <a:gd name="connsiteX121" fmla="*/ 154879 w 347963"/>
              <a:gd name="connsiteY121" fmla="*/ 84018 h 250945"/>
              <a:gd name="connsiteX122" fmla="*/ 173902 w 347963"/>
              <a:gd name="connsiteY122" fmla="*/ 106370 h 250945"/>
              <a:gd name="connsiteX123" fmla="*/ 173902 w 347963"/>
              <a:gd name="connsiteY123" fmla="*/ 96542 h 250945"/>
              <a:gd name="connsiteX124" fmla="*/ 173902 w 347963"/>
              <a:gd name="connsiteY124" fmla="*/ 24413 h 250945"/>
              <a:gd name="connsiteX125" fmla="*/ 173902 w 347963"/>
              <a:gd name="connsiteY125" fmla="*/ 14585 h 250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347963" h="250945">
                <a:moveTo>
                  <a:pt x="244446" y="224789"/>
                </a:moveTo>
                <a:cubicBezTo>
                  <a:pt x="244446" y="239215"/>
                  <a:pt x="212899" y="250946"/>
                  <a:pt x="174061" y="250946"/>
                </a:cubicBezTo>
                <a:cubicBezTo>
                  <a:pt x="135222" y="250946"/>
                  <a:pt x="103675" y="239215"/>
                  <a:pt x="103675" y="224789"/>
                </a:cubicBezTo>
                <a:moveTo>
                  <a:pt x="103517" y="201169"/>
                </a:moveTo>
                <a:cubicBezTo>
                  <a:pt x="103517" y="215595"/>
                  <a:pt x="135063" y="227325"/>
                  <a:pt x="173902" y="227325"/>
                </a:cubicBezTo>
                <a:cubicBezTo>
                  <a:pt x="212741" y="227325"/>
                  <a:pt x="244287" y="215595"/>
                  <a:pt x="244287" y="201169"/>
                </a:cubicBezTo>
                <a:moveTo>
                  <a:pt x="103517" y="201169"/>
                </a:moveTo>
                <a:lnTo>
                  <a:pt x="103517" y="224789"/>
                </a:lnTo>
                <a:cubicBezTo>
                  <a:pt x="103517" y="239215"/>
                  <a:pt x="135063" y="250946"/>
                  <a:pt x="173902" y="250946"/>
                </a:cubicBezTo>
                <a:cubicBezTo>
                  <a:pt x="212741" y="250946"/>
                  <a:pt x="244287" y="239215"/>
                  <a:pt x="244287" y="224789"/>
                </a:cubicBezTo>
                <a:lnTo>
                  <a:pt x="244287" y="201169"/>
                </a:lnTo>
                <a:moveTo>
                  <a:pt x="103517" y="177549"/>
                </a:moveTo>
                <a:cubicBezTo>
                  <a:pt x="103517" y="191974"/>
                  <a:pt x="135063" y="203705"/>
                  <a:pt x="173902" y="203705"/>
                </a:cubicBezTo>
                <a:cubicBezTo>
                  <a:pt x="212741" y="203705"/>
                  <a:pt x="244287" y="191974"/>
                  <a:pt x="244287" y="177549"/>
                </a:cubicBezTo>
                <a:moveTo>
                  <a:pt x="244446" y="177549"/>
                </a:moveTo>
                <a:cubicBezTo>
                  <a:pt x="244446" y="163123"/>
                  <a:pt x="212899" y="151391"/>
                  <a:pt x="174061" y="151391"/>
                </a:cubicBezTo>
                <a:cubicBezTo>
                  <a:pt x="135222" y="151391"/>
                  <a:pt x="103675" y="163123"/>
                  <a:pt x="103675" y="177549"/>
                </a:cubicBezTo>
                <a:moveTo>
                  <a:pt x="103517" y="177549"/>
                </a:moveTo>
                <a:lnTo>
                  <a:pt x="103517" y="201169"/>
                </a:lnTo>
                <a:cubicBezTo>
                  <a:pt x="103517" y="215595"/>
                  <a:pt x="135063" y="227325"/>
                  <a:pt x="173902" y="227325"/>
                </a:cubicBezTo>
                <a:cubicBezTo>
                  <a:pt x="212741" y="227325"/>
                  <a:pt x="244287" y="215595"/>
                  <a:pt x="244287" y="201169"/>
                </a:cubicBezTo>
                <a:lnTo>
                  <a:pt x="244287" y="177549"/>
                </a:lnTo>
                <a:moveTo>
                  <a:pt x="244446" y="214802"/>
                </a:moveTo>
                <a:cubicBezTo>
                  <a:pt x="254275" y="216704"/>
                  <a:pt x="265530" y="217814"/>
                  <a:pt x="277578" y="217814"/>
                </a:cubicBezTo>
                <a:cubicBezTo>
                  <a:pt x="316416" y="217814"/>
                  <a:pt x="347963" y="206083"/>
                  <a:pt x="347963" y="191657"/>
                </a:cubicBezTo>
                <a:moveTo>
                  <a:pt x="244287" y="191181"/>
                </a:moveTo>
                <a:cubicBezTo>
                  <a:pt x="254116" y="193084"/>
                  <a:pt x="265530" y="194194"/>
                  <a:pt x="277578" y="194194"/>
                </a:cubicBezTo>
                <a:cubicBezTo>
                  <a:pt x="316416" y="194194"/>
                  <a:pt x="347963" y="182463"/>
                  <a:pt x="347963" y="168037"/>
                </a:cubicBezTo>
                <a:moveTo>
                  <a:pt x="244446" y="214802"/>
                </a:moveTo>
                <a:cubicBezTo>
                  <a:pt x="254275" y="216704"/>
                  <a:pt x="265530" y="217814"/>
                  <a:pt x="277578" y="217814"/>
                </a:cubicBezTo>
                <a:cubicBezTo>
                  <a:pt x="316416" y="217814"/>
                  <a:pt x="347963" y="206083"/>
                  <a:pt x="347963" y="191657"/>
                </a:cubicBezTo>
                <a:lnTo>
                  <a:pt x="347963" y="168037"/>
                </a:lnTo>
                <a:moveTo>
                  <a:pt x="207034" y="154562"/>
                </a:moveTo>
                <a:lnTo>
                  <a:pt x="207034" y="144575"/>
                </a:lnTo>
                <a:moveTo>
                  <a:pt x="244287" y="191181"/>
                </a:moveTo>
                <a:cubicBezTo>
                  <a:pt x="254116" y="193084"/>
                  <a:pt x="265530" y="194194"/>
                  <a:pt x="277578" y="194194"/>
                </a:cubicBezTo>
                <a:cubicBezTo>
                  <a:pt x="316416" y="194194"/>
                  <a:pt x="347963" y="182463"/>
                  <a:pt x="347963" y="168037"/>
                </a:cubicBezTo>
                <a:lnTo>
                  <a:pt x="347963" y="144417"/>
                </a:lnTo>
                <a:moveTo>
                  <a:pt x="207034" y="120955"/>
                </a:moveTo>
                <a:cubicBezTo>
                  <a:pt x="207034" y="135381"/>
                  <a:pt x="238580" y="147111"/>
                  <a:pt x="277419" y="147111"/>
                </a:cubicBezTo>
                <a:cubicBezTo>
                  <a:pt x="316258" y="147111"/>
                  <a:pt x="347805" y="135381"/>
                  <a:pt x="347805" y="120955"/>
                </a:cubicBezTo>
                <a:moveTo>
                  <a:pt x="207034" y="120955"/>
                </a:moveTo>
                <a:lnTo>
                  <a:pt x="207034" y="144575"/>
                </a:lnTo>
                <a:cubicBezTo>
                  <a:pt x="207034" y="148856"/>
                  <a:pt x="209729" y="152819"/>
                  <a:pt x="214643" y="156306"/>
                </a:cubicBezTo>
                <a:moveTo>
                  <a:pt x="236837" y="165817"/>
                </a:moveTo>
                <a:cubicBezTo>
                  <a:pt x="248250" y="168829"/>
                  <a:pt x="262359" y="170573"/>
                  <a:pt x="277419" y="170573"/>
                </a:cubicBezTo>
                <a:cubicBezTo>
                  <a:pt x="316258" y="170573"/>
                  <a:pt x="347805" y="158842"/>
                  <a:pt x="347805" y="144417"/>
                </a:cubicBezTo>
                <a:lnTo>
                  <a:pt x="347805" y="120796"/>
                </a:lnTo>
                <a:moveTo>
                  <a:pt x="207034" y="120955"/>
                </a:moveTo>
                <a:cubicBezTo>
                  <a:pt x="207034" y="135381"/>
                  <a:pt x="238580" y="147111"/>
                  <a:pt x="277419" y="147111"/>
                </a:cubicBezTo>
                <a:cubicBezTo>
                  <a:pt x="316258" y="147111"/>
                  <a:pt x="347805" y="135381"/>
                  <a:pt x="347805" y="120955"/>
                </a:cubicBezTo>
                <a:lnTo>
                  <a:pt x="347805" y="97335"/>
                </a:lnTo>
                <a:moveTo>
                  <a:pt x="220192" y="112394"/>
                </a:moveTo>
                <a:cubicBezTo>
                  <a:pt x="233032" y="119053"/>
                  <a:pt x="253957" y="123333"/>
                  <a:pt x="277578" y="123333"/>
                </a:cubicBezTo>
                <a:cubicBezTo>
                  <a:pt x="316416" y="123333"/>
                  <a:pt x="347963" y="111602"/>
                  <a:pt x="347963" y="97176"/>
                </a:cubicBezTo>
                <a:lnTo>
                  <a:pt x="347963" y="73556"/>
                </a:lnTo>
                <a:moveTo>
                  <a:pt x="241117" y="72446"/>
                </a:moveTo>
                <a:cubicBezTo>
                  <a:pt x="251738" y="74824"/>
                  <a:pt x="264262" y="76251"/>
                  <a:pt x="277578" y="76251"/>
                </a:cubicBezTo>
                <a:cubicBezTo>
                  <a:pt x="316416" y="76251"/>
                  <a:pt x="347963" y="64520"/>
                  <a:pt x="347963" y="50094"/>
                </a:cubicBezTo>
                <a:moveTo>
                  <a:pt x="347963" y="50094"/>
                </a:moveTo>
                <a:cubicBezTo>
                  <a:pt x="347963" y="35668"/>
                  <a:pt x="316416" y="23937"/>
                  <a:pt x="277578" y="23937"/>
                </a:cubicBezTo>
                <a:cubicBezTo>
                  <a:pt x="261250" y="23937"/>
                  <a:pt x="246348" y="25998"/>
                  <a:pt x="234459" y="29486"/>
                </a:cubicBezTo>
                <a:moveTo>
                  <a:pt x="234300" y="94323"/>
                </a:moveTo>
                <a:cubicBezTo>
                  <a:pt x="246190" y="97810"/>
                  <a:pt x="261250" y="99871"/>
                  <a:pt x="277419" y="99871"/>
                </a:cubicBezTo>
                <a:cubicBezTo>
                  <a:pt x="316258" y="99871"/>
                  <a:pt x="347805" y="88140"/>
                  <a:pt x="347805" y="73714"/>
                </a:cubicBezTo>
                <a:lnTo>
                  <a:pt x="347805" y="50094"/>
                </a:lnTo>
                <a:moveTo>
                  <a:pt x="0" y="191816"/>
                </a:moveTo>
                <a:cubicBezTo>
                  <a:pt x="0" y="206242"/>
                  <a:pt x="31546" y="217972"/>
                  <a:pt x="70385" y="217972"/>
                </a:cubicBezTo>
                <a:cubicBezTo>
                  <a:pt x="82433" y="217972"/>
                  <a:pt x="93688" y="216863"/>
                  <a:pt x="103517" y="214960"/>
                </a:cubicBezTo>
                <a:moveTo>
                  <a:pt x="0" y="168196"/>
                </a:moveTo>
                <a:cubicBezTo>
                  <a:pt x="0" y="182621"/>
                  <a:pt x="31546" y="194352"/>
                  <a:pt x="70385" y="194352"/>
                </a:cubicBezTo>
                <a:cubicBezTo>
                  <a:pt x="82433" y="194352"/>
                  <a:pt x="93688" y="193242"/>
                  <a:pt x="103675" y="191340"/>
                </a:cubicBezTo>
                <a:moveTo>
                  <a:pt x="0" y="168196"/>
                </a:moveTo>
                <a:lnTo>
                  <a:pt x="0" y="191816"/>
                </a:lnTo>
                <a:cubicBezTo>
                  <a:pt x="0" y="206242"/>
                  <a:pt x="31546" y="217972"/>
                  <a:pt x="70385" y="217972"/>
                </a:cubicBezTo>
                <a:cubicBezTo>
                  <a:pt x="82433" y="217972"/>
                  <a:pt x="93688" y="216863"/>
                  <a:pt x="103517" y="214960"/>
                </a:cubicBezTo>
                <a:moveTo>
                  <a:pt x="140929" y="154562"/>
                </a:moveTo>
                <a:lnTo>
                  <a:pt x="140929" y="144575"/>
                </a:lnTo>
                <a:moveTo>
                  <a:pt x="0" y="144575"/>
                </a:moveTo>
                <a:lnTo>
                  <a:pt x="0" y="168196"/>
                </a:lnTo>
                <a:cubicBezTo>
                  <a:pt x="0" y="182621"/>
                  <a:pt x="31546" y="194352"/>
                  <a:pt x="70385" y="194352"/>
                </a:cubicBezTo>
                <a:cubicBezTo>
                  <a:pt x="82433" y="194352"/>
                  <a:pt x="93688" y="193242"/>
                  <a:pt x="103675" y="191340"/>
                </a:cubicBezTo>
                <a:moveTo>
                  <a:pt x="0" y="120955"/>
                </a:moveTo>
                <a:cubicBezTo>
                  <a:pt x="0" y="135381"/>
                  <a:pt x="31546" y="147111"/>
                  <a:pt x="70385" y="147111"/>
                </a:cubicBezTo>
                <a:cubicBezTo>
                  <a:pt x="109224" y="147111"/>
                  <a:pt x="140770" y="135381"/>
                  <a:pt x="140770" y="120955"/>
                </a:cubicBezTo>
                <a:moveTo>
                  <a:pt x="133320" y="156306"/>
                </a:moveTo>
                <a:cubicBezTo>
                  <a:pt x="138075" y="152819"/>
                  <a:pt x="140929" y="148697"/>
                  <a:pt x="140929" y="144575"/>
                </a:cubicBezTo>
                <a:lnTo>
                  <a:pt x="140929" y="120955"/>
                </a:lnTo>
                <a:moveTo>
                  <a:pt x="0" y="120955"/>
                </a:moveTo>
                <a:lnTo>
                  <a:pt x="0" y="144575"/>
                </a:lnTo>
                <a:cubicBezTo>
                  <a:pt x="0" y="159001"/>
                  <a:pt x="31546" y="170732"/>
                  <a:pt x="70385" y="170732"/>
                </a:cubicBezTo>
                <a:cubicBezTo>
                  <a:pt x="85604" y="170732"/>
                  <a:pt x="99554" y="168988"/>
                  <a:pt x="110968" y="165976"/>
                </a:cubicBezTo>
                <a:moveTo>
                  <a:pt x="0" y="97335"/>
                </a:moveTo>
                <a:lnTo>
                  <a:pt x="0" y="120955"/>
                </a:lnTo>
                <a:cubicBezTo>
                  <a:pt x="0" y="135381"/>
                  <a:pt x="31546" y="147111"/>
                  <a:pt x="70385" y="147111"/>
                </a:cubicBezTo>
                <a:cubicBezTo>
                  <a:pt x="109224" y="147111"/>
                  <a:pt x="140770" y="135381"/>
                  <a:pt x="140770" y="120955"/>
                </a:cubicBezTo>
                <a:moveTo>
                  <a:pt x="0" y="73714"/>
                </a:moveTo>
                <a:lnTo>
                  <a:pt x="0" y="97335"/>
                </a:lnTo>
                <a:cubicBezTo>
                  <a:pt x="0" y="111760"/>
                  <a:pt x="31546" y="123491"/>
                  <a:pt x="70385" y="123491"/>
                </a:cubicBezTo>
                <a:cubicBezTo>
                  <a:pt x="94005" y="123491"/>
                  <a:pt x="115089" y="119211"/>
                  <a:pt x="127771" y="112553"/>
                </a:cubicBezTo>
                <a:moveTo>
                  <a:pt x="0" y="50094"/>
                </a:moveTo>
                <a:cubicBezTo>
                  <a:pt x="0" y="64520"/>
                  <a:pt x="31546" y="76251"/>
                  <a:pt x="70385" y="76251"/>
                </a:cubicBezTo>
                <a:cubicBezTo>
                  <a:pt x="83701" y="76251"/>
                  <a:pt x="96225" y="74824"/>
                  <a:pt x="106846" y="72446"/>
                </a:cubicBezTo>
                <a:moveTo>
                  <a:pt x="113504" y="29327"/>
                </a:moveTo>
                <a:cubicBezTo>
                  <a:pt x="101615" y="25840"/>
                  <a:pt x="86555" y="23779"/>
                  <a:pt x="70385" y="23779"/>
                </a:cubicBezTo>
                <a:cubicBezTo>
                  <a:pt x="31546" y="23779"/>
                  <a:pt x="0" y="35510"/>
                  <a:pt x="0" y="49935"/>
                </a:cubicBezTo>
                <a:moveTo>
                  <a:pt x="0" y="50094"/>
                </a:moveTo>
                <a:lnTo>
                  <a:pt x="0" y="73714"/>
                </a:lnTo>
                <a:cubicBezTo>
                  <a:pt x="0" y="88140"/>
                  <a:pt x="31546" y="99871"/>
                  <a:pt x="70385" y="99871"/>
                </a:cubicBezTo>
                <a:cubicBezTo>
                  <a:pt x="86713" y="99871"/>
                  <a:pt x="101615" y="97810"/>
                  <a:pt x="113504" y="94323"/>
                </a:cubicBezTo>
                <a:moveTo>
                  <a:pt x="173902" y="120796"/>
                </a:moveTo>
                <a:cubicBezTo>
                  <a:pt x="207192" y="120796"/>
                  <a:pt x="234300" y="93689"/>
                  <a:pt x="234300" y="60398"/>
                </a:cubicBezTo>
                <a:cubicBezTo>
                  <a:pt x="234300" y="27108"/>
                  <a:pt x="207192" y="0"/>
                  <a:pt x="173902" y="0"/>
                </a:cubicBezTo>
                <a:cubicBezTo>
                  <a:pt x="140612" y="0"/>
                  <a:pt x="113504" y="27108"/>
                  <a:pt x="113504" y="60398"/>
                </a:cubicBezTo>
                <a:cubicBezTo>
                  <a:pt x="113504" y="93847"/>
                  <a:pt x="140612" y="120796"/>
                  <a:pt x="173902" y="120796"/>
                </a:cubicBezTo>
                <a:close/>
                <a:moveTo>
                  <a:pt x="192925" y="37254"/>
                </a:moveTo>
                <a:cubicBezTo>
                  <a:pt x="190389" y="29803"/>
                  <a:pt x="182938" y="24413"/>
                  <a:pt x="173902" y="24413"/>
                </a:cubicBezTo>
                <a:cubicBezTo>
                  <a:pt x="162964" y="24413"/>
                  <a:pt x="154087" y="32497"/>
                  <a:pt x="154087" y="42485"/>
                </a:cubicBezTo>
                <a:cubicBezTo>
                  <a:pt x="154087" y="52472"/>
                  <a:pt x="162647" y="59764"/>
                  <a:pt x="173902" y="60557"/>
                </a:cubicBezTo>
                <a:cubicBezTo>
                  <a:pt x="184999" y="61508"/>
                  <a:pt x="193718" y="68642"/>
                  <a:pt x="193718" y="78628"/>
                </a:cubicBezTo>
                <a:cubicBezTo>
                  <a:pt x="193718" y="88616"/>
                  <a:pt x="184840" y="96701"/>
                  <a:pt x="173902" y="96701"/>
                </a:cubicBezTo>
                <a:cubicBezTo>
                  <a:pt x="165025" y="96701"/>
                  <a:pt x="157416" y="91311"/>
                  <a:pt x="154879" y="84018"/>
                </a:cubicBezTo>
                <a:moveTo>
                  <a:pt x="173902" y="106370"/>
                </a:moveTo>
                <a:lnTo>
                  <a:pt x="173902" y="96542"/>
                </a:lnTo>
                <a:moveTo>
                  <a:pt x="173902" y="24413"/>
                </a:moveTo>
                <a:lnTo>
                  <a:pt x="173902" y="14585"/>
                </a:lnTo>
              </a:path>
            </a:pathLst>
          </a:custGeom>
          <a:noFill/>
          <a:ln w="7924" cap="rnd">
            <a:solidFill>
              <a:srgbClr val="333333"/>
            </a:solidFill>
            <a:prstDash val="solid"/>
            <a:round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33AC67B-6C5D-4DBC-9E2E-6397CA0AFB8E}"/>
              </a:ext>
            </a:extLst>
          </p:cNvPr>
          <p:cNvSpPr txBox="1"/>
          <p:nvPr/>
        </p:nvSpPr>
        <p:spPr>
          <a:xfrm>
            <a:off x="5438557" y="644076"/>
            <a:ext cx="15575111" cy="1815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343">
              <a:defRPr/>
            </a:pPr>
            <a:r>
              <a:rPr lang="en-IN" sz="5599" b="1" dirty="0">
                <a:solidFill>
                  <a:srgbClr val="494949"/>
                </a:solidFill>
                <a:latin typeface="Arial"/>
                <a:cs typeface="Arial"/>
                <a:sym typeface="Arial"/>
                <a:rtl val="0"/>
              </a:rPr>
              <a:t>Special for Research &amp; Development</a:t>
            </a:r>
          </a:p>
          <a:p>
            <a:pPr algn="ctr" defTabSz="1828343">
              <a:defRPr/>
            </a:pPr>
            <a:r>
              <a:rPr lang="en-IN" sz="5599" b="1" dirty="0">
                <a:solidFill>
                  <a:srgbClr val="494949"/>
                </a:solidFill>
                <a:latin typeface="Arial"/>
                <a:cs typeface="Arial"/>
                <a:sym typeface="Arial"/>
                <a:rtl val="0"/>
              </a:rPr>
              <a:t>Conclusions / Recommendations 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8D4AA13-FCB2-41B3-A893-F73E98C9D0B8}"/>
              </a:ext>
            </a:extLst>
          </p:cNvPr>
          <p:cNvSpPr txBox="1"/>
          <p:nvPr/>
        </p:nvSpPr>
        <p:spPr>
          <a:xfrm>
            <a:off x="2081385" y="3223210"/>
            <a:ext cx="341427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828343">
              <a:defRPr/>
            </a:pPr>
            <a:r>
              <a:rPr lang="en-IN" sz="2800" b="1" dirty="0">
                <a:solidFill>
                  <a:prstClr val="white"/>
                </a:solidFill>
                <a:latin typeface="Calibri" panose="020F0502020204030204"/>
              </a:rPr>
              <a:t>961 Employees</a:t>
            </a:r>
          </a:p>
          <a:p>
            <a:pPr defTabSz="1828343">
              <a:defRPr/>
            </a:pPr>
            <a:r>
              <a:rPr lang="en-IN" sz="2800" b="1" dirty="0">
                <a:solidFill>
                  <a:prstClr val="white"/>
                </a:solidFill>
                <a:latin typeface="Calibri" panose="020F0502020204030204"/>
              </a:rPr>
              <a:t>65% from total 1470 employees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E369E9A-C8B4-4125-B9B5-5819F00DDFD0}"/>
              </a:ext>
            </a:extLst>
          </p:cNvPr>
          <p:cNvSpPr txBox="1"/>
          <p:nvPr/>
        </p:nvSpPr>
        <p:spPr>
          <a:xfrm>
            <a:off x="2077380" y="5133258"/>
            <a:ext cx="34142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828343">
              <a:defRPr/>
            </a:pPr>
            <a:r>
              <a:rPr lang="en-IN" sz="2400" b="1" dirty="0">
                <a:solidFill>
                  <a:prstClr val="white"/>
                </a:solidFill>
                <a:latin typeface="Calibri" panose="020F0502020204030204"/>
              </a:rPr>
              <a:t>582 Male / 379 Female,</a:t>
            </a:r>
          </a:p>
          <a:p>
            <a:pPr defTabSz="1828343">
              <a:defRPr/>
            </a:pPr>
            <a:r>
              <a:rPr lang="en-IN" sz="2400" b="1" dirty="0">
                <a:solidFill>
                  <a:prstClr val="white"/>
                </a:solidFill>
                <a:latin typeface="Calibri" panose="020F0502020204030204"/>
              </a:rPr>
              <a:t>Junior &amp; Entry Level  mainly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A6E966E-BDE4-4517-B86B-5CF7CA7CCF45}"/>
              </a:ext>
            </a:extLst>
          </p:cNvPr>
          <p:cNvSpPr txBox="1"/>
          <p:nvPr/>
        </p:nvSpPr>
        <p:spPr>
          <a:xfrm>
            <a:off x="1967912" y="7043309"/>
            <a:ext cx="341427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828343">
              <a:defRPr/>
            </a:pPr>
            <a:r>
              <a:rPr lang="en-GB" sz="2000" b="1" dirty="0">
                <a:solidFill>
                  <a:prstClr val="white"/>
                </a:solidFill>
                <a:latin typeface="Open Sans" panose="020B0606030504020204" pitchFamily="34" charset="0"/>
              </a:rPr>
              <a:t>133 people left / 56.12% from total  attrition, 237,</a:t>
            </a:r>
          </a:p>
          <a:p>
            <a:pPr defTabSz="1828343">
              <a:defRPr/>
            </a:pPr>
            <a:r>
              <a:rPr lang="en-GB" sz="2000" b="1" dirty="0">
                <a:solidFill>
                  <a:prstClr val="white"/>
                </a:solidFill>
                <a:latin typeface="Open Sans" panose="020B0606030504020204" pitchFamily="34" charset="0"/>
              </a:rPr>
              <a:t>90 Male &amp; 43 Female</a:t>
            </a:r>
            <a:endParaRPr lang="en-IN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9BA5FD0-E21A-44CE-8507-3DF5F0A276B5}"/>
              </a:ext>
            </a:extLst>
          </p:cNvPr>
          <p:cNvSpPr txBox="1"/>
          <p:nvPr/>
        </p:nvSpPr>
        <p:spPr>
          <a:xfrm>
            <a:off x="2024280" y="8956002"/>
            <a:ext cx="341427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828343">
              <a:defRPr/>
            </a:pPr>
            <a:r>
              <a:rPr lang="en-GB" sz="2000" b="1" dirty="0">
                <a:solidFill>
                  <a:prstClr val="white"/>
                </a:solidFill>
                <a:latin typeface="Open Sans" panose="020B0606030504020204" pitchFamily="34" charset="0"/>
              </a:rPr>
              <a:t>Lowest Monthly Income,</a:t>
            </a:r>
          </a:p>
          <a:p>
            <a:pPr defTabSz="1828343">
              <a:defRPr/>
            </a:pPr>
            <a:r>
              <a:rPr lang="en-GB" sz="2000" b="1" dirty="0">
                <a:solidFill>
                  <a:prstClr val="white"/>
                </a:solidFill>
                <a:latin typeface="Open Sans" panose="020B0606030504020204" pitchFamily="34" charset="0"/>
              </a:rPr>
              <a:t>Research Scientist and Laboratory technician,</a:t>
            </a:r>
          </a:p>
          <a:p>
            <a:pPr defTabSz="1828343">
              <a:defRPr/>
            </a:pPr>
            <a:r>
              <a:rPr lang="en-GB" sz="2000" b="1" dirty="0">
                <a:solidFill>
                  <a:prstClr val="white"/>
                </a:solidFill>
                <a:latin typeface="Open Sans" panose="020B0606030504020204" pitchFamily="34" charset="0"/>
              </a:rPr>
              <a:t>1009 &amp; 1102</a:t>
            </a:r>
            <a:endParaRPr lang="en-IN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6835EA5-625A-4F68-BDA6-C39974C63E8D}"/>
              </a:ext>
            </a:extLst>
          </p:cNvPr>
          <p:cNvSpPr txBox="1"/>
          <p:nvPr/>
        </p:nvSpPr>
        <p:spPr>
          <a:xfrm>
            <a:off x="2024280" y="10863723"/>
            <a:ext cx="341427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828343">
              <a:defRPr/>
            </a:pPr>
            <a:r>
              <a:rPr lang="en-GB" sz="2000" b="1" dirty="0">
                <a:solidFill>
                  <a:prstClr val="white"/>
                </a:solidFill>
                <a:latin typeface="Open Sans" panose="020B0606030504020204" pitchFamily="34" charset="0"/>
              </a:rPr>
              <a:t>89 people left from Life Science, Education Field</a:t>
            </a:r>
          </a:p>
          <a:p>
            <a:pPr defTabSz="1828343">
              <a:defRPr/>
            </a:pPr>
            <a:r>
              <a:rPr lang="en-GB" sz="2000" b="1" dirty="0">
                <a:solidFill>
                  <a:prstClr val="white"/>
                </a:solidFill>
                <a:latin typeface="Open Sans" panose="020B0606030504020204" pitchFamily="34" charset="0"/>
              </a:rPr>
              <a:t>805 people with low performance, 156 high</a:t>
            </a:r>
            <a:endParaRPr lang="en-IN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D58F401-5E4E-4E44-B61A-C2AB6DB14A03}"/>
              </a:ext>
            </a:extLst>
          </p:cNvPr>
          <p:cNvSpPr txBox="1"/>
          <p:nvPr/>
        </p:nvSpPr>
        <p:spPr>
          <a:xfrm>
            <a:off x="18947243" y="10863723"/>
            <a:ext cx="34142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828343">
              <a:defRPr/>
            </a:pPr>
            <a:r>
              <a:rPr lang="en-GB" sz="2400" b="1" dirty="0">
                <a:solidFill>
                  <a:prstClr val="white"/>
                </a:solidFill>
                <a:latin typeface="Open Sans" panose="020B0606030504020204" pitchFamily="34" charset="0"/>
              </a:rPr>
              <a:t>Develop strategy for Retention</a:t>
            </a:r>
            <a:endParaRPr lang="en-IN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1D7C5AF-4EFB-4DDE-8418-2E111FD5E3EB}"/>
              </a:ext>
            </a:extLst>
          </p:cNvPr>
          <p:cNvSpPr txBox="1"/>
          <p:nvPr/>
        </p:nvSpPr>
        <p:spPr>
          <a:xfrm>
            <a:off x="18947243" y="8949140"/>
            <a:ext cx="34142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828343">
              <a:defRPr/>
            </a:pPr>
            <a:r>
              <a:rPr lang="en-GB" sz="2400" b="1" dirty="0">
                <a:solidFill>
                  <a:prstClr val="white"/>
                </a:solidFill>
                <a:latin typeface="Open Sans" panose="020B0606030504020204" pitchFamily="34" charset="0"/>
              </a:rPr>
              <a:t>Promotions, clear criteria</a:t>
            </a:r>
            <a:endParaRPr lang="en-IN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D8AE4B0-C32F-4ABF-B248-F98AF8E1FE95}"/>
              </a:ext>
            </a:extLst>
          </p:cNvPr>
          <p:cNvSpPr txBox="1"/>
          <p:nvPr/>
        </p:nvSpPr>
        <p:spPr>
          <a:xfrm>
            <a:off x="18947243" y="6898482"/>
            <a:ext cx="341427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828343">
              <a:defRPr/>
            </a:pPr>
            <a:r>
              <a:rPr lang="en-IN" sz="2800" dirty="0">
                <a:solidFill>
                  <a:prstClr val="white"/>
                </a:solidFill>
                <a:latin typeface="Calibri" panose="020F0502020204030204"/>
              </a:rPr>
              <a:t>Strategy to keep the Bachelor &amp; Master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731DD70-DED3-47CE-8A44-6B651DD38F11}"/>
              </a:ext>
            </a:extLst>
          </p:cNvPr>
          <p:cNvSpPr txBox="1"/>
          <p:nvPr/>
        </p:nvSpPr>
        <p:spPr>
          <a:xfrm>
            <a:off x="18947243" y="5067671"/>
            <a:ext cx="34142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828343">
              <a:defRPr/>
            </a:pPr>
            <a:r>
              <a:rPr lang="en-GB" sz="2400" b="1" dirty="0">
                <a:solidFill>
                  <a:prstClr val="white"/>
                </a:solidFill>
                <a:latin typeface="Open Sans" panose="020B0606030504020204" pitchFamily="34" charset="0"/>
              </a:rPr>
              <a:t>Training</a:t>
            </a:r>
            <a:r>
              <a:rPr lang="en-GB" sz="2000" dirty="0">
                <a:solidFill>
                  <a:prstClr val="white"/>
                </a:solidFill>
                <a:latin typeface="Open Sans" panose="020B0606030504020204" pitchFamily="34" charset="0"/>
              </a:rPr>
              <a:t> </a:t>
            </a:r>
            <a:endParaRPr lang="en-IN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222DDBE1-A198-4E97-A9CD-6BD8C6B31064}"/>
              </a:ext>
            </a:extLst>
          </p:cNvPr>
          <p:cNvSpPr txBox="1"/>
          <p:nvPr/>
        </p:nvSpPr>
        <p:spPr>
          <a:xfrm>
            <a:off x="19274621" y="3242116"/>
            <a:ext cx="34142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828343">
              <a:defRPr/>
            </a:pPr>
            <a:r>
              <a:rPr lang="en-GB" sz="2400" b="1" dirty="0">
                <a:solidFill>
                  <a:prstClr val="white"/>
                </a:solidFill>
                <a:latin typeface="Open Sans" panose="020B0606030504020204" pitchFamily="34" charset="0"/>
              </a:rPr>
              <a:t>Salaries &amp; benefits,</a:t>
            </a:r>
          </a:p>
          <a:p>
            <a:pPr defTabSz="1828343">
              <a:defRPr/>
            </a:pPr>
            <a:r>
              <a:rPr lang="en-GB" sz="2400" b="1" dirty="0">
                <a:solidFill>
                  <a:prstClr val="white"/>
                </a:solidFill>
                <a:latin typeface="Open Sans" panose="020B0606030504020204" pitchFamily="34" charset="0"/>
              </a:rPr>
              <a:t>Monthly Income higher</a:t>
            </a:r>
            <a:endParaRPr lang="en-IN" sz="24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35782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Elbow Connector 94"/>
          <p:cNvCxnSpPr>
            <a:stCxn id="1062" idx="0"/>
          </p:cNvCxnSpPr>
          <p:nvPr/>
        </p:nvCxnSpPr>
        <p:spPr>
          <a:xfrm flipV="1">
            <a:off x="8590095" y="2747955"/>
            <a:ext cx="4510145" cy="1145060"/>
          </a:xfrm>
          <a:prstGeom prst="bentConnector3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flipV="1">
            <a:off x="9217406" y="4497182"/>
            <a:ext cx="3882835" cy="488347"/>
          </a:xfrm>
          <a:prstGeom prst="bentConnector3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047" idx="0"/>
          </p:cNvCxnSpPr>
          <p:nvPr/>
        </p:nvCxnSpPr>
        <p:spPr>
          <a:xfrm flipV="1">
            <a:off x="9904574" y="6454133"/>
            <a:ext cx="3195664" cy="4096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1031" idx="0"/>
          </p:cNvCxnSpPr>
          <p:nvPr/>
        </p:nvCxnSpPr>
        <p:spPr>
          <a:xfrm flipV="1">
            <a:off x="10973509" y="8311906"/>
            <a:ext cx="2126732" cy="280745"/>
          </a:xfrm>
          <a:prstGeom prst="bentConnector3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flipV="1">
            <a:off x="12497556" y="10459704"/>
            <a:ext cx="877601" cy="852866"/>
          </a:xfrm>
          <a:prstGeom prst="bentConnector3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Oval 206"/>
          <p:cNvSpPr/>
          <p:nvPr/>
        </p:nvSpPr>
        <p:spPr>
          <a:xfrm>
            <a:off x="13563876" y="3685547"/>
            <a:ext cx="1642842" cy="164284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>
              <a:defRPr/>
            </a:pPr>
            <a:endParaRPr lang="en-US" sz="4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Freeform 21"/>
          <p:cNvSpPr>
            <a:spLocks/>
          </p:cNvSpPr>
          <p:nvPr/>
        </p:nvSpPr>
        <p:spPr bwMode="auto">
          <a:xfrm>
            <a:off x="2398838" y="11286358"/>
            <a:ext cx="10124929" cy="1529490"/>
          </a:xfrm>
          <a:custGeom>
            <a:avLst/>
            <a:gdLst>
              <a:gd name="T0" fmla="*/ 8288 w 8288"/>
              <a:gd name="T1" fmla="*/ 0 h 1252"/>
              <a:gd name="T2" fmla="*/ 4144 w 8288"/>
              <a:gd name="T3" fmla="*/ 1196 h 1252"/>
              <a:gd name="T4" fmla="*/ 0 w 8288"/>
              <a:gd name="T5" fmla="*/ 0 h 1252"/>
              <a:gd name="T6" fmla="*/ 0 w 8288"/>
              <a:gd name="T7" fmla="*/ 56 h 1252"/>
              <a:gd name="T8" fmla="*/ 4144 w 8288"/>
              <a:gd name="T9" fmla="*/ 1252 h 1252"/>
              <a:gd name="T10" fmla="*/ 8288 w 8288"/>
              <a:gd name="T11" fmla="*/ 56 h 1252"/>
              <a:gd name="T12" fmla="*/ 8288 w 8288"/>
              <a:gd name="T13" fmla="*/ 0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88" h="1252">
                <a:moveTo>
                  <a:pt x="8288" y="0"/>
                </a:moveTo>
                <a:lnTo>
                  <a:pt x="4144" y="1196"/>
                </a:lnTo>
                <a:lnTo>
                  <a:pt x="0" y="0"/>
                </a:lnTo>
                <a:lnTo>
                  <a:pt x="0" y="56"/>
                </a:lnTo>
                <a:lnTo>
                  <a:pt x="4144" y="1252"/>
                </a:lnTo>
                <a:lnTo>
                  <a:pt x="8288" y="56"/>
                </a:lnTo>
                <a:lnTo>
                  <a:pt x="8288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lang="en-US" sz="4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" name="Freeform 22"/>
          <p:cNvSpPr>
            <a:spLocks/>
          </p:cNvSpPr>
          <p:nvPr/>
        </p:nvSpPr>
        <p:spPr bwMode="auto">
          <a:xfrm>
            <a:off x="2398838" y="11286358"/>
            <a:ext cx="10124929" cy="1529490"/>
          </a:xfrm>
          <a:custGeom>
            <a:avLst/>
            <a:gdLst>
              <a:gd name="T0" fmla="*/ 8288 w 8288"/>
              <a:gd name="T1" fmla="*/ 0 h 1252"/>
              <a:gd name="T2" fmla="*/ 4144 w 8288"/>
              <a:gd name="T3" fmla="*/ 1196 h 1252"/>
              <a:gd name="T4" fmla="*/ 0 w 8288"/>
              <a:gd name="T5" fmla="*/ 0 h 1252"/>
              <a:gd name="T6" fmla="*/ 0 w 8288"/>
              <a:gd name="T7" fmla="*/ 56 h 1252"/>
              <a:gd name="T8" fmla="*/ 4144 w 8288"/>
              <a:gd name="T9" fmla="*/ 1252 h 1252"/>
              <a:gd name="T10" fmla="*/ 8288 w 8288"/>
              <a:gd name="T11" fmla="*/ 56 h 1252"/>
              <a:gd name="T12" fmla="*/ 8288 w 8288"/>
              <a:gd name="T13" fmla="*/ 0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88" h="1252">
                <a:moveTo>
                  <a:pt x="8288" y="0"/>
                </a:moveTo>
                <a:lnTo>
                  <a:pt x="4144" y="1196"/>
                </a:lnTo>
                <a:lnTo>
                  <a:pt x="0" y="0"/>
                </a:lnTo>
                <a:lnTo>
                  <a:pt x="0" y="56"/>
                </a:lnTo>
                <a:lnTo>
                  <a:pt x="4144" y="1252"/>
                </a:lnTo>
                <a:lnTo>
                  <a:pt x="8288" y="56"/>
                </a:lnTo>
                <a:lnTo>
                  <a:pt x="82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lang="en-US" sz="4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Freeform 23"/>
          <p:cNvSpPr>
            <a:spLocks/>
          </p:cNvSpPr>
          <p:nvPr/>
        </p:nvSpPr>
        <p:spPr bwMode="auto">
          <a:xfrm>
            <a:off x="7461303" y="9055648"/>
            <a:ext cx="5062465" cy="3695453"/>
          </a:xfrm>
          <a:custGeom>
            <a:avLst/>
            <a:gdLst>
              <a:gd name="T0" fmla="*/ 4144 w 4144"/>
              <a:gd name="T1" fmla="*/ 1826 h 3025"/>
              <a:gd name="T2" fmla="*/ 3004 w 4144"/>
              <a:gd name="T3" fmla="*/ 0 h 3025"/>
              <a:gd name="T4" fmla="*/ 0 w 4144"/>
              <a:gd name="T5" fmla="*/ 726 h 3025"/>
              <a:gd name="T6" fmla="*/ 0 w 4144"/>
              <a:gd name="T7" fmla="*/ 3025 h 3025"/>
              <a:gd name="T8" fmla="*/ 4144 w 4144"/>
              <a:gd name="T9" fmla="*/ 1826 h 3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4" h="3025">
                <a:moveTo>
                  <a:pt x="4144" y="1826"/>
                </a:moveTo>
                <a:lnTo>
                  <a:pt x="3004" y="0"/>
                </a:lnTo>
                <a:lnTo>
                  <a:pt x="0" y="726"/>
                </a:lnTo>
                <a:lnTo>
                  <a:pt x="0" y="3025"/>
                </a:lnTo>
                <a:lnTo>
                  <a:pt x="4144" y="182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lang="en-US" sz="4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24" name="Freeform 24"/>
          <p:cNvSpPr>
            <a:spLocks/>
          </p:cNvSpPr>
          <p:nvPr/>
        </p:nvSpPr>
        <p:spPr bwMode="auto">
          <a:xfrm>
            <a:off x="7461303" y="9055648"/>
            <a:ext cx="5062465" cy="3695453"/>
          </a:xfrm>
          <a:custGeom>
            <a:avLst/>
            <a:gdLst>
              <a:gd name="T0" fmla="*/ 4144 w 4144"/>
              <a:gd name="T1" fmla="*/ 1826 h 3025"/>
              <a:gd name="T2" fmla="*/ 3004 w 4144"/>
              <a:gd name="T3" fmla="*/ 0 h 3025"/>
              <a:gd name="T4" fmla="*/ 0 w 4144"/>
              <a:gd name="T5" fmla="*/ 726 h 3025"/>
              <a:gd name="T6" fmla="*/ 0 w 4144"/>
              <a:gd name="T7" fmla="*/ 3025 h 3025"/>
              <a:gd name="T8" fmla="*/ 4144 w 4144"/>
              <a:gd name="T9" fmla="*/ 1826 h 3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4" h="3025">
                <a:moveTo>
                  <a:pt x="4144" y="1826"/>
                </a:moveTo>
                <a:lnTo>
                  <a:pt x="3004" y="0"/>
                </a:lnTo>
                <a:lnTo>
                  <a:pt x="0" y="726"/>
                </a:lnTo>
                <a:lnTo>
                  <a:pt x="0" y="3025"/>
                </a:lnTo>
                <a:lnTo>
                  <a:pt x="4144" y="182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lang="en-US" sz="4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25" name="Freeform 25"/>
          <p:cNvSpPr>
            <a:spLocks/>
          </p:cNvSpPr>
          <p:nvPr/>
        </p:nvSpPr>
        <p:spPr bwMode="auto">
          <a:xfrm>
            <a:off x="3789061" y="8289684"/>
            <a:ext cx="7342040" cy="1652875"/>
          </a:xfrm>
          <a:custGeom>
            <a:avLst/>
            <a:gdLst>
              <a:gd name="T0" fmla="*/ 3006 w 6010"/>
              <a:gd name="T1" fmla="*/ 0 h 1353"/>
              <a:gd name="T2" fmla="*/ 0 w 6010"/>
              <a:gd name="T3" fmla="*/ 627 h 1353"/>
              <a:gd name="T4" fmla="*/ 3006 w 6010"/>
              <a:gd name="T5" fmla="*/ 1353 h 1353"/>
              <a:gd name="T6" fmla="*/ 6010 w 6010"/>
              <a:gd name="T7" fmla="*/ 627 h 1353"/>
              <a:gd name="T8" fmla="*/ 3006 w 6010"/>
              <a:gd name="T9" fmla="*/ 0 h 1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10" h="1353">
                <a:moveTo>
                  <a:pt x="3006" y="0"/>
                </a:moveTo>
                <a:lnTo>
                  <a:pt x="0" y="627"/>
                </a:lnTo>
                <a:lnTo>
                  <a:pt x="3006" y="1353"/>
                </a:lnTo>
                <a:lnTo>
                  <a:pt x="6010" y="627"/>
                </a:lnTo>
                <a:lnTo>
                  <a:pt x="3006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lang="en-US" sz="4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26" name="Freeform 26"/>
          <p:cNvSpPr>
            <a:spLocks/>
          </p:cNvSpPr>
          <p:nvPr/>
        </p:nvSpPr>
        <p:spPr bwMode="auto">
          <a:xfrm>
            <a:off x="3789061" y="8289684"/>
            <a:ext cx="7342040" cy="1652875"/>
          </a:xfrm>
          <a:custGeom>
            <a:avLst/>
            <a:gdLst>
              <a:gd name="T0" fmla="*/ 3006 w 6010"/>
              <a:gd name="T1" fmla="*/ 0 h 1353"/>
              <a:gd name="T2" fmla="*/ 0 w 6010"/>
              <a:gd name="T3" fmla="*/ 627 h 1353"/>
              <a:gd name="T4" fmla="*/ 3006 w 6010"/>
              <a:gd name="T5" fmla="*/ 1353 h 1353"/>
              <a:gd name="T6" fmla="*/ 6010 w 6010"/>
              <a:gd name="T7" fmla="*/ 627 h 1353"/>
              <a:gd name="T8" fmla="*/ 3006 w 6010"/>
              <a:gd name="T9" fmla="*/ 0 h 1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10" h="1353">
                <a:moveTo>
                  <a:pt x="3006" y="0"/>
                </a:moveTo>
                <a:lnTo>
                  <a:pt x="0" y="627"/>
                </a:lnTo>
                <a:lnTo>
                  <a:pt x="3006" y="1353"/>
                </a:lnTo>
                <a:lnTo>
                  <a:pt x="6010" y="627"/>
                </a:lnTo>
                <a:lnTo>
                  <a:pt x="300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lang="en-US" sz="4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27" name="Freeform 27"/>
          <p:cNvSpPr>
            <a:spLocks/>
          </p:cNvSpPr>
          <p:nvPr/>
        </p:nvSpPr>
        <p:spPr bwMode="auto">
          <a:xfrm>
            <a:off x="2398838" y="9039769"/>
            <a:ext cx="8738370" cy="3711331"/>
          </a:xfrm>
          <a:custGeom>
            <a:avLst/>
            <a:gdLst>
              <a:gd name="T0" fmla="*/ 2645 w 2679"/>
              <a:gd name="T1" fmla="*/ 6 h 1138"/>
              <a:gd name="T2" fmla="*/ 1552 w 2679"/>
              <a:gd name="T3" fmla="*/ 266 h 1138"/>
              <a:gd name="T4" fmla="*/ 475 w 2679"/>
              <a:gd name="T5" fmla="*/ 11 h 1138"/>
              <a:gd name="T6" fmla="*/ 426 w 2679"/>
              <a:gd name="T7" fmla="*/ 5 h 1138"/>
              <a:gd name="T8" fmla="*/ 0 w 2679"/>
              <a:gd name="T9" fmla="*/ 689 h 1138"/>
              <a:gd name="T10" fmla="*/ 1552 w 2679"/>
              <a:gd name="T11" fmla="*/ 1138 h 1138"/>
              <a:gd name="T12" fmla="*/ 1559 w 2679"/>
              <a:gd name="T13" fmla="*/ 1089 h 1138"/>
              <a:gd name="T14" fmla="*/ 1563 w 2679"/>
              <a:gd name="T15" fmla="*/ 286 h 1138"/>
              <a:gd name="T16" fmla="*/ 2654 w 2679"/>
              <a:gd name="T17" fmla="*/ 18 h 1138"/>
              <a:gd name="T18" fmla="*/ 2677 w 2679"/>
              <a:gd name="T19" fmla="*/ 5 h 1138"/>
              <a:gd name="T20" fmla="*/ 2645 w 2679"/>
              <a:gd name="T21" fmla="*/ 6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79" h="1138">
                <a:moveTo>
                  <a:pt x="2645" y="6"/>
                </a:moveTo>
                <a:cubicBezTo>
                  <a:pt x="1552" y="266"/>
                  <a:pt x="1552" y="266"/>
                  <a:pt x="1552" y="266"/>
                </a:cubicBezTo>
                <a:cubicBezTo>
                  <a:pt x="475" y="11"/>
                  <a:pt x="475" y="11"/>
                  <a:pt x="475" y="11"/>
                </a:cubicBezTo>
                <a:cubicBezTo>
                  <a:pt x="469" y="9"/>
                  <a:pt x="428" y="0"/>
                  <a:pt x="426" y="5"/>
                </a:cubicBezTo>
                <a:cubicBezTo>
                  <a:pt x="0" y="689"/>
                  <a:pt x="0" y="689"/>
                  <a:pt x="0" y="689"/>
                </a:cubicBezTo>
                <a:cubicBezTo>
                  <a:pt x="1552" y="1138"/>
                  <a:pt x="1552" y="1138"/>
                  <a:pt x="1552" y="1138"/>
                </a:cubicBezTo>
                <a:cubicBezTo>
                  <a:pt x="1557" y="1134"/>
                  <a:pt x="1559" y="1095"/>
                  <a:pt x="1559" y="1089"/>
                </a:cubicBezTo>
                <a:cubicBezTo>
                  <a:pt x="1563" y="286"/>
                  <a:pt x="1563" y="286"/>
                  <a:pt x="1563" y="286"/>
                </a:cubicBezTo>
                <a:cubicBezTo>
                  <a:pt x="2654" y="18"/>
                  <a:pt x="2654" y="18"/>
                  <a:pt x="2654" y="18"/>
                </a:cubicBezTo>
                <a:cubicBezTo>
                  <a:pt x="2659" y="16"/>
                  <a:pt x="2679" y="11"/>
                  <a:pt x="2677" y="5"/>
                </a:cubicBezTo>
                <a:cubicBezTo>
                  <a:pt x="2671" y="1"/>
                  <a:pt x="2651" y="5"/>
                  <a:pt x="2645" y="6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lang="en-US" sz="4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34" name="Freeform 33"/>
          <p:cNvSpPr>
            <a:spLocks/>
          </p:cNvSpPr>
          <p:nvPr/>
        </p:nvSpPr>
        <p:spPr bwMode="auto">
          <a:xfrm>
            <a:off x="4914189" y="6512203"/>
            <a:ext cx="5094227" cy="1148339"/>
          </a:xfrm>
          <a:custGeom>
            <a:avLst/>
            <a:gdLst>
              <a:gd name="T0" fmla="*/ 2085 w 4170"/>
              <a:gd name="T1" fmla="*/ 0 h 940"/>
              <a:gd name="T2" fmla="*/ 0 w 4170"/>
              <a:gd name="T3" fmla="*/ 435 h 940"/>
              <a:gd name="T4" fmla="*/ 2085 w 4170"/>
              <a:gd name="T5" fmla="*/ 940 h 940"/>
              <a:gd name="T6" fmla="*/ 4170 w 4170"/>
              <a:gd name="T7" fmla="*/ 435 h 940"/>
              <a:gd name="T8" fmla="*/ 2085 w 4170"/>
              <a:gd name="T9" fmla="*/ 0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70" h="940">
                <a:moveTo>
                  <a:pt x="2085" y="0"/>
                </a:moveTo>
                <a:lnTo>
                  <a:pt x="0" y="435"/>
                </a:lnTo>
                <a:lnTo>
                  <a:pt x="2085" y="940"/>
                </a:lnTo>
                <a:lnTo>
                  <a:pt x="4170" y="435"/>
                </a:lnTo>
                <a:lnTo>
                  <a:pt x="208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lang="en-US" sz="4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35" name="Freeform 34"/>
          <p:cNvSpPr>
            <a:spLocks/>
          </p:cNvSpPr>
          <p:nvPr/>
        </p:nvSpPr>
        <p:spPr bwMode="auto">
          <a:xfrm>
            <a:off x="4914189" y="6512203"/>
            <a:ext cx="5094227" cy="1148339"/>
          </a:xfrm>
          <a:custGeom>
            <a:avLst/>
            <a:gdLst>
              <a:gd name="T0" fmla="*/ 2085 w 4170"/>
              <a:gd name="T1" fmla="*/ 0 h 940"/>
              <a:gd name="T2" fmla="*/ 0 w 4170"/>
              <a:gd name="T3" fmla="*/ 435 h 940"/>
              <a:gd name="T4" fmla="*/ 2085 w 4170"/>
              <a:gd name="T5" fmla="*/ 940 h 940"/>
              <a:gd name="T6" fmla="*/ 4170 w 4170"/>
              <a:gd name="T7" fmla="*/ 435 h 940"/>
              <a:gd name="T8" fmla="*/ 2085 w 4170"/>
              <a:gd name="T9" fmla="*/ 0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70" h="940">
                <a:moveTo>
                  <a:pt x="2085" y="0"/>
                </a:moveTo>
                <a:lnTo>
                  <a:pt x="0" y="435"/>
                </a:lnTo>
                <a:lnTo>
                  <a:pt x="2085" y="940"/>
                </a:lnTo>
                <a:lnTo>
                  <a:pt x="4170" y="435"/>
                </a:lnTo>
                <a:lnTo>
                  <a:pt x="20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lang="en-US" sz="4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29" name="Freeform 29"/>
          <p:cNvSpPr>
            <a:spLocks/>
          </p:cNvSpPr>
          <p:nvPr/>
        </p:nvSpPr>
        <p:spPr bwMode="auto">
          <a:xfrm>
            <a:off x="3949096" y="8592651"/>
            <a:ext cx="7024412" cy="1062825"/>
          </a:xfrm>
          <a:custGeom>
            <a:avLst/>
            <a:gdLst>
              <a:gd name="T0" fmla="*/ 5750 w 5750"/>
              <a:gd name="T1" fmla="*/ 0 h 870"/>
              <a:gd name="T2" fmla="*/ 2875 w 5750"/>
              <a:gd name="T3" fmla="*/ 830 h 870"/>
              <a:gd name="T4" fmla="*/ 0 w 5750"/>
              <a:gd name="T5" fmla="*/ 0 h 870"/>
              <a:gd name="T6" fmla="*/ 0 w 5750"/>
              <a:gd name="T7" fmla="*/ 37 h 870"/>
              <a:gd name="T8" fmla="*/ 2875 w 5750"/>
              <a:gd name="T9" fmla="*/ 870 h 870"/>
              <a:gd name="T10" fmla="*/ 5750 w 5750"/>
              <a:gd name="T11" fmla="*/ 40 h 870"/>
              <a:gd name="T12" fmla="*/ 5750 w 5750"/>
              <a:gd name="T13" fmla="*/ 0 h 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50" h="870">
                <a:moveTo>
                  <a:pt x="5750" y="0"/>
                </a:moveTo>
                <a:lnTo>
                  <a:pt x="2875" y="830"/>
                </a:lnTo>
                <a:lnTo>
                  <a:pt x="0" y="0"/>
                </a:lnTo>
                <a:lnTo>
                  <a:pt x="0" y="37"/>
                </a:lnTo>
                <a:lnTo>
                  <a:pt x="2875" y="870"/>
                </a:lnTo>
                <a:lnTo>
                  <a:pt x="5750" y="40"/>
                </a:lnTo>
                <a:lnTo>
                  <a:pt x="575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lang="en-US" sz="4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30" name="Freeform 30"/>
          <p:cNvSpPr>
            <a:spLocks/>
          </p:cNvSpPr>
          <p:nvPr/>
        </p:nvSpPr>
        <p:spPr bwMode="auto">
          <a:xfrm>
            <a:off x="3949096" y="8592651"/>
            <a:ext cx="7024412" cy="1062825"/>
          </a:xfrm>
          <a:custGeom>
            <a:avLst/>
            <a:gdLst>
              <a:gd name="T0" fmla="*/ 5750 w 5750"/>
              <a:gd name="T1" fmla="*/ 0 h 870"/>
              <a:gd name="T2" fmla="*/ 2875 w 5750"/>
              <a:gd name="T3" fmla="*/ 830 h 870"/>
              <a:gd name="T4" fmla="*/ 0 w 5750"/>
              <a:gd name="T5" fmla="*/ 0 h 870"/>
              <a:gd name="T6" fmla="*/ 0 w 5750"/>
              <a:gd name="T7" fmla="*/ 37 h 870"/>
              <a:gd name="T8" fmla="*/ 2875 w 5750"/>
              <a:gd name="T9" fmla="*/ 870 h 870"/>
              <a:gd name="T10" fmla="*/ 5750 w 5750"/>
              <a:gd name="T11" fmla="*/ 40 h 870"/>
              <a:gd name="T12" fmla="*/ 5750 w 5750"/>
              <a:gd name="T13" fmla="*/ 0 h 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50" h="870">
                <a:moveTo>
                  <a:pt x="5750" y="0"/>
                </a:moveTo>
                <a:lnTo>
                  <a:pt x="2875" y="830"/>
                </a:lnTo>
                <a:lnTo>
                  <a:pt x="0" y="0"/>
                </a:lnTo>
                <a:lnTo>
                  <a:pt x="0" y="37"/>
                </a:lnTo>
                <a:lnTo>
                  <a:pt x="2875" y="870"/>
                </a:lnTo>
                <a:lnTo>
                  <a:pt x="5750" y="40"/>
                </a:lnTo>
                <a:lnTo>
                  <a:pt x="575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lang="en-US" sz="4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31" name="Freeform 31"/>
          <p:cNvSpPr>
            <a:spLocks/>
          </p:cNvSpPr>
          <p:nvPr/>
        </p:nvSpPr>
        <p:spPr bwMode="auto">
          <a:xfrm>
            <a:off x="7461303" y="7043615"/>
            <a:ext cx="3512205" cy="2562994"/>
          </a:xfrm>
          <a:custGeom>
            <a:avLst/>
            <a:gdLst>
              <a:gd name="T0" fmla="*/ 2875 w 2875"/>
              <a:gd name="T1" fmla="*/ 1268 h 2098"/>
              <a:gd name="T2" fmla="*/ 2085 w 2875"/>
              <a:gd name="T3" fmla="*/ 0 h 2098"/>
              <a:gd name="T4" fmla="*/ 0 w 2875"/>
              <a:gd name="T5" fmla="*/ 505 h 2098"/>
              <a:gd name="T6" fmla="*/ 0 w 2875"/>
              <a:gd name="T7" fmla="*/ 2098 h 2098"/>
              <a:gd name="T8" fmla="*/ 2875 w 2875"/>
              <a:gd name="T9" fmla="*/ 1268 h 2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5" h="2098">
                <a:moveTo>
                  <a:pt x="2875" y="1268"/>
                </a:moveTo>
                <a:lnTo>
                  <a:pt x="2085" y="0"/>
                </a:lnTo>
                <a:lnTo>
                  <a:pt x="0" y="505"/>
                </a:lnTo>
                <a:lnTo>
                  <a:pt x="0" y="2098"/>
                </a:lnTo>
                <a:lnTo>
                  <a:pt x="2875" y="126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lang="en-US" sz="4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32" name="Freeform 32"/>
          <p:cNvSpPr>
            <a:spLocks/>
          </p:cNvSpPr>
          <p:nvPr/>
        </p:nvSpPr>
        <p:spPr bwMode="auto">
          <a:xfrm>
            <a:off x="7461303" y="7043615"/>
            <a:ext cx="3512205" cy="2562994"/>
          </a:xfrm>
          <a:custGeom>
            <a:avLst/>
            <a:gdLst>
              <a:gd name="T0" fmla="*/ 2875 w 2875"/>
              <a:gd name="T1" fmla="*/ 1268 h 2098"/>
              <a:gd name="T2" fmla="*/ 2085 w 2875"/>
              <a:gd name="T3" fmla="*/ 0 h 2098"/>
              <a:gd name="T4" fmla="*/ 0 w 2875"/>
              <a:gd name="T5" fmla="*/ 505 h 2098"/>
              <a:gd name="T6" fmla="*/ 0 w 2875"/>
              <a:gd name="T7" fmla="*/ 2098 h 2098"/>
              <a:gd name="T8" fmla="*/ 2875 w 2875"/>
              <a:gd name="T9" fmla="*/ 1268 h 2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5" h="2098">
                <a:moveTo>
                  <a:pt x="2875" y="1268"/>
                </a:moveTo>
                <a:lnTo>
                  <a:pt x="2085" y="0"/>
                </a:lnTo>
                <a:lnTo>
                  <a:pt x="0" y="505"/>
                </a:lnTo>
                <a:lnTo>
                  <a:pt x="0" y="2098"/>
                </a:lnTo>
                <a:lnTo>
                  <a:pt x="2875" y="126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lang="en-US" sz="4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42" name="Freeform 35"/>
          <p:cNvSpPr>
            <a:spLocks/>
          </p:cNvSpPr>
          <p:nvPr/>
        </p:nvSpPr>
        <p:spPr bwMode="auto">
          <a:xfrm>
            <a:off x="3949096" y="7033841"/>
            <a:ext cx="6062983" cy="2572768"/>
          </a:xfrm>
          <a:custGeom>
            <a:avLst/>
            <a:gdLst>
              <a:gd name="T0" fmla="*/ 1835 w 1859"/>
              <a:gd name="T1" fmla="*/ 4 h 789"/>
              <a:gd name="T2" fmla="*/ 1077 w 1859"/>
              <a:gd name="T3" fmla="*/ 184 h 789"/>
              <a:gd name="T4" fmla="*/ 330 w 1859"/>
              <a:gd name="T5" fmla="*/ 8 h 789"/>
              <a:gd name="T6" fmla="*/ 296 w 1859"/>
              <a:gd name="T7" fmla="*/ 3 h 789"/>
              <a:gd name="T8" fmla="*/ 0 w 1859"/>
              <a:gd name="T9" fmla="*/ 478 h 789"/>
              <a:gd name="T10" fmla="*/ 1077 w 1859"/>
              <a:gd name="T11" fmla="*/ 789 h 789"/>
              <a:gd name="T12" fmla="*/ 1082 w 1859"/>
              <a:gd name="T13" fmla="*/ 756 h 789"/>
              <a:gd name="T14" fmla="*/ 1085 w 1859"/>
              <a:gd name="T15" fmla="*/ 198 h 789"/>
              <a:gd name="T16" fmla="*/ 1841 w 1859"/>
              <a:gd name="T17" fmla="*/ 12 h 789"/>
              <a:gd name="T18" fmla="*/ 1858 w 1859"/>
              <a:gd name="T19" fmla="*/ 3 h 789"/>
              <a:gd name="T20" fmla="*/ 1835 w 1859"/>
              <a:gd name="T21" fmla="*/ 4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59" h="789">
                <a:moveTo>
                  <a:pt x="1835" y="4"/>
                </a:moveTo>
                <a:cubicBezTo>
                  <a:pt x="1077" y="184"/>
                  <a:pt x="1077" y="184"/>
                  <a:pt x="1077" y="184"/>
                </a:cubicBezTo>
                <a:cubicBezTo>
                  <a:pt x="330" y="8"/>
                  <a:pt x="330" y="8"/>
                  <a:pt x="330" y="8"/>
                </a:cubicBezTo>
                <a:cubicBezTo>
                  <a:pt x="326" y="7"/>
                  <a:pt x="297" y="0"/>
                  <a:pt x="296" y="3"/>
                </a:cubicBezTo>
                <a:cubicBezTo>
                  <a:pt x="0" y="478"/>
                  <a:pt x="0" y="478"/>
                  <a:pt x="0" y="478"/>
                </a:cubicBezTo>
                <a:cubicBezTo>
                  <a:pt x="1077" y="789"/>
                  <a:pt x="1077" y="789"/>
                  <a:pt x="1077" y="789"/>
                </a:cubicBezTo>
                <a:cubicBezTo>
                  <a:pt x="1081" y="786"/>
                  <a:pt x="1082" y="760"/>
                  <a:pt x="1082" y="756"/>
                </a:cubicBezTo>
                <a:cubicBezTo>
                  <a:pt x="1085" y="198"/>
                  <a:pt x="1085" y="198"/>
                  <a:pt x="1085" y="198"/>
                </a:cubicBezTo>
                <a:cubicBezTo>
                  <a:pt x="1841" y="12"/>
                  <a:pt x="1841" y="12"/>
                  <a:pt x="1841" y="12"/>
                </a:cubicBezTo>
                <a:cubicBezTo>
                  <a:pt x="1845" y="11"/>
                  <a:pt x="1859" y="7"/>
                  <a:pt x="1858" y="3"/>
                </a:cubicBezTo>
                <a:cubicBezTo>
                  <a:pt x="1853" y="1"/>
                  <a:pt x="1839" y="3"/>
                  <a:pt x="1835" y="4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lang="en-US" sz="4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3" name="Freeform 33"/>
          <p:cNvSpPr>
            <a:spLocks/>
          </p:cNvSpPr>
          <p:nvPr/>
        </p:nvSpPr>
        <p:spPr bwMode="auto">
          <a:xfrm>
            <a:off x="4914189" y="6512203"/>
            <a:ext cx="5094227" cy="1148339"/>
          </a:xfrm>
          <a:custGeom>
            <a:avLst/>
            <a:gdLst>
              <a:gd name="T0" fmla="*/ 2085 w 4170"/>
              <a:gd name="T1" fmla="*/ 0 h 940"/>
              <a:gd name="T2" fmla="*/ 0 w 4170"/>
              <a:gd name="T3" fmla="*/ 435 h 940"/>
              <a:gd name="T4" fmla="*/ 2085 w 4170"/>
              <a:gd name="T5" fmla="*/ 940 h 940"/>
              <a:gd name="T6" fmla="*/ 4170 w 4170"/>
              <a:gd name="T7" fmla="*/ 435 h 940"/>
              <a:gd name="T8" fmla="*/ 2085 w 4170"/>
              <a:gd name="T9" fmla="*/ 0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70" h="940">
                <a:moveTo>
                  <a:pt x="2085" y="0"/>
                </a:moveTo>
                <a:lnTo>
                  <a:pt x="0" y="435"/>
                </a:lnTo>
                <a:lnTo>
                  <a:pt x="2085" y="940"/>
                </a:lnTo>
                <a:lnTo>
                  <a:pt x="4170" y="435"/>
                </a:lnTo>
                <a:lnTo>
                  <a:pt x="2085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lang="en-US" sz="4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9" name="Freeform 41"/>
          <p:cNvSpPr>
            <a:spLocks/>
          </p:cNvSpPr>
          <p:nvPr/>
        </p:nvSpPr>
        <p:spPr bwMode="auto">
          <a:xfrm>
            <a:off x="5689927" y="5047460"/>
            <a:ext cx="3542747" cy="798952"/>
          </a:xfrm>
          <a:custGeom>
            <a:avLst/>
            <a:gdLst>
              <a:gd name="T0" fmla="*/ 1450 w 2900"/>
              <a:gd name="T1" fmla="*/ 0 h 654"/>
              <a:gd name="T2" fmla="*/ 0 w 2900"/>
              <a:gd name="T3" fmla="*/ 304 h 654"/>
              <a:gd name="T4" fmla="*/ 1450 w 2900"/>
              <a:gd name="T5" fmla="*/ 654 h 654"/>
              <a:gd name="T6" fmla="*/ 2900 w 2900"/>
              <a:gd name="T7" fmla="*/ 304 h 654"/>
              <a:gd name="T8" fmla="*/ 1450 w 2900"/>
              <a:gd name="T9" fmla="*/ 0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00" h="654">
                <a:moveTo>
                  <a:pt x="1450" y="0"/>
                </a:moveTo>
                <a:lnTo>
                  <a:pt x="0" y="304"/>
                </a:lnTo>
                <a:lnTo>
                  <a:pt x="1450" y="654"/>
                </a:lnTo>
                <a:lnTo>
                  <a:pt x="2900" y="304"/>
                </a:lnTo>
                <a:lnTo>
                  <a:pt x="145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lang="en-US" sz="4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44" name="Freeform 37"/>
          <p:cNvSpPr>
            <a:spLocks/>
          </p:cNvSpPr>
          <p:nvPr/>
        </p:nvSpPr>
        <p:spPr bwMode="auto">
          <a:xfrm>
            <a:off x="5018028" y="6495099"/>
            <a:ext cx="4886549" cy="740311"/>
          </a:xfrm>
          <a:custGeom>
            <a:avLst/>
            <a:gdLst>
              <a:gd name="T0" fmla="*/ 4000 w 4000"/>
              <a:gd name="T1" fmla="*/ 0 h 606"/>
              <a:gd name="T2" fmla="*/ 2000 w 4000"/>
              <a:gd name="T3" fmla="*/ 577 h 606"/>
              <a:gd name="T4" fmla="*/ 0 w 4000"/>
              <a:gd name="T5" fmla="*/ 0 h 606"/>
              <a:gd name="T6" fmla="*/ 0 w 4000"/>
              <a:gd name="T7" fmla="*/ 27 h 606"/>
              <a:gd name="T8" fmla="*/ 2000 w 4000"/>
              <a:gd name="T9" fmla="*/ 606 h 606"/>
              <a:gd name="T10" fmla="*/ 4000 w 4000"/>
              <a:gd name="T11" fmla="*/ 27 h 606"/>
              <a:gd name="T12" fmla="*/ 4000 w 4000"/>
              <a:gd name="T13" fmla="*/ 0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00" h="606">
                <a:moveTo>
                  <a:pt x="4000" y="0"/>
                </a:moveTo>
                <a:lnTo>
                  <a:pt x="2000" y="577"/>
                </a:lnTo>
                <a:lnTo>
                  <a:pt x="0" y="0"/>
                </a:lnTo>
                <a:lnTo>
                  <a:pt x="0" y="27"/>
                </a:lnTo>
                <a:lnTo>
                  <a:pt x="2000" y="606"/>
                </a:lnTo>
                <a:lnTo>
                  <a:pt x="4000" y="27"/>
                </a:lnTo>
                <a:lnTo>
                  <a:pt x="4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lang="en-US" sz="4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45" name="Freeform 38"/>
          <p:cNvSpPr>
            <a:spLocks/>
          </p:cNvSpPr>
          <p:nvPr/>
        </p:nvSpPr>
        <p:spPr bwMode="auto">
          <a:xfrm>
            <a:off x="5018028" y="6495099"/>
            <a:ext cx="4886549" cy="740311"/>
          </a:xfrm>
          <a:custGeom>
            <a:avLst/>
            <a:gdLst>
              <a:gd name="T0" fmla="*/ 4000 w 4000"/>
              <a:gd name="T1" fmla="*/ 0 h 606"/>
              <a:gd name="T2" fmla="*/ 2000 w 4000"/>
              <a:gd name="T3" fmla="*/ 577 h 606"/>
              <a:gd name="T4" fmla="*/ 0 w 4000"/>
              <a:gd name="T5" fmla="*/ 0 h 606"/>
              <a:gd name="T6" fmla="*/ 0 w 4000"/>
              <a:gd name="T7" fmla="*/ 27 h 606"/>
              <a:gd name="T8" fmla="*/ 2000 w 4000"/>
              <a:gd name="T9" fmla="*/ 606 h 606"/>
              <a:gd name="T10" fmla="*/ 4000 w 4000"/>
              <a:gd name="T11" fmla="*/ 27 h 606"/>
              <a:gd name="T12" fmla="*/ 4000 w 4000"/>
              <a:gd name="T13" fmla="*/ 0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00" h="606">
                <a:moveTo>
                  <a:pt x="4000" y="0"/>
                </a:moveTo>
                <a:lnTo>
                  <a:pt x="2000" y="577"/>
                </a:lnTo>
                <a:lnTo>
                  <a:pt x="0" y="0"/>
                </a:lnTo>
                <a:lnTo>
                  <a:pt x="0" y="27"/>
                </a:lnTo>
                <a:lnTo>
                  <a:pt x="2000" y="606"/>
                </a:lnTo>
                <a:lnTo>
                  <a:pt x="4000" y="27"/>
                </a:lnTo>
                <a:lnTo>
                  <a:pt x="4000" y="0"/>
                </a:lnTo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lang="en-US" sz="4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46" name="Freeform 39"/>
          <p:cNvSpPr>
            <a:spLocks/>
          </p:cNvSpPr>
          <p:nvPr/>
        </p:nvSpPr>
        <p:spPr bwMode="auto">
          <a:xfrm>
            <a:off x="7461303" y="5418838"/>
            <a:ext cx="2443274" cy="1784813"/>
          </a:xfrm>
          <a:custGeom>
            <a:avLst/>
            <a:gdLst>
              <a:gd name="T0" fmla="*/ 2000 w 2000"/>
              <a:gd name="T1" fmla="*/ 881 h 1461"/>
              <a:gd name="T2" fmla="*/ 1450 w 2000"/>
              <a:gd name="T3" fmla="*/ 0 h 1461"/>
              <a:gd name="T4" fmla="*/ 0 w 2000"/>
              <a:gd name="T5" fmla="*/ 350 h 1461"/>
              <a:gd name="T6" fmla="*/ 0 w 2000"/>
              <a:gd name="T7" fmla="*/ 1461 h 1461"/>
              <a:gd name="T8" fmla="*/ 2000 w 2000"/>
              <a:gd name="T9" fmla="*/ 881 h 1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0" h="1461">
                <a:moveTo>
                  <a:pt x="2000" y="881"/>
                </a:moveTo>
                <a:lnTo>
                  <a:pt x="1450" y="0"/>
                </a:lnTo>
                <a:lnTo>
                  <a:pt x="0" y="350"/>
                </a:lnTo>
                <a:lnTo>
                  <a:pt x="0" y="1461"/>
                </a:lnTo>
                <a:lnTo>
                  <a:pt x="2000" y="88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lang="en-US" sz="4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47" name="Freeform 40"/>
          <p:cNvSpPr>
            <a:spLocks/>
          </p:cNvSpPr>
          <p:nvPr/>
        </p:nvSpPr>
        <p:spPr bwMode="auto">
          <a:xfrm>
            <a:off x="7461303" y="5418838"/>
            <a:ext cx="2443274" cy="1784813"/>
          </a:xfrm>
          <a:custGeom>
            <a:avLst/>
            <a:gdLst>
              <a:gd name="T0" fmla="*/ 2000 w 2000"/>
              <a:gd name="T1" fmla="*/ 881 h 1461"/>
              <a:gd name="T2" fmla="*/ 1450 w 2000"/>
              <a:gd name="T3" fmla="*/ 0 h 1461"/>
              <a:gd name="T4" fmla="*/ 0 w 2000"/>
              <a:gd name="T5" fmla="*/ 350 h 1461"/>
              <a:gd name="T6" fmla="*/ 0 w 2000"/>
              <a:gd name="T7" fmla="*/ 1461 h 1461"/>
              <a:gd name="T8" fmla="*/ 2000 w 2000"/>
              <a:gd name="T9" fmla="*/ 881 h 1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0" h="1461">
                <a:moveTo>
                  <a:pt x="2000" y="881"/>
                </a:moveTo>
                <a:lnTo>
                  <a:pt x="1450" y="0"/>
                </a:lnTo>
                <a:lnTo>
                  <a:pt x="0" y="350"/>
                </a:lnTo>
                <a:lnTo>
                  <a:pt x="0" y="1461"/>
                </a:lnTo>
                <a:lnTo>
                  <a:pt x="2000" y="88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lang="en-US" sz="4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48" name="Freeform 41"/>
          <p:cNvSpPr>
            <a:spLocks/>
          </p:cNvSpPr>
          <p:nvPr/>
        </p:nvSpPr>
        <p:spPr bwMode="auto">
          <a:xfrm>
            <a:off x="5689927" y="5047460"/>
            <a:ext cx="3542747" cy="798952"/>
          </a:xfrm>
          <a:custGeom>
            <a:avLst/>
            <a:gdLst>
              <a:gd name="T0" fmla="*/ 1450 w 2900"/>
              <a:gd name="T1" fmla="*/ 0 h 654"/>
              <a:gd name="T2" fmla="*/ 0 w 2900"/>
              <a:gd name="T3" fmla="*/ 304 h 654"/>
              <a:gd name="T4" fmla="*/ 1450 w 2900"/>
              <a:gd name="T5" fmla="*/ 654 h 654"/>
              <a:gd name="T6" fmla="*/ 2900 w 2900"/>
              <a:gd name="T7" fmla="*/ 304 h 654"/>
              <a:gd name="T8" fmla="*/ 1450 w 2900"/>
              <a:gd name="T9" fmla="*/ 0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00" h="654">
                <a:moveTo>
                  <a:pt x="1450" y="0"/>
                </a:moveTo>
                <a:lnTo>
                  <a:pt x="0" y="304"/>
                </a:lnTo>
                <a:lnTo>
                  <a:pt x="1450" y="654"/>
                </a:lnTo>
                <a:lnTo>
                  <a:pt x="2900" y="304"/>
                </a:lnTo>
                <a:lnTo>
                  <a:pt x="145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lang="en-US" sz="4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49" name="Freeform 42"/>
          <p:cNvSpPr>
            <a:spLocks/>
          </p:cNvSpPr>
          <p:nvPr/>
        </p:nvSpPr>
        <p:spPr bwMode="auto">
          <a:xfrm>
            <a:off x="5689927" y="5047460"/>
            <a:ext cx="3542747" cy="798952"/>
          </a:xfrm>
          <a:custGeom>
            <a:avLst/>
            <a:gdLst>
              <a:gd name="T0" fmla="*/ 1450 w 2900"/>
              <a:gd name="T1" fmla="*/ 0 h 654"/>
              <a:gd name="T2" fmla="*/ 0 w 2900"/>
              <a:gd name="T3" fmla="*/ 304 h 654"/>
              <a:gd name="T4" fmla="*/ 1450 w 2900"/>
              <a:gd name="T5" fmla="*/ 654 h 654"/>
              <a:gd name="T6" fmla="*/ 2900 w 2900"/>
              <a:gd name="T7" fmla="*/ 304 h 654"/>
              <a:gd name="T8" fmla="*/ 1450 w 2900"/>
              <a:gd name="T9" fmla="*/ 0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00" h="654">
                <a:moveTo>
                  <a:pt x="1450" y="0"/>
                </a:moveTo>
                <a:lnTo>
                  <a:pt x="0" y="304"/>
                </a:lnTo>
                <a:lnTo>
                  <a:pt x="1450" y="654"/>
                </a:lnTo>
                <a:lnTo>
                  <a:pt x="2900" y="304"/>
                </a:lnTo>
                <a:lnTo>
                  <a:pt x="145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lang="en-US" sz="4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50" name="Freeform 43"/>
          <p:cNvSpPr>
            <a:spLocks/>
          </p:cNvSpPr>
          <p:nvPr/>
        </p:nvSpPr>
        <p:spPr bwMode="auto">
          <a:xfrm>
            <a:off x="5018028" y="5409064"/>
            <a:ext cx="4217092" cy="1794587"/>
          </a:xfrm>
          <a:custGeom>
            <a:avLst/>
            <a:gdLst>
              <a:gd name="T0" fmla="*/ 1276 w 1293"/>
              <a:gd name="T1" fmla="*/ 4 h 550"/>
              <a:gd name="T2" fmla="*/ 749 w 1293"/>
              <a:gd name="T3" fmla="*/ 129 h 550"/>
              <a:gd name="T4" fmla="*/ 229 w 1293"/>
              <a:gd name="T5" fmla="*/ 6 h 550"/>
              <a:gd name="T6" fmla="*/ 206 w 1293"/>
              <a:gd name="T7" fmla="*/ 3 h 550"/>
              <a:gd name="T8" fmla="*/ 0 w 1293"/>
              <a:gd name="T9" fmla="*/ 333 h 550"/>
              <a:gd name="T10" fmla="*/ 749 w 1293"/>
              <a:gd name="T11" fmla="*/ 550 h 550"/>
              <a:gd name="T12" fmla="*/ 752 w 1293"/>
              <a:gd name="T13" fmla="*/ 526 h 550"/>
              <a:gd name="T14" fmla="*/ 754 w 1293"/>
              <a:gd name="T15" fmla="*/ 138 h 550"/>
              <a:gd name="T16" fmla="*/ 1281 w 1293"/>
              <a:gd name="T17" fmla="*/ 9 h 550"/>
              <a:gd name="T18" fmla="*/ 1292 w 1293"/>
              <a:gd name="T19" fmla="*/ 3 h 550"/>
              <a:gd name="T20" fmla="*/ 1276 w 1293"/>
              <a:gd name="T21" fmla="*/ 4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3" h="550">
                <a:moveTo>
                  <a:pt x="1276" y="4"/>
                </a:moveTo>
                <a:cubicBezTo>
                  <a:pt x="749" y="129"/>
                  <a:pt x="749" y="129"/>
                  <a:pt x="749" y="129"/>
                </a:cubicBezTo>
                <a:cubicBezTo>
                  <a:pt x="229" y="6"/>
                  <a:pt x="229" y="6"/>
                  <a:pt x="229" y="6"/>
                </a:cubicBezTo>
                <a:cubicBezTo>
                  <a:pt x="226" y="5"/>
                  <a:pt x="206" y="0"/>
                  <a:pt x="206" y="3"/>
                </a:cubicBezTo>
                <a:cubicBezTo>
                  <a:pt x="0" y="333"/>
                  <a:pt x="0" y="333"/>
                  <a:pt x="0" y="333"/>
                </a:cubicBezTo>
                <a:cubicBezTo>
                  <a:pt x="749" y="550"/>
                  <a:pt x="749" y="550"/>
                  <a:pt x="749" y="550"/>
                </a:cubicBezTo>
                <a:cubicBezTo>
                  <a:pt x="752" y="548"/>
                  <a:pt x="752" y="529"/>
                  <a:pt x="752" y="526"/>
                </a:cubicBezTo>
                <a:cubicBezTo>
                  <a:pt x="754" y="138"/>
                  <a:pt x="754" y="138"/>
                  <a:pt x="754" y="138"/>
                </a:cubicBezTo>
                <a:cubicBezTo>
                  <a:pt x="1281" y="9"/>
                  <a:pt x="1281" y="9"/>
                  <a:pt x="1281" y="9"/>
                </a:cubicBezTo>
                <a:cubicBezTo>
                  <a:pt x="1283" y="8"/>
                  <a:pt x="1293" y="6"/>
                  <a:pt x="1292" y="3"/>
                </a:cubicBezTo>
                <a:cubicBezTo>
                  <a:pt x="1289" y="1"/>
                  <a:pt x="1279" y="3"/>
                  <a:pt x="1276" y="4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lang="en-US" sz="4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51" name="Freeform 44"/>
          <p:cNvSpPr>
            <a:spLocks/>
          </p:cNvSpPr>
          <p:nvPr/>
        </p:nvSpPr>
        <p:spPr bwMode="auto">
          <a:xfrm>
            <a:off x="5687487" y="5416392"/>
            <a:ext cx="3545191" cy="1787254"/>
          </a:xfrm>
          <a:custGeom>
            <a:avLst/>
            <a:gdLst>
              <a:gd name="T0" fmla="*/ 1083 w 1087"/>
              <a:gd name="T1" fmla="*/ 0 h 548"/>
              <a:gd name="T2" fmla="*/ 1071 w 1087"/>
              <a:gd name="T3" fmla="*/ 2 h 548"/>
              <a:gd name="T4" fmla="*/ 544 w 1087"/>
              <a:gd name="T5" fmla="*/ 127 h 548"/>
              <a:gd name="T6" fmla="*/ 24 w 1087"/>
              <a:gd name="T7" fmla="*/ 4 h 548"/>
              <a:gd name="T8" fmla="*/ 4 w 1087"/>
              <a:gd name="T9" fmla="*/ 0 h 548"/>
              <a:gd name="T10" fmla="*/ 3 w 1087"/>
              <a:gd name="T11" fmla="*/ 0 h 548"/>
              <a:gd name="T12" fmla="*/ 1 w 1087"/>
              <a:gd name="T13" fmla="*/ 1 h 548"/>
              <a:gd name="T14" fmla="*/ 1 w 1087"/>
              <a:gd name="T15" fmla="*/ 1 h 548"/>
              <a:gd name="T16" fmla="*/ 24 w 1087"/>
              <a:gd name="T17" fmla="*/ 10 h 548"/>
              <a:gd name="T18" fmla="*/ 539 w 1087"/>
              <a:gd name="T19" fmla="*/ 136 h 548"/>
              <a:gd name="T20" fmla="*/ 542 w 1087"/>
              <a:gd name="T21" fmla="*/ 527 h 548"/>
              <a:gd name="T22" fmla="*/ 544 w 1087"/>
              <a:gd name="T23" fmla="*/ 548 h 548"/>
              <a:gd name="T24" fmla="*/ 547 w 1087"/>
              <a:gd name="T25" fmla="*/ 524 h 548"/>
              <a:gd name="T26" fmla="*/ 549 w 1087"/>
              <a:gd name="T27" fmla="*/ 136 h 548"/>
              <a:gd name="T28" fmla="*/ 1076 w 1087"/>
              <a:gd name="T29" fmla="*/ 7 h 548"/>
              <a:gd name="T30" fmla="*/ 1087 w 1087"/>
              <a:gd name="T31" fmla="*/ 1 h 548"/>
              <a:gd name="T32" fmla="*/ 1087 w 1087"/>
              <a:gd name="T33" fmla="*/ 1 h 548"/>
              <a:gd name="T34" fmla="*/ 1083 w 1087"/>
              <a:gd name="T35" fmla="*/ 0 h 548"/>
              <a:gd name="T36" fmla="*/ 1083 w 1087"/>
              <a:gd name="T37" fmla="*/ 0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87" h="548">
                <a:moveTo>
                  <a:pt x="1083" y="0"/>
                </a:moveTo>
                <a:cubicBezTo>
                  <a:pt x="1079" y="0"/>
                  <a:pt x="1073" y="1"/>
                  <a:pt x="1071" y="2"/>
                </a:cubicBezTo>
                <a:cubicBezTo>
                  <a:pt x="544" y="127"/>
                  <a:pt x="544" y="127"/>
                  <a:pt x="544" y="127"/>
                </a:cubicBezTo>
                <a:cubicBezTo>
                  <a:pt x="24" y="4"/>
                  <a:pt x="24" y="4"/>
                  <a:pt x="24" y="4"/>
                </a:cubicBezTo>
                <a:cubicBezTo>
                  <a:pt x="22" y="3"/>
                  <a:pt x="10" y="0"/>
                  <a:pt x="4" y="0"/>
                </a:cubicBezTo>
                <a:cubicBezTo>
                  <a:pt x="4" y="0"/>
                  <a:pt x="3" y="0"/>
                  <a:pt x="3" y="0"/>
                </a:cubicBezTo>
                <a:cubicBezTo>
                  <a:pt x="2" y="0"/>
                  <a:pt x="1" y="0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0" y="4"/>
                  <a:pt x="21" y="9"/>
                  <a:pt x="24" y="10"/>
                </a:cubicBezTo>
                <a:cubicBezTo>
                  <a:pt x="539" y="136"/>
                  <a:pt x="539" y="136"/>
                  <a:pt x="539" y="136"/>
                </a:cubicBezTo>
                <a:cubicBezTo>
                  <a:pt x="542" y="527"/>
                  <a:pt x="542" y="527"/>
                  <a:pt x="542" y="527"/>
                </a:cubicBezTo>
                <a:cubicBezTo>
                  <a:pt x="542" y="530"/>
                  <a:pt x="543" y="547"/>
                  <a:pt x="544" y="548"/>
                </a:cubicBezTo>
                <a:cubicBezTo>
                  <a:pt x="547" y="546"/>
                  <a:pt x="547" y="527"/>
                  <a:pt x="547" y="524"/>
                </a:cubicBezTo>
                <a:cubicBezTo>
                  <a:pt x="549" y="136"/>
                  <a:pt x="549" y="136"/>
                  <a:pt x="549" y="136"/>
                </a:cubicBezTo>
                <a:cubicBezTo>
                  <a:pt x="1076" y="7"/>
                  <a:pt x="1076" y="7"/>
                  <a:pt x="1076" y="7"/>
                </a:cubicBezTo>
                <a:cubicBezTo>
                  <a:pt x="1078" y="6"/>
                  <a:pt x="1087" y="4"/>
                  <a:pt x="1087" y="1"/>
                </a:cubicBezTo>
                <a:cubicBezTo>
                  <a:pt x="1087" y="1"/>
                  <a:pt x="1087" y="1"/>
                  <a:pt x="1087" y="1"/>
                </a:cubicBezTo>
                <a:cubicBezTo>
                  <a:pt x="1086" y="0"/>
                  <a:pt x="1085" y="0"/>
                  <a:pt x="1083" y="0"/>
                </a:cubicBezTo>
                <a:cubicBezTo>
                  <a:pt x="1083" y="0"/>
                  <a:pt x="1083" y="0"/>
                  <a:pt x="1083" y="0"/>
                </a:cubicBezTo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lang="en-US" sz="4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52" name="Freeform 45"/>
          <p:cNvSpPr>
            <a:spLocks/>
          </p:cNvSpPr>
          <p:nvPr/>
        </p:nvSpPr>
        <p:spPr bwMode="auto">
          <a:xfrm>
            <a:off x="5658165" y="4975383"/>
            <a:ext cx="3606271" cy="548515"/>
          </a:xfrm>
          <a:custGeom>
            <a:avLst/>
            <a:gdLst>
              <a:gd name="T0" fmla="*/ 2952 w 2952"/>
              <a:gd name="T1" fmla="*/ 0 h 449"/>
              <a:gd name="T2" fmla="*/ 1476 w 2952"/>
              <a:gd name="T3" fmla="*/ 428 h 449"/>
              <a:gd name="T4" fmla="*/ 0 w 2952"/>
              <a:gd name="T5" fmla="*/ 0 h 449"/>
              <a:gd name="T6" fmla="*/ 0 w 2952"/>
              <a:gd name="T7" fmla="*/ 22 h 449"/>
              <a:gd name="T8" fmla="*/ 1476 w 2952"/>
              <a:gd name="T9" fmla="*/ 449 h 449"/>
              <a:gd name="T10" fmla="*/ 2952 w 2952"/>
              <a:gd name="T11" fmla="*/ 22 h 449"/>
              <a:gd name="T12" fmla="*/ 2952 w 2952"/>
              <a:gd name="T13" fmla="*/ 0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52" h="449">
                <a:moveTo>
                  <a:pt x="2952" y="0"/>
                </a:moveTo>
                <a:lnTo>
                  <a:pt x="1476" y="428"/>
                </a:lnTo>
                <a:lnTo>
                  <a:pt x="0" y="0"/>
                </a:lnTo>
                <a:lnTo>
                  <a:pt x="0" y="22"/>
                </a:lnTo>
                <a:lnTo>
                  <a:pt x="1476" y="449"/>
                </a:lnTo>
                <a:lnTo>
                  <a:pt x="2952" y="22"/>
                </a:lnTo>
                <a:lnTo>
                  <a:pt x="2952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lang="en-US" sz="4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53" name="Freeform 46"/>
          <p:cNvSpPr>
            <a:spLocks/>
          </p:cNvSpPr>
          <p:nvPr/>
        </p:nvSpPr>
        <p:spPr bwMode="auto">
          <a:xfrm>
            <a:off x="5658165" y="4975383"/>
            <a:ext cx="3606271" cy="548515"/>
          </a:xfrm>
          <a:custGeom>
            <a:avLst/>
            <a:gdLst>
              <a:gd name="T0" fmla="*/ 2952 w 2952"/>
              <a:gd name="T1" fmla="*/ 0 h 449"/>
              <a:gd name="T2" fmla="*/ 1476 w 2952"/>
              <a:gd name="T3" fmla="*/ 428 h 449"/>
              <a:gd name="T4" fmla="*/ 0 w 2952"/>
              <a:gd name="T5" fmla="*/ 0 h 449"/>
              <a:gd name="T6" fmla="*/ 0 w 2952"/>
              <a:gd name="T7" fmla="*/ 22 h 449"/>
              <a:gd name="T8" fmla="*/ 1476 w 2952"/>
              <a:gd name="T9" fmla="*/ 449 h 449"/>
              <a:gd name="T10" fmla="*/ 2952 w 2952"/>
              <a:gd name="T11" fmla="*/ 22 h 449"/>
              <a:gd name="T12" fmla="*/ 2952 w 2952"/>
              <a:gd name="T13" fmla="*/ 0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52" h="449">
                <a:moveTo>
                  <a:pt x="2952" y="0"/>
                </a:moveTo>
                <a:lnTo>
                  <a:pt x="1476" y="428"/>
                </a:lnTo>
                <a:lnTo>
                  <a:pt x="0" y="0"/>
                </a:lnTo>
                <a:lnTo>
                  <a:pt x="0" y="22"/>
                </a:lnTo>
                <a:lnTo>
                  <a:pt x="1476" y="449"/>
                </a:lnTo>
                <a:lnTo>
                  <a:pt x="2952" y="22"/>
                </a:lnTo>
                <a:lnTo>
                  <a:pt x="295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lang="en-US" sz="4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55" name="Freeform 48"/>
          <p:cNvSpPr>
            <a:spLocks/>
          </p:cNvSpPr>
          <p:nvPr/>
        </p:nvSpPr>
        <p:spPr bwMode="auto">
          <a:xfrm>
            <a:off x="7461304" y="4183760"/>
            <a:ext cx="1803136" cy="1314482"/>
          </a:xfrm>
          <a:custGeom>
            <a:avLst/>
            <a:gdLst>
              <a:gd name="T0" fmla="*/ 1476 w 1476"/>
              <a:gd name="T1" fmla="*/ 648 h 1076"/>
              <a:gd name="T2" fmla="*/ 1071 w 1476"/>
              <a:gd name="T3" fmla="*/ 0 h 1076"/>
              <a:gd name="T4" fmla="*/ 0 w 1476"/>
              <a:gd name="T5" fmla="*/ 256 h 1076"/>
              <a:gd name="T6" fmla="*/ 0 w 1476"/>
              <a:gd name="T7" fmla="*/ 1076 h 1076"/>
              <a:gd name="T8" fmla="*/ 1476 w 1476"/>
              <a:gd name="T9" fmla="*/ 648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6" h="1076">
                <a:moveTo>
                  <a:pt x="1476" y="648"/>
                </a:moveTo>
                <a:lnTo>
                  <a:pt x="1071" y="0"/>
                </a:lnTo>
                <a:lnTo>
                  <a:pt x="0" y="256"/>
                </a:lnTo>
                <a:lnTo>
                  <a:pt x="0" y="1076"/>
                </a:lnTo>
                <a:lnTo>
                  <a:pt x="1476" y="6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lang="en-US" sz="4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54" name="Freeform 47"/>
          <p:cNvSpPr>
            <a:spLocks/>
          </p:cNvSpPr>
          <p:nvPr/>
        </p:nvSpPr>
        <p:spPr bwMode="auto">
          <a:xfrm>
            <a:off x="7461304" y="4183760"/>
            <a:ext cx="1803136" cy="1314482"/>
          </a:xfrm>
          <a:custGeom>
            <a:avLst/>
            <a:gdLst>
              <a:gd name="T0" fmla="*/ 1476 w 1476"/>
              <a:gd name="T1" fmla="*/ 648 h 1076"/>
              <a:gd name="T2" fmla="*/ 1071 w 1476"/>
              <a:gd name="T3" fmla="*/ 0 h 1076"/>
              <a:gd name="T4" fmla="*/ 0 w 1476"/>
              <a:gd name="T5" fmla="*/ 256 h 1076"/>
              <a:gd name="T6" fmla="*/ 0 w 1476"/>
              <a:gd name="T7" fmla="*/ 1076 h 1076"/>
              <a:gd name="T8" fmla="*/ 1476 w 1476"/>
              <a:gd name="T9" fmla="*/ 648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6" h="1076">
                <a:moveTo>
                  <a:pt x="1476" y="648"/>
                </a:moveTo>
                <a:lnTo>
                  <a:pt x="1071" y="0"/>
                </a:lnTo>
                <a:lnTo>
                  <a:pt x="0" y="256"/>
                </a:lnTo>
                <a:lnTo>
                  <a:pt x="0" y="1076"/>
                </a:lnTo>
                <a:lnTo>
                  <a:pt x="1476" y="64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lang="en-US" sz="4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56" name="Freeform 49"/>
          <p:cNvSpPr>
            <a:spLocks/>
          </p:cNvSpPr>
          <p:nvPr/>
        </p:nvSpPr>
        <p:spPr bwMode="auto">
          <a:xfrm>
            <a:off x="6152930" y="3908892"/>
            <a:ext cx="2616744" cy="587607"/>
          </a:xfrm>
          <a:custGeom>
            <a:avLst/>
            <a:gdLst>
              <a:gd name="T0" fmla="*/ 1071 w 2142"/>
              <a:gd name="T1" fmla="*/ 0 h 481"/>
              <a:gd name="T2" fmla="*/ 0 w 2142"/>
              <a:gd name="T3" fmla="*/ 225 h 481"/>
              <a:gd name="T4" fmla="*/ 1071 w 2142"/>
              <a:gd name="T5" fmla="*/ 481 h 481"/>
              <a:gd name="T6" fmla="*/ 2142 w 2142"/>
              <a:gd name="T7" fmla="*/ 225 h 481"/>
              <a:gd name="T8" fmla="*/ 1071 w 2142"/>
              <a:gd name="T9" fmla="*/ 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42" h="481">
                <a:moveTo>
                  <a:pt x="1071" y="0"/>
                </a:moveTo>
                <a:lnTo>
                  <a:pt x="0" y="225"/>
                </a:lnTo>
                <a:lnTo>
                  <a:pt x="1071" y="481"/>
                </a:lnTo>
                <a:lnTo>
                  <a:pt x="2142" y="225"/>
                </a:lnTo>
                <a:lnTo>
                  <a:pt x="1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lang="en-US" sz="4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57" name="Freeform 50"/>
          <p:cNvSpPr>
            <a:spLocks/>
          </p:cNvSpPr>
          <p:nvPr/>
        </p:nvSpPr>
        <p:spPr bwMode="auto">
          <a:xfrm>
            <a:off x="6152930" y="3908892"/>
            <a:ext cx="2616744" cy="587607"/>
          </a:xfrm>
          <a:custGeom>
            <a:avLst/>
            <a:gdLst>
              <a:gd name="T0" fmla="*/ 1071 w 2142"/>
              <a:gd name="T1" fmla="*/ 0 h 481"/>
              <a:gd name="T2" fmla="*/ 0 w 2142"/>
              <a:gd name="T3" fmla="*/ 225 h 481"/>
              <a:gd name="T4" fmla="*/ 1071 w 2142"/>
              <a:gd name="T5" fmla="*/ 481 h 481"/>
              <a:gd name="T6" fmla="*/ 2142 w 2142"/>
              <a:gd name="T7" fmla="*/ 225 h 481"/>
              <a:gd name="T8" fmla="*/ 1071 w 2142"/>
              <a:gd name="T9" fmla="*/ 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42" h="481">
                <a:moveTo>
                  <a:pt x="1071" y="0"/>
                </a:moveTo>
                <a:lnTo>
                  <a:pt x="0" y="225"/>
                </a:lnTo>
                <a:lnTo>
                  <a:pt x="1071" y="481"/>
                </a:lnTo>
                <a:lnTo>
                  <a:pt x="2142" y="225"/>
                </a:lnTo>
                <a:lnTo>
                  <a:pt x="107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lang="en-US" sz="4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58" name="Freeform 51"/>
          <p:cNvSpPr>
            <a:spLocks/>
          </p:cNvSpPr>
          <p:nvPr/>
        </p:nvSpPr>
        <p:spPr bwMode="auto">
          <a:xfrm>
            <a:off x="5658165" y="4176433"/>
            <a:ext cx="3113951" cy="1321810"/>
          </a:xfrm>
          <a:custGeom>
            <a:avLst/>
            <a:gdLst>
              <a:gd name="T0" fmla="*/ 942 w 955"/>
              <a:gd name="T1" fmla="*/ 2 h 405"/>
              <a:gd name="T2" fmla="*/ 553 w 955"/>
              <a:gd name="T3" fmla="*/ 94 h 405"/>
              <a:gd name="T4" fmla="*/ 169 w 955"/>
              <a:gd name="T5" fmla="*/ 4 h 405"/>
              <a:gd name="T6" fmla="*/ 152 w 955"/>
              <a:gd name="T7" fmla="*/ 2 h 405"/>
              <a:gd name="T8" fmla="*/ 0 w 955"/>
              <a:gd name="T9" fmla="*/ 245 h 405"/>
              <a:gd name="T10" fmla="*/ 553 w 955"/>
              <a:gd name="T11" fmla="*/ 405 h 405"/>
              <a:gd name="T12" fmla="*/ 555 w 955"/>
              <a:gd name="T13" fmla="*/ 388 h 405"/>
              <a:gd name="T14" fmla="*/ 557 w 955"/>
              <a:gd name="T15" fmla="*/ 102 h 405"/>
              <a:gd name="T16" fmla="*/ 946 w 955"/>
              <a:gd name="T17" fmla="*/ 6 h 405"/>
              <a:gd name="T18" fmla="*/ 954 w 955"/>
              <a:gd name="T19" fmla="*/ 2 h 405"/>
              <a:gd name="T20" fmla="*/ 942 w 955"/>
              <a:gd name="T21" fmla="*/ 2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5" h="405">
                <a:moveTo>
                  <a:pt x="942" y="2"/>
                </a:moveTo>
                <a:cubicBezTo>
                  <a:pt x="553" y="94"/>
                  <a:pt x="553" y="94"/>
                  <a:pt x="553" y="94"/>
                </a:cubicBezTo>
                <a:cubicBezTo>
                  <a:pt x="169" y="4"/>
                  <a:pt x="169" y="4"/>
                  <a:pt x="169" y="4"/>
                </a:cubicBezTo>
                <a:cubicBezTo>
                  <a:pt x="167" y="3"/>
                  <a:pt x="152" y="0"/>
                  <a:pt x="152" y="2"/>
                </a:cubicBezTo>
                <a:cubicBezTo>
                  <a:pt x="0" y="245"/>
                  <a:pt x="0" y="245"/>
                  <a:pt x="0" y="245"/>
                </a:cubicBezTo>
                <a:cubicBezTo>
                  <a:pt x="553" y="405"/>
                  <a:pt x="553" y="405"/>
                  <a:pt x="553" y="405"/>
                </a:cubicBezTo>
                <a:cubicBezTo>
                  <a:pt x="555" y="404"/>
                  <a:pt x="555" y="390"/>
                  <a:pt x="555" y="388"/>
                </a:cubicBezTo>
                <a:cubicBezTo>
                  <a:pt x="557" y="102"/>
                  <a:pt x="557" y="102"/>
                  <a:pt x="557" y="102"/>
                </a:cubicBezTo>
                <a:cubicBezTo>
                  <a:pt x="946" y="6"/>
                  <a:pt x="946" y="6"/>
                  <a:pt x="946" y="6"/>
                </a:cubicBezTo>
                <a:cubicBezTo>
                  <a:pt x="948" y="6"/>
                  <a:pt x="955" y="4"/>
                  <a:pt x="954" y="2"/>
                </a:cubicBezTo>
                <a:cubicBezTo>
                  <a:pt x="952" y="0"/>
                  <a:pt x="945" y="1"/>
                  <a:pt x="942" y="2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lang="en-US" sz="4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8" name="Freeform 49"/>
          <p:cNvSpPr>
            <a:spLocks/>
          </p:cNvSpPr>
          <p:nvPr/>
        </p:nvSpPr>
        <p:spPr bwMode="auto">
          <a:xfrm>
            <a:off x="6152930" y="3908892"/>
            <a:ext cx="2616744" cy="587607"/>
          </a:xfrm>
          <a:custGeom>
            <a:avLst/>
            <a:gdLst>
              <a:gd name="T0" fmla="*/ 1071 w 2142"/>
              <a:gd name="T1" fmla="*/ 0 h 481"/>
              <a:gd name="T2" fmla="*/ 0 w 2142"/>
              <a:gd name="T3" fmla="*/ 225 h 481"/>
              <a:gd name="T4" fmla="*/ 1071 w 2142"/>
              <a:gd name="T5" fmla="*/ 481 h 481"/>
              <a:gd name="T6" fmla="*/ 2142 w 2142"/>
              <a:gd name="T7" fmla="*/ 225 h 481"/>
              <a:gd name="T8" fmla="*/ 1071 w 2142"/>
              <a:gd name="T9" fmla="*/ 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42" h="481">
                <a:moveTo>
                  <a:pt x="1071" y="0"/>
                </a:moveTo>
                <a:lnTo>
                  <a:pt x="0" y="225"/>
                </a:lnTo>
                <a:lnTo>
                  <a:pt x="1071" y="481"/>
                </a:lnTo>
                <a:lnTo>
                  <a:pt x="2142" y="225"/>
                </a:lnTo>
                <a:lnTo>
                  <a:pt x="1071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lang="en-US" sz="4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60" name="Freeform 53"/>
          <p:cNvSpPr>
            <a:spLocks/>
          </p:cNvSpPr>
          <p:nvPr/>
        </p:nvSpPr>
        <p:spPr bwMode="auto">
          <a:xfrm>
            <a:off x="6332509" y="3893012"/>
            <a:ext cx="2257586" cy="339616"/>
          </a:xfrm>
          <a:custGeom>
            <a:avLst/>
            <a:gdLst>
              <a:gd name="T0" fmla="*/ 1848 w 1848"/>
              <a:gd name="T1" fmla="*/ 0 h 278"/>
              <a:gd name="T2" fmla="*/ 924 w 1848"/>
              <a:gd name="T3" fmla="*/ 267 h 278"/>
              <a:gd name="T4" fmla="*/ 0 w 1848"/>
              <a:gd name="T5" fmla="*/ 0 h 278"/>
              <a:gd name="T6" fmla="*/ 0 w 1848"/>
              <a:gd name="T7" fmla="*/ 11 h 278"/>
              <a:gd name="T8" fmla="*/ 924 w 1848"/>
              <a:gd name="T9" fmla="*/ 278 h 278"/>
              <a:gd name="T10" fmla="*/ 1848 w 1848"/>
              <a:gd name="T11" fmla="*/ 11 h 278"/>
              <a:gd name="T12" fmla="*/ 1848 w 1848"/>
              <a:gd name="T13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48" h="278">
                <a:moveTo>
                  <a:pt x="1848" y="0"/>
                </a:moveTo>
                <a:lnTo>
                  <a:pt x="924" y="267"/>
                </a:lnTo>
                <a:lnTo>
                  <a:pt x="0" y="0"/>
                </a:lnTo>
                <a:lnTo>
                  <a:pt x="0" y="11"/>
                </a:lnTo>
                <a:lnTo>
                  <a:pt x="924" y="278"/>
                </a:lnTo>
                <a:lnTo>
                  <a:pt x="1848" y="11"/>
                </a:lnTo>
                <a:lnTo>
                  <a:pt x="1848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lang="en-US" sz="4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61" name="Freeform 54"/>
          <p:cNvSpPr>
            <a:spLocks/>
          </p:cNvSpPr>
          <p:nvPr/>
        </p:nvSpPr>
        <p:spPr bwMode="auto">
          <a:xfrm>
            <a:off x="6332509" y="3893012"/>
            <a:ext cx="2257586" cy="339616"/>
          </a:xfrm>
          <a:custGeom>
            <a:avLst/>
            <a:gdLst>
              <a:gd name="T0" fmla="*/ 1848 w 1848"/>
              <a:gd name="T1" fmla="*/ 0 h 278"/>
              <a:gd name="T2" fmla="*/ 924 w 1848"/>
              <a:gd name="T3" fmla="*/ 267 h 278"/>
              <a:gd name="T4" fmla="*/ 0 w 1848"/>
              <a:gd name="T5" fmla="*/ 0 h 278"/>
              <a:gd name="T6" fmla="*/ 0 w 1848"/>
              <a:gd name="T7" fmla="*/ 11 h 278"/>
              <a:gd name="T8" fmla="*/ 924 w 1848"/>
              <a:gd name="T9" fmla="*/ 278 h 278"/>
              <a:gd name="T10" fmla="*/ 1848 w 1848"/>
              <a:gd name="T11" fmla="*/ 11 h 278"/>
              <a:gd name="T12" fmla="*/ 1848 w 1848"/>
              <a:gd name="T13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48" h="278">
                <a:moveTo>
                  <a:pt x="1848" y="0"/>
                </a:moveTo>
                <a:lnTo>
                  <a:pt x="924" y="267"/>
                </a:lnTo>
                <a:lnTo>
                  <a:pt x="0" y="0"/>
                </a:lnTo>
                <a:lnTo>
                  <a:pt x="0" y="11"/>
                </a:lnTo>
                <a:lnTo>
                  <a:pt x="924" y="278"/>
                </a:lnTo>
                <a:lnTo>
                  <a:pt x="1848" y="11"/>
                </a:lnTo>
                <a:lnTo>
                  <a:pt x="184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lang="en-US" sz="4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62" name="Freeform 55"/>
          <p:cNvSpPr>
            <a:spLocks/>
          </p:cNvSpPr>
          <p:nvPr/>
        </p:nvSpPr>
        <p:spPr bwMode="auto">
          <a:xfrm>
            <a:off x="7461303" y="2082544"/>
            <a:ext cx="1128792" cy="2136643"/>
          </a:xfrm>
          <a:custGeom>
            <a:avLst/>
            <a:gdLst>
              <a:gd name="T0" fmla="*/ 924 w 924"/>
              <a:gd name="T1" fmla="*/ 1482 h 1749"/>
              <a:gd name="T2" fmla="*/ 670 w 924"/>
              <a:gd name="T3" fmla="*/ 1074 h 1749"/>
              <a:gd name="T4" fmla="*/ 0 w 924"/>
              <a:gd name="T5" fmla="*/ 0 h 1749"/>
              <a:gd name="T6" fmla="*/ 0 w 924"/>
              <a:gd name="T7" fmla="*/ 1749 h 1749"/>
              <a:gd name="T8" fmla="*/ 924 w 924"/>
              <a:gd name="T9" fmla="*/ 1482 h 1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4" h="1749">
                <a:moveTo>
                  <a:pt x="924" y="1482"/>
                </a:moveTo>
                <a:lnTo>
                  <a:pt x="670" y="1074"/>
                </a:lnTo>
                <a:lnTo>
                  <a:pt x="0" y="0"/>
                </a:lnTo>
                <a:lnTo>
                  <a:pt x="0" y="1749"/>
                </a:lnTo>
                <a:lnTo>
                  <a:pt x="924" y="14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lang="en-US" sz="4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63" name="Freeform 56"/>
          <p:cNvSpPr>
            <a:spLocks/>
          </p:cNvSpPr>
          <p:nvPr/>
        </p:nvSpPr>
        <p:spPr bwMode="auto">
          <a:xfrm>
            <a:off x="7461303" y="2082544"/>
            <a:ext cx="1128792" cy="2136643"/>
          </a:xfrm>
          <a:custGeom>
            <a:avLst/>
            <a:gdLst>
              <a:gd name="T0" fmla="*/ 924 w 924"/>
              <a:gd name="T1" fmla="*/ 1482 h 1749"/>
              <a:gd name="T2" fmla="*/ 670 w 924"/>
              <a:gd name="T3" fmla="*/ 1074 h 1749"/>
              <a:gd name="T4" fmla="*/ 0 w 924"/>
              <a:gd name="T5" fmla="*/ 0 h 1749"/>
              <a:gd name="T6" fmla="*/ 0 w 924"/>
              <a:gd name="T7" fmla="*/ 1749 h 1749"/>
              <a:gd name="T8" fmla="*/ 924 w 924"/>
              <a:gd name="T9" fmla="*/ 1482 h 1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4" h="1749">
                <a:moveTo>
                  <a:pt x="924" y="1482"/>
                </a:moveTo>
                <a:lnTo>
                  <a:pt x="670" y="1074"/>
                </a:lnTo>
                <a:lnTo>
                  <a:pt x="0" y="0"/>
                </a:lnTo>
                <a:lnTo>
                  <a:pt x="0" y="1749"/>
                </a:lnTo>
                <a:lnTo>
                  <a:pt x="924" y="148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lang="en-US" sz="4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64" name="Freeform 57"/>
          <p:cNvSpPr>
            <a:spLocks/>
          </p:cNvSpPr>
          <p:nvPr/>
        </p:nvSpPr>
        <p:spPr bwMode="auto">
          <a:xfrm>
            <a:off x="6332509" y="2072770"/>
            <a:ext cx="1947291" cy="2146417"/>
          </a:xfrm>
          <a:custGeom>
            <a:avLst/>
            <a:gdLst>
              <a:gd name="T0" fmla="*/ 590 w 597"/>
              <a:gd name="T1" fmla="*/ 405 h 658"/>
              <a:gd name="T2" fmla="*/ 346 w 597"/>
              <a:gd name="T3" fmla="*/ 0 h 658"/>
              <a:gd name="T4" fmla="*/ 165 w 597"/>
              <a:gd name="T5" fmla="*/ 289 h 658"/>
              <a:gd name="T6" fmla="*/ 95 w 597"/>
              <a:gd name="T7" fmla="*/ 405 h 658"/>
              <a:gd name="T8" fmla="*/ 0 w 597"/>
              <a:gd name="T9" fmla="*/ 558 h 658"/>
              <a:gd name="T10" fmla="*/ 346 w 597"/>
              <a:gd name="T11" fmla="*/ 658 h 658"/>
              <a:gd name="T12" fmla="*/ 347 w 597"/>
              <a:gd name="T13" fmla="*/ 647 h 658"/>
              <a:gd name="T14" fmla="*/ 348 w 597"/>
              <a:gd name="T15" fmla="*/ 5 h 658"/>
              <a:gd name="T16" fmla="*/ 592 w 597"/>
              <a:gd name="T17" fmla="*/ 408 h 658"/>
              <a:gd name="T18" fmla="*/ 597 w 597"/>
              <a:gd name="T19" fmla="*/ 405 h 658"/>
              <a:gd name="T20" fmla="*/ 590 w 597"/>
              <a:gd name="T21" fmla="*/ 405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7" h="658">
                <a:moveTo>
                  <a:pt x="590" y="405"/>
                </a:moveTo>
                <a:cubicBezTo>
                  <a:pt x="346" y="0"/>
                  <a:pt x="346" y="0"/>
                  <a:pt x="346" y="0"/>
                </a:cubicBezTo>
                <a:cubicBezTo>
                  <a:pt x="165" y="289"/>
                  <a:pt x="165" y="289"/>
                  <a:pt x="165" y="289"/>
                </a:cubicBezTo>
                <a:cubicBezTo>
                  <a:pt x="164" y="289"/>
                  <a:pt x="95" y="404"/>
                  <a:pt x="95" y="405"/>
                </a:cubicBezTo>
                <a:cubicBezTo>
                  <a:pt x="0" y="558"/>
                  <a:pt x="0" y="558"/>
                  <a:pt x="0" y="558"/>
                </a:cubicBezTo>
                <a:cubicBezTo>
                  <a:pt x="346" y="658"/>
                  <a:pt x="346" y="658"/>
                  <a:pt x="346" y="658"/>
                </a:cubicBezTo>
                <a:cubicBezTo>
                  <a:pt x="347" y="657"/>
                  <a:pt x="347" y="648"/>
                  <a:pt x="347" y="647"/>
                </a:cubicBezTo>
                <a:cubicBezTo>
                  <a:pt x="348" y="5"/>
                  <a:pt x="348" y="5"/>
                  <a:pt x="348" y="5"/>
                </a:cubicBezTo>
                <a:cubicBezTo>
                  <a:pt x="592" y="408"/>
                  <a:pt x="592" y="408"/>
                  <a:pt x="592" y="408"/>
                </a:cubicBezTo>
                <a:cubicBezTo>
                  <a:pt x="593" y="408"/>
                  <a:pt x="597" y="406"/>
                  <a:pt x="597" y="405"/>
                </a:cubicBezTo>
                <a:cubicBezTo>
                  <a:pt x="596" y="404"/>
                  <a:pt x="591" y="405"/>
                  <a:pt x="590" y="405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lang="en-US" sz="4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43" name="Freeform 36"/>
          <p:cNvSpPr>
            <a:spLocks/>
          </p:cNvSpPr>
          <p:nvPr/>
        </p:nvSpPr>
        <p:spPr bwMode="auto">
          <a:xfrm>
            <a:off x="4910526" y="7039947"/>
            <a:ext cx="5097890" cy="2566659"/>
          </a:xfrm>
          <a:custGeom>
            <a:avLst/>
            <a:gdLst>
              <a:gd name="T0" fmla="*/ 1556 w 1563"/>
              <a:gd name="T1" fmla="*/ 0 h 787"/>
              <a:gd name="T2" fmla="*/ 1540 w 1563"/>
              <a:gd name="T3" fmla="*/ 2 h 787"/>
              <a:gd name="T4" fmla="*/ 782 w 1563"/>
              <a:gd name="T5" fmla="*/ 182 h 787"/>
              <a:gd name="T6" fmla="*/ 35 w 1563"/>
              <a:gd name="T7" fmla="*/ 6 h 787"/>
              <a:gd name="T8" fmla="*/ 6 w 1563"/>
              <a:gd name="T9" fmla="*/ 0 h 787"/>
              <a:gd name="T10" fmla="*/ 5 w 1563"/>
              <a:gd name="T11" fmla="*/ 0 h 787"/>
              <a:gd name="T12" fmla="*/ 1 w 1563"/>
              <a:gd name="T13" fmla="*/ 1 h 787"/>
              <a:gd name="T14" fmla="*/ 1 w 1563"/>
              <a:gd name="T15" fmla="*/ 1 h 787"/>
              <a:gd name="T16" fmla="*/ 34 w 1563"/>
              <a:gd name="T17" fmla="*/ 14 h 787"/>
              <a:gd name="T18" fmla="*/ 774 w 1563"/>
              <a:gd name="T19" fmla="*/ 196 h 787"/>
              <a:gd name="T20" fmla="*/ 779 w 1563"/>
              <a:gd name="T21" fmla="*/ 758 h 787"/>
              <a:gd name="T22" fmla="*/ 782 w 1563"/>
              <a:gd name="T23" fmla="*/ 787 h 787"/>
              <a:gd name="T24" fmla="*/ 787 w 1563"/>
              <a:gd name="T25" fmla="*/ 754 h 787"/>
              <a:gd name="T26" fmla="*/ 790 w 1563"/>
              <a:gd name="T27" fmla="*/ 196 h 787"/>
              <a:gd name="T28" fmla="*/ 1546 w 1563"/>
              <a:gd name="T29" fmla="*/ 10 h 787"/>
              <a:gd name="T30" fmla="*/ 1563 w 1563"/>
              <a:gd name="T31" fmla="*/ 2 h 787"/>
              <a:gd name="T32" fmla="*/ 1563 w 1563"/>
              <a:gd name="T33" fmla="*/ 1 h 787"/>
              <a:gd name="T34" fmla="*/ 1557 w 1563"/>
              <a:gd name="T35" fmla="*/ 0 h 787"/>
              <a:gd name="T36" fmla="*/ 1556 w 1563"/>
              <a:gd name="T37" fmla="*/ 0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63" h="787">
                <a:moveTo>
                  <a:pt x="1556" y="0"/>
                </a:moveTo>
                <a:cubicBezTo>
                  <a:pt x="1550" y="0"/>
                  <a:pt x="1543" y="2"/>
                  <a:pt x="1540" y="2"/>
                </a:cubicBezTo>
                <a:cubicBezTo>
                  <a:pt x="782" y="182"/>
                  <a:pt x="782" y="182"/>
                  <a:pt x="782" y="182"/>
                </a:cubicBezTo>
                <a:cubicBezTo>
                  <a:pt x="35" y="6"/>
                  <a:pt x="35" y="6"/>
                  <a:pt x="35" y="6"/>
                </a:cubicBezTo>
                <a:cubicBezTo>
                  <a:pt x="32" y="5"/>
                  <a:pt x="14" y="1"/>
                  <a:pt x="6" y="0"/>
                </a:cubicBezTo>
                <a:cubicBezTo>
                  <a:pt x="6" y="0"/>
                  <a:pt x="5" y="0"/>
                  <a:pt x="5" y="0"/>
                </a:cubicBezTo>
                <a:cubicBezTo>
                  <a:pt x="3" y="0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0" y="5"/>
                  <a:pt x="30" y="13"/>
                  <a:pt x="34" y="14"/>
                </a:cubicBezTo>
                <a:cubicBezTo>
                  <a:pt x="774" y="196"/>
                  <a:pt x="774" y="196"/>
                  <a:pt x="774" y="196"/>
                </a:cubicBezTo>
                <a:cubicBezTo>
                  <a:pt x="779" y="758"/>
                  <a:pt x="779" y="758"/>
                  <a:pt x="779" y="758"/>
                </a:cubicBezTo>
                <a:cubicBezTo>
                  <a:pt x="779" y="762"/>
                  <a:pt x="780" y="786"/>
                  <a:pt x="782" y="787"/>
                </a:cubicBezTo>
                <a:cubicBezTo>
                  <a:pt x="786" y="784"/>
                  <a:pt x="787" y="758"/>
                  <a:pt x="787" y="754"/>
                </a:cubicBezTo>
                <a:cubicBezTo>
                  <a:pt x="790" y="196"/>
                  <a:pt x="790" y="196"/>
                  <a:pt x="790" y="196"/>
                </a:cubicBezTo>
                <a:cubicBezTo>
                  <a:pt x="1546" y="10"/>
                  <a:pt x="1546" y="10"/>
                  <a:pt x="1546" y="10"/>
                </a:cubicBezTo>
                <a:cubicBezTo>
                  <a:pt x="1550" y="9"/>
                  <a:pt x="1563" y="6"/>
                  <a:pt x="1563" y="2"/>
                </a:cubicBezTo>
                <a:cubicBezTo>
                  <a:pt x="1563" y="2"/>
                  <a:pt x="1563" y="2"/>
                  <a:pt x="1563" y="1"/>
                </a:cubicBezTo>
                <a:cubicBezTo>
                  <a:pt x="1561" y="1"/>
                  <a:pt x="1559" y="0"/>
                  <a:pt x="1557" y="0"/>
                </a:cubicBezTo>
                <a:cubicBezTo>
                  <a:pt x="1556" y="0"/>
                  <a:pt x="1556" y="0"/>
                  <a:pt x="1556" y="0"/>
                </a:cubicBezTo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lang="en-US" sz="4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28" name="Freeform 28"/>
          <p:cNvSpPr>
            <a:spLocks/>
          </p:cNvSpPr>
          <p:nvPr/>
        </p:nvSpPr>
        <p:spPr bwMode="auto">
          <a:xfrm>
            <a:off x="3785397" y="9049542"/>
            <a:ext cx="7348148" cy="3701562"/>
          </a:xfrm>
          <a:custGeom>
            <a:avLst/>
            <a:gdLst>
              <a:gd name="T0" fmla="*/ 2243 w 2253"/>
              <a:gd name="T1" fmla="*/ 0 h 1135"/>
              <a:gd name="T2" fmla="*/ 2220 w 2253"/>
              <a:gd name="T3" fmla="*/ 3 h 1135"/>
              <a:gd name="T4" fmla="*/ 1127 w 2253"/>
              <a:gd name="T5" fmla="*/ 263 h 1135"/>
              <a:gd name="T6" fmla="*/ 50 w 2253"/>
              <a:gd name="T7" fmla="*/ 8 h 1135"/>
              <a:gd name="T8" fmla="*/ 8 w 2253"/>
              <a:gd name="T9" fmla="*/ 0 h 1135"/>
              <a:gd name="T10" fmla="*/ 6 w 2253"/>
              <a:gd name="T11" fmla="*/ 0 h 1135"/>
              <a:gd name="T12" fmla="*/ 1 w 2253"/>
              <a:gd name="T13" fmla="*/ 2 h 1135"/>
              <a:gd name="T14" fmla="*/ 1 w 2253"/>
              <a:gd name="T15" fmla="*/ 2 h 1135"/>
              <a:gd name="T16" fmla="*/ 49 w 2253"/>
              <a:gd name="T17" fmla="*/ 20 h 1135"/>
              <a:gd name="T18" fmla="*/ 1116 w 2253"/>
              <a:gd name="T19" fmla="*/ 283 h 1135"/>
              <a:gd name="T20" fmla="*/ 1122 w 2253"/>
              <a:gd name="T21" fmla="*/ 1092 h 1135"/>
              <a:gd name="T22" fmla="*/ 1127 w 2253"/>
              <a:gd name="T23" fmla="*/ 1135 h 1135"/>
              <a:gd name="T24" fmla="*/ 1134 w 2253"/>
              <a:gd name="T25" fmla="*/ 1086 h 1135"/>
              <a:gd name="T26" fmla="*/ 1138 w 2253"/>
              <a:gd name="T27" fmla="*/ 283 h 1135"/>
              <a:gd name="T28" fmla="*/ 2229 w 2253"/>
              <a:gd name="T29" fmla="*/ 15 h 1135"/>
              <a:gd name="T30" fmla="*/ 2252 w 2253"/>
              <a:gd name="T31" fmla="*/ 2 h 1135"/>
              <a:gd name="T32" fmla="*/ 2252 w 2253"/>
              <a:gd name="T33" fmla="*/ 2 h 1135"/>
              <a:gd name="T34" fmla="*/ 2244 w 2253"/>
              <a:gd name="T35" fmla="*/ 0 h 1135"/>
              <a:gd name="T36" fmla="*/ 2243 w 2253"/>
              <a:gd name="T37" fmla="*/ 0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53" h="1135">
                <a:moveTo>
                  <a:pt x="2243" y="0"/>
                </a:moveTo>
                <a:cubicBezTo>
                  <a:pt x="2235" y="0"/>
                  <a:pt x="2224" y="2"/>
                  <a:pt x="2220" y="3"/>
                </a:cubicBezTo>
                <a:cubicBezTo>
                  <a:pt x="1127" y="263"/>
                  <a:pt x="1127" y="263"/>
                  <a:pt x="1127" y="263"/>
                </a:cubicBezTo>
                <a:cubicBezTo>
                  <a:pt x="50" y="8"/>
                  <a:pt x="50" y="8"/>
                  <a:pt x="50" y="8"/>
                </a:cubicBezTo>
                <a:cubicBezTo>
                  <a:pt x="45" y="7"/>
                  <a:pt x="20" y="1"/>
                  <a:pt x="8" y="0"/>
                </a:cubicBezTo>
                <a:cubicBezTo>
                  <a:pt x="8" y="0"/>
                  <a:pt x="7" y="0"/>
                  <a:pt x="6" y="0"/>
                </a:cubicBezTo>
                <a:cubicBezTo>
                  <a:pt x="4" y="0"/>
                  <a:pt x="2" y="1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0" y="8"/>
                  <a:pt x="43" y="19"/>
                  <a:pt x="49" y="20"/>
                </a:cubicBezTo>
                <a:cubicBezTo>
                  <a:pt x="1116" y="283"/>
                  <a:pt x="1116" y="283"/>
                  <a:pt x="1116" y="283"/>
                </a:cubicBezTo>
                <a:cubicBezTo>
                  <a:pt x="1122" y="1092"/>
                  <a:pt x="1122" y="1092"/>
                  <a:pt x="1122" y="1092"/>
                </a:cubicBezTo>
                <a:cubicBezTo>
                  <a:pt x="1122" y="1098"/>
                  <a:pt x="1124" y="1133"/>
                  <a:pt x="1127" y="1135"/>
                </a:cubicBezTo>
                <a:cubicBezTo>
                  <a:pt x="1132" y="1131"/>
                  <a:pt x="1134" y="1092"/>
                  <a:pt x="1134" y="1086"/>
                </a:cubicBezTo>
                <a:cubicBezTo>
                  <a:pt x="1138" y="283"/>
                  <a:pt x="1138" y="283"/>
                  <a:pt x="1138" y="283"/>
                </a:cubicBezTo>
                <a:cubicBezTo>
                  <a:pt x="2229" y="15"/>
                  <a:pt x="2229" y="15"/>
                  <a:pt x="2229" y="15"/>
                </a:cubicBezTo>
                <a:cubicBezTo>
                  <a:pt x="2234" y="13"/>
                  <a:pt x="2253" y="8"/>
                  <a:pt x="2252" y="2"/>
                </a:cubicBezTo>
                <a:cubicBezTo>
                  <a:pt x="2252" y="2"/>
                  <a:pt x="2252" y="2"/>
                  <a:pt x="2252" y="2"/>
                </a:cubicBezTo>
                <a:cubicBezTo>
                  <a:pt x="2251" y="1"/>
                  <a:pt x="2247" y="0"/>
                  <a:pt x="2244" y="0"/>
                </a:cubicBezTo>
                <a:cubicBezTo>
                  <a:pt x="2244" y="0"/>
                  <a:pt x="2243" y="0"/>
                  <a:pt x="2243" y="0"/>
                </a:cubicBezTo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lang="en-US" sz="4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59" name="Freeform 52"/>
          <p:cNvSpPr>
            <a:spLocks/>
          </p:cNvSpPr>
          <p:nvPr/>
        </p:nvSpPr>
        <p:spPr bwMode="auto">
          <a:xfrm>
            <a:off x="6150484" y="4180096"/>
            <a:ext cx="2619190" cy="1318147"/>
          </a:xfrm>
          <a:custGeom>
            <a:avLst/>
            <a:gdLst>
              <a:gd name="T0" fmla="*/ 800 w 803"/>
              <a:gd name="T1" fmla="*/ 0 h 404"/>
              <a:gd name="T2" fmla="*/ 791 w 803"/>
              <a:gd name="T3" fmla="*/ 1 h 404"/>
              <a:gd name="T4" fmla="*/ 402 w 803"/>
              <a:gd name="T5" fmla="*/ 93 h 404"/>
              <a:gd name="T6" fmla="*/ 18 w 803"/>
              <a:gd name="T7" fmla="*/ 3 h 404"/>
              <a:gd name="T8" fmla="*/ 3 w 803"/>
              <a:gd name="T9" fmla="*/ 0 h 404"/>
              <a:gd name="T10" fmla="*/ 3 w 803"/>
              <a:gd name="T11" fmla="*/ 0 h 404"/>
              <a:gd name="T12" fmla="*/ 1 w 803"/>
              <a:gd name="T13" fmla="*/ 1 h 404"/>
              <a:gd name="T14" fmla="*/ 1 w 803"/>
              <a:gd name="T15" fmla="*/ 1 h 404"/>
              <a:gd name="T16" fmla="*/ 18 w 803"/>
              <a:gd name="T17" fmla="*/ 7 h 404"/>
              <a:gd name="T18" fmla="*/ 398 w 803"/>
              <a:gd name="T19" fmla="*/ 101 h 404"/>
              <a:gd name="T20" fmla="*/ 400 w 803"/>
              <a:gd name="T21" fmla="*/ 389 h 404"/>
              <a:gd name="T22" fmla="*/ 402 w 803"/>
              <a:gd name="T23" fmla="*/ 404 h 404"/>
              <a:gd name="T24" fmla="*/ 404 w 803"/>
              <a:gd name="T25" fmla="*/ 387 h 404"/>
              <a:gd name="T26" fmla="*/ 406 w 803"/>
              <a:gd name="T27" fmla="*/ 101 h 404"/>
              <a:gd name="T28" fmla="*/ 795 w 803"/>
              <a:gd name="T29" fmla="*/ 5 h 404"/>
              <a:gd name="T30" fmla="*/ 803 w 803"/>
              <a:gd name="T31" fmla="*/ 1 h 404"/>
              <a:gd name="T32" fmla="*/ 803 w 803"/>
              <a:gd name="T33" fmla="*/ 1 h 404"/>
              <a:gd name="T34" fmla="*/ 800 w 803"/>
              <a:gd name="T35" fmla="*/ 0 h 404"/>
              <a:gd name="T36" fmla="*/ 800 w 803"/>
              <a:gd name="T37" fmla="*/ 0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03" h="404">
                <a:moveTo>
                  <a:pt x="800" y="0"/>
                </a:moveTo>
                <a:cubicBezTo>
                  <a:pt x="797" y="0"/>
                  <a:pt x="793" y="1"/>
                  <a:pt x="791" y="1"/>
                </a:cubicBezTo>
                <a:cubicBezTo>
                  <a:pt x="402" y="93"/>
                  <a:pt x="402" y="93"/>
                  <a:pt x="402" y="93"/>
                </a:cubicBezTo>
                <a:cubicBezTo>
                  <a:pt x="18" y="3"/>
                  <a:pt x="18" y="3"/>
                  <a:pt x="18" y="3"/>
                </a:cubicBezTo>
                <a:cubicBezTo>
                  <a:pt x="17" y="2"/>
                  <a:pt x="8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0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0" y="3"/>
                  <a:pt x="16" y="7"/>
                  <a:pt x="18" y="7"/>
                </a:cubicBezTo>
                <a:cubicBezTo>
                  <a:pt x="398" y="101"/>
                  <a:pt x="398" y="101"/>
                  <a:pt x="398" y="101"/>
                </a:cubicBezTo>
                <a:cubicBezTo>
                  <a:pt x="400" y="389"/>
                  <a:pt x="400" y="389"/>
                  <a:pt x="400" y="389"/>
                </a:cubicBezTo>
                <a:cubicBezTo>
                  <a:pt x="400" y="391"/>
                  <a:pt x="401" y="403"/>
                  <a:pt x="402" y="404"/>
                </a:cubicBezTo>
                <a:cubicBezTo>
                  <a:pt x="404" y="403"/>
                  <a:pt x="404" y="389"/>
                  <a:pt x="404" y="387"/>
                </a:cubicBezTo>
                <a:cubicBezTo>
                  <a:pt x="406" y="101"/>
                  <a:pt x="406" y="101"/>
                  <a:pt x="406" y="101"/>
                </a:cubicBezTo>
                <a:cubicBezTo>
                  <a:pt x="795" y="5"/>
                  <a:pt x="795" y="5"/>
                  <a:pt x="795" y="5"/>
                </a:cubicBezTo>
                <a:cubicBezTo>
                  <a:pt x="797" y="5"/>
                  <a:pt x="803" y="3"/>
                  <a:pt x="803" y="1"/>
                </a:cubicBezTo>
                <a:cubicBezTo>
                  <a:pt x="803" y="1"/>
                  <a:pt x="803" y="1"/>
                  <a:pt x="803" y="1"/>
                </a:cubicBezTo>
                <a:cubicBezTo>
                  <a:pt x="802" y="0"/>
                  <a:pt x="801" y="0"/>
                  <a:pt x="800" y="0"/>
                </a:cubicBezTo>
                <a:cubicBezTo>
                  <a:pt x="800" y="0"/>
                  <a:pt x="800" y="0"/>
                  <a:pt x="800" y="0"/>
                </a:cubicBezTo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lang="en-US" sz="4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65" name="Freeform 58"/>
          <p:cNvSpPr>
            <a:spLocks noEditPoints="1"/>
          </p:cNvSpPr>
          <p:nvPr/>
        </p:nvSpPr>
        <p:spPr bwMode="auto">
          <a:xfrm>
            <a:off x="6642804" y="2072770"/>
            <a:ext cx="1636992" cy="2146417"/>
          </a:xfrm>
          <a:custGeom>
            <a:avLst/>
            <a:gdLst>
              <a:gd name="T0" fmla="*/ 500 w 502"/>
              <a:gd name="T1" fmla="*/ 405 h 658"/>
              <a:gd name="T2" fmla="*/ 495 w 502"/>
              <a:gd name="T3" fmla="*/ 405 h 658"/>
              <a:gd name="T4" fmla="*/ 497 w 502"/>
              <a:gd name="T5" fmla="*/ 408 h 658"/>
              <a:gd name="T6" fmla="*/ 502 w 502"/>
              <a:gd name="T7" fmla="*/ 405 h 658"/>
              <a:gd name="T8" fmla="*/ 502 w 502"/>
              <a:gd name="T9" fmla="*/ 405 h 658"/>
              <a:gd name="T10" fmla="*/ 500 w 502"/>
              <a:gd name="T11" fmla="*/ 405 h 658"/>
              <a:gd name="T12" fmla="*/ 341 w 502"/>
              <a:gd name="T13" fmla="*/ 151 h 658"/>
              <a:gd name="T14" fmla="*/ 495 w 502"/>
              <a:gd name="T15" fmla="*/ 405 h 658"/>
              <a:gd name="T16" fmla="*/ 495 w 502"/>
              <a:gd name="T17" fmla="*/ 405 h 658"/>
              <a:gd name="T18" fmla="*/ 341 w 502"/>
              <a:gd name="T19" fmla="*/ 151 h 658"/>
              <a:gd name="T20" fmla="*/ 251 w 502"/>
              <a:gd name="T21" fmla="*/ 0 h 658"/>
              <a:gd name="T22" fmla="*/ 70 w 502"/>
              <a:gd name="T23" fmla="*/ 289 h 658"/>
              <a:gd name="T24" fmla="*/ 70 w 502"/>
              <a:gd name="T25" fmla="*/ 289 h 658"/>
              <a:gd name="T26" fmla="*/ 0 w 502"/>
              <a:gd name="T27" fmla="*/ 405 h 658"/>
              <a:gd name="T28" fmla="*/ 0 w 502"/>
              <a:gd name="T29" fmla="*/ 405 h 658"/>
              <a:gd name="T30" fmla="*/ 0 w 502"/>
              <a:gd name="T31" fmla="*/ 405 h 658"/>
              <a:gd name="T32" fmla="*/ 35 w 502"/>
              <a:gd name="T33" fmla="*/ 348 h 658"/>
              <a:gd name="T34" fmla="*/ 70 w 502"/>
              <a:gd name="T35" fmla="*/ 292 h 658"/>
              <a:gd name="T36" fmla="*/ 70 w 502"/>
              <a:gd name="T37" fmla="*/ 292 h 658"/>
              <a:gd name="T38" fmla="*/ 249 w 502"/>
              <a:gd name="T39" fmla="*/ 5 h 658"/>
              <a:gd name="T40" fmla="*/ 250 w 502"/>
              <a:gd name="T41" fmla="*/ 648 h 658"/>
              <a:gd name="T42" fmla="*/ 251 w 502"/>
              <a:gd name="T43" fmla="*/ 658 h 658"/>
              <a:gd name="T44" fmla="*/ 252 w 502"/>
              <a:gd name="T45" fmla="*/ 647 h 658"/>
              <a:gd name="T46" fmla="*/ 253 w 502"/>
              <a:gd name="T47" fmla="*/ 5 h 658"/>
              <a:gd name="T48" fmla="*/ 341 w 502"/>
              <a:gd name="T49" fmla="*/ 151 h 658"/>
              <a:gd name="T50" fmla="*/ 251 w 502"/>
              <a:gd name="T51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02" h="658">
                <a:moveTo>
                  <a:pt x="500" y="405"/>
                </a:moveTo>
                <a:cubicBezTo>
                  <a:pt x="498" y="405"/>
                  <a:pt x="496" y="405"/>
                  <a:pt x="495" y="405"/>
                </a:cubicBezTo>
                <a:cubicBezTo>
                  <a:pt x="497" y="408"/>
                  <a:pt x="497" y="408"/>
                  <a:pt x="497" y="408"/>
                </a:cubicBezTo>
                <a:cubicBezTo>
                  <a:pt x="498" y="408"/>
                  <a:pt x="502" y="406"/>
                  <a:pt x="502" y="405"/>
                </a:cubicBezTo>
                <a:cubicBezTo>
                  <a:pt x="502" y="405"/>
                  <a:pt x="502" y="405"/>
                  <a:pt x="502" y="405"/>
                </a:cubicBezTo>
                <a:cubicBezTo>
                  <a:pt x="502" y="405"/>
                  <a:pt x="501" y="405"/>
                  <a:pt x="500" y="405"/>
                </a:cubicBezTo>
                <a:moveTo>
                  <a:pt x="341" y="151"/>
                </a:moveTo>
                <a:cubicBezTo>
                  <a:pt x="495" y="405"/>
                  <a:pt x="495" y="405"/>
                  <a:pt x="495" y="405"/>
                </a:cubicBezTo>
                <a:cubicBezTo>
                  <a:pt x="495" y="405"/>
                  <a:pt x="495" y="405"/>
                  <a:pt x="495" y="405"/>
                </a:cubicBezTo>
                <a:cubicBezTo>
                  <a:pt x="341" y="151"/>
                  <a:pt x="341" y="151"/>
                  <a:pt x="341" y="151"/>
                </a:cubicBezTo>
                <a:moveTo>
                  <a:pt x="251" y="0"/>
                </a:moveTo>
                <a:cubicBezTo>
                  <a:pt x="70" y="289"/>
                  <a:pt x="70" y="289"/>
                  <a:pt x="70" y="289"/>
                </a:cubicBezTo>
                <a:cubicBezTo>
                  <a:pt x="70" y="289"/>
                  <a:pt x="70" y="289"/>
                  <a:pt x="70" y="289"/>
                </a:cubicBezTo>
                <a:cubicBezTo>
                  <a:pt x="69" y="289"/>
                  <a:pt x="0" y="404"/>
                  <a:pt x="0" y="405"/>
                </a:cubicBezTo>
                <a:cubicBezTo>
                  <a:pt x="0" y="405"/>
                  <a:pt x="0" y="405"/>
                  <a:pt x="0" y="405"/>
                </a:cubicBezTo>
                <a:cubicBezTo>
                  <a:pt x="0" y="405"/>
                  <a:pt x="0" y="405"/>
                  <a:pt x="0" y="405"/>
                </a:cubicBezTo>
                <a:cubicBezTo>
                  <a:pt x="0" y="405"/>
                  <a:pt x="17" y="377"/>
                  <a:pt x="35" y="348"/>
                </a:cubicBezTo>
                <a:cubicBezTo>
                  <a:pt x="52" y="320"/>
                  <a:pt x="70" y="292"/>
                  <a:pt x="70" y="292"/>
                </a:cubicBezTo>
                <a:cubicBezTo>
                  <a:pt x="70" y="292"/>
                  <a:pt x="70" y="292"/>
                  <a:pt x="70" y="292"/>
                </a:cubicBezTo>
                <a:cubicBezTo>
                  <a:pt x="249" y="5"/>
                  <a:pt x="249" y="5"/>
                  <a:pt x="249" y="5"/>
                </a:cubicBezTo>
                <a:cubicBezTo>
                  <a:pt x="250" y="648"/>
                  <a:pt x="250" y="648"/>
                  <a:pt x="250" y="648"/>
                </a:cubicBezTo>
                <a:cubicBezTo>
                  <a:pt x="250" y="650"/>
                  <a:pt x="250" y="657"/>
                  <a:pt x="251" y="658"/>
                </a:cubicBezTo>
                <a:cubicBezTo>
                  <a:pt x="252" y="657"/>
                  <a:pt x="252" y="648"/>
                  <a:pt x="252" y="647"/>
                </a:cubicBezTo>
                <a:cubicBezTo>
                  <a:pt x="253" y="5"/>
                  <a:pt x="253" y="5"/>
                  <a:pt x="253" y="5"/>
                </a:cubicBezTo>
                <a:cubicBezTo>
                  <a:pt x="341" y="151"/>
                  <a:pt x="341" y="151"/>
                  <a:pt x="341" y="151"/>
                </a:cubicBezTo>
                <a:cubicBezTo>
                  <a:pt x="251" y="0"/>
                  <a:pt x="251" y="0"/>
                  <a:pt x="251" y="0"/>
                </a:cubicBezTo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lang="en-US" sz="4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1E44E78-CD78-4453-8BD4-F843BDFDCB1D}"/>
              </a:ext>
            </a:extLst>
          </p:cNvPr>
          <p:cNvSpPr txBox="1"/>
          <p:nvPr/>
        </p:nvSpPr>
        <p:spPr>
          <a:xfrm rot="20700000">
            <a:off x="8165382" y="9152795"/>
            <a:ext cx="2857634" cy="2790011"/>
          </a:xfrm>
          <a:prstGeom prst="rect">
            <a:avLst/>
          </a:prstGeom>
          <a:noFill/>
        </p:spPr>
        <p:txBody>
          <a:bodyPr wrap="square" lIns="182832" tIns="91416" rIns="182832" bIns="91416" numCol="1" spcCol="342900" rtlCol="0">
            <a:spAutoFit/>
          </a:bodyPr>
          <a:lstStyle/>
          <a:p>
            <a:pPr algn="ctr" defTabSz="1828343">
              <a:lnSpc>
                <a:spcPct val="140000"/>
              </a:lnSpc>
              <a:defRPr/>
            </a:pPr>
            <a:r>
              <a:rPr lang="en-US" sz="13331" b="1" dirty="0">
                <a:solidFill>
                  <a:prstClr val="white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05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1E44E78-CD78-4453-8BD4-F843BDFDCB1D}"/>
              </a:ext>
            </a:extLst>
          </p:cNvPr>
          <p:cNvSpPr txBox="1"/>
          <p:nvPr/>
        </p:nvSpPr>
        <p:spPr>
          <a:xfrm rot="20700000">
            <a:off x="7707241" y="7104421"/>
            <a:ext cx="2384477" cy="2008450"/>
          </a:xfrm>
          <a:prstGeom prst="rect">
            <a:avLst/>
          </a:prstGeom>
          <a:noFill/>
        </p:spPr>
        <p:txBody>
          <a:bodyPr wrap="square" lIns="182832" tIns="91416" rIns="182832" bIns="91416" numCol="1" spcCol="342900" rtlCol="0">
            <a:spAutoFit/>
          </a:bodyPr>
          <a:lstStyle/>
          <a:p>
            <a:pPr algn="ctr" defTabSz="1828343">
              <a:lnSpc>
                <a:spcPct val="140000"/>
              </a:lnSpc>
              <a:defRPr/>
            </a:pPr>
            <a:r>
              <a:rPr lang="en-US" sz="9332" b="1" dirty="0">
                <a:solidFill>
                  <a:prstClr val="white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04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1E44E78-CD78-4453-8BD4-F843BDFDCB1D}"/>
              </a:ext>
            </a:extLst>
          </p:cNvPr>
          <p:cNvSpPr txBox="1"/>
          <p:nvPr/>
        </p:nvSpPr>
        <p:spPr>
          <a:xfrm rot="20700000">
            <a:off x="7503392" y="5409499"/>
            <a:ext cx="1985329" cy="1487090"/>
          </a:xfrm>
          <a:prstGeom prst="rect">
            <a:avLst/>
          </a:prstGeom>
          <a:noFill/>
        </p:spPr>
        <p:txBody>
          <a:bodyPr wrap="square" lIns="182832" tIns="91416" rIns="182832" bIns="91416" numCol="1" spcCol="342900" rtlCol="0">
            <a:spAutoFit/>
          </a:bodyPr>
          <a:lstStyle/>
          <a:p>
            <a:pPr algn="ctr" defTabSz="1828343">
              <a:lnSpc>
                <a:spcPct val="140000"/>
              </a:lnSpc>
              <a:defRPr/>
            </a:pPr>
            <a:r>
              <a:rPr lang="en-US" sz="6664" b="1" dirty="0">
                <a:solidFill>
                  <a:prstClr val="white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03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1E44E78-CD78-4453-8BD4-F843BDFDCB1D}"/>
              </a:ext>
            </a:extLst>
          </p:cNvPr>
          <p:cNvSpPr txBox="1"/>
          <p:nvPr/>
        </p:nvSpPr>
        <p:spPr>
          <a:xfrm rot="20700000">
            <a:off x="7552106" y="4193740"/>
            <a:ext cx="1344376" cy="1070629"/>
          </a:xfrm>
          <a:prstGeom prst="rect">
            <a:avLst/>
          </a:prstGeom>
          <a:noFill/>
        </p:spPr>
        <p:txBody>
          <a:bodyPr wrap="square" lIns="182832" tIns="91416" rIns="182832" bIns="91416" numCol="1" spcCol="342900" rtlCol="0">
            <a:spAutoFit/>
          </a:bodyPr>
          <a:lstStyle/>
          <a:p>
            <a:pPr algn="ctr" defTabSz="1828343">
              <a:lnSpc>
                <a:spcPct val="140000"/>
              </a:lnSpc>
              <a:defRPr/>
            </a:pPr>
            <a:r>
              <a:rPr lang="en-US" sz="4533" b="1" dirty="0">
                <a:solidFill>
                  <a:prstClr val="white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02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1E44E78-CD78-4453-8BD4-F843BDFDCB1D}"/>
              </a:ext>
            </a:extLst>
          </p:cNvPr>
          <p:cNvSpPr txBox="1"/>
          <p:nvPr/>
        </p:nvSpPr>
        <p:spPr>
          <a:xfrm rot="20700000">
            <a:off x="7220248" y="3081827"/>
            <a:ext cx="1344376" cy="809853"/>
          </a:xfrm>
          <a:prstGeom prst="rect">
            <a:avLst/>
          </a:prstGeom>
          <a:noFill/>
        </p:spPr>
        <p:txBody>
          <a:bodyPr wrap="square" lIns="182832" tIns="91416" rIns="182832" bIns="91416" numCol="1" spcCol="342900" rtlCol="0">
            <a:spAutoFit/>
          </a:bodyPr>
          <a:lstStyle/>
          <a:p>
            <a:pPr algn="ctr" defTabSz="1828343">
              <a:lnSpc>
                <a:spcPct val="140000"/>
              </a:lnSpc>
              <a:defRPr/>
            </a:pPr>
            <a:r>
              <a:rPr lang="en-US" sz="3199" b="1" dirty="0">
                <a:solidFill>
                  <a:prstClr val="white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01</a:t>
            </a:r>
          </a:p>
        </p:txBody>
      </p:sp>
      <p:sp>
        <p:nvSpPr>
          <p:cNvPr id="180" name="Freeform 5"/>
          <p:cNvSpPr>
            <a:spLocks noEditPoints="1"/>
          </p:cNvSpPr>
          <p:nvPr/>
        </p:nvSpPr>
        <p:spPr bwMode="auto">
          <a:xfrm>
            <a:off x="14024152" y="4057211"/>
            <a:ext cx="722294" cy="899510"/>
          </a:xfrm>
          <a:custGeom>
            <a:avLst/>
            <a:gdLst>
              <a:gd name="T0" fmla="*/ 35 w 101"/>
              <a:gd name="T1" fmla="*/ 109 h 125"/>
              <a:gd name="T2" fmla="*/ 28 w 101"/>
              <a:gd name="T3" fmla="*/ 106 h 125"/>
              <a:gd name="T4" fmla="*/ 8 w 101"/>
              <a:gd name="T5" fmla="*/ 85 h 125"/>
              <a:gd name="T6" fmla="*/ 4 w 101"/>
              <a:gd name="T7" fmla="*/ 11 h 125"/>
              <a:gd name="T8" fmla="*/ 0 w 101"/>
              <a:gd name="T9" fmla="*/ 114 h 125"/>
              <a:gd name="T10" fmla="*/ 46 w 101"/>
              <a:gd name="T11" fmla="*/ 119 h 125"/>
              <a:gd name="T12" fmla="*/ 36 w 101"/>
              <a:gd name="T13" fmla="*/ 110 h 125"/>
              <a:gd name="T14" fmla="*/ 11 w 101"/>
              <a:gd name="T15" fmla="*/ 91 h 125"/>
              <a:gd name="T16" fmla="*/ 22 w 101"/>
              <a:gd name="T17" fmla="*/ 102 h 125"/>
              <a:gd name="T18" fmla="*/ 81 w 101"/>
              <a:gd name="T19" fmla="*/ 15 h 125"/>
              <a:gd name="T20" fmla="*/ 72 w 101"/>
              <a:gd name="T21" fmla="*/ 11 h 125"/>
              <a:gd name="T22" fmla="*/ 76 w 101"/>
              <a:gd name="T23" fmla="*/ 58 h 125"/>
              <a:gd name="T24" fmla="*/ 16 w 101"/>
              <a:gd name="T25" fmla="*/ 20 h 125"/>
              <a:gd name="T26" fmla="*/ 67 w 101"/>
              <a:gd name="T27" fmla="*/ 16 h 125"/>
              <a:gd name="T28" fmla="*/ 65 w 101"/>
              <a:gd name="T29" fmla="*/ 10 h 125"/>
              <a:gd name="T30" fmla="*/ 60 w 101"/>
              <a:gd name="T31" fmla="*/ 6 h 125"/>
              <a:gd name="T32" fmla="*/ 40 w 101"/>
              <a:gd name="T33" fmla="*/ 0 h 125"/>
              <a:gd name="T34" fmla="*/ 20 w 101"/>
              <a:gd name="T35" fmla="*/ 6 h 125"/>
              <a:gd name="T36" fmla="*/ 15 w 101"/>
              <a:gd name="T37" fmla="*/ 10 h 125"/>
              <a:gd name="T38" fmla="*/ 13 w 101"/>
              <a:gd name="T39" fmla="*/ 16 h 125"/>
              <a:gd name="T40" fmla="*/ 40 w 101"/>
              <a:gd name="T41" fmla="*/ 2 h 125"/>
              <a:gd name="T42" fmla="*/ 36 w 101"/>
              <a:gd name="T43" fmla="*/ 6 h 125"/>
              <a:gd name="T44" fmla="*/ 54 w 101"/>
              <a:gd name="T45" fmla="*/ 30 h 125"/>
              <a:gd name="T46" fmla="*/ 23 w 101"/>
              <a:gd name="T47" fmla="*/ 32 h 125"/>
              <a:gd name="T48" fmla="*/ 18 w 101"/>
              <a:gd name="T49" fmla="*/ 42 h 125"/>
              <a:gd name="T50" fmla="*/ 47 w 101"/>
              <a:gd name="T51" fmla="*/ 40 h 125"/>
              <a:gd name="T52" fmla="*/ 66 w 101"/>
              <a:gd name="T53" fmla="*/ 35 h 125"/>
              <a:gd name="T54" fmla="*/ 61 w 101"/>
              <a:gd name="T55" fmla="*/ 56 h 125"/>
              <a:gd name="T56" fmla="*/ 67 w 101"/>
              <a:gd name="T57" fmla="*/ 53 h 125"/>
              <a:gd name="T58" fmla="*/ 66 w 101"/>
              <a:gd name="T59" fmla="*/ 52 h 125"/>
              <a:gd name="T60" fmla="*/ 34 w 101"/>
              <a:gd name="T61" fmla="*/ 54 h 125"/>
              <a:gd name="T62" fmla="*/ 14 w 101"/>
              <a:gd name="T63" fmla="*/ 54 h 125"/>
              <a:gd name="T64" fmla="*/ 33 w 101"/>
              <a:gd name="T65" fmla="*/ 61 h 125"/>
              <a:gd name="T66" fmla="*/ 61 w 101"/>
              <a:gd name="T67" fmla="*/ 56 h 125"/>
              <a:gd name="T68" fmla="*/ 41 w 101"/>
              <a:gd name="T69" fmla="*/ 68 h 125"/>
              <a:gd name="T70" fmla="*/ 23 w 101"/>
              <a:gd name="T71" fmla="*/ 65 h 125"/>
              <a:gd name="T72" fmla="*/ 18 w 101"/>
              <a:gd name="T73" fmla="*/ 75 h 125"/>
              <a:gd name="T74" fmla="*/ 35 w 101"/>
              <a:gd name="T75" fmla="*/ 77 h 125"/>
              <a:gd name="T76" fmla="*/ 35 w 101"/>
              <a:gd name="T77" fmla="*/ 73 h 125"/>
              <a:gd name="T78" fmla="*/ 36 w 101"/>
              <a:gd name="T79" fmla="*/ 71 h 125"/>
              <a:gd name="T80" fmla="*/ 97 w 101"/>
              <a:gd name="T81" fmla="*/ 73 h 125"/>
              <a:gd name="T82" fmla="*/ 84 w 101"/>
              <a:gd name="T83" fmla="*/ 61 h 125"/>
              <a:gd name="T84" fmla="*/ 72 w 101"/>
              <a:gd name="T85" fmla="*/ 59 h 125"/>
              <a:gd name="T86" fmla="*/ 67 w 101"/>
              <a:gd name="T87" fmla="*/ 56 h 125"/>
              <a:gd name="T88" fmla="*/ 59 w 101"/>
              <a:gd name="T89" fmla="*/ 61 h 125"/>
              <a:gd name="T90" fmla="*/ 48 w 101"/>
              <a:gd name="T91" fmla="*/ 65 h 125"/>
              <a:gd name="T92" fmla="*/ 38 w 101"/>
              <a:gd name="T93" fmla="*/ 73 h 125"/>
              <a:gd name="T94" fmla="*/ 33 w 101"/>
              <a:gd name="T95" fmla="*/ 90 h 125"/>
              <a:gd name="T96" fmla="*/ 38 w 101"/>
              <a:gd name="T97" fmla="*/ 107 h 125"/>
              <a:gd name="T98" fmla="*/ 49 w 101"/>
              <a:gd name="T99" fmla="*/ 119 h 125"/>
              <a:gd name="T100" fmla="*/ 59 w 101"/>
              <a:gd name="T101" fmla="*/ 120 h 125"/>
              <a:gd name="T102" fmla="*/ 75 w 101"/>
              <a:gd name="T103" fmla="*/ 120 h 125"/>
              <a:gd name="T104" fmla="*/ 89 w 101"/>
              <a:gd name="T105" fmla="*/ 112 h 125"/>
              <a:gd name="T106" fmla="*/ 97 w 101"/>
              <a:gd name="T107" fmla="*/ 98 h 125"/>
              <a:gd name="T108" fmla="*/ 97 w 101"/>
              <a:gd name="T109" fmla="*/ 83 h 125"/>
              <a:gd name="T110" fmla="*/ 64 w 101"/>
              <a:gd name="T111" fmla="*/ 104 h 125"/>
              <a:gd name="T112" fmla="*/ 59 w 101"/>
              <a:gd name="T113" fmla="*/ 104 h 125"/>
              <a:gd name="T114" fmla="*/ 49 w 101"/>
              <a:gd name="T115" fmla="*/ 90 h 125"/>
              <a:gd name="T116" fmla="*/ 57 w 101"/>
              <a:gd name="T117" fmla="*/ 87 h 125"/>
              <a:gd name="T118" fmla="*/ 78 w 101"/>
              <a:gd name="T119" fmla="*/ 77 h 125"/>
              <a:gd name="T120" fmla="*/ 82 w 101"/>
              <a:gd name="T121" fmla="*/ 77 h 125"/>
              <a:gd name="T122" fmla="*/ 85 w 101"/>
              <a:gd name="T123" fmla="*/ 84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" h="125">
                <a:moveTo>
                  <a:pt x="36" y="110"/>
                </a:moveTo>
                <a:cubicBezTo>
                  <a:pt x="35" y="109"/>
                  <a:pt x="35" y="109"/>
                  <a:pt x="35" y="109"/>
                </a:cubicBezTo>
                <a:cubicBezTo>
                  <a:pt x="35" y="106"/>
                  <a:pt x="35" y="106"/>
                  <a:pt x="35" y="106"/>
                </a:cubicBezTo>
                <a:cubicBezTo>
                  <a:pt x="28" y="106"/>
                  <a:pt x="28" y="106"/>
                  <a:pt x="28" y="106"/>
                </a:cubicBezTo>
                <a:cubicBezTo>
                  <a:pt x="28" y="85"/>
                  <a:pt x="28" y="85"/>
                  <a:pt x="28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11"/>
                  <a:pt x="8" y="11"/>
                  <a:pt x="8" y="11"/>
                </a:cubicBezTo>
                <a:cubicBezTo>
                  <a:pt x="4" y="11"/>
                  <a:pt x="4" y="11"/>
                  <a:pt x="4" y="11"/>
                </a:cubicBezTo>
                <a:cubicBezTo>
                  <a:pt x="1" y="11"/>
                  <a:pt x="0" y="12"/>
                  <a:pt x="0" y="15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7"/>
                  <a:pt x="1" y="119"/>
                  <a:pt x="4" y="119"/>
                </a:cubicBezTo>
                <a:cubicBezTo>
                  <a:pt x="46" y="119"/>
                  <a:pt x="46" y="119"/>
                  <a:pt x="46" y="119"/>
                </a:cubicBezTo>
                <a:cubicBezTo>
                  <a:pt x="43" y="114"/>
                  <a:pt x="43" y="114"/>
                  <a:pt x="43" y="114"/>
                </a:cubicBezTo>
                <a:lnTo>
                  <a:pt x="36" y="110"/>
                </a:lnTo>
                <a:close/>
                <a:moveTo>
                  <a:pt x="22" y="102"/>
                </a:moveTo>
                <a:cubicBezTo>
                  <a:pt x="11" y="91"/>
                  <a:pt x="11" y="91"/>
                  <a:pt x="11" y="91"/>
                </a:cubicBezTo>
                <a:cubicBezTo>
                  <a:pt x="22" y="91"/>
                  <a:pt x="22" y="91"/>
                  <a:pt x="22" y="91"/>
                </a:cubicBezTo>
                <a:lnTo>
                  <a:pt x="22" y="102"/>
                </a:lnTo>
                <a:close/>
                <a:moveTo>
                  <a:pt x="81" y="58"/>
                </a:moveTo>
                <a:cubicBezTo>
                  <a:pt x="81" y="15"/>
                  <a:pt x="81" y="15"/>
                  <a:pt x="81" y="15"/>
                </a:cubicBezTo>
                <a:cubicBezTo>
                  <a:pt x="81" y="12"/>
                  <a:pt x="79" y="11"/>
                  <a:pt x="76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56"/>
                  <a:pt x="72" y="56"/>
                  <a:pt x="72" y="56"/>
                </a:cubicBezTo>
                <a:cubicBezTo>
                  <a:pt x="76" y="58"/>
                  <a:pt x="76" y="58"/>
                  <a:pt x="76" y="58"/>
                </a:cubicBezTo>
                <a:lnTo>
                  <a:pt x="81" y="58"/>
                </a:lnTo>
                <a:close/>
                <a:moveTo>
                  <a:pt x="16" y="20"/>
                </a:moveTo>
                <a:cubicBezTo>
                  <a:pt x="64" y="20"/>
                  <a:pt x="64" y="20"/>
                  <a:pt x="64" y="20"/>
                </a:cubicBezTo>
                <a:cubicBezTo>
                  <a:pt x="66" y="20"/>
                  <a:pt x="68" y="18"/>
                  <a:pt x="67" y="16"/>
                </a:cubicBezTo>
                <a:cubicBezTo>
                  <a:pt x="65" y="11"/>
                  <a:pt x="65" y="11"/>
                  <a:pt x="65" y="11"/>
                </a:cubicBezTo>
                <a:cubicBezTo>
                  <a:pt x="65" y="10"/>
                  <a:pt x="65" y="10"/>
                  <a:pt x="65" y="10"/>
                </a:cubicBezTo>
                <a:cubicBezTo>
                  <a:pt x="65" y="10"/>
                  <a:pt x="65" y="10"/>
                  <a:pt x="65" y="9"/>
                </a:cubicBezTo>
                <a:cubicBezTo>
                  <a:pt x="64" y="7"/>
                  <a:pt x="62" y="6"/>
                  <a:pt x="60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2"/>
                  <a:pt x="43" y="0"/>
                  <a:pt x="40" y="0"/>
                </a:cubicBezTo>
                <a:cubicBezTo>
                  <a:pt x="37" y="0"/>
                  <a:pt x="34" y="2"/>
                  <a:pt x="34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18" y="6"/>
                  <a:pt x="16" y="7"/>
                  <a:pt x="15" y="9"/>
                </a:cubicBezTo>
                <a:cubicBezTo>
                  <a:pt x="15" y="10"/>
                  <a:pt x="15" y="10"/>
                  <a:pt x="15" y="10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6"/>
                  <a:pt x="13" y="16"/>
                  <a:pt x="13" y="16"/>
                </a:cubicBezTo>
                <a:cubicBezTo>
                  <a:pt x="12" y="18"/>
                  <a:pt x="14" y="20"/>
                  <a:pt x="16" y="20"/>
                </a:cubicBezTo>
                <a:close/>
                <a:moveTo>
                  <a:pt x="40" y="2"/>
                </a:moveTo>
                <a:cubicBezTo>
                  <a:pt x="42" y="2"/>
                  <a:pt x="43" y="4"/>
                  <a:pt x="43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6" y="4"/>
                  <a:pt x="38" y="2"/>
                  <a:pt x="40" y="2"/>
                </a:cubicBezTo>
                <a:close/>
                <a:moveTo>
                  <a:pt x="54" y="30"/>
                </a:moveTo>
                <a:cubicBezTo>
                  <a:pt x="47" y="32"/>
                  <a:pt x="41" y="35"/>
                  <a:pt x="34" y="37"/>
                </a:cubicBezTo>
                <a:cubicBezTo>
                  <a:pt x="30" y="38"/>
                  <a:pt x="27" y="32"/>
                  <a:pt x="23" y="32"/>
                </a:cubicBezTo>
                <a:cubicBezTo>
                  <a:pt x="19" y="32"/>
                  <a:pt x="16" y="35"/>
                  <a:pt x="14" y="37"/>
                </a:cubicBezTo>
                <a:cubicBezTo>
                  <a:pt x="11" y="40"/>
                  <a:pt x="15" y="45"/>
                  <a:pt x="18" y="42"/>
                </a:cubicBezTo>
                <a:cubicBezTo>
                  <a:pt x="23" y="37"/>
                  <a:pt x="27" y="45"/>
                  <a:pt x="33" y="44"/>
                </a:cubicBezTo>
                <a:cubicBezTo>
                  <a:pt x="38" y="43"/>
                  <a:pt x="42" y="41"/>
                  <a:pt x="47" y="40"/>
                </a:cubicBezTo>
                <a:cubicBezTo>
                  <a:pt x="53" y="37"/>
                  <a:pt x="57" y="38"/>
                  <a:pt x="63" y="40"/>
                </a:cubicBezTo>
                <a:cubicBezTo>
                  <a:pt x="67" y="42"/>
                  <a:pt x="70" y="36"/>
                  <a:pt x="66" y="35"/>
                </a:cubicBezTo>
                <a:cubicBezTo>
                  <a:pt x="63" y="33"/>
                  <a:pt x="58" y="29"/>
                  <a:pt x="54" y="30"/>
                </a:cubicBezTo>
                <a:close/>
                <a:moveTo>
                  <a:pt x="61" y="56"/>
                </a:moveTo>
                <a:cubicBezTo>
                  <a:pt x="66" y="54"/>
                  <a:pt x="66" y="54"/>
                  <a:pt x="66" y="54"/>
                </a:cubicBezTo>
                <a:cubicBezTo>
                  <a:pt x="67" y="53"/>
                  <a:pt x="67" y="53"/>
                  <a:pt x="67" y="53"/>
                </a:cubicBezTo>
                <a:cubicBezTo>
                  <a:pt x="68" y="53"/>
                  <a:pt x="68" y="53"/>
                  <a:pt x="68" y="53"/>
                </a:cubicBezTo>
                <a:cubicBezTo>
                  <a:pt x="68" y="53"/>
                  <a:pt x="67" y="52"/>
                  <a:pt x="66" y="52"/>
                </a:cubicBezTo>
                <a:cubicBezTo>
                  <a:pt x="63" y="50"/>
                  <a:pt x="58" y="46"/>
                  <a:pt x="54" y="47"/>
                </a:cubicBezTo>
                <a:cubicBezTo>
                  <a:pt x="47" y="49"/>
                  <a:pt x="41" y="52"/>
                  <a:pt x="34" y="54"/>
                </a:cubicBezTo>
                <a:cubicBezTo>
                  <a:pt x="30" y="55"/>
                  <a:pt x="27" y="49"/>
                  <a:pt x="23" y="49"/>
                </a:cubicBezTo>
                <a:cubicBezTo>
                  <a:pt x="19" y="49"/>
                  <a:pt x="16" y="52"/>
                  <a:pt x="14" y="54"/>
                </a:cubicBezTo>
                <a:cubicBezTo>
                  <a:pt x="11" y="57"/>
                  <a:pt x="15" y="62"/>
                  <a:pt x="18" y="59"/>
                </a:cubicBezTo>
                <a:cubicBezTo>
                  <a:pt x="23" y="54"/>
                  <a:pt x="27" y="62"/>
                  <a:pt x="33" y="61"/>
                </a:cubicBezTo>
                <a:cubicBezTo>
                  <a:pt x="38" y="60"/>
                  <a:pt x="42" y="58"/>
                  <a:pt x="47" y="57"/>
                </a:cubicBezTo>
                <a:cubicBezTo>
                  <a:pt x="53" y="54"/>
                  <a:pt x="56" y="55"/>
                  <a:pt x="61" y="56"/>
                </a:cubicBezTo>
                <a:close/>
                <a:moveTo>
                  <a:pt x="36" y="71"/>
                </a:moveTo>
                <a:cubicBezTo>
                  <a:pt x="41" y="68"/>
                  <a:pt x="41" y="68"/>
                  <a:pt x="41" y="68"/>
                </a:cubicBezTo>
                <a:cubicBezTo>
                  <a:pt x="39" y="69"/>
                  <a:pt x="36" y="70"/>
                  <a:pt x="34" y="70"/>
                </a:cubicBezTo>
                <a:cubicBezTo>
                  <a:pt x="30" y="72"/>
                  <a:pt x="27" y="65"/>
                  <a:pt x="23" y="65"/>
                </a:cubicBezTo>
                <a:cubicBezTo>
                  <a:pt x="19" y="65"/>
                  <a:pt x="16" y="69"/>
                  <a:pt x="14" y="71"/>
                </a:cubicBezTo>
                <a:cubicBezTo>
                  <a:pt x="11" y="73"/>
                  <a:pt x="15" y="78"/>
                  <a:pt x="18" y="75"/>
                </a:cubicBezTo>
                <a:cubicBezTo>
                  <a:pt x="23" y="70"/>
                  <a:pt x="27" y="78"/>
                  <a:pt x="33" y="77"/>
                </a:cubicBezTo>
                <a:cubicBezTo>
                  <a:pt x="34" y="77"/>
                  <a:pt x="34" y="77"/>
                  <a:pt x="35" y="77"/>
                </a:cubicBezTo>
                <a:cubicBezTo>
                  <a:pt x="35" y="73"/>
                  <a:pt x="35" y="73"/>
                  <a:pt x="35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35" y="72"/>
                  <a:pt x="35" y="72"/>
                  <a:pt x="35" y="72"/>
                </a:cubicBezTo>
                <a:lnTo>
                  <a:pt x="36" y="71"/>
                </a:lnTo>
                <a:close/>
                <a:moveTo>
                  <a:pt x="97" y="83"/>
                </a:moveTo>
                <a:cubicBezTo>
                  <a:pt x="97" y="73"/>
                  <a:pt x="97" y="73"/>
                  <a:pt x="97" y="73"/>
                </a:cubicBezTo>
                <a:cubicBezTo>
                  <a:pt x="89" y="69"/>
                  <a:pt x="89" y="69"/>
                  <a:pt x="89" y="69"/>
                </a:cubicBezTo>
                <a:cubicBezTo>
                  <a:pt x="84" y="61"/>
                  <a:pt x="84" y="61"/>
                  <a:pt x="84" y="61"/>
                </a:cubicBezTo>
                <a:cubicBezTo>
                  <a:pt x="75" y="61"/>
                  <a:pt x="75" y="61"/>
                  <a:pt x="75" y="61"/>
                </a:cubicBezTo>
                <a:cubicBezTo>
                  <a:pt x="72" y="59"/>
                  <a:pt x="72" y="59"/>
                  <a:pt x="72" y="59"/>
                </a:cubicBezTo>
                <a:cubicBezTo>
                  <a:pt x="67" y="56"/>
                  <a:pt x="67" y="56"/>
                  <a:pt x="67" y="56"/>
                </a:cubicBezTo>
                <a:cubicBezTo>
                  <a:pt x="67" y="56"/>
                  <a:pt x="67" y="56"/>
                  <a:pt x="67" y="56"/>
                </a:cubicBezTo>
                <a:cubicBezTo>
                  <a:pt x="65" y="58"/>
                  <a:pt x="65" y="58"/>
                  <a:pt x="65" y="58"/>
                </a:cubicBezTo>
                <a:cubicBezTo>
                  <a:pt x="59" y="61"/>
                  <a:pt x="59" y="61"/>
                  <a:pt x="59" y="61"/>
                </a:cubicBezTo>
                <a:cubicBezTo>
                  <a:pt x="50" y="61"/>
                  <a:pt x="50" y="61"/>
                  <a:pt x="50" y="61"/>
                </a:cubicBezTo>
                <a:cubicBezTo>
                  <a:pt x="48" y="65"/>
                  <a:pt x="48" y="65"/>
                  <a:pt x="48" y="65"/>
                </a:cubicBezTo>
                <a:cubicBezTo>
                  <a:pt x="46" y="69"/>
                  <a:pt x="46" y="69"/>
                  <a:pt x="46" y="69"/>
                </a:cubicBezTo>
                <a:cubicBezTo>
                  <a:pt x="38" y="73"/>
                  <a:pt x="38" y="73"/>
                  <a:pt x="38" y="73"/>
                </a:cubicBezTo>
                <a:cubicBezTo>
                  <a:pt x="38" y="83"/>
                  <a:pt x="38" y="83"/>
                  <a:pt x="38" y="83"/>
                </a:cubicBezTo>
                <a:cubicBezTo>
                  <a:pt x="33" y="90"/>
                  <a:pt x="33" y="90"/>
                  <a:pt x="33" y="90"/>
                </a:cubicBezTo>
                <a:cubicBezTo>
                  <a:pt x="38" y="98"/>
                  <a:pt x="38" y="98"/>
                  <a:pt x="38" y="98"/>
                </a:cubicBezTo>
                <a:cubicBezTo>
                  <a:pt x="38" y="107"/>
                  <a:pt x="38" y="107"/>
                  <a:pt x="38" y="107"/>
                </a:cubicBezTo>
                <a:cubicBezTo>
                  <a:pt x="46" y="112"/>
                  <a:pt x="46" y="112"/>
                  <a:pt x="46" y="112"/>
                </a:cubicBezTo>
                <a:cubicBezTo>
                  <a:pt x="49" y="119"/>
                  <a:pt x="49" y="119"/>
                  <a:pt x="49" y="119"/>
                </a:cubicBezTo>
                <a:cubicBezTo>
                  <a:pt x="50" y="120"/>
                  <a:pt x="50" y="120"/>
                  <a:pt x="50" y="120"/>
                </a:cubicBezTo>
                <a:cubicBezTo>
                  <a:pt x="59" y="120"/>
                  <a:pt x="59" y="120"/>
                  <a:pt x="59" y="120"/>
                </a:cubicBezTo>
                <a:cubicBezTo>
                  <a:pt x="67" y="125"/>
                  <a:pt x="67" y="125"/>
                  <a:pt x="67" y="125"/>
                </a:cubicBezTo>
                <a:cubicBezTo>
                  <a:pt x="75" y="120"/>
                  <a:pt x="75" y="120"/>
                  <a:pt x="75" y="120"/>
                </a:cubicBezTo>
                <a:cubicBezTo>
                  <a:pt x="84" y="120"/>
                  <a:pt x="84" y="120"/>
                  <a:pt x="84" y="120"/>
                </a:cubicBezTo>
                <a:cubicBezTo>
                  <a:pt x="89" y="112"/>
                  <a:pt x="89" y="112"/>
                  <a:pt x="89" y="112"/>
                </a:cubicBezTo>
                <a:cubicBezTo>
                  <a:pt x="97" y="107"/>
                  <a:pt x="97" y="107"/>
                  <a:pt x="97" y="107"/>
                </a:cubicBezTo>
                <a:cubicBezTo>
                  <a:pt x="97" y="98"/>
                  <a:pt x="97" y="98"/>
                  <a:pt x="97" y="98"/>
                </a:cubicBezTo>
                <a:cubicBezTo>
                  <a:pt x="101" y="90"/>
                  <a:pt x="101" y="90"/>
                  <a:pt x="101" y="90"/>
                </a:cubicBezTo>
                <a:lnTo>
                  <a:pt x="97" y="83"/>
                </a:lnTo>
                <a:close/>
                <a:moveTo>
                  <a:pt x="85" y="84"/>
                </a:moveTo>
                <a:cubicBezTo>
                  <a:pt x="64" y="104"/>
                  <a:pt x="64" y="104"/>
                  <a:pt x="64" y="104"/>
                </a:cubicBezTo>
                <a:cubicBezTo>
                  <a:pt x="63" y="105"/>
                  <a:pt x="63" y="105"/>
                  <a:pt x="62" y="105"/>
                </a:cubicBezTo>
                <a:cubicBezTo>
                  <a:pt x="61" y="105"/>
                  <a:pt x="60" y="105"/>
                  <a:pt x="59" y="104"/>
                </a:cubicBezTo>
                <a:cubicBezTo>
                  <a:pt x="49" y="94"/>
                  <a:pt x="49" y="94"/>
                  <a:pt x="49" y="94"/>
                </a:cubicBezTo>
                <a:cubicBezTo>
                  <a:pt x="48" y="93"/>
                  <a:pt x="48" y="91"/>
                  <a:pt x="49" y="90"/>
                </a:cubicBezTo>
                <a:cubicBezTo>
                  <a:pt x="52" y="87"/>
                  <a:pt x="52" y="87"/>
                  <a:pt x="52" y="87"/>
                </a:cubicBezTo>
                <a:cubicBezTo>
                  <a:pt x="53" y="86"/>
                  <a:pt x="55" y="86"/>
                  <a:pt x="57" y="87"/>
                </a:cubicBezTo>
                <a:cubicBezTo>
                  <a:pt x="62" y="92"/>
                  <a:pt x="62" y="92"/>
                  <a:pt x="62" y="92"/>
                </a:cubicBezTo>
                <a:cubicBezTo>
                  <a:pt x="78" y="77"/>
                  <a:pt x="78" y="77"/>
                  <a:pt x="78" y="77"/>
                </a:cubicBezTo>
                <a:cubicBezTo>
                  <a:pt x="78" y="76"/>
                  <a:pt x="80" y="75"/>
                  <a:pt x="81" y="76"/>
                </a:cubicBezTo>
                <a:cubicBezTo>
                  <a:pt x="81" y="76"/>
                  <a:pt x="82" y="76"/>
                  <a:pt x="82" y="77"/>
                </a:cubicBezTo>
                <a:cubicBezTo>
                  <a:pt x="85" y="79"/>
                  <a:pt x="85" y="79"/>
                  <a:pt x="85" y="79"/>
                </a:cubicBezTo>
                <a:cubicBezTo>
                  <a:pt x="86" y="80"/>
                  <a:pt x="86" y="82"/>
                  <a:pt x="8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lang="en-US" sz="4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13563876" y="1789165"/>
            <a:ext cx="1642842" cy="164284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>
              <a:defRPr/>
            </a:pPr>
            <a:endParaRPr lang="en-US" sz="4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4" name="Freeform 9"/>
          <p:cNvSpPr>
            <a:spLocks noEditPoints="1"/>
          </p:cNvSpPr>
          <p:nvPr/>
        </p:nvSpPr>
        <p:spPr bwMode="auto">
          <a:xfrm>
            <a:off x="14077126" y="2251688"/>
            <a:ext cx="616341" cy="717797"/>
          </a:xfrm>
          <a:custGeom>
            <a:avLst/>
            <a:gdLst>
              <a:gd name="T0" fmla="*/ 179 w 243"/>
              <a:gd name="T1" fmla="*/ 0 h 283"/>
              <a:gd name="T2" fmla="*/ 0 w 243"/>
              <a:gd name="T3" fmla="*/ 0 h 283"/>
              <a:gd name="T4" fmla="*/ 0 w 243"/>
              <a:gd name="T5" fmla="*/ 283 h 283"/>
              <a:gd name="T6" fmla="*/ 243 w 243"/>
              <a:gd name="T7" fmla="*/ 283 h 283"/>
              <a:gd name="T8" fmla="*/ 243 w 243"/>
              <a:gd name="T9" fmla="*/ 66 h 283"/>
              <a:gd name="T10" fmla="*/ 179 w 243"/>
              <a:gd name="T11" fmla="*/ 0 h 283"/>
              <a:gd name="T12" fmla="*/ 185 w 243"/>
              <a:gd name="T13" fmla="*/ 34 h 283"/>
              <a:gd name="T14" fmla="*/ 209 w 243"/>
              <a:gd name="T15" fmla="*/ 61 h 283"/>
              <a:gd name="T16" fmla="*/ 185 w 243"/>
              <a:gd name="T17" fmla="*/ 61 h 283"/>
              <a:gd name="T18" fmla="*/ 185 w 243"/>
              <a:gd name="T19" fmla="*/ 34 h 283"/>
              <a:gd name="T20" fmla="*/ 225 w 243"/>
              <a:gd name="T21" fmla="*/ 262 h 283"/>
              <a:gd name="T22" fmla="*/ 22 w 243"/>
              <a:gd name="T23" fmla="*/ 262 h 283"/>
              <a:gd name="T24" fmla="*/ 22 w 243"/>
              <a:gd name="T25" fmla="*/ 21 h 283"/>
              <a:gd name="T26" fmla="*/ 163 w 243"/>
              <a:gd name="T27" fmla="*/ 21 h 283"/>
              <a:gd name="T28" fmla="*/ 163 w 243"/>
              <a:gd name="T29" fmla="*/ 80 h 283"/>
              <a:gd name="T30" fmla="*/ 225 w 243"/>
              <a:gd name="T31" fmla="*/ 80 h 283"/>
              <a:gd name="T32" fmla="*/ 225 w 243"/>
              <a:gd name="T33" fmla="*/ 262 h 283"/>
              <a:gd name="T34" fmla="*/ 110 w 243"/>
              <a:gd name="T35" fmla="*/ 131 h 283"/>
              <a:gd name="T36" fmla="*/ 206 w 243"/>
              <a:gd name="T37" fmla="*/ 131 h 283"/>
              <a:gd name="T38" fmla="*/ 206 w 243"/>
              <a:gd name="T39" fmla="*/ 109 h 283"/>
              <a:gd name="T40" fmla="*/ 110 w 243"/>
              <a:gd name="T41" fmla="*/ 109 h 283"/>
              <a:gd name="T42" fmla="*/ 110 w 243"/>
              <a:gd name="T43" fmla="*/ 131 h 283"/>
              <a:gd name="T44" fmla="*/ 56 w 243"/>
              <a:gd name="T45" fmla="*/ 160 h 283"/>
              <a:gd name="T46" fmla="*/ 48 w 243"/>
              <a:gd name="T47" fmla="*/ 152 h 283"/>
              <a:gd name="T48" fmla="*/ 32 w 243"/>
              <a:gd name="T49" fmla="*/ 168 h 283"/>
              <a:gd name="T50" fmla="*/ 56 w 243"/>
              <a:gd name="T51" fmla="*/ 190 h 283"/>
              <a:gd name="T52" fmla="*/ 94 w 243"/>
              <a:gd name="T53" fmla="*/ 152 h 283"/>
              <a:gd name="T54" fmla="*/ 78 w 243"/>
              <a:gd name="T55" fmla="*/ 139 h 283"/>
              <a:gd name="T56" fmla="*/ 56 w 243"/>
              <a:gd name="T57" fmla="*/ 160 h 283"/>
              <a:gd name="T58" fmla="*/ 56 w 243"/>
              <a:gd name="T59" fmla="*/ 211 h 283"/>
              <a:gd name="T60" fmla="*/ 48 w 243"/>
              <a:gd name="T61" fmla="*/ 203 h 283"/>
              <a:gd name="T62" fmla="*/ 32 w 243"/>
              <a:gd name="T63" fmla="*/ 219 h 283"/>
              <a:gd name="T64" fmla="*/ 56 w 243"/>
              <a:gd name="T65" fmla="*/ 240 h 283"/>
              <a:gd name="T66" fmla="*/ 94 w 243"/>
              <a:gd name="T67" fmla="*/ 203 h 283"/>
              <a:gd name="T68" fmla="*/ 78 w 243"/>
              <a:gd name="T69" fmla="*/ 190 h 283"/>
              <a:gd name="T70" fmla="*/ 56 w 243"/>
              <a:gd name="T71" fmla="*/ 211 h 283"/>
              <a:gd name="T72" fmla="*/ 56 w 243"/>
              <a:gd name="T73" fmla="*/ 109 h 283"/>
              <a:gd name="T74" fmla="*/ 48 w 243"/>
              <a:gd name="T75" fmla="*/ 101 h 283"/>
              <a:gd name="T76" fmla="*/ 32 w 243"/>
              <a:gd name="T77" fmla="*/ 117 h 283"/>
              <a:gd name="T78" fmla="*/ 56 w 243"/>
              <a:gd name="T79" fmla="*/ 139 h 283"/>
              <a:gd name="T80" fmla="*/ 94 w 243"/>
              <a:gd name="T81" fmla="*/ 101 h 283"/>
              <a:gd name="T82" fmla="*/ 78 w 243"/>
              <a:gd name="T83" fmla="*/ 88 h 283"/>
              <a:gd name="T84" fmla="*/ 56 w 243"/>
              <a:gd name="T85" fmla="*/ 109 h 283"/>
              <a:gd name="T86" fmla="*/ 110 w 243"/>
              <a:gd name="T87" fmla="*/ 182 h 283"/>
              <a:gd name="T88" fmla="*/ 206 w 243"/>
              <a:gd name="T89" fmla="*/ 182 h 283"/>
              <a:gd name="T90" fmla="*/ 206 w 243"/>
              <a:gd name="T91" fmla="*/ 160 h 283"/>
              <a:gd name="T92" fmla="*/ 110 w 243"/>
              <a:gd name="T93" fmla="*/ 160 h 283"/>
              <a:gd name="T94" fmla="*/ 110 w 243"/>
              <a:gd name="T95" fmla="*/ 182 h 283"/>
              <a:gd name="T96" fmla="*/ 110 w 243"/>
              <a:gd name="T97" fmla="*/ 232 h 283"/>
              <a:gd name="T98" fmla="*/ 206 w 243"/>
              <a:gd name="T99" fmla="*/ 232 h 283"/>
              <a:gd name="T100" fmla="*/ 206 w 243"/>
              <a:gd name="T101" fmla="*/ 211 h 283"/>
              <a:gd name="T102" fmla="*/ 110 w 243"/>
              <a:gd name="T103" fmla="*/ 211 h 283"/>
              <a:gd name="T104" fmla="*/ 110 w 243"/>
              <a:gd name="T105" fmla="*/ 232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43" h="283">
                <a:moveTo>
                  <a:pt x="179" y="0"/>
                </a:moveTo>
                <a:lnTo>
                  <a:pt x="0" y="0"/>
                </a:lnTo>
                <a:lnTo>
                  <a:pt x="0" y="283"/>
                </a:lnTo>
                <a:lnTo>
                  <a:pt x="243" y="283"/>
                </a:lnTo>
                <a:lnTo>
                  <a:pt x="243" y="66"/>
                </a:lnTo>
                <a:lnTo>
                  <a:pt x="179" y="0"/>
                </a:lnTo>
                <a:close/>
                <a:moveTo>
                  <a:pt x="185" y="34"/>
                </a:moveTo>
                <a:lnTo>
                  <a:pt x="209" y="61"/>
                </a:lnTo>
                <a:lnTo>
                  <a:pt x="185" y="61"/>
                </a:lnTo>
                <a:lnTo>
                  <a:pt x="185" y="34"/>
                </a:lnTo>
                <a:close/>
                <a:moveTo>
                  <a:pt x="225" y="262"/>
                </a:moveTo>
                <a:lnTo>
                  <a:pt x="22" y="262"/>
                </a:lnTo>
                <a:lnTo>
                  <a:pt x="22" y="21"/>
                </a:lnTo>
                <a:lnTo>
                  <a:pt x="163" y="21"/>
                </a:lnTo>
                <a:lnTo>
                  <a:pt x="163" y="80"/>
                </a:lnTo>
                <a:lnTo>
                  <a:pt x="225" y="80"/>
                </a:lnTo>
                <a:lnTo>
                  <a:pt x="225" y="262"/>
                </a:lnTo>
                <a:close/>
                <a:moveTo>
                  <a:pt x="110" y="131"/>
                </a:moveTo>
                <a:lnTo>
                  <a:pt x="206" y="131"/>
                </a:lnTo>
                <a:lnTo>
                  <a:pt x="206" y="109"/>
                </a:lnTo>
                <a:lnTo>
                  <a:pt x="110" y="109"/>
                </a:lnTo>
                <a:lnTo>
                  <a:pt x="110" y="131"/>
                </a:lnTo>
                <a:close/>
                <a:moveTo>
                  <a:pt x="56" y="160"/>
                </a:moveTo>
                <a:lnTo>
                  <a:pt x="48" y="152"/>
                </a:lnTo>
                <a:lnTo>
                  <a:pt x="32" y="168"/>
                </a:lnTo>
                <a:lnTo>
                  <a:pt x="56" y="190"/>
                </a:lnTo>
                <a:lnTo>
                  <a:pt x="94" y="152"/>
                </a:lnTo>
                <a:lnTo>
                  <a:pt x="78" y="139"/>
                </a:lnTo>
                <a:lnTo>
                  <a:pt x="56" y="160"/>
                </a:lnTo>
                <a:close/>
                <a:moveTo>
                  <a:pt x="56" y="211"/>
                </a:moveTo>
                <a:lnTo>
                  <a:pt x="48" y="203"/>
                </a:lnTo>
                <a:lnTo>
                  <a:pt x="32" y="219"/>
                </a:lnTo>
                <a:lnTo>
                  <a:pt x="56" y="240"/>
                </a:lnTo>
                <a:lnTo>
                  <a:pt x="94" y="203"/>
                </a:lnTo>
                <a:lnTo>
                  <a:pt x="78" y="190"/>
                </a:lnTo>
                <a:lnTo>
                  <a:pt x="56" y="211"/>
                </a:lnTo>
                <a:close/>
                <a:moveTo>
                  <a:pt x="56" y="109"/>
                </a:moveTo>
                <a:lnTo>
                  <a:pt x="48" y="101"/>
                </a:lnTo>
                <a:lnTo>
                  <a:pt x="32" y="117"/>
                </a:lnTo>
                <a:lnTo>
                  <a:pt x="56" y="139"/>
                </a:lnTo>
                <a:lnTo>
                  <a:pt x="94" y="101"/>
                </a:lnTo>
                <a:lnTo>
                  <a:pt x="78" y="88"/>
                </a:lnTo>
                <a:lnTo>
                  <a:pt x="56" y="109"/>
                </a:lnTo>
                <a:close/>
                <a:moveTo>
                  <a:pt x="110" y="182"/>
                </a:moveTo>
                <a:lnTo>
                  <a:pt x="206" y="182"/>
                </a:lnTo>
                <a:lnTo>
                  <a:pt x="206" y="160"/>
                </a:lnTo>
                <a:lnTo>
                  <a:pt x="110" y="160"/>
                </a:lnTo>
                <a:lnTo>
                  <a:pt x="110" y="182"/>
                </a:lnTo>
                <a:close/>
                <a:moveTo>
                  <a:pt x="110" y="232"/>
                </a:moveTo>
                <a:lnTo>
                  <a:pt x="206" y="232"/>
                </a:lnTo>
                <a:lnTo>
                  <a:pt x="206" y="211"/>
                </a:lnTo>
                <a:lnTo>
                  <a:pt x="110" y="211"/>
                </a:lnTo>
                <a:lnTo>
                  <a:pt x="110" y="2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lang="en-US" sz="4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13563876" y="5581927"/>
            <a:ext cx="1642842" cy="164284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>
              <a:defRPr/>
            </a:pPr>
            <a:endParaRPr lang="en-US" sz="4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13563876" y="7478307"/>
            <a:ext cx="1642842" cy="164284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>
              <a:defRPr/>
            </a:pPr>
            <a:endParaRPr lang="en-US" sz="4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6" name="Oval 215"/>
          <p:cNvSpPr/>
          <p:nvPr/>
        </p:nvSpPr>
        <p:spPr>
          <a:xfrm>
            <a:off x="13563876" y="9374691"/>
            <a:ext cx="1642842" cy="1642842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>
              <a:defRPr/>
            </a:pPr>
            <a:endParaRPr lang="en-US" sz="4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1" name="Freeform 6"/>
          <p:cNvSpPr>
            <a:spLocks noEditPoints="1"/>
          </p:cNvSpPr>
          <p:nvPr/>
        </p:nvSpPr>
        <p:spPr bwMode="auto">
          <a:xfrm>
            <a:off x="14054794" y="6071729"/>
            <a:ext cx="661006" cy="663243"/>
          </a:xfrm>
          <a:custGeom>
            <a:avLst/>
            <a:gdLst>
              <a:gd name="T0" fmla="*/ 106 w 111"/>
              <a:gd name="T1" fmla="*/ 34 h 111"/>
              <a:gd name="T2" fmla="*/ 101 w 111"/>
              <a:gd name="T3" fmla="*/ 39 h 111"/>
              <a:gd name="T4" fmla="*/ 72 w 111"/>
              <a:gd name="T5" fmla="*/ 10 h 111"/>
              <a:gd name="T6" fmla="*/ 77 w 111"/>
              <a:gd name="T7" fmla="*/ 5 h 111"/>
              <a:gd name="T8" fmla="*/ 96 w 111"/>
              <a:gd name="T9" fmla="*/ 5 h 111"/>
              <a:gd name="T10" fmla="*/ 106 w 111"/>
              <a:gd name="T11" fmla="*/ 15 h 111"/>
              <a:gd name="T12" fmla="*/ 106 w 111"/>
              <a:gd name="T13" fmla="*/ 34 h 111"/>
              <a:gd name="T14" fmla="*/ 38 w 111"/>
              <a:gd name="T15" fmla="*/ 92 h 111"/>
              <a:gd name="T16" fmla="*/ 38 w 111"/>
              <a:gd name="T17" fmla="*/ 97 h 111"/>
              <a:gd name="T18" fmla="*/ 43 w 111"/>
              <a:gd name="T19" fmla="*/ 97 h 111"/>
              <a:gd name="T20" fmla="*/ 96 w 111"/>
              <a:gd name="T21" fmla="*/ 44 h 111"/>
              <a:gd name="T22" fmla="*/ 91 w 111"/>
              <a:gd name="T23" fmla="*/ 39 h 111"/>
              <a:gd name="T24" fmla="*/ 38 w 111"/>
              <a:gd name="T25" fmla="*/ 92 h 111"/>
              <a:gd name="T26" fmla="*/ 14 w 111"/>
              <a:gd name="T27" fmla="*/ 68 h 111"/>
              <a:gd name="T28" fmla="*/ 14 w 111"/>
              <a:gd name="T29" fmla="*/ 73 h 111"/>
              <a:gd name="T30" fmla="*/ 19 w 111"/>
              <a:gd name="T31" fmla="*/ 73 h 111"/>
              <a:gd name="T32" fmla="*/ 72 w 111"/>
              <a:gd name="T33" fmla="*/ 20 h 111"/>
              <a:gd name="T34" fmla="*/ 67 w 111"/>
              <a:gd name="T35" fmla="*/ 15 h 111"/>
              <a:gd name="T36" fmla="*/ 14 w 111"/>
              <a:gd name="T37" fmla="*/ 68 h 111"/>
              <a:gd name="T38" fmla="*/ 77 w 111"/>
              <a:gd name="T39" fmla="*/ 24 h 111"/>
              <a:gd name="T40" fmla="*/ 23 w 111"/>
              <a:gd name="T41" fmla="*/ 78 h 111"/>
              <a:gd name="T42" fmla="*/ 23 w 111"/>
              <a:gd name="T43" fmla="*/ 87 h 111"/>
              <a:gd name="T44" fmla="*/ 33 w 111"/>
              <a:gd name="T45" fmla="*/ 87 h 111"/>
              <a:gd name="T46" fmla="*/ 86 w 111"/>
              <a:gd name="T47" fmla="*/ 34 h 111"/>
              <a:gd name="T48" fmla="*/ 77 w 111"/>
              <a:gd name="T49" fmla="*/ 24 h 111"/>
              <a:gd name="T50" fmla="*/ 33 w 111"/>
              <a:gd name="T51" fmla="*/ 102 h 111"/>
              <a:gd name="T52" fmla="*/ 30 w 111"/>
              <a:gd name="T53" fmla="*/ 96 h 111"/>
              <a:gd name="T54" fmla="*/ 28 w 111"/>
              <a:gd name="T55" fmla="*/ 96 h 111"/>
              <a:gd name="T56" fmla="*/ 19 w 111"/>
              <a:gd name="T57" fmla="*/ 92 h 111"/>
              <a:gd name="T58" fmla="*/ 15 w 111"/>
              <a:gd name="T59" fmla="*/ 83 h 111"/>
              <a:gd name="T60" fmla="*/ 15 w 111"/>
              <a:gd name="T61" fmla="*/ 81 h 111"/>
              <a:gd name="T62" fmla="*/ 9 w 111"/>
              <a:gd name="T63" fmla="*/ 78 h 111"/>
              <a:gd name="T64" fmla="*/ 9 w 111"/>
              <a:gd name="T65" fmla="*/ 77 h 111"/>
              <a:gd name="T66" fmla="*/ 0 w 111"/>
              <a:gd name="T67" fmla="*/ 111 h 111"/>
              <a:gd name="T68" fmla="*/ 34 w 111"/>
              <a:gd name="T69" fmla="*/ 102 h 111"/>
              <a:gd name="T70" fmla="*/ 33 w 111"/>
              <a:gd name="T71" fmla="*/ 102 h 111"/>
              <a:gd name="T72" fmla="*/ 33 w 111"/>
              <a:gd name="T73" fmla="*/ 102 h 111"/>
              <a:gd name="T74" fmla="*/ 33 w 111"/>
              <a:gd name="T75" fmla="*/ 102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1" h="111">
                <a:moveTo>
                  <a:pt x="106" y="34"/>
                </a:moveTo>
                <a:cubicBezTo>
                  <a:pt x="101" y="39"/>
                  <a:pt x="101" y="39"/>
                  <a:pt x="101" y="39"/>
                </a:cubicBezTo>
                <a:cubicBezTo>
                  <a:pt x="72" y="10"/>
                  <a:pt x="72" y="10"/>
                  <a:pt x="72" y="10"/>
                </a:cubicBezTo>
                <a:cubicBezTo>
                  <a:pt x="77" y="5"/>
                  <a:pt x="77" y="5"/>
                  <a:pt x="77" y="5"/>
                </a:cubicBezTo>
                <a:cubicBezTo>
                  <a:pt x="82" y="0"/>
                  <a:pt x="91" y="0"/>
                  <a:pt x="96" y="5"/>
                </a:cubicBezTo>
                <a:cubicBezTo>
                  <a:pt x="106" y="15"/>
                  <a:pt x="106" y="15"/>
                  <a:pt x="106" y="15"/>
                </a:cubicBezTo>
                <a:cubicBezTo>
                  <a:pt x="111" y="20"/>
                  <a:pt x="111" y="29"/>
                  <a:pt x="106" y="34"/>
                </a:cubicBezTo>
                <a:close/>
                <a:moveTo>
                  <a:pt x="38" y="92"/>
                </a:moveTo>
                <a:cubicBezTo>
                  <a:pt x="37" y="94"/>
                  <a:pt x="37" y="96"/>
                  <a:pt x="38" y="97"/>
                </a:cubicBezTo>
                <a:cubicBezTo>
                  <a:pt x="39" y="99"/>
                  <a:pt x="41" y="99"/>
                  <a:pt x="43" y="97"/>
                </a:cubicBezTo>
                <a:cubicBezTo>
                  <a:pt x="96" y="44"/>
                  <a:pt x="96" y="44"/>
                  <a:pt x="96" y="44"/>
                </a:cubicBezTo>
                <a:cubicBezTo>
                  <a:pt x="91" y="39"/>
                  <a:pt x="91" y="39"/>
                  <a:pt x="91" y="39"/>
                </a:cubicBezTo>
                <a:lnTo>
                  <a:pt x="38" y="92"/>
                </a:lnTo>
                <a:close/>
                <a:moveTo>
                  <a:pt x="14" y="68"/>
                </a:moveTo>
                <a:cubicBezTo>
                  <a:pt x="12" y="69"/>
                  <a:pt x="12" y="72"/>
                  <a:pt x="14" y="73"/>
                </a:cubicBezTo>
                <a:cubicBezTo>
                  <a:pt x="15" y="74"/>
                  <a:pt x="17" y="74"/>
                  <a:pt x="19" y="73"/>
                </a:cubicBezTo>
                <a:cubicBezTo>
                  <a:pt x="72" y="20"/>
                  <a:pt x="72" y="20"/>
                  <a:pt x="72" y="20"/>
                </a:cubicBezTo>
                <a:cubicBezTo>
                  <a:pt x="67" y="15"/>
                  <a:pt x="67" y="15"/>
                  <a:pt x="67" y="15"/>
                </a:cubicBezTo>
                <a:lnTo>
                  <a:pt x="14" y="68"/>
                </a:lnTo>
                <a:close/>
                <a:moveTo>
                  <a:pt x="77" y="24"/>
                </a:moveTo>
                <a:cubicBezTo>
                  <a:pt x="23" y="78"/>
                  <a:pt x="23" y="78"/>
                  <a:pt x="23" y="78"/>
                </a:cubicBezTo>
                <a:cubicBezTo>
                  <a:pt x="21" y="80"/>
                  <a:pt x="21" y="85"/>
                  <a:pt x="23" y="87"/>
                </a:cubicBezTo>
                <a:cubicBezTo>
                  <a:pt x="26" y="90"/>
                  <a:pt x="30" y="90"/>
                  <a:pt x="33" y="87"/>
                </a:cubicBezTo>
                <a:cubicBezTo>
                  <a:pt x="86" y="34"/>
                  <a:pt x="86" y="34"/>
                  <a:pt x="86" y="34"/>
                </a:cubicBezTo>
                <a:lnTo>
                  <a:pt x="77" y="24"/>
                </a:lnTo>
                <a:close/>
                <a:moveTo>
                  <a:pt x="33" y="102"/>
                </a:moveTo>
                <a:cubicBezTo>
                  <a:pt x="31" y="100"/>
                  <a:pt x="31" y="98"/>
                  <a:pt x="30" y="96"/>
                </a:cubicBezTo>
                <a:cubicBezTo>
                  <a:pt x="30" y="96"/>
                  <a:pt x="29" y="96"/>
                  <a:pt x="28" y="96"/>
                </a:cubicBezTo>
                <a:cubicBezTo>
                  <a:pt x="25" y="96"/>
                  <a:pt x="21" y="95"/>
                  <a:pt x="19" y="92"/>
                </a:cubicBezTo>
                <a:cubicBezTo>
                  <a:pt x="16" y="90"/>
                  <a:pt x="15" y="86"/>
                  <a:pt x="15" y="83"/>
                </a:cubicBezTo>
                <a:cubicBezTo>
                  <a:pt x="15" y="82"/>
                  <a:pt x="15" y="81"/>
                  <a:pt x="15" y="81"/>
                </a:cubicBezTo>
                <a:cubicBezTo>
                  <a:pt x="13" y="80"/>
                  <a:pt x="10" y="79"/>
                  <a:pt x="9" y="78"/>
                </a:cubicBezTo>
                <a:cubicBezTo>
                  <a:pt x="9" y="78"/>
                  <a:pt x="9" y="77"/>
                  <a:pt x="9" y="77"/>
                </a:cubicBezTo>
                <a:cubicBezTo>
                  <a:pt x="0" y="111"/>
                  <a:pt x="0" y="111"/>
                  <a:pt x="0" y="111"/>
                </a:cubicBezTo>
                <a:cubicBezTo>
                  <a:pt x="34" y="102"/>
                  <a:pt x="34" y="102"/>
                  <a:pt x="34" y="102"/>
                </a:cubicBezTo>
                <a:cubicBezTo>
                  <a:pt x="33" y="102"/>
                  <a:pt x="33" y="102"/>
                  <a:pt x="33" y="102"/>
                </a:cubicBezTo>
                <a:close/>
                <a:moveTo>
                  <a:pt x="33" y="102"/>
                </a:moveTo>
                <a:cubicBezTo>
                  <a:pt x="33" y="102"/>
                  <a:pt x="33" y="102"/>
                  <a:pt x="33" y="10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lang="en-US" sz="4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2" name="Freeform 7"/>
          <p:cNvSpPr>
            <a:spLocks noEditPoints="1"/>
          </p:cNvSpPr>
          <p:nvPr/>
        </p:nvSpPr>
        <p:spPr bwMode="auto">
          <a:xfrm>
            <a:off x="14054794" y="7952918"/>
            <a:ext cx="661006" cy="693621"/>
          </a:xfrm>
          <a:custGeom>
            <a:avLst/>
            <a:gdLst>
              <a:gd name="T0" fmla="*/ 1 w 114"/>
              <a:gd name="T1" fmla="*/ 80 h 119"/>
              <a:gd name="T2" fmla="*/ 101 w 114"/>
              <a:gd name="T3" fmla="*/ 25 h 119"/>
              <a:gd name="T4" fmla="*/ 114 w 114"/>
              <a:gd name="T5" fmla="*/ 25 h 119"/>
              <a:gd name="T6" fmla="*/ 85 w 114"/>
              <a:gd name="T7" fmla="*/ 0 h 119"/>
              <a:gd name="T8" fmla="*/ 56 w 114"/>
              <a:gd name="T9" fmla="*/ 25 h 119"/>
              <a:gd name="T10" fmla="*/ 72 w 114"/>
              <a:gd name="T11" fmla="*/ 25 h 119"/>
              <a:gd name="T12" fmla="*/ 2 w 114"/>
              <a:gd name="T13" fmla="*/ 78 h 119"/>
              <a:gd name="T14" fmla="*/ 1 w 114"/>
              <a:gd name="T15" fmla="*/ 80 h 119"/>
              <a:gd name="T16" fmla="*/ 67 w 114"/>
              <a:gd name="T17" fmla="*/ 119 h 119"/>
              <a:gd name="T18" fmla="*/ 82 w 114"/>
              <a:gd name="T19" fmla="*/ 119 h 119"/>
              <a:gd name="T20" fmla="*/ 82 w 114"/>
              <a:gd name="T21" fmla="*/ 67 h 119"/>
              <a:gd name="T22" fmla="*/ 67 w 114"/>
              <a:gd name="T23" fmla="*/ 78 h 119"/>
              <a:gd name="T24" fmla="*/ 67 w 114"/>
              <a:gd name="T25" fmla="*/ 119 h 119"/>
              <a:gd name="T26" fmla="*/ 45 w 114"/>
              <a:gd name="T27" fmla="*/ 119 h 119"/>
              <a:gd name="T28" fmla="*/ 60 w 114"/>
              <a:gd name="T29" fmla="*/ 119 h 119"/>
              <a:gd name="T30" fmla="*/ 60 w 114"/>
              <a:gd name="T31" fmla="*/ 82 h 119"/>
              <a:gd name="T32" fmla="*/ 45 w 114"/>
              <a:gd name="T33" fmla="*/ 86 h 119"/>
              <a:gd name="T34" fmla="*/ 45 w 114"/>
              <a:gd name="T35" fmla="*/ 119 h 119"/>
              <a:gd name="T36" fmla="*/ 90 w 114"/>
              <a:gd name="T37" fmla="*/ 59 h 119"/>
              <a:gd name="T38" fmla="*/ 90 w 114"/>
              <a:gd name="T39" fmla="*/ 119 h 119"/>
              <a:gd name="T40" fmla="*/ 104 w 114"/>
              <a:gd name="T41" fmla="*/ 119 h 119"/>
              <a:gd name="T42" fmla="*/ 104 w 114"/>
              <a:gd name="T43" fmla="*/ 29 h 119"/>
              <a:gd name="T44" fmla="*/ 104 w 114"/>
              <a:gd name="T45" fmla="*/ 29 h 119"/>
              <a:gd name="T46" fmla="*/ 90 w 114"/>
              <a:gd name="T47" fmla="*/ 59 h 119"/>
              <a:gd name="T48" fmla="*/ 0 w 114"/>
              <a:gd name="T49" fmla="*/ 119 h 119"/>
              <a:gd name="T50" fmla="*/ 15 w 114"/>
              <a:gd name="T51" fmla="*/ 119 h 119"/>
              <a:gd name="T52" fmla="*/ 15 w 114"/>
              <a:gd name="T53" fmla="*/ 87 h 119"/>
              <a:gd name="T54" fmla="*/ 0 w 114"/>
              <a:gd name="T55" fmla="*/ 84 h 119"/>
              <a:gd name="T56" fmla="*/ 0 w 114"/>
              <a:gd name="T57" fmla="*/ 119 h 119"/>
              <a:gd name="T58" fmla="*/ 23 w 114"/>
              <a:gd name="T59" fmla="*/ 88 h 119"/>
              <a:gd name="T60" fmla="*/ 23 w 114"/>
              <a:gd name="T61" fmla="*/ 119 h 119"/>
              <a:gd name="T62" fmla="*/ 38 w 114"/>
              <a:gd name="T63" fmla="*/ 119 h 119"/>
              <a:gd name="T64" fmla="*/ 38 w 114"/>
              <a:gd name="T65" fmla="*/ 88 h 119"/>
              <a:gd name="T66" fmla="*/ 27 w 114"/>
              <a:gd name="T67" fmla="*/ 88 h 119"/>
              <a:gd name="T68" fmla="*/ 23 w 114"/>
              <a:gd name="T69" fmla="*/ 8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4" h="119">
                <a:moveTo>
                  <a:pt x="1" y="80"/>
                </a:moveTo>
                <a:cubicBezTo>
                  <a:pt x="44" y="95"/>
                  <a:pt x="94" y="71"/>
                  <a:pt x="101" y="25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85" y="0"/>
                  <a:pt x="85" y="0"/>
                  <a:pt x="85" y="0"/>
                </a:cubicBezTo>
                <a:cubicBezTo>
                  <a:pt x="56" y="25"/>
                  <a:pt x="56" y="25"/>
                  <a:pt x="56" y="25"/>
                </a:cubicBezTo>
                <a:cubicBezTo>
                  <a:pt x="72" y="25"/>
                  <a:pt x="72" y="25"/>
                  <a:pt x="72" y="25"/>
                </a:cubicBezTo>
                <a:cubicBezTo>
                  <a:pt x="67" y="58"/>
                  <a:pt x="36" y="83"/>
                  <a:pt x="2" y="78"/>
                </a:cubicBezTo>
                <a:cubicBezTo>
                  <a:pt x="0" y="78"/>
                  <a:pt x="0" y="80"/>
                  <a:pt x="1" y="80"/>
                </a:cubicBezTo>
                <a:close/>
                <a:moveTo>
                  <a:pt x="67" y="119"/>
                </a:moveTo>
                <a:cubicBezTo>
                  <a:pt x="82" y="119"/>
                  <a:pt x="82" y="119"/>
                  <a:pt x="82" y="119"/>
                </a:cubicBezTo>
                <a:cubicBezTo>
                  <a:pt x="82" y="67"/>
                  <a:pt x="82" y="67"/>
                  <a:pt x="82" y="67"/>
                </a:cubicBezTo>
                <a:cubicBezTo>
                  <a:pt x="78" y="71"/>
                  <a:pt x="73" y="75"/>
                  <a:pt x="67" y="78"/>
                </a:cubicBezTo>
                <a:lnTo>
                  <a:pt x="67" y="119"/>
                </a:lnTo>
                <a:close/>
                <a:moveTo>
                  <a:pt x="45" y="119"/>
                </a:moveTo>
                <a:cubicBezTo>
                  <a:pt x="60" y="119"/>
                  <a:pt x="60" y="119"/>
                  <a:pt x="60" y="119"/>
                </a:cubicBezTo>
                <a:cubicBezTo>
                  <a:pt x="60" y="82"/>
                  <a:pt x="60" y="82"/>
                  <a:pt x="60" y="82"/>
                </a:cubicBezTo>
                <a:cubicBezTo>
                  <a:pt x="55" y="84"/>
                  <a:pt x="50" y="85"/>
                  <a:pt x="45" y="86"/>
                </a:cubicBezTo>
                <a:lnTo>
                  <a:pt x="45" y="119"/>
                </a:lnTo>
                <a:close/>
                <a:moveTo>
                  <a:pt x="90" y="59"/>
                </a:moveTo>
                <a:cubicBezTo>
                  <a:pt x="90" y="119"/>
                  <a:pt x="90" y="119"/>
                  <a:pt x="90" y="119"/>
                </a:cubicBezTo>
                <a:cubicBezTo>
                  <a:pt x="104" y="119"/>
                  <a:pt x="104" y="119"/>
                  <a:pt x="104" y="119"/>
                </a:cubicBezTo>
                <a:cubicBezTo>
                  <a:pt x="104" y="29"/>
                  <a:pt x="104" y="29"/>
                  <a:pt x="104" y="29"/>
                </a:cubicBezTo>
                <a:cubicBezTo>
                  <a:pt x="104" y="29"/>
                  <a:pt x="104" y="29"/>
                  <a:pt x="104" y="29"/>
                </a:cubicBezTo>
                <a:cubicBezTo>
                  <a:pt x="102" y="40"/>
                  <a:pt x="97" y="51"/>
                  <a:pt x="90" y="59"/>
                </a:cubicBezTo>
                <a:close/>
                <a:moveTo>
                  <a:pt x="0" y="119"/>
                </a:moveTo>
                <a:cubicBezTo>
                  <a:pt x="15" y="119"/>
                  <a:pt x="15" y="119"/>
                  <a:pt x="15" y="119"/>
                </a:cubicBezTo>
                <a:cubicBezTo>
                  <a:pt x="15" y="87"/>
                  <a:pt x="15" y="87"/>
                  <a:pt x="15" y="87"/>
                </a:cubicBezTo>
                <a:cubicBezTo>
                  <a:pt x="10" y="87"/>
                  <a:pt x="5" y="85"/>
                  <a:pt x="0" y="84"/>
                </a:cubicBezTo>
                <a:lnTo>
                  <a:pt x="0" y="119"/>
                </a:lnTo>
                <a:close/>
                <a:moveTo>
                  <a:pt x="23" y="88"/>
                </a:moveTo>
                <a:cubicBezTo>
                  <a:pt x="23" y="119"/>
                  <a:pt x="23" y="119"/>
                  <a:pt x="23" y="119"/>
                </a:cubicBezTo>
                <a:cubicBezTo>
                  <a:pt x="38" y="119"/>
                  <a:pt x="38" y="119"/>
                  <a:pt x="38" y="119"/>
                </a:cubicBezTo>
                <a:cubicBezTo>
                  <a:pt x="38" y="88"/>
                  <a:pt x="38" y="88"/>
                  <a:pt x="38" y="88"/>
                </a:cubicBezTo>
                <a:cubicBezTo>
                  <a:pt x="34" y="88"/>
                  <a:pt x="31" y="88"/>
                  <a:pt x="27" y="88"/>
                </a:cubicBezTo>
                <a:cubicBezTo>
                  <a:pt x="26" y="88"/>
                  <a:pt x="24" y="88"/>
                  <a:pt x="23" y="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lang="en-US" sz="4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3" name="Freeform 8"/>
          <p:cNvSpPr>
            <a:spLocks noEditPoints="1"/>
          </p:cNvSpPr>
          <p:nvPr/>
        </p:nvSpPr>
        <p:spPr bwMode="auto">
          <a:xfrm>
            <a:off x="13892138" y="9878328"/>
            <a:ext cx="986321" cy="635568"/>
          </a:xfrm>
          <a:custGeom>
            <a:avLst/>
            <a:gdLst>
              <a:gd name="T0" fmla="*/ 78 w 140"/>
              <a:gd name="T1" fmla="*/ 82 h 90"/>
              <a:gd name="T2" fmla="*/ 67 w 140"/>
              <a:gd name="T3" fmla="*/ 83 h 90"/>
              <a:gd name="T4" fmla="*/ 76 w 140"/>
              <a:gd name="T5" fmla="*/ 88 h 90"/>
              <a:gd name="T6" fmla="*/ 70 w 140"/>
              <a:gd name="T7" fmla="*/ 77 h 90"/>
              <a:gd name="T8" fmla="*/ 63 w 140"/>
              <a:gd name="T9" fmla="*/ 69 h 90"/>
              <a:gd name="T10" fmla="*/ 56 w 140"/>
              <a:gd name="T11" fmla="*/ 82 h 90"/>
              <a:gd name="T12" fmla="*/ 87 w 140"/>
              <a:gd name="T13" fmla="*/ 83 h 90"/>
              <a:gd name="T14" fmla="*/ 81 w 140"/>
              <a:gd name="T15" fmla="*/ 62 h 90"/>
              <a:gd name="T16" fmla="*/ 92 w 140"/>
              <a:gd name="T17" fmla="*/ 76 h 90"/>
              <a:gd name="T18" fmla="*/ 100 w 140"/>
              <a:gd name="T19" fmla="*/ 72 h 90"/>
              <a:gd name="T20" fmla="*/ 94 w 140"/>
              <a:gd name="T21" fmla="*/ 54 h 90"/>
              <a:gd name="T22" fmla="*/ 108 w 140"/>
              <a:gd name="T23" fmla="*/ 71 h 90"/>
              <a:gd name="T24" fmla="*/ 103 w 140"/>
              <a:gd name="T25" fmla="*/ 50 h 90"/>
              <a:gd name="T26" fmla="*/ 52 w 140"/>
              <a:gd name="T27" fmla="*/ 32 h 90"/>
              <a:gd name="T28" fmla="*/ 45 w 140"/>
              <a:gd name="T29" fmla="*/ 18 h 90"/>
              <a:gd name="T30" fmla="*/ 34 w 140"/>
              <a:gd name="T31" fmla="*/ 15 h 90"/>
              <a:gd name="T32" fmla="*/ 29 w 140"/>
              <a:gd name="T33" fmla="*/ 48 h 90"/>
              <a:gd name="T34" fmla="*/ 43 w 140"/>
              <a:gd name="T35" fmla="*/ 35 h 90"/>
              <a:gd name="T36" fmla="*/ 55 w 140"/>
              <a:gd name="T37" fmla="*/ 41 h 90"/>
              <a:gd name="T38" fmla="*/ 64 w 140"/>
              <a:gd name="T39" fmla="*/ 53 h 90"/>
              <a:gd name="T40" fmla="*/ 68 w 140"/>
              <a:gd name="T41" fmla="*/ 66 h 90"/>
              <a:gd name="T42" fmla="*/ 80 w 140"/>
              <a:gd name="T43" fmla="*/ 81 h 90"/>
              <a:gd name="T44" fmla="*/ 55 w 140"/>
              <a:gd name="T45" fmla="*/ 73 h 90"/>
              <a:gd name="T46" fmla="*/ 66 w 140"/>
              <a:gd name="T47" fmla="*/ 57 h 90"/>
              <a:gd name="T48" fmla="*/ 48 w 140"/>
              <a:gd name="T49" fmla="*/ 66 h 90"/>
              <a:gd name="T50" fmla="*/ 55 w 140"/>
              <a:gd name="T51" fmla="*/ 73 h 90"/>
              <a:gd name="T52" fmla="*/ 60 w 140"/>
              <a:gd name="T53" fmla="*/ 52 h 90"/>
              <a:gd name="T54" fmla="*/ 54 w 140"/>
              <a:gd name="T55" fmla="*/ 45 h 90"/>
              <a:gd name="T56" fmla="*/ 39 w 140"/>
              <a:gd name="T57" fmla="*/ 65 h 90"/>
              <a:gd name="T58" fmla="*/ 32 w 140"/>
              <a:gd name="T59" fmla="*/ 54 h 90"/>
              <a:gd name="T60" fmla="*/ 44 w 140"/>
              <a:gd name="T61" fmla="*/ 37 h 90"/>
              <a:gd name="T62" fmla="*/ 51 w 140"/>
              <a:gd name="T63" fmla="*/ 44 h 90"/>
              <a:gd name="T64" fmla="*/ 32 w 140"/>
              <a:gd name="T65" fmla="*/ 54 h 90"/>
              <a:gd name="T66" fmla="*/ 51 w 140"/>
              <a:gd name="T67" fmla="*/ 29 h 90"/>
              <a:gd name="T68" fmla="*/ 46 w 140"/>
              <a:gd name="T69" fmla="*/ 20 h 90"/>
              <a:gd name="T70" fmla="*/ 78 w 140"/>
              <a:gd name="T71" fmla="*/ 8 h 90"/>
              <a:gd name="T72" fmla="*/ 121 w 140"/>
              <a:gd name="T73" fmla="*/ 36 h 90"/>
              <a:gd name="T74" fmla="*/ 107 w 140"/>
              <a:gd name="T75" fmla="*/ 50 h 90"/>
              <a:gd name="T76" fmla="*/ 110 w 140"/>
              <a:gd name="T77" fmla="*/ 10 h 90"/>
              <a:gd name="T78" fmla="*/ 140 w 140"/>
              <a:gd name="T79" fmla="*/ 29 h 90"/>
              <a:gd name="T80" fmla="*/ 110 w 140"/>
              <a:gd name="T81" fmla="*/ 10 h 90"/>
              <a:gd name="T82" fmla="*/ 19 w 140"/>
              <a:gd name="T83" fmla="*/ 0 h 90"/>
              <a:gd name="T84" fmla="*/ 14 w 140"/>
              <a:gd name="T85" fmla="*/ 37 h 90"/>
              <a:gd name="T86" fmla="*/ 0 w 140"/>
              <a:gd name="T87" fmla="*/ 27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0" h="90">
                <a:moveTo>
                  <a:pt x="76" y="88"/>
                </a:moveTo>
                <a:cubicBezTo>
                  <a:pt x="78" y="87"/>
                  <a:pt x="79" y="84"/>
                  <a:pt x="78" y="82"/>
                </a:cubicBezTo>
                <a:cubicBezTo>
                  <a:pt x="78" y="82"/>
                  <a:pt x="75" y="77"/>
                  <a:pt x="74" y="75"/>
                </a:cubicBezTo>
                <a:cubicBezTo>
                  <a:pt x="73" y="78"/>
                  <a:pt x="72" y="79"/>
                  <a:pt x="67" y="83"/>
                </a:cubicBezTo>
                <a:cubicBezTo>
                  <a:pt x="69" y="86"/>
                  <a:pt x="69" y="86"/>
                  <a:pt x="69" y="86"/>
                </a:cubicBezTo>
                <a:cubicBezTo>
                  <a:pt x="70" y="88"/>
                  <a:pt x="73" y="90"/>
                  <a:pt x="76" y="88"/>
                </a:cubicBezTo>
                <a:close/>
                <a:moveTo>
                  <a:pt x="63" y="83"/>
                </a:moveTo>
                <a:cubicBezTo>
                  <a:pt x="70" y="77"/>
                  <a:pt x="70" y="77"/>
                  <a:pt x="70" y="77"/>
                </a:cubicBezTo>
                <a:cubicBezTo>
                  <a:pt x="72" y="75"/>
                  <a:pt x="72" y="71"/>
                  <a:pt x="70" y="70"/>
                </a:cubicBezTo>
                <a:cubicBezTo>
                  <a:pt x="68" y="68"/>
                  <a:pt x="65" y="68"/>
                  <a:pt x="63" y="69"/>
                </a:cubicBezTo>
                <a:cubicBezTo>
                  <a:pt x="57" y="75"/>
                  <a:pt x="57" y="75"/>
                  <a:pt x="57" y="75"/>
                </a:cubicBezTo>
                <a:cubicBezTo>
                  <a:pt x="55" y="77"/>
                  <a:pt x="54" y="80"/>
                  <a:pt x="56" y="82"/>
                </a:cubicBezTo>
                <a:cubicBezTo>
                  <a:pt x="58" y="84"/>
                  <a:pt x="61" y="85"/>
                  <a:pt x="63" y="83"/>
                </a:cubicBezTo>
                <a:close/>
                <a:moveTo>
                  <a:pt x="87" y="83"/>
                </a:moveTo>
                <a:cubicBezTo>
                  <a:pt x="89" y="81"/>
                  <a:pt x="90" y="78"/>
                  <a:pt x="89" y="76"/>
                </a:cubicBezTo>
                <a:cubicBezTo>
                  <a:pt x="81" y="62"/>
                  <a:pt x="81" y="62"/>
                  <a:pt x="81" y="62"/>
                </a:cubicBezTo>
                <a:cubicBezTo>
                  <a:pt x="83" y="60"/>
                  <a:pt x="83" y="60"/>
                  <a:pt x="83" y="60"/>
                </a:cubicBezTo>
                <a:cubicBezTo>
                  <a:pt x="92" y="76"/>
                  <a:pt x="92" y="76"/>
                  <a:pt x="92" y="76"/>
                </a:cubicBezTo>
                <a:cubicBezTo>
                  <a:pt x="93" y="79"/>
                  <a:pt x="96" y="80"/>
                  <a:pt x="98" y="78"/>
                </a:cubicBezTo>
                <a:cubicBezTo>
                  <a:pt x="101" y="77"/>
                  <a:pt x="102" y="74"/>
                  <a:pt x="100" y="72"/>
                </a:cubicBezTo>
                <a:cubicBezTo>
                  <a:pt x="92" y="55"/>
                  <a:pt x="92" y="55"/>
                  <a:pt x="92" y="55"/>
                </a:cubicBezTo>
                <a:cubicBezTo>
                  <a:pt x="94" y="54"/>
                  <a:pt x="94" y="54"/>
                  <a:pt x="94" y="54"/>
                </a:cubicBezTo>
                <a:cubicBezTo>
                  <a:pt x="94" y="54"/>
                  <a:pt x="100" y="65"/>
                  <a:pt x="102" y="69"/>
                </a:cubicBezTo>
                <a:cubicBezTo>
                  <a:pt x="103" y="71"/>
                  <a:pt x="106" y="72"/>
                  <a:pt x="108" y="71"/>
                </a:cubicBezTo>
                <a:cubicBezTo>
                  <a:pt x="111" y="70"/>
                  <a:pt x="112" y="67"/>
                  <a:pt x="110" y="64"/>
                </a:cubicBezTo>
                <a:cubicBezTo>
                  <a:pt x="104" y="52"/>
                  <a:pt x="105" y="55"/>
                  <a:pt x="103" y="50"/>
                </a:cubicBezTo>
                <a:cubicBezTo>
                  <a:pt x="95" y="39"/>
                  <a:pt x="83" y="32"/>
                  <a:pt x="72" y="22"/>
                </a:cubicBezTo>
                <a:cubicBezTo>
                  <a:pt x="52" y="32"/>
                  <a:pt x="52" y="32"/>
                  <a:pt x="52" y="32"/>
                </a:cubicBezTo>
                <a:cubicBezTo>
                  <a:pt x="48" y="34"/>
                  <a:pt x="43" y="32"/>
                  <a:pt x="41" y="28"/>
                </a:cubicBezTo>
                <a:cubicBezTo>
                  <a:pt x="40" y="24"/>
                  <a:pt x="41" y="20"/>
                  <a:pt x="45" y="18"/>
                </a:cubicBezTo>
                <a:cubicBezTo>
                  <a:pt x="50" y="15"/>
                  <a:pt x="50" y="15"/>
                  <a:pt x="50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18" y="38"/>
                  <a:pt x="18" y="38"/>
                  <a:pt x="18" y="38"/>
                </a:cubicBezTo>
                <a:cubicBezTo>
                  <a:pt x="29" y="48"/>
                  <a:pt x="29" y="48"/>
                  <a:pt x="29" y="48"/>
                </a:cubicBezTo>
                <a:cubicBezTo>
                  <a:pt x="29" y="47"/>
                  <a:pt x="30" y="46"/>
                  <a:pt x="31" y="45"/>
                </a:cubicBezTo>
                <a:cubicBezTo>
                  <a:pt x="43" y="35"/>
                  <a:pt x="43" y="35"/>
                  <a:pt x="43" y="35"/>
                </a:cubicBezTo>
                <a:cubicBezTo>
                  <a:pt x="46" y="32"/>
                  <a:pt x="51" y="32"/>
                  <a:pt x="53" y="35"/>
                </a:cubicBezTo>
                <a:cubicBezTo>
                  <a:pt x="55" y="37"/>
                  <a:pt x="56" y="39"/>
                  <a:pt x="55" y="41"/>
                </a:cubicBezTo>
                <a:cubicBezTo>
                  <a:pt x="58" y="41"/>
                  <a:pt x="61" y="42"/>
                  <a:pt x="63" y="44"/>
                </a:cubicBezTo>
                <a:cubicBezTo>
                  <a:pt x="65" y="46"/>
                  <a:pt x="65" y="50"/>
                  <a:pt x="64" y="53"/>
                </a:cubicBezTo>
                <a:cubicBezTo>
                  <a:pt x="65" y="53"/>
                  <a:pt x="67" y="54"/>
                  <a:pt x="68" y="55"/>
                </a:cubicBezTo>
                <a:cubicBezTo>
                  <a:pt x="71" y="58"/>
                  <a:pt x="71" y="63"/>
                  <a:pt x="68" y="66"/>
                </a:cubicBezTo>
                <a:cubicBezTo>
                  <a:pt x="70" y="65"/>
                  <a:pt x="72" y="66"/>
                  <a:pt x="73" y="68"/>
                </a:cubicBezTo>
                <a:cubicBezTo>
                  <a:pt x="73" y="68"/>
                  <a:pt x="78" y="77"/>
                  <a:pt x="80" y="81"/>
                </a:cubicBezTo>
                <a:cubicBezTo>
                  <a:pt x="81" y="82"/>
                  <a:pt x="84" y="84"/>
                  <a:pt x="87" y="83"/>
                </a:cubicBezTo>
                <a:close/>
                <a:moveTo>
                  <a:pt x="55" y="73"/>
                </a:moveTo>
                <a:cubicBezTo>
                  <a:pt x="66" y="64"/>
                  <a:pt x="66" y="64"/>
                  <a:pt x="66" y="64"/>
                </a:cubicBezTo>
                <a:cubicBezTo>
                  <a:pt x="68" y="62"/>
                  <a:pt x="68" y="59"/>
                  <a:pt x="66" y="57"/>
                </a:cubicBezTo>
                <a:cubicBezTo>
                  <a:pt x="64" y="55"/>
                  <a:pt x="61" y="55"/>
                  <a:pt x="59" y="57"/>
                </a:cubicBezTo>
                <a:cubicBezTo>
                  <a:pt x="59" y="57"/>
                  <a:pt x="48" y="66"/>
                  <a:pt x="48" y="66"/>
                </a:cubicBezTo>
                <a:cubicBezTo>
                  <a:pt x="46" y="68"/>
                  <a:pt x="46" y="71"/>
                  <a:pt x="48" y="73"/>
                </a:cubicBezTo>
                <a:cubicBezTo>
                  <a:pt x="50" y="75"/>
                  <a:pt x="53" y="75"/>
                  <a:pt x="55" y="73"/>
                </a:cubicBezTo>
                <a:close/>
                <a:moveTo>
                  <a:pt x="46" y="65"/>
                </a:moveTo>
                <a:cubicBezTo>
                  <a:pt x="60" y="52"/>
                  <a:pt x="60" y="52"/>
                  <a:pt x="60" y="52"/>
                </a:cubicBezTo>
                <a:cubicBezTo>
                  <a:pt x="62" y="51"/>
                  <a:pt x="63" y="48"/>
                  <a:pt x="61" y="45"/>
                </a:cubicBezTo>
                <a:cubicBezTo>
                  <a:pt x="59" y="43"/>
                  <a:pt x="56" y="43"/>
                  <a:pt x="54" y="45"/>
                </a:cubicBezTo>
                <a:cubicBezTo>
                  <a:pt x="40" y="57"/>
                  <a:pt x="40" y="57"/>
                  <a:pt x="40" y="57"/>
                </a:cubicBezTo>
                <a:cubicBezTo>
                  <a:pt x="37" y="59"/>
                  <a:pt x="37" y="63"/>
                  <a:pt x="39" y="65"/>
                </a:cubicBezTo>
                <a:cubicBezTo>
                  <a:pt x="40" y="66"/>
                  <a:pt x="43" y="67"/>
                  <a:pt x="46" y="65"/>
                </a:cubicBezTo>
                <a:close/>
                <a:moveTo>
                  <a:pt x="32" y="54"/>
                </a:moveTo>
                <a:cubicBezTo>
                  <a:pt x="30" y="52"/>
                  <a:pt x="30" y="49"/>
                  <a:pt x="32" y="47"/>
                </a:cubicBezTo>
                <a:cubicBezTo>
                  <a:pt x="44" y="37"/>
                  <a:pt x="44" y="37"/>
                  <a:pt x="44" y="37"/>
                </a:cubicBezTo>
                <a:cubicBezTo>
                  <a:pt x="46" y="35"/>
                  <a:pt x="50" y="35"/>
                  <a:pt x="51" y="37"/>
                </a:cubicBezTo>
                <a:cubicBezTo>
                  <a:pt x="53" y="39"/>
                  <a:pt x="53" y="42"/>
                  <a:pt x="51" y="44"/>
                </a:cubicBezTo>
                <a:cubicBezTo>
                  <a:pt x="39" y="55"/>
                  <a:pt x="39" y="55"/>
                  <a:pt x="39" y="55"/>
                </a:cubicBezTo>
                <a:cubicBezTo>
                  <a:pt x="37" y="56"/>
                  <a:pt x="34" y="56"/>
                  <a:pt x="32" y="54"/>
                </a:cubicBezTo>
                <a:close/>
                <a:moveTo>
                  <a:pt x="72" y="19"/>
                </a:moveTo>
                <a:cubicBezTo>
                  <a:pt x="51" y="29"/>
                  <a:pt x="51" y="29"/>
                  <a:pt x="51" y="29"/>
                </a:cubicBezTo>
                <a:cubicBezTo>
                  <a:pt x="48" y="30"/>
                  <a:pt x="45" y="29"/>
                  <a:pt x="44" y="27"/>
                </a:cubicBezTo>
                <a:cubicBezTo>
                  <a:pt x="43" y="24"/>
                  <a:pt x="44" y="21"/>
                  <a:pt x="46" y="20"/>
                </a:cubicBezTo>
                <a:cubicBezTo>
                  <a:pt x="68" y="10"/>
                  <a:pt x="68" y="10"/>
                  <a:pt x="68" y="10"/>
                </a:cubicBezTo>
                <a:cubicBezTo>
                  <a:pt x="71" y="9"/>
                  <a:pt x="74" y="8"/>
                  <a:pt x="78" y="8"/>
                </a:cubicBezTo>
                <a:cubicBezTo>
                  <a:pt x="86" y="8"/>
                  <a:pt x="101" y="12"/>
                  <a:pt x="108" y="14"/>
                </a:cubicBezTo>
                <a:cubicBezTo>
                  <a:pt x="121" y="36"/>
                  <a:pt x="121" y="36"/>
                  <a:pt x="121" y="36"/>
                </a:cubicBezTo>
                <a:cubicBezTo>
                  <a:pt x="114" y="41"/>
                  <a:pt x="114" y="41"/>
                  <a:pt x="114" y="41"/>
                </a:cubicBezTo>
                <a:cubicBezTo>
                  <a:pt x="112" y="43"/>
                  <a:pt x="110" y="47"/>
                  <a:pt x="107" y="50"/>
                </a:cubicBezTo>
                <a:cubicBezTo>
                  <a:pt x="99" y="39"/>
                  <a:pt x="85" y="28"/>
                  <a:pt x="72" y="19"/>
                </a:cubicBezTo>
                <a:close/>
                <a:moveTo>
                  <a:pt x="110" y="10"/>
                </a:moveTo>
                <a:cubicBezTo>
                  <a:pt x="124" y="2"/>
                  <a:pt x="124" y="2"/>
                  <a:pt x="124" y="2"/>
                </a:cubicBezTo>
                <a:cubicBezTo>
                  <a:pt x="140" y="29"/>
                  <a:pt x="140" y="29"/>
                  <a:pt x="140" y="29"/>
                </a:cubicBezTo>
                <a:cubicBezTo>
                  <a:pt x="126" y="37"/>
                  <a:pt x="126" y="37"/>
                  <a:pt x="126" y="37"/>
                </a:cubicBezTo>
                <a:lnTo>
                  <a:pt x="110" y="10"/>
                </a:lnTo>
                <a:close/>
                <a:moveTo>
                  <a:pt x="0" y="27"/>
                </a:moveTo>
                <a:cubicBezTo>
                  <a:pt x="19" y="0"/>
                  <a:pt x="19" y="0"/>
                  <a:pt x="19" y="0"/>
                </a:cubicBezTo>
                <a:cubicBezTo>
                  <a:pt x="32" y="11"/>
                  <a:pt x="32" y="11"/>
                  <a:pt x="32" y="11"/>
                </a:cubicBezTo>
                <a:cubicBezTo>
                  <a:pt x="14" y="37"/>
                  <a:pt x="14" y="37"/>
                  <a:pt x="14" y="37"/>
                </a:cubicBezTo>
                <a:lnTo>
                  <a:pt x="0" y="27"/>
                </a:lnTo>
                <a:close/>
                <a:moveTo>
                  <a:pt x="0" y="27"/>
                </a:moveTo>
                <a:cubicBezTo>
                  <a:pt x="0" y="27"/>
                  <a:pt x="0" y="27"/>
                  <a:pt x="0" y="27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lang="en-US" sz="4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4802CB1-E5D3-4FEB-BFB1-9D04ABC93C61}"/>
              </a:ext>
            </a:extLst>
          </p:cNvPr>
          <p:cNvSpPr txBox="1"/>
          <p:nvPr/>
        </p:nvSpPr>
        <p:spPr>
          <a:xfrm>
            <a:off x="15666994" y="2310155"/>
            <a:ext cx="6386770" cy="1884763"/>
          </a:xfrm>
          <a:prstGeom prst="rect">
            <a:avLst/>
          </a:prstGeom>
          <a:noFill/>
        </p:spPr>
        <p:txBody>
          <a:bodyPr wrap="square" lIns="182832" tIns="91416" rIns="182832" bIns="91416" numCol="1" spcCol="342900" rtlCol="0">
            <a:spAutoFit/>
          </a:bodyPr>
          <a:lstStyle/>
          <a:p>
            <a:pPr defTabSz="1828343">
              <a:defRPr/>
            </a:pPr>
            <a:r>
              <a:rPr lang="en-US" sz="2000" dirty="0">
                <a:solidFill>
                  <a:prstClr val="black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Laboratory Technician from R&amp;D – 62</a:t>
            </a:r>
          </a:p>
          <a:p>
            <a:pPr defTabSz="1828343">
              <a:defRPr/>
            </a:pPr>
            <a:r>
              <a:rPr lang="en-US" sz="2000" dirty="0">
                <a:solidFill>
                  <a:prstClr val="black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Sales Executive from Sales – 57</a:t>
            </a:r>
          </a:p>
          <a:p>
            <a:pPr defTabSz="1828343">
              <a:defRPr/>
            </a:pPr>
            <a:r>
              <a:rPr lang="en-US" sz="2000" dirty="0">
                <a:solidFill>
                  <a:prstClr val="black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Research Scientist from R&amp;D – 47</a:t>
            </a:r>
          </a:p>
          <a:p>
            <a:pPr defTabSz="1828343">
              <a:defRPr/>
            </a:pPr>
            <a:r>
              <a:rPr lang="en-US" sz="2000" dirty="0">
                <a:solidFill>
                  <a:prstClr val="black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Total leaving – 166 people out of 237 Total attrition</a:t>
            </a:r>
          </a:p>
          <a:p>
            <a:pPr defTabSz="1828343">
              <a:lnSpc>
                <a:spcPct val="140000"/>
              </a:lnSpc>
              <a:defRPr/>
            </a:pPr>
            <a:endParaRPr lang="en-US" sz="2400" dirty="0">
              <a:solidFill>
                <a:prstClr val="black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AB18462-5B6D-477A-AA3D-C9ABBDF89293}"/>
              </a:ext>
            </a:extLst>
          </p:cNvPr>
          <p:cNvSpPr txBox="1"/>
          <p:nvPr/>
        </p:nvSpPr>
        <p:spPr>
          <a:xfrm>
            <a:off x="15592048" y="1733752"/>
            <a:ext cx="6737374" cy="705466"/>
          </a:xfrm>
          <a:prstGeom prst="rect">
            <a:avLst/>
          </a:prstGeom>
          <a:noFill/>
        </p:spPr>
        <p:txBody>
          <a:bodyPr wrap="square" lIns="182832" tIns="91416" rIns="182832" bIns="91416" numCol="1" spcCol="342900" rtlCol="0">
            <a:spAutoFit/>
          </a:bodyPr>
          <a:lstStyle/>
          <a:p>
            <a:pPr defTabSz="1828343">
              <a:lnSpc>
                <a:spcPct val="140000"/>
              </a:lnSpc>
              <a:defRPr/>
            </a:pPr>
            <a:r>
              <a:rPr lang="en-US" sz="2665" b="1" dirty="0">
                <a:solidFill>
                  <a:prstClr val="black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Improve Job Satisfaction for Job Roles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4802CB1-E5D3-4FEB-BFB1-9D04ABC93C61}"/>
              </a:ext>
            </a:extLst>
          </p:cNvPr>
          <p:cNvSpPr txBox="1"/>
          <p:nvPr/>
        </p:nvSpPr>
        <p:spPr>
          <a:xfrm>
            <a:off x="15592048" y="4276215"/>
            <a:ext cx="7527596" cy="1006381"/>
          </a:xfrm>
          <a:prstGeom prst="rect">
            <a:avLst/>
          </a:prstGeom>
          <a:noFill/>
        </p:spPr>
        <p:txBody>
          <a:bodyPr wrap="square" lIns="182832" tIns="91416" rIns="182832" bIns="91416" numCol="1" spcCol="342900" rtlCol="0">
            <a:spAutoFit/>
          </a:bodyPr>
          <a:lstStyle/>
          <a:p>
            <a:pPr defTabSz="1828343">
              <a:lnSpc>
                <a:spcPct val="140000"/>
              </a:lnSpc>
              <a:defRPr/>
            </a:pPr>
            <a:r>
              <a:rPr lang="en-US" sz="2000" dirty="0">
                <a:solidFill>
                  <a:prstClr val="black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543 + 534 = 1077 employees, out 1470 total employees</a:t>
            </a:r>
          </a:p>
          <a:p>
            <a:pPr defTabSz="1828343">
              <a:lnSpc>
                <a:spcPct val="140000"/>
              </a:lnSpc>
              <a:defRPr/>
            </a:pPr>
            <a:r>
              <a:rPr lang="en-US" sz="2000" dirty="0">
                <a:solidFill>
                  <a:prstClr val="black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143+52 = 195 employees leaving, out 237 total attrition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AB18462-5B6D-477A-AA3D-C9ABBDF89293}"/>
              </a:ext>
            </a:extLst>
          </p:cNvPr>
          <p:cNvSpPr txBox="1"/>
          <p:nvPr/>
        </p:nvSpPr>
        <p:spPr>
          <a:xfrm>
            <a:off x="15445291" y="3798233"/>
            <a:ext cx="5574619" cy="705466"/>
          </a:xfrm>
          <a:prstGeom prst="rect">
            <a:avLst/>
          </a:prstGeom>
          <a:noFill/>
        </p:spPr>
        <p:txBody>
          <a:bodyPr wrap="square" lIns="182832" tIns="91416" rIns="182832" bIns="91416" numCol="1" spcCol="342900" rtlCol="0">
            <a:spAutoFit/>
          </a:bodyPr>
          <a:lstStyle/>
          <a:p>
            <a:pPr defTabSz="1828343">
              <a:lnSpc>
                <a:spcPct val="140000"/>
              </a:lnSpc>
              <a:defRPr/>
            </a:pPr>
            <a:r>
              <a:rPr lang="en-US" sz="2665" b="1" dirty="0">
                <a:solidFill>
                  <a:prstClr val="black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Retention for Level 1 &amp; Level 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4802CB1-E5D3-4FEB-BFB1-9D04ABC93C61}"/>
              </a:ext>
            </a:extLst>
          </p:cNvPr>
          <p:cNvSpPr txBox="1"/>
          <p:nvPr/>
        </p:nvSpPr>
        <p:spPr>
          <a:xfrm>
            <a:off x="15628402" y="6137509"/>
            <a:ext cx="6386770" cy="1437268"/>
          </a:xfrm>
          <a:prstGeom prst="rect">
            <a:avLst/>
          </a:prstGeom>
          <a:noFill/>
        </p:spPr>
        <p:txBody>
          <a:bodyPr wrap="square" lIns="182832" tIns="91416" rIns="182832" bIns="91416" numCol="1" spcCol="342900" rtlCol="0">
            <a:spAutoFit/>
          </a:bodyPr>
          <a:lstStyle/>
          <a:p>
            <a:pPr defTabSz="1828343">
              <a:lnSpc>
                <a:spcPct val="140000"/>
              </a:lnSpc>
              <a:defRPr/>
            </a:pPr>
            <a:r>
              <a:rPr lang="en-US" sz="2000" dirty="0">
                <a:solidFill>
                  <a:prstClr val="black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Majority is below 15%, Attrition higher due to this poor condition </a:t>
            </a:r>
          </a:p>
          <a:p>
            <a:pPr defTabSz="1828343">
              <a:lnSpc>
                <a:spcPct val="140000"/>
              </a:lnSpc>
              <a:defRPr/>
            </a:pPr>
            <a:r>
              <a:rPr lang="en-US" sz="2000" dirty="0">
                <a:solidFill>
                  <a:prstClr val="black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Distribution of Percent Salary Hike is 11-25%, overall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AB18462-5B6D-477A-AA3D-C9ABBDF89293}"/>
              </a:ext>
            </a:extLst>
          </p:cNvPr>
          <p:cNvSpPr txBox="1"/>
          <p:nvPr/>
        </p:nvSpPr>
        <p:spPr>
          <a:xfrm>
            <a:off x="15670356" y="5543223"/>
            <a:ext cx="3625930" cy="705466"/>
          </a:xfrm>
          <a:prstGeom prst="rect">
            <a:avLst/>
          </a:prstGeom>
          <a:noFill/>
        </p:spPr>
        <p:txBody>
          <a:bodyPr wrap="square" lIns="182832" tIns="91416" rIns="182832" bIns="91416" numCol="1" spcCol="342900" rtlCol="0">
            <a:spAutoFit/>
          </a:bodyPr>
          <a:lstStyle/>
          <a:p>
            <a:pPr defTabSz="1828343">
              <a:lnSpc>
                <a:spcPct val="140000"/>
              </a:lnSpc>
              <a:defRPr/>
            </a:pPr>
            <a:r>
              <a:rPr lang="en-US" sz="2665" b="1" dirty="0">
                <a:solidFill>
                  <a:prstClr val="black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Percent Salary Hike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4802CB1-E5D3-4FEB-BFB1-9D04ABC93C61}"/>
              </a:ext>
            </a:extLst>
          </p:cNvPr>
          <p:cNvSpPr txBox="1"/>
          <p:nvPr/>
        </p:nvSpPr>
        <p:spPr>
          <a:xfrm>
            <a:off x="15592048" y="8042244"/>
            <a:ext cx="6386770" cy="1006381"/>
          </a:xfrm>
          <a:prstGeom prst="rect">
            <a:avLst/>
          </a:prstGeom>
          <a:noFill/>
        </p:spPr>
        <p:txBody>
          <a:bodyPr wrap="square" lIns="182832" tIns="91416" rIns="182832" bIns="91416" numCol="1" spcCol="342900" rtlCol="0">
            <a:spAutoFit/>
          </a:bodyPr>
          <a:lstStyle/>
          <a:p>
            <a:pPr defTabSz="1828343">
              <a:lnSpc>
                <a:spcPct val="140000"/>
              </a:lnSpc>
              <a:defRPr/>
            </a:pPr>
            <a:r>
              <a:rPr lang="en-US" sz="2000" dirty="0">
                <a:solidFill>
                  <a:prstClr val="black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No training in the first 2 years, booming attrition starting with the 3</a:t>
            </a:r>
            <a:r>
              <a:rPr lang="en-US" sz="2000" baseline="30000" dirty="0">
                <a:solidFill>
                  <a:prstClr val="black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rd</a:t>
            </a:r>
            <a:r>
              <a:rPr lang="en-US" sz="2000" dirty="0">
                <a:solidFill>
                  <a:prstClr val="black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year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AB18462-5B6D-477A-AA3D-C9ABBDF89293}"/>
              </a:ext>
            </a:extLst>
          </p:cNvPr>
          <p:cNvSpPr txBox="1"/>
          <p:nvPr/>
        </p:nvSpPr>
        <p:spPr>
          <a:xfrm>
            <a:off x="15592049" y="7447959"/>
            <a:ext cx="3625930" cy="705466"/>
          </a:xfrm>
          <a:prstGeom prst="rect">
            <a:avLst/>
          </a:prstGeom>
          <a:noFill/>
        </p:spPr>
        <p:txBody>
          <a:bodyPr wrap="square" lIns="182832" tIns="91416" rIns="182832" bIns="91416" numCol="1" spcCol="342900" rtlCol="0">
            <a:spAutoFit/>
          </a:bodyPr>
          <a:lstStyle/>
          <a:p>
            <a:pPr defTabSz="1828343">
              <a:lnSpc>
                <a:spcPct val="140000"/>
              </a:lnSpc>
              <a:defRPr/>
            </a:pPr>
            <a:r>
              <a:rPr lang="en-US" sz="2665" b="1" dirty="0">
                <a:solidFill>
                  <a:prstClr val="black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Training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4802CB1-E5D3-4FEB-BFB1-9D04ABC93C61}"/>
              </a:ext>
            </a:extLst>
          </p:cNvPr>
          <p:cNvSpPr txBox="1"/>
          <p:nvPr/>
        </p:nvSpPr>
        <p:spPr>
          <a:xfrm>
            <a:off x="15592048" y="9946980"/>
            <a:ext cx="6386770" cy="1437268"/>
          </a:xfrm>
          <a:prstGeom prst="rect">
            <a:avLst/>
          </a:prstGeom>
          <a:noFill/>
        </p:spPr>
        <p:txBody>
          <a:bodyPr wrap="square" lIns="182832" tIns="91416" rIns="182832" bIns="91416" numCol="1" spcCol="342900" rtlCol="0">
            <a:spAutoFit/>
          </a:bodyPr>
          <a:lstStyle/>
          <a:p>
            <a:pPr defTabSz="1828343">
              <a:lnSpc>
                <a:spcPct val="140000"/>
              </a:lnSpc>
              <a:defRPr/>
            </a:pPr>
            <a:r>
              <a:rPr lang="en-US" sz="2000" dirty="0">
                <a:solidFill>
                  <a:prstClr val="black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133 + 92 = 225 people leaving company.</a:t>
            </a:r>
          </a:p>
          <a:p>
            <a:pPr defTabSz="1828343">
              <a:lnSpc>
                <a:spcPct val="140000"/>
              </a:lnSpc>
              <a:defRPr/>
            </a:pPr>
            <a:r>
              <a:rPr lang="en-US" sz="2000" dirty="0">
                <a:solidFill>
                  <a:prstClr val="black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These 2 departments are the basis of the company, level of attrition must be lowered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AB18462-5B6D-477A-AA3D-C9ABBDF89293}"/>
              </a:ext>
            </a:extLst>
          </p:cNvPr>
          <p:cNvSpPr txBox="1"/>
          <p:nvPr/>
        </p:nvSpPr>
        <p:spPr>
          <a:xfrm>
            <a:off x="15592048" y="9352695"/>
            <a:ext cx="5281107" cy="705466"/>
          </a:xfrm>
          <a:prstGeom prst="rect">
            <a:avLst/>
          </a:prstGeom>
          <a:noFill/>
        </p:spPr>
        <p:txBody>
          <a:bodyPr wrap="square" lIns="182832" tIns="91416" rIns="182832" bIns="91416" numCol="1" spcCol="342900" rtlCol="0">
            <a:spAutoFit/>
          </a:bodyPr>
          <a:lstStyle/>
          <a:p>
            <a:pPr defTabSz="1828343">
              <a:lnSpc>
                <a:spcPct val="140000"/>
              </a:lnSpc>
              <a:defRPr/>
            </a:pPr>
            <a:r>
              <a:rPr lang="en-US" sz="2665" b="1" dirty="0">
                <a:solidFill>
                  <a:prstClr val="black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Attrition from R&amp;D and Sales</a:t>
            </a:r>
          </a:p>
        </p:txBody>
      </p:sp>
      <p:sp>
        <p:nvSpPr>
          <p:cNvPr id="73" name="TextBox 112">
            <a:extLst>
              <a:ext uri="{FF2B5EF4-FFF2-40B4-BE49-F238E27FC236}">
                <a16:creationId xmlns:a16="http://schemas.microsoft.com/office/drawing/2014/main" id="{A7BE0F2B-5218-4C58-B09B-5A19C6B91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8286" y="181789"/>
            <a:ext cx="4390946" cy="120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1828343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ru-RU" sz="7198" b="1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ru-RU" altLang="ru-RU" sz="7198" b="1" dirty="0">
              <a:solidFill>
                <a:srgbClr val="4242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50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6185A1A4-B5C8-46B0-8511-870C8171B70F}"/>
              </a:ext>
            </a:extLst>
          </p:cNvPr>
          <p:cNvGrpSpPr/>
          <p:nvPr/>
        </p:nvGrpSpPr>
        <p:grpSpPr>
          <a:xfrm>
            <a:off x="6841469" y="1244903"/>
            <a:ext cx="11667679" cy="1755177"/>
            <a:chOff x="157951" y="621720"/>
            <a:chExt cx="5348748" cy="877817"/>
          </a:xfrm>
        </p:grpSpPr>
        <p:sp>
          <p:nvSpPr>
            <p:cNvPr id="61" name="Title 11">
              <a:extLst>
                <a:ext uri="{FF2B5EF4-FFF2-40B4-BE49-F238E27FC236}">
                  <a16:creationId xmlns:a16="http://schemas.microsoft.com/office/drawing/2014/main" id="{304C8D26-C601-40B9-81FE-8107502098B5}"/>
                </a:ext>
              </a:extLst>
            </p:cNvPr>
            <p:cNvSpPr txBox="1">
              <a:spLocks/>
            </p:cNvSpPr>
            <p:nvPr/>
          </p:nvSpPr>
          <p:spPr>
            <a:xfrm>
              <a:off x="157951" y="621720"/>
              <a:ext cx="5348748" cy="659451"/>
            </a:xfrm>
            <a:prstGeom prst="rect">
              <a:avLst/>
            </a:prstGeom>
          </p:spPr>
          <p:txBody>
            <a:bodyPr vert="horz" lIns="182832" tIns="91416" rIns="182832" bIns="91416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defTabSz="1828343">
                <a:defRPr/>
              </a:pPr>
              <a:r>
                <a:rPr lang="en-US" sz="5599" b="1" dirty="0">
                  <a:solidFill>
                    <a:prstClr val="black">
                      <a:lumMod val="90000"/>
                      <a:lumOff val="10000"/>
                    </a:prstClr>
                  </a:solidFill>
                  <a:latin typeface="Poppins" panose="00000500000000000000" pitchFamily="50" charset="0"/>
                  <a:ea typeface="Open Sans" panose="020B0606030504020204" pitchFamily="34" charset="0"/>
                  <a:cs typeface="Poppins" panose="00000500000000000000" pitchFamily="50" charset="0"/>
                </a:rPr>
                <a:t>Steps followed in our Analysis</a:t>
              </a:r>
              <a:endParaRPr lang="en-US" sz="5599" b="1" dirty="0">
                <a:solidFill>
                  <a:srgbClr val="EE7335"/>
                </a:solidFill>
                <a:latin typeface="Poppins" panose="00000500000000000000" pitchFamily="50" charset="0"/>
                <a:ea typeface="Open Sans" panose="020B0606030504020204" pitchFamily="34" charset="0"/>
                <a:cs typeface="Poppins" panose="00000500000000000000" pitchFamily="50" charset="0"/>
              </a:endParaRPr>
            </a:p>
          </p:txBody>
        </p:sp>
        <p:sp>
          <p:nvSpPr>
            <p:cNvPr id="62" name="Title 11">
              <a:extLst>
                <a:ext uri="{FF2B5EF4-FFF2-40B4-BE49-F238E27FC236}">
                  <a16:creationId xmlns:a16="http://schemas.microsoft.com/office/drawing/2014/main" id="{1F26BFED-1FEB-479D-ACFA-93D8B949B0EE}"/>
                </a:ext>
              </a:extLst>
            </p:cNvPr>
            <p:cNvSpPr txBox="1">
              <a:spLocks/>
            </p:cNvSpPr>
            <p:nvPr/>
          </p:nvSpPr>
          <p:spPr>
            <a:xfrm>
              <a:off x="750741" y="1089094"/>
              <a:ext cx="4163167" cy="410443"/>
            </a:xfrm>
            <a:prstGeom prst="rect">
              <a:avLst/>
            </a:prstGeom>
          </p:spPr>
          <p:txBody>
            <a:bodyPr vert="horz" lIns="182832" tIns="91416" rIns="182832" bIns="91416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defTabSz="1828343">
                <a:defRPr/>
              </a:pPr>
              <a:r>
                <a:rPr lang="en-US" sz="2399" dirty="0">
                  <a:solidFill>
                    <a:prstClr val="black">
                      <a:lumMod val="75000"/>
                    </a:prstClr>
                  </a:solidFill>
                  <a:latin typeface="Poppins ExtraBold"/>
                  <a:ea typeface="Open Sans Light" panose="020B0306030504020204" pitchFamily="34" charset="0"/>
                  <a:cs typeface="Open Sans Light" panose="020B0306030504020204" pitchFamily="34" charset="0"/>
                </a:rPr>
                <a:t>Tools we used 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4D3672-2A21-4F8D-8829-020DBF3325F4}"/>
              </a:ext>
            </a:extLst>
          </p:cNvPr>
          <p:cNvCxnSpPr>
            <a:cxnSpLocks/>
          </p:cNvCxnSpPr>
          <p:nvPr/>
        </p:nvCxnSpPr>
        <p:spPr>
          <a:xfrm flipH="1" flipV="1">
            <a:off x="4017212" y="6028953"/>
            <a:ext cx="798744" cy="4842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A67FC86A-4249-4EAC-A557-D4A5F9E2F3AE}"/>
              </a:ext>
            </a:extLst>
          </p:cNvPr>
          <p:cNvCxnSpPr>
            <a:cxnSpLocks/>
          </p:cNvCxnSpPr>
          <p:nvPr/>
        </p:nvCxnSpPr>
        <p:spPr>
          <a:xfrm flipH="1" flipV="1">
            <a:off x="7691093" y="6028953"/>
            <a:ext cx="798744" cy="4842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A4D17E85-CB23-4500-95DC-54292968074C}"/>
              </a:ext>
            </a:extLst>
          </p:cNvPr>
          <p:cNvCxnSpPr>
            <a:cxnSpLocks/>
          </p:cNvCxnSpPr>
          <p:nvPr/>
        </p:nvCxnSpPr>
        <p:spPr>
          <a:xfrm flipH="1" flipV="1">
            <a:off x="11521621" y="6028953"/>
            <a:ext cx="798744" cy="4842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E4188FE0-478B-4356-B63C-2F1708B958BC}"/>
              </a:ext>
            </a:extLst>
          </p:cNvPr>
          <p:cNvCxnSpPr>
            <a:cxnSpLocks/>
          </p:cNvCxnSpPr>
          <p:nvPr/>
        </p:nvCxnSpPr>
        <p:spPr>
          <a:xfrm flipH="1" flipV="1">
            <a:off x="15278276" y="6028953"/>
            <a:ext cx="798744" cy="4842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DF4E9D03-2EAC-42F4-BD6B-01D1DB7E323C}"/>
              </a:ext>
            </a:extLst>
          </p:cNvPr>
          <p:cNvCxnSpPr>
            <a:cxnSpLocks/>
          </p:cNvCxnSpPr>
          <p:nvPr/>
        </p:nvCxnSpPr>
        <p:spPr>
          <a:xfrm flipH="1" flipV="1">
            <a:off x="18823583" y="6028953"/>
            <a:ext cx="798744" cy="4842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Shape 3152">
            <a:extLst>
              <a:ext uri="{FF2B5EF4-FFF2-40B4-BE49-F238E27FC236}">
                <a16:creationId xmlns:a16="http://schemas.microsoft.com/office/drawing/2014/main" id="{55EBADF3-3B5E-4073-B6AB-071ADF48858B}"/>
              </a:ext>
            </a:extLst>
          </p:cNvPr>
          <p:cNvSpPr/>
          <p:nvPr/>
        </p:nvSpPr>
        <p:spPr>
          <a:xfrm>
            <a:off x="16637397" y="6526404"/>
            <a:ext cx="5262479" cy="45080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78" y="71489"/>
                </a:moveTo>
                <a:cubicBezTo>
                  <a:pt x="119999" y="65106"/>
                  <a:pt x="119999" y="54893"/>
                  <a:pt x="114578" y="48510"/>
                </a:cubicBezTo>
                <a:cubicBezTo>
                  <a:pt x="78795" y="6382"/>
                  <a:pt x="78795" y="6382"/>
                  <a:pt x="78795" y="6382"/>
                </a:cubicBezTo>
                <a:cubicBezTo>
                  <a:pt x="73373" y="0"/>
                  <a:pt x="69036" y="2127"/>
                  <a:pt x="69036" y="11063"/>
                </a:cubicBezTo>
                <a:cubicBezTo>
                  <a:pt x="69036" y="11063"/>
                  <a:pt x="69036" y="11063"/>
                  <a:pt x="69036" y="11063"/>
                </a:cubicBezTo>
                <a:cubicBezTo>
                  <a:pt x="69036" y="20000"/>
                  <a:pt x="62891" y="27659"/>
                  <a:pt x="55301" y="27659"/>
                </a:cubicBezTo>
                <a:cubicBezTo>
                  <a:pt x="13734" y="27659"/>
                  <a:pt x="13734" y="27659"/>
                  <a:pt x="13734" y="27659"/>
                </a:cubicBezTo>
                <a:cubicBezTo>
                  <a:pt x="6144" y="27659"/>
                  <a:pt x="0" y="34893"/>
                  <a:pt x="0" y="43829"/>
                </a:cubicBezTo>
                <a:cubicBezTo>
                  <a:pt x="0" y="76170"/>
                  <a:pt x="0" y="76170"/>
                  <a:pt x="0" y="76170"/>
                </a:cubicBezTo>
                <a:cubicBezTo>
                  <a:pt x="0" y="85106"/>
                  <a:pt x="6144" y="92765"/>
                  <a:pt x="13734" y="92765"/>
                </a:cubicBezTo>
                <a:cubicBezTo>
                  <a:pt x="55301" y="92765"/>
                  <a:pt x="55301" y="92765"/>
                  <a:pt x="55301" y="92765"/>
                </a:cubicBezTo>
                <a:cubicBezTo>
                  <a:pt x="62891" y="92765"/>
                  <a:pt x="69036" y="100000"/>
                  <a:pt x="69036" y="108936"/>
                </a:cubicBezTo>
                <a:cubicBezTo>
                  <a:pt x="69036" y="108936"/>
                  <a:pt x="69036" y="108936"/>
                  <a:pt x="69036" y="108936"/>
                </a:cubicBezTo>
                <a:cubicBezTo>
                  <a:pt x="69036" y="117872"/>
                  <a:pt x="73373" y="120000"/>
                  <a:pt x="78795" y="113617"/>
                </a:cubicBezTo>
                <a:lnTo>
                  <a:pt x="114578" y="7148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sz="3599" dirty="0">
              <a:solidFill>
                <a:prstClr val="black"/>
              </a:solidFill>
              <a:latin typeface="Open Sans"/>
              <a:sym typeface="Arial"/>
            </a:endParaRPr>
          </a:p>
        </p:txBody>
      </p:sp>
      <p:sp>
        <p:nvSpPr>
          <p:cNvPr id="98" name="Shape 3153">
            <a:extLst>
              <a:ext uri="{FF2B5EF4-FFF2-40B4-BE49-F238E27FC236}">
                <a16:creationId xmlns:a16="http://schemas.microsoft.com/office/drawing/2014/main" id="{7FA2212C-4E10-49B3-BC24-14F530CA85EC}"/>
              </a:ext>
            </a:extLst>
          </p:cNvPr>
          <p:cNvSpPr/>
          <p:nvPr/>
        </p:nvSpPr>
        <p:spPr>
          <a:xfrm>
            <a:off x="16637396" y="7564486"/>
            <a:ext cx="1871752" cy="244648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29803"/>
                </a:moveTo>
                <a:cubicBezTo>
                  <a:pt x="0" y="89411"/>
                  <a:pt x="0" y="89411"/>
                  <a:pt x="0" y="89411"/>
                </a:cubicBezTo>
                <a:cubicBezTo>
                  <a:pt x="0" y="105882"/>
                  <a:pt x="17288" y="120000"/>
                  <a:pt x="38644" y="120000"/>
                </a:cubicBezTo>
                <a:cubicBezTo>
                  <a:pt x="54915" y="120000"/>
                  <a:pt x="54915" y="120000"/>
                  <a:pt x="54915" y="120000"/>
                </a:cubicBezTo>
                <a:cubicBezTo>
                  <a:pt x="104745" y="80784"/>
                  <a:pt x="104745" y="80784"/>
                  <a:pt x="104745" y="80784"/>
                </a:cubicBezTo>
                <a:cubicBezTo>
                  <a:pt x="120000" y="69019"/>
                  <a:pt x="120000" y="50196"/>
                  <a:pt x="104745" y="38431"/>
                </a:cubicBezTo>
                <a:cubicBezTo>
                  <a:pt x="54915" y="0"/>
                  <a:pt x="54915" y="0"/>
                  <a:pt x="54915" y="0"/>
                </a:cubicBezTo>
                <a:cubicBezTo>
                  <a:pt x="38644" y="0"/>
                  <a:pt x="38644" y="0"/>
                  <a:pt x="38644" y="0"/>
                </a:cubicBezTo>
                <a:cubicBezTo>
                  <a:pt x="17288" y="0"/>
                  <a:pt x="0" y="13333"/>
                  <a:pt x="0" y="29803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121850" tIns="60908" rIns="121850" bIns="60908" anchor="t" anchorCtr="0">
            <a:noAutofit/>
          </a:bodyPr>
          <a:lstStyle/>
          <a:p>
            <a:pPr algn="just" defTabSz="1828343">
              <a:buClr>
                <a:srgbClr val="000000"/>
              </a:buClr>
              <a:defRPr/>
            </a:pPr>
            <a:endParaRPr sz="2399" dirty="0">
              <a:solidFill>
                <a:prstClr val="blac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2784">
            <a:extLst>
              <a:ext uri="{FF2B5EF4-FFF2-40B4-BE49-F238E27FC236}">
                <a16:creationId xmlns:a16="http://schemas.microsoft.com/office/drawing/2014/main" id="{414CBE77-A179-4B2B-9030-94F62F77FBAB}"/>
              </a:ext>
            </a:extLst>
          </p:cNvPr>
          <p:cNvSpPr/>
          <p:nvPr/>
        </p:nvSpPr>
        <p:spPr>
          <a:xfrm>
            <a:off x="19208930" y="8284916"/>
            <a:ext cx="1033335" cy="1033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80" tIns="38080" rIns="38080" bIns="38080" anchor="ctr"/>
          <a:lstStyle/>
          <a:p>
            <a:pPr defTabSz="4569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Source Sans Pro Light" charset="0"/>
              <a:ea typeface="Source Sans Pro Light" charset="0"/>
              <a:cs typeface="Source Sans Pro Light" charset="0"/>
              <a:sym typeface="Gill Sans"/>
            </a:endParaRPr>
          </a:p>
        </p:txBody>
      </p:sp>
      <p:sp>
        <p:nvSpPr>
          <p:cNvPr id="103" name="Shape 3156">
            <a:extLst>
              <a:ext uri="{FF2B5EF4-FFF2-40B4-BE49-F238E27FC236}">
                <a16:creationId xmlns:a16="http://schemas.microsoft.com/office/drawing/2014/main" id="{E3B83D4C-3E1A-48C1-A06A-6A98E029ABC8}"/>
              </a:ext>
            </a:extLst>
          </p:cNvPr>
          <p:cNvSpPr/>
          <p:nvPr/>
        </p:nvSpPr>
        <p:spPr>
          <a:xfrm>
            <a:off x="12993021" y="6526404"/>
            <a:ext cx="5262479" cy="45080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78" y="71489"/>
                </a:moveTo>
                <a:cubicBezTo>
                  <a:pt x="119999" y="65106"/>
                  <a:pt x="119999" y="54893"/>
                  <a:pt x="114578" y="48510"/>
                </a:cubicBezTo>
                <a:cubicBezTo>
                  <a:pt x="79156" y="6382"/>
                  <a:pt x="79156" y="6382"/>
                  <a:pt x="79156" y="6382"/>
                </a:cubicBezTo>
                <a:cubicBezTo>
                  <a:pt x="73734" y="0"/>
                  <a:pt x="69036" y="2127"/>
                  <a:pt x="69036" y="11063"/>
                </a:cubicBezTo>
                <a:cubicBezTo>
                  <a:pt x="69036" y="11063"/>
                  <a:pt x="69036" y="11063"/>
                  <a:pt x="69036" y="11063"/>
                </a:cubicBezTo>
                <a:cubicBezTo>
                  <a:pt x="69036" y="20000"/>
                  <a:pt x="62891" y="27659"/>
                  <a:pt x="55301" y="27659"/>
                </a:cubicBezTo>
                <a:cubicBezTo>
                  <a:pt x="14096" y="27659"/>
                  <a:pt x="14096" y="27659"/>
                  <a:pt x="14096" y="27659"/>
                </a:cubicBezTo>
                <a:cubicBezTo>
                  <a:pt x="6506" y="27659"/>
                  <a:pt x="0" y="34893"/>
                  <a:pt x="0" y="43829"/>
                </a:cubicBezTo>
                <a:cubicBezTo>
                  <a:pt x="0" y="76170"/>
                  <a:pt x="0" y="76170"/>
                  <a:pt x="0" y="76170"/>
                </a:cubicBezTo>
                <a:cubicBezTo>
                  <a:pt x="0" y="85106"/>
                  <a:pt x="6506" y="92765"/>
                  <a:pt x="14096" y="92765"/>
                </a:cubicBezTo>
                <a:cubicBezTo>
                  <a:pt x="55301" y="92765"/>
                  <a:pt x="55301" y="92765"/>
                  <a:pt x="55301" y="92765"/>
                </a:cubicBezTo>
                <a:cubicBezTo>
                  <a:pt x="62891" y="92765"/>
                  <a:pt x="69036" y="100000"/>
                  <a:pt x="69036" y="108936"/>
                </a:cubicBezTo>
                <a:cubicBezTo>
                  <a:pt x="69036" y="108936"/>
                  <a:pt x="69036" y="108936"/>
                  <a:pt x="69036" y="108936"/>
                </a:cubicBezTo>
                <a:cubicBezTo>
                  <a:pt x="69036" y="117872"/>
                  <a:pt x="73734" y="120000"/>
                  <a:pt x="79156" y="113617"/>
                </a:cubicBezTo>
                <a:lnTo>
                  <a:pt x="114578" y="71489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sz="3599" dirty="0">
              <a:solidFill>
                <a:prstClr val="black"/>
              </a:solidFill>
              <a:latin typeface="Open Sans"/>
              <a:sym typeface="Arial"/>
            </a:endParaRPr>
          </a:p>
        </p:txBody>
      </p:sp>
      <p:sp>
        <p:nvSpPr>
          <p:cNvPr id="104" name="Shape 3157">
            <a:extLst>
              <a:ext uri="{FF2B5EF4-FFF2-40B4-BE49-F238E27FC236}">
                <a16:creationId xmlns:a16="http://schemas.microsoft.com/office/drawing/2014/main" id="{FB8620BF-9C97-4B85-9C5A-142957780E4F}"/>
              </a:ext>
            </a:extLst>
          </p:cNvPr>
          <p:cNvSpPr/>
          <p:nvPr/>
        </p:nvSpPr>
        <p:spPr>
          <a:xfrm>
            <a:off x="12993019" y="7564486"/>
            <a:ext cx="1886325" cy="244648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29803"/>
                </a:moveTo>
                <a:cubicBezTo>
                  <a:pt x="0" y="89411"/>
                  <a:pt x="0" y="89411"/>
                  <a:pt x="0" y="89411"/>
                </a:cubicBezTo>
                <a:cubicBezTo>
                  <a:pt x="0" y="105882"/>
                  <a:pt x="18151" y="120000"/>
                  <a:pt x="39327" y="120000"/>
                </a:cubicBezTo>
                <a:cubicBezTo>
                  <a:pt x="54453" y="120000"/>
                  <a:pt x="54453" y="120000"/>
                  <a:pt x="54453" y="120000"/>
                </a:cubicBezTo>
                <a:cubicBezTo>
                  <a:pt x="104873" y="80784"/>
                  <a:pt x="104873" y="80784"/>
                  <a:pt x="104873" y="80784"/>
                </a:cubicBezTo>
                <a:cubicBezTo>
                  <a:pt x="120000" y="69019"/>
                  <a:pt x="120000" y="50196"/>
                  <a:pt x="104873" y="38431"/>
                </a:cubicBezTo>
                <a:cubicBezTo>
                  <a:pt x="54453" y="0"/>
                  <a:pt x="54453" y="0"/>
                  <a:pt x="54453" y="0"/>
                </a:cubicBezTo>
                <a:cubicBezTo>
                  <a:pt x="39327" y="0"/>
                  <a:pt x="39327" y="0"/>
                  <a:pt x="39327" y="0"/>
                </a:cubicBezTo>
                <a:cubicBezTo>
                  <a:pt x="18151" y="0"/>
                  <a:pt x="0" y="13333"/>
                  <a:pt x="0" y="29803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lIns="121850" tIns="60908" rIns="121850" bIns="60908" anchor="t" anchorCtr="0">
            <a:noAutofit/>
          </a:bodyPr>
          <a:lstStyle/>
          <a:p>
            <a:pPr algn="just" defTabSz="1828343">
              <a:buClr>
                <a:srgbClr val="000000"/>
              </a:buClr>
              <a:defRPr/>
            </a:pPr>
            <a:endParaRPr sz="2399" dirty="0">
              <a:solidFill>
                <a:prstClr val="blac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2543">
            <a:extLst>
              <a:ext uri="{FF2B5EF4-FFF2-40B4-BE49-F238E27FC236}">
                <a16:creationId xmlns:a16="http://schemas.microsoft.com/office/drawing/2014/main" id="{6A3DCFEF-A930-4F8F-99E7-A7AA08D10C89}"/>
              </a:ext>
            </a:extLst>
          </p:cNvPr>
          <p:cNvSpPr/>
          <p:nvPr/>
        </p:nvSpPr>
        <p:spPr>
          <a:xfrm>
            <a:off x="15681771" y="8338960"/>
            <a:ext cx="963177" cy="9631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8655"/>
                </a:moveTo>
                <a:lnTo>
                  <a:pt x="14727" y="18655"/>
                </a:lnTo>
                <a:lnTo>
                  <a:pt x="14727" y="19636"/>
                </a:lnTo>
                <a:lnTo>
                  <a:pt x="15709" y="19636"/>
                </a:lnTo>
                <a:cubicBezTo>
                  <a:pt x="15709" y="19636"/>
                  <a:pt x="15709" y="18655"/>
                  <a:pt x="15709" y="18655"/>
                </a:cubicBezTo>
                <a:close/>
                <a:moveTo>
                  <a:pt x="15709" y="14727"/>
                </a:moveTo>
                <a:lnTo>
                  <a:pt x="14727" y="14727"/>
                </a:lnTo>
                <a:lnTo>
                  <a:pt x="14727" y="15709"/>
                </a:lnTo>
                <a:lnTo>
                  <a:pt x="15709" y="15709"/>
                </a:lnTo>
                <a:cubicBezTo>
                  <a:pt x="15709" y="15709"/>
                  <a:pt x="15709" y="14727"/>
                  <a:pt x="15709" y="14727"/>
                </a:cubicBezTo>
                <a:close/>
                <a:moveTo>
                  <a:pt x="14727" y="10800"/>
                </a:moveTo>
                <a:lnTo>
                  <a:pt x="15709" y="10800"/>
                </a:lnTo>
                <a:lnTo>
                  <a:pt x="15709" y="9818"/>
                </a:lnTo>
                <a:lnTo>
                  <a:pt x="14727" y="9818"/>
                </a:lnTo>
                <a:cubicBezTo>
                  <a:pt x="14727" y="9818"/>
                  <a:pt x="14727" y="10800"/>
                  <a:pt x="14727" y="10800"/>
                </a:cubicBezTo>
                <a:close/>
                <a:moveTo>
                  <a:pt x="15709" y="16691"/>
                </a:moveTo>
                <a:lnTo>
                  <a:pt x="14727" y="16691"/>
                </a:lnTo>
                <a:lnTo>
                  <a:pt x="14727" y="17673"/>
                </a:lnTo>
                <a:lnTo>
                  <a:pt x="15709" y="17673"/>
                </a:lnTo>
                <a:cubicBezTo>
                  <a:pt x="15709" y="17673"/>
                  <a:pt x="15709" y="16691"/>
                  <a:pt x="15709" y="16691"/>
                </a:cubicBezTo>
                <a:close/>
                <a:moveTo>
                  <a:pt x="14727" y="8836"/>
                </a:moveTo>
                <a:lnTo>
                  <a:pt x="15709" y="8836"/>
                </a:lnTo>
                <a:lnTo>
                  <a:pt x="15709" y="7855"/>
                </a:lnTo>
                <a:lnTo>
                  <a:pt x="14727" y="7855"/>
                </a:lnTo>
                <a:cubicBezTo>
                  <a:pt x="14727" y="7855"/>
                  <a:pt x="14727" y="8836"/>
                  <a:pt x="14727" y="8836"/>
                </a:cubicBezTo>
                <a:close/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1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7" y="6873"/>
                </a:moveTo>
                <a:lnTo>
                  <a:pt x="15709" y="6873"/>
                </a:lnTo>
                <a:lnTo>
                  <a:pt x="15709" y="5891"/>
                </a:lnTo>
                <a:lnTo>
                  <a:pt x="14727" y="5891"/>
                </a:lnTo>
                <a:cubicBezTo>
                  <a:pt x="14727" y="5891"/>
                  <a:pt x="14727" y="6873"/>
                  <a:pt x="14727" y="6873"/>
                </a:cubicBezTo>
                <a:close/>
                <a:moveTo>
                  <a:pt x="16691" y="12273"/>
                </a:moveTo>
                <a:lnTo>
                  <a:pt x="13745" y="12273"/>
                </a:lnTo>
                <a:lnTo>
                  <a:pt x="13745" y="4909"/>
                </a:ln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2273"/>
                  <a:pt x="16691" y="12273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3745" y="20618"/>
                </a:lnTo>
                <a:lnTo>
                  <a:pt x="13745" y="13255"/>
                </a:lnTo>
                <a:lnTo>
                  <a:pt x="16691" y="13255"/>
                </a:lnTo>
                <a:cubicBezTo>
                  <a:pt x="16691" y="13255"/>
                  <a:pt x="16691" y="19636"/>
                  <a:pt x="16691" y="19636"/>
                </a:cubicBezTo>
                <a:close/>
                <a:moveTo>
                  <a:pt x="12764" y="12273"/>
                </a:moveTo>
                <a:lnTo>
                  <a:pt x="4909" y="12273"/>
                </a:lnTo>
                <a:lnTo>
                  <a:pt x="4909" y="4909"/>
                </a:lnTo>
                <a:lnTo>
                  <a:pt x="12764" y="4909"/>
                </a:lnTo>
                <a:cubicBezTo>
                  <a:pt x="12764" y="4909"/>
                  <a:pt x="12764" y="12273"/>
                  <a:pt x="12764" y="12273"/>
                </a:cubicBezTo>
                <a:close/>
                <a:moveTo>
                  <a:pt x="12764" y="20618"/>
                </a:moveTo>
                <a:lnTo>
                  <a:pt x="4909" y="20618"/>
                </a:lnTo>
                <a:lnTo>
                  <a:pt x="4909" y="13255"/>
                </a:lnTo>
                <a:lnTo>
                  <a:pt x="12764" y="13255"/>
                </a:lnTo>
                <a:cubicBezTo>
                  <a:pt x="12764" y="13255"/>
                  <a:pt x="12764" y="20618"/>
                  <a:pt x="12764" y="20618"/>
                </a:cubicBezTo>
                <a:close/>
                <a:moveTo>
                  <a:pt x="3927" y="12273"/>
                </a:moveTo>
                <a:lnTo>
                  <a:pt x="982" y="12273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3927" y="4909"/>
                </a:lnTo>
                <a:cubicBezTo>
                  <a:pt x="3927" y="4909"/>
                  <a:pt x="3927" y="12273"/>
                  <a:pt x="3927" y="12273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255"/>
                </a:lnTo>
                <a:lnTo>
                  <a:pt x="3927" y="13255"/>
                </a:lnTo>
                <a:cubicBezTo>
                  <a:pt x="3927" y="13255"/>
                  <a:pt x="3927" y="20618"/>
                  <a:pt x="3927" y="20618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1964" y="10800"/>
                </a:moveTo>
                <a:lnTo>
                  <a:pt x="2945" y="10800"/>
                </a:lnTo>
                <a:lnTo>
                  <a:pt x="2945" y="9818"/>
                </a:lnTo>
                <a:lnTo>
                  <a:pt x="1964" y="9818"/>
                </a:lnTo>
                <a:cubicBezTo>
                  <a:pt x="1964" y="9818"/>
                  <a:pt x="1964" y="10800"/>
                  <a:pt x="1964" y="10800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80" tIns="38080" rIns="38080" bIns="38080" anchor="ctr"/>
          <a:lstStyle/>
          <a:p>
            <a:pPr defTabSz="4569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Source Sans Pro Light" charset="0"/>
              <a:ea typeface="Source Sans Pro Light" charset="0"/>
              <a:cs typeface="Source Sans Pro Light" charset="0"/>
              <a:sym typeface="Gill Sans"/>
            </a:endParaRPr>
          </a:p>
        </p:txBody>
      </p:sp>
      <p:sp>
        <p:nvSpPr>
          <p:cNvPr id="109" name="Shape 3160">
            <a:extLst>
              <a:ext uri="{FF2B5EF4-FFF2-40B4-BE49-F238E27FC236}">
                <a16:creationId xmlns:a16="http://schemas.microsoft.com/office/drawing/2014/main" id="{3BD143DC-BCE2-49EB-84DF-7B28BC6BCDE7}"/>
              </a:ext>
            </a:extLst>
          </p:cNvPr>
          <p:cNvSpPr/>
          <p:nvPr/>
        </p:nvSpPr>
        <p:spPr>
          <a:xfrm>
            <a:off x="9363222" y="6526404"/>
            <a:ext cx="5262479" cy="45080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78" y="71489"/>
                </a:moveTo>
                <a:cubicBezTo>
                  <a:pt x="119999" y="65106"/>
                  <a:pt x="119999" y="54893"/>
                  <a:pt x="114578" y="48510"/>
                </a:cubicBezTo>
                <a:cubicBezTo>
                  <a:pt x="78795" y="6382"/>
                  <a:pt x="78795" y="6382"/>
                  <a:pt x="78795" y="6382"/>
                </a:cubicBezTo>
                <a:cubicBezTo>
                  <a:pt x="73373" y="0"/>
                  <a:pt x="69036" y="2127"/>
                  <a:pt x="69036" y="11063"/>
                </a:cubicBezTo>
                <a:cubicBezTo>
                  <a:pt x="69036" y="11063"/>
                  <a:pt x="69036" y="11063"/>
                  <a:pt x="69036" y="11063"/>
                </a:cubicBezTo>
                <a:cubicBezTo>
                  <a:pt x="69036" y="20000"/>
                  <a:pt x="62891" y="27659"/>
                  <a:pt x="55301" y="27659"/>
                </a:cubicBezTo>
                <a:cubicBezTo>
                  <a:pt x="13734" y="27659"/>
                  <a:pt x="13734" y="27659"/>
                  <a:pt x="13734" y="27659"/>
                </a:cubicBezTo>
                <a:cubicBezTo>
                  <a:pt x="6144" y="27659"/>
                  <a:pt x="0" y="34893"/>
                  <a:pt x="0" y="43829"/>
                </a:cubicBezTo>
                <a:cubicBezTo>
                  <a:pt x="0" y="76170"/>
                  <a:pt x="0" y="76170"/>
                  <a:pt x="0" y="76170"/>
                </a:cubicBezTo>
                <a:cubicBezTo>
                  <a:pt x="0" y="85106"/>
                  <a:pt x="6144" y="92765"/>
                  <a:pt x="13734" y="92765"/>
                </a:cubicBezTo>
                <a:cubicBezTo>
                  <a:pt x="55301" y="92765"/>
                  <a:pt x="55301" y="92765"/>
                  <a:pt x="55301" y="92765"/>
                </a:cubicBezTo>
                <a:cubicBezTo>
                  <a:pt x="62891" y="92765"/>
                  <a:pt x="69036" y="100000"/>
                  <a:pt x="69036" y="108936"/>
                </a:cubicBezTo>
                <a:cubicBezTo>
                  <a:pt x="69036" y="108936"/>
                  <a:pt x="69036" y="108936"/>
                  <a:pt x="69036" y="108936"/>
                </a:cubicBezTo>
                <a:cubicBezTo>
                  <a:pt x="69036" y="117872"/>
                  <a:pt x="73373" y="120000"/>
                  <a:pt x="78795" y="113617"/>
                </a:cubicBezTo>
                <a:lnTo>
                  <a:pt x="114578" y="71489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sz="3599" dirty="0">
              <a:solidFill>
                <a:prstClr val="black"/>
              </a:solidFill>
              <a:latin typeface="Open Sans"/>
              <a:sym typeface="Arial"/>
            </a:endParaRPr>
          </a:p>
        </p:txBody>
      </p:sp>
      <p:sp>
        <p:nvSpPr>
          <p:cNvPr id="110" name="Shape 3161">
            <a:extLst>
              <a:ext uri="{FF2B5EF4-FFF2-40B4-BE49-F238E27FC236}">
                <a16:creationId xmlns:a16="http://schemas.microsoft.com/office/drawing/2014/main" id="{F92DE353-7A71-47E7-9686-031AB93DB89C}"/>
              </a:ext>
            </a:extLst>
          </p:cNvPr>
          <p:cNvSpPr/>
          <p:nvPr/>
        </p:nvSpPr>
        <p:spPr>
          <a:xfrm>
            <a:off x="9363222" y="7564486"/>
            <a:ext cx="1868835" cy="244648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29803"/>
                </a:moveTo>
                <a:cubicBezTo>
                  <a:pt x="0" y="89411"/>
                  <a:pt x="0" y="89411"/>
                  <a:pt x="0" y="89411"/>
                </a:cubicBezTo>
                <a:cubicBezTo>
                  <a:pt x="0" y="105882"/>
                  <a:pt x="17288" y="120000"/>
                  <a:pt x="38644" y="120000"/>
                </a:cubicBezTo>
                <a:cubicBezTo>
                  <a:pt x="54915" y="120000"/>
                  <a:pt x="54915" y="120000"/>
                  <a:pt x="54915" y="120000"/>
                </a:cubicBezTo>
                <a:cubicBezTo>
                  <a:pt x="104745" y="80784"/>
                  <a:pt x="104745" y="80784"/>
                  <a:pt x="104745" y="80784"/>
                </a:cubicBezTo>
                <a:cubicBezTo>
                  <a:pt x="120000" y="69019"/>
                  <a:pt x="120000" y="50196"/>
                  <a:pt x="104745" y="38431"/>
                </a:cubicBezTo>
                <a:cubicBezTo>
                  <a:pt x="54915" y="0"/>
                  <a:pt x="54915" y="0"/>
                  <a:pt x="54915" y="0"/>
                </a:cubicBezTo>
                <a:cubicBezTo>
                  <a:pt x="38644" y="0"/>
                  <a:pt x="38644" y="0"/>
                  <a:pt x="38644" y="0"/>
                </a:cubicBezTo>
                <a:cubicBezTo>
                  <a:pt x="17288" y="0"/>
                  <a:pt x="0" y="13333"/>
                  <a:pt x="0" y="29803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lIns="121850" tIns="60908" rIns="121850" bIns="60908" anchor="t" anchorCtr="0">
            <a:noAutofit/>
          </a:bodyPr>
          <a:lstStyle/>
          <a:p>
            <a:pPr algn="just" defTabSz="1828343">
              <a:buClr>
                <a:srgbClr val="000000"/>
              </a:buClr>
              <a:defRPr/>
            </a:pPr>
            <a:endParaRPr sz="2399" b="1" dirty="0">
              <a:solidFill>
                <a:prstClr val="blac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2773">
            <a:extLst>
              <a:ext uri="{FF2B5EF4-FFF2-40B4-BE49-F238E27FC236}">
                <a16:creationId xmlns:a16="http://schemas.microsoft.com/office/drawing/2014/main" id="{8945A851-F3AD-4B58-BA16-3B803A981C5D}"/>
              </a:ext>
            </a:extLst>
          </p:cNvPr>
          <p:cNvSpPr/>
          <p:nvPr/>
        </p:nvSpPr>
        <p:spPr>
          <a:xfrm>
            <a:off x="11959325" y="8290993"/>
            <a:ext cx="1033335" cy="1033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8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4909" y="12764"/>
                </a:moveTo>
                <a:cubicBezTo>
                  <a:pt x="5180" y="12764"/>
                  <a:pt x="5400" y="12544"/>
                  <a:pt x="5400" y="12273"/>
                </a:cubicBezTo>
                <a:cubicBezTo>
                  <a:pt x="5400" y="9290"/>
                  <a:pt x="7818" y="6873"/>
                  <a:pt x="10800" y="6873"/>
                </a:cubicBezTo>
                <a:cubicBezTo>
                  <a:pt x="13782" y="6873"/>
                  <a:pt x="16200" y="9290"/>
                  <a:pt x="16200" y="12273"/>
                </a:cubicBezTo>
                <a:cubicBezTo>
                  <a:pt x="16200" y="12544"/>
                  <a:pt x="16420" y="12764"/>
                  <a:pt x="16691" y="12764"/>
                </a:cubicBezTo>
                <a:cubicBezTo>
                  <a:pt x="16962" y="12764"/>
                  <a:pt x="17182" y="12544"/>
                  <a:pt x="17182" y="12273"/>
                </a:cubicBezTo>
                <a:cubicBezTo>
                  <a:pt x="17182" y="8748"/>
                  <a:pt x="14325" y="5891"/>
                  <a:pt x="10800" y="5891"/>
                </a:cubicBezTo>
                <a:cubicBezTo>
                  <a:pt x="7275" y="5891"/>
                  <a:pt x="4418" y="8748"/>
                  <a:pt x="4418" y="12273"/>
                </a:cubicBezTo>
                <a:cubicBezTo>
                  <a:pt x="4418" y="12544"/>
                  <a:pt x="4638" y="12764"/>
                  <a:pt x="4909" y="12764"/>
                </a:cubicBezTo>
                <a:moveTo>
                  <a:pt x="10800" y="11782"/>
                </a:moveTo>
                <a:cubicBezTo>
                  <a:pt x="10529" y="11782"/>
                  <a:pt x="10309" y="12002"/>
                  <a:pt x="10309" y="12273"/>
                </a:cubicBezTo>
                <a:cubicBezTo>
                  <a:pt x="10309" y="12544"/>
                  <a:pt x="10529" y="12764"/>
                  <a:pt x="10800" y="12764"/>
                </a:cubicBezTo>
                <a:cubicBezTo>
                  <a:pt x="11071" y="12764"/>
                  <a:pt x="11291" y="12544"/>
                  <a:pt x="11291" y="12273"/>
                </a:cubicBezTo>
                <a:cubicBezTo>
                  <a:pt x="11291" y="12002"/>
                  <a:pt x="11071" y="11782"/>
                  <a:pt x="10800" y="11782"/>
                </a:cubicBezTo>
                <a:moveTo>
                  <a:pt x="10800" y="8836"/>
                </a:moveTo>
                <a:cubicBezTo>
                  <a:pt x="8903" y="8836"/>
                  <a:pt x="7364" y="10375"/>
                  <a:pt x="7364" y="12273"/>
                </a:cubicBezTo>
                <a:cubicBezTo>
                  <a:pt x="7364" y="12544"/>
                  <a:pt x="7583" y="12764"/>
                  <a:pt x="7855" y="12764"/>
                </a:cubicBezTo>
                <a:cubicBezTo>
                  <a:pt x="8126" y="12764"/>
                  <a:pt x="8345" y="12544"/>
                  <a:pt x="8345" y="12273"/>
                </a:cubicBezTo>
                <a:cubicBezTo>
                  <a:pt x="8345" y="10917"/>
                  <a:pt x="9444" y="9818"/>
                  <a:pt x="10800" y="9818"/>
                </a:cubicBezTo>
                <a:cubicBezTo>
                  <a:pt x="12156" y="9818"/>
                  <a:pt x="13255" y="10917"/>
                  <a:pt x="13255" y="12273"/>
                </a:cubicBezTo>
                <a:cubicBezTo>
                  <a:pt x="13255" y="12544"/>
                  <a:pt x="13474" y="12764"/>
                  <a:pt x="13745" y="12764"/>
                </a:cubicBezTo>
                <a:cubicBezTo>
                  <a:pt x="14017" y="12764"/>
                  <a:pt x="14236" y="12544"/>
                  <a:pt x="14236" y="12273"/>
                </a:cubicBezTo>
                <a:cubicBezTo>
                  <a:pt x="14236" y="10375"/>
                  <a:pt x="12698" y="8836"/>
                  <a:pt x="10800" y="8836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80" tIns="38080" rIns="38080" bIns="38080" anchor="ctr"/>
          <a:lstStyle/>
          <a:p>
            <a:pPr defTabSz="4569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Source Sans Pro Light" charset="0"/>
              <a:ea typeface="Source Sans Pro Light" charset="0"/>
              <a:cs typeface="Source Sans Pro Light" charset="0"/>
              <a:sym typeface="Gill Sans"/>
            </a:endParaRPr>
          </a:p>
        </p:txBody>
      </p:sp>
      <p:sp>
        <p:nvSpPr>
          <p:cNvPr id="115" name="Shape 3164">
            <a:extLst>
              <a:ext uri="{FF2B5EF4-FFF2-40B4-BE49-F238E27FC236}">
                <a16:creationId xmlns:a16="http://schemas.microsoft.com/office/drawing/2014/main" id="{56B36A9C-1773-4C75-8B08-EB1AD9563519}"/>
              </a:ext>
            </a:extLst>
          </p:cNvPr>
          <p:cNvSpPr/>
          <p:nvPr/>
        </p:nvSpPr>
        <p:spPr>
          <a:xfrm>
            <a:off x="5715926" y="6532489"/>
            <a:ext cx="5262479" cy="450805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939" y="71489"/>
                </a:moveTo>
                <a:cubicBezTo>
                  <a:pt x="119999" y="65106"/>
                  <a:pt x="119999" y="54893"/>
                  <a:pt x="114939" y="48510"/>
                </a:cubicBezTo>
                <a:cubicBezTo>
                  <a:pt x="79156" y="6382"/>
                  <a:pt x="79156" y="6382"/>
                  <a:pt x="79156" y="6382"/>
                </a:cubicBezTo>
                <a:cubicBezTo>
                  <a:pt x="73734" y="0"/>
                  <a:pt x="69397" y="2127"/>
                  <a:pt x="69397" y="11063"/>
                </a:cubicBezTo>
                <a:cubicBezTo>
                  <a:pt x="69397" y="11063"/>
                  <a:pt x="69397" y="11063"/>
                  <a:pt x="69397" y="11063"/>
                </a:cubicBezTo>
                <a:cubicBezTo>
                  <a:pt x="69397" y="20000"/>
                  <a:pt x="62891" y="27659"/>
                  <a:pt x="55301" y="27659"/>
                </a:cubicBezTo>
                <a:cubicBezTo>
                  <a:pt x="14096" y="27659"/>
                  <a:pt x="14096" y="27659"/>
                  <a:pt x="14096" y="27659"/>
                </a:cubicBezTo>
                <a:cubicBezTo>
                  <a:pt x="6506" y="27659"/>
                  <a:pt x="0" y="34893"/>
                  <a:pt x="0" y="43829"/>
                </a:cubicBezTo>
                <a:cubicBezTo>
                  <a:pt x="0" y="76170"/>
                  <a:pt x="0" y="76170"/>
                  <a:pt x="0" y="76170"/>
                </a:cubicBezTo>
                <a:cubicBezTo>
                  <a:pt x="0" y="85106"/>
                  <a:pt x="6506" y="92765"/>
                  <a:pt x="14096" y="92765"/>
                </a:cubicBezTo>
                <a:cubicBezTo>
                  <a:pt x="55301" y="92765"/>
                  <a:pt x="55301" y="92765"/>
                  <a:pt x="55301" y="92765"/>
                </a:cubicBezTo>
                <a:cubicBezTo>
                  <a:pt x="62891" y="92765"/>
                  <a:pt x="69397" y="100000"/>
                  <a:pt x="69397" y="108936"/>
                </a:cubicBezTo>
                <a:cubicBezTo>
                  <a:pt x="69397" y="108936"/>
                  <a:pt x="69397" y="108936"/>
                  <a:pt x="69397" y="108936"/>
                </a:cubicBezTo>
                <a:cubicBezTo>
                  <a:pt x="69397" y="117872"/>
                  <a:pt x="73734" y="120000"/>
                  <a:pt x="79156" y="113617"/>
                </a:cubicBezTo>
                <a:lnTo>
                  <a:pt x="114939" y="7148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sz="3599" dirty="0">
              <a:solidFill>
                <a:prstClr val="black"/>
              </a:solidFill>
              <a:latin typeface="Open Sans"/>
              <a:sym typeface="Arial"/>
            </a:endParaRPr>
          </a:p>
        </p:txBody>
      </p:sp>
      <p:sp>
        <p:nvSpPr>
          <p:cNvPr id="116" name="Shape 3165">
            <a:extLst>
              <a:ext uri="{FF2B5EF4-FFF2-40B4-BE49-F238E27FC236}">
                <a16:creationId xmlns:a16="http://schemas.microsoft.com/office/drawing/2014/main" id="{983A9D14-23D6-4A4C-944D-0604E4215522}"/>
              </a:ext>
            </a:extLst>
          </p:cNvPr>
          <p:cNvSpPr/>
          <p:nvPr/>
        </p:nvSpPr>
        <p:spPr>
          <a:xfrm>
            <a:off x="5715925" y="7570564"/>
            <a:ext cx="1886325" cy="244648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29803"/>
                </a:moveTo>
                <a:cubicBezTo>
                  <a:pt x="0" y="89411"/>
                  <a:pt x="0" y="89411"/>
                  <a:pt x="0" y="89411"/>
                </a:cubicBezTo>
                <a:cubicBezTo>
                  <a:pt x="0" y="105882"/>
                  <a:pt x="18151" y="120000"/>
                  <a:pt x="39327" y="120000"/>
                </a:cubicBezTo>
                <a:cubicBezTo>
                  <a:pt x="55462" y="120000"/>
                  <a:pt x="55462" y="120000"/>
                  <a:pt x="55462" y="120000"/>
                </a:cubicBezTo>
                <a:cubicBezTo>
                  <a:pt x="104873" y="80784"/>
                  <a:pt x="104873" y="80784"/>
                  <a:pt x="104873" y="80784"/>
                </a:cubicBezTo>
                <a:cubicBezTo>
                  <a:pt x="120000" y="69019"/>
                  <a:pt x="120000" y="50196"/>
                  <a:pt x="104873" y="38431"/>
                </a:cubicBezTo>
                <a:cubicBezTo>
                  <a:pt x="55462" y="0"/>
                  <a:pt x="55462" y="0"/>
                  <a:pt x="55462" y="0"/>
                </a:cubicBezTo>
                <a:cubicBezTo>
                  <a:pt x="39327" y="0"/>
                  <a:pt x="39327" y="0"/>
                  <a:pt x="39327" y="0"/>
                </a:cubicBezTo>
                <a:cubicBezTo>
                  <a:pt x="18151" y="0"/>
                  <a:pt x="0" y="13333"/>
                  <a:pt x="0" y="298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121850" tIns="60908" rIns="121850" bIns="60908" anchor="t" anchorCtr="0">
            <a:noAutofit/>
          </a:bodyPr>
          <a:lstStyle/>
          <a:p>
            <a:pPr algn="just" defTabSz="1828343">
              <a:buClr>
                <a:srgbClr val="000000"/>
              </a:buClr>
              <a:defRPr/>
            </a:pPr>
            <a:endParaRPr sz="2399" dirty="0">
              <a:solidFill>
                <a:prstClr val="blac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2778">
            <a:extLst>
              <a:ext uri="{FF2B5EF4-FFF2-40B4-BE49-F238E27FC236}">
                <a16:creationId xmlns:a16="http://schemas.microsoft.com/office/drawing/2014/main" id="{41941008-5626-4DB0-99F7-D49135035105}"/>
              </a:ext>
            </a:extLst>
          </p:cNvPr>
          <p:cNvSpPr/>
          <p:nvPr/>
        </p:nvSpPr>
        <p:spPr>
          <a:xfrm>
            <a:off x="8251291" y="8290993"/>
            <a:ext cx="1033335" cy="1033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81" y="12956"/>
                </a:moveTo>
                <a:cubicBezTo>
                  <a:pt x="17070" y="12258"/>
                  <a:pt x="16576" y="11533"/>
                  <a:pt x="16011" y="10795"/>
                </a:cubicBezTo>
                <a:cubicBezTo>
                  <a:pt x="16573" y="10063"/>
                  <a:pt x="17072" y="9339"/>
                  <a:pt x="17481" y="8644"/>
                </a:cubicBezTo>
                <a:cubicBezTo>
                  <a:pt x="19410" y="9181"/>
                  <a:pt x="20618" y="9948"/>
                  <a:pt x="20618" y="10800"/>
                </a:cubicBezTo>
                <a:cubicBezTo>
                  <a:pt x="20618" y="11652"/>
                  <a:pt x="19410" y="12419"/>
                  <a:pt x="17481" y="12956"/>
                </a:cubicBezTo>
                <a:moveTo>
                  <a:pt x="17742" y="17743"/>
                </a:moveTo>
                <a:cubicBezTo>
                  <a:pt x="17140" y="18345"/>
                  <a:pt x="15740" y="18028"/>
                  <a:pt x="13996" y="17045"/>
                </a:cubicBezTo>
                <a:cubicBezTo>
                  <a:pt x="14198" y="16261"/>
                  <a:pt x="14365" y="15406"/>
                  <a:pt x="14487" y="14488"/>
                </a:cubicBezTo>
                <a:cubicBezTo>
                  <a:pt x="15405" y="14366"/>
                  <a:pt x="16261" y="14198"/>
                  <a:pt x="17044" y="13996"/>
                </a:cubicBezTo>
                <a:cubicBezTo>
                  <a:pt x="18028" y="15740"/>
                  <a:pt x="18345" y="17140"/>
                  <a:pt x="17742" y="17743"/>
                </a:cubicBezTo>
                <a:moveTo>
                  <a:pt x="15404" y="11561"/>
                </a:moveTo>
                <a:cubicBezTo>
                  <a:pt x="15837" y="12119"/>
                  <a:pt x="16219" y="12662"/>
                  <a:pt x="16554" y="13185"/>
                </a:cubicBezTo>
                <a:cubicBezTo>
                  <a:pt x="15950" y="13317"/>
                  <a:pt x="15295" y="13429"/>
                  <a:pt x="14597" y="13517"/>
                </a:cubicBezTo>
                <a:cubicBezTo>
                  <a:pt x="14631" y="13155"/>
                  <a:pt x="14655" y="12784"/>
                  <a:pt x="14677" y="12409"/>
                </a:cubicBezTo>
                <a:cubicBezTo>
                  <a:pt x="14930" y="12127"/>
                  <a:pt x="15170" y="11844"/>
                  <a:pt x="15404" y="11561"/>
                </a:cubicBezTo>
                <a:moveTo>
                  <a:pt x="15402" y="10032"/>
                </a:moveTo>
                <a:cubicBezTo>
                  <a:pt x="15170" y="9752"/>
                  <a:pt x="14928" y="9471"/>
                  <a:pt x="14677" y="9191"/>
                </a:cubicBezTo>
                <a:cubicBezTo>
                  <a:pt x="14655" y="8817"/>
                  <a:pt x="14631" y="8445"/>
                  <a:pt x="14597" y="8084"/>
                </a:cubicBezTo>
                <a:cubicBezTo>
                  <a:pt x="15295" y="8171"/>
                  <a:pt x="15950" y="8283"/>
                  <a:pt x="16554" y="8415"/>
                </a:cubicBezTo>
                <a:cubicBezTo>
                  <a:pt x="16221" y="8935"/>
                  <a:pt x="15832" y="9478"/>
                  <a:pt x="15402" y="10032"/>
                </a:cubicBezTo>
                <a:moveTo>
                  <a:pt x="17742" y="3857"/>
                </a:moveTo>
                <a:cubicBezTo>
                  <a:pt x="18345" y="4460"/>
                  <a:pt x="18028" y="5860"/>
                  <a:pt x="17044" y="7604"/>
                </a:cubicBezTo>
                <a:cubicBezTo>
                  <a:pt x="16261" y="7402"/>
                  <a:pt x="15405" y="7234"/>
                  <a:pt x="14487" y="7112"/>
                </a:cubicBezTo>
                <a:cubicBezTo>
                  <a:pt x="14365" y="6194"/>
                  <a:pt x="14198" y="5339"/>
                  <a:pt x="13996" y="4555"/>
                </a:cubicBezTo>
                <a:cubicBezTo>
                  <a:pt x="15740" y="3572"/>
                  <a:pt x="17140" y="3255"/>
                  <a:pt x="17742" y="3857"/>
                </a:cubicBezTo>
                <a:moveTo>
                  <a:pt x="13718" y="12012"/>
                </a:moveTo>
                <a:cubicBezTo>
                  <a:pt x="13448" y="12303"/>
                  <a:pt x="13172" y="12593"/>
                  <a:pt x="12882" y="12883"/>
                </a:cubicBezTo>
                <a:cubicBezTo>
                  <a:pt x="12593" y="13172"/>
                  <a:pt x="12303" y="13449"/>
                  <a:pt x="12012" y="13719"/>
                </a:cubicBezTo>
                <a:cubicBezTo>
                  <a:pt x="11614" y="13733"/>
                  <a:pt x="11212" y="13745"/>
                  <a:pt x="10800" y="13745"/>
                </a:cubicBezTo>
                <a:cubicBezTo>
                  <a:pt x="10387" y="13745"/>
                  <a:pt x="9985" y="13733"/>
                  <a:pt x="9587" y="13719"/>
                </a:cubicBezTo>
                <a:cubicBezTo>
                  <a:pt x="9297" y="13449"/>
                  <a:pt x="9006" y="13172"/>
                  <a:pt x="8717" y="12883"/>
                </a:cubicBezTo>
                <a:cubicBezTo>
                  <a:pt x="8428" y="12593"/>
                  <a:pt x="8152" y="12303"/>
                  <a:pt x="7881" y="12012"/>
                </a:cubicBezTo>
                <a:cubicBezTo>
                  <a:pt x="7866" y="11614"/>
                  <a:pt x="7855" y="11212"/>
                  <a:pt x="7855" y="10800"/>
                </a:cubicBezTo>
                <a:cubicBezTo>
                  <a:pt x="7855" y="10388"/>
                  <a:pt x="7866" y="9986"/>
                  <a:pt x="7881" y="9587"/>
                </a:cubicBezTo>
                <a:cubicBezTo>
                  <a:pt x="8152" y="9297"/>
                  <a:pt x="8428" y="9007"/>
                  <a:pt x="8717" y="8717"/>
                </a:cubicBezTo>
                <a:cubicBezTo>
                  <a:pt x="9006" y="8428"/>
                  <a:pt x="9297" y="8151"/>
                  <a:pt x="9587" y="7881"/>
                </a:cubicBezTo>
                <a:cubicBezTo>
                  <a:pt x="9985" y="7867"/>
                  <a:pt x="10387" y="7855"/>
                  <a:pt x="10800" y="7855"/>
                </a:cubicBezTo>
                <a:cubicBezTo>
                  <a:pt x="11212" y="7855"/>
                  <a:pt x="11614" y="7867"/>
                  <a:pt x="12012" y="7881"/>
                </a:cubicBezTo>
                <a:cubicBezTo>
                  <a:pt x="12303" y="8151"/>
                  <a:pt x="12593" y="8428"/>
                  <a:pt x="12882" y="8717"/>
                </a:cubicBezTo>
                <a:cubicBezTo>
                  <a:pt x="13172" y="9007"/>
                  <a:pt x="13448" y="9297"/>
                  <a:pt x="13718" y="9587"/>
                </a:cubicBezTo>
                <a:cubicBezTo>
                  <a:pt x="13733" y="9986"/>
                  <a:pt x="13745" y="10388"/>
                  <a:pt x="13745" y="10800"/>
                </a:cubicBezTo>
                <a:cubicBezTo>
                  <a:pt x="13745" y="11212"/>
                  <a:pt x="13733" y="11614"/>
                  <a:pt x="13718" y="12012"/>
                </a:cubicBezTo>
                <a:moveTo>
                  <a:pt x="13185" y="16555"/>
                </a:moveTo>
                <a:cubicBezTo>
                  <a:pt x="12662" y="16219"/>
                  <a:pt x="12120" y="15837"/>
                  <a:pt x="11561" y="15404"/>
                </a:cubicBezTo>
                <a:cubicBezTo>
                  <a:pt x="11844" y="15170"/>
                  <a:pt x="12127" y="14931"/>
                  <a:pt x="12409" y="14677"/>
                </a:cubicBezTo>
                <a:cubicBezTo>
                  <a:pt x="12783" y="14655"/>
                  <a:pt x="13155" y="14631"/>
                  <a:pt x="13517" y="14597"/>
                </a:cubicBezTo>
                <a:cubicBezTo>
                  <a:pt x="13429" y="15295"/>
                  <a:pt x="13316" y="15950"/>
                  <a:pt x="13185" y="16555"/>
                </a:cubicBezTo>
                <a:moveTo>
                  <a:pt x="10800" y="20618"/>
                </a:moveTo>
                <a:cubicBezTo>
                  <a:pt x="9948" y="20618"/>
                  <a:pt x="9181" y="19410"/>
                  <a:pt x="8643" y="17481"/>
                </a:cubicBezTo>
                <a:cubicBezTo>
                  <a:pt x="9339" y="17072"/>
                  <a:pt x="10062" y="16573"/>
                  <a:pt x="10795" y="16011"/>
                </a:cubicBezTo>
                <a:cubicBezTo>
                  <a:pt x="11532" y="16576"/>
                  <a:pt x="12258" y="17070"/>
                  <a:pt x="12957" y="17481"/>
                </a:cubicBezTo>
                <a:cubicBezTo>
                  <a:pt x="12419" y="19410"/>
                  <a:pt x="11652" y="20618"/>
                  <a:pt x="10800" y="20618"/>
                </a:cubicBezTo>
                <a:moveTo>
                  <a:pt x="8083" y="14597"/>
                </a:moveTo>
                <a:cubicBezTo>
                  <a:pt x="8445" y="14631"/>
                  <a:pt x="8816" y="14655"/>
                  <a:pt x="9190" y="14677"/>
                </a:cubicBezTo>
                <a:cubicBezTo>
                  <a:pt x="9471" y="14929"/>
                  <a:pt x="9751" y="15170"/>
                  <a:pt x="10032" y="15403"/>
                </a:cubicBezTo>
                <a:cubicBezTo>
                  <a:pt x="9478" y="15832"/>
                  <a:pt x="8935" y="16221"/>
                  <a:pt x="8415" y="16555"/>
                </a:cubicBezTo>
                <a:cubicBezTo>
                  <a:pt x="8283" y="15950"/>
                  <a:pt x="8171" y="15295"/>
                  <a:pt x="8083" y="14597"/>
                </a:cubicBezTo>
                <a:moveTo>
                  <a:pt x="8415" y="5045"/>
                </a:moveTo>
                <a:cubicBezTo>
                  <a:pt x="8938" y="5381"/>
                  <a:pt x="9480" y="5762"/>
                  <a:pt x="10038" y="6196"/>
                </a:cubicBezTo>
                <a:cubicBezTo>
                  <a:pt x="9756" y="6430"/>
                  <a:pt x="9473" y="6670"/>
                  <a:pt x="9190" y="6924"/>
                </a:cubicBezTo>
                <a:cubicBezTo>
                  <a:pt x="8816" y="6945"/>
                  <a:pt x="8445" y="6969"/>
                  <a:pt x="8083" y="7003"/>
                </a:cubicBezTo>
                <a:cubicBezTo>
                  <a:pt x="8171" y="6305"/>
                  <a:pt x="8283" y="5650"/>
                  <a:pt x="8415" y="5045"/>
                </a:cubicBezTo>
                <a:moveTo>
                  <a:pt x="10800" y="982"/>
                </a:moveTo>
                <a:cubicBezTo>
                  <a:pt x="11652" y="982"/>
                  <a:pt x="12419" y="2191"/>
                  <a:pt x="12957" y="4119"/>
                </a:cubicBezTo>
                <a:cubicBezTo>
                  <a:pt x="12261" y="4528"/>
                  <a:pt x="11537" y="5027"/>
                  <a:pt x="10804" y="5589"/>
                </a:cubicBezTo>
                <a:cubicBezTo>
                  <a:pt x="10067" y="5024"/>
                  <a:pt x="9341" y="4530"/>
                  <a:pt x="8643" y="4119"/>
                </a:cubicBezTo>
                <a:cubicBezTo>
                  <a:pt x="9181" y="2191"/>
                  <a:pt x="9948" y="982"/>
                  <a:pt x="10800" y="982"/>
                </a:cubicBezTo>
                <a:moveTo>
                  <a:pt x="13517" y="7003"/>
                </a:moveTo>
                <a:cubicBezTo>
                  <a:pt x="13155" y="6969"/>
                  <a:pt x="12783" y="6945"/>
                  <a:pt x="12409" y="6924"/>
                </a:cubicBezTo>
                <a:cubicBezTo>
                  <a:pt x="12129" y="6671"/>
                  <a:pt x="11848" y="6430"/>
                  <a:pt x="11568" y="6198"/>
                </a:cubicBezTo>
                <a:cubicBezTo>
                  <a:pt x="12122" y="5768"/>
                  <a:pt x="12665" y="5379"/>
                  <a:pt x="13185" y="5045"/>
                </a:cubicBezTo>
                <a:cubicBezTo>
                  <a:pt x="13316" y="5650"/>
                  <a:pt x="13429" y="6305"/>
                  <a:pt x="13517" y="7003"/>
                </a:cubicBezTo>
                <a:moveTo>
                  <a:pt x="7112" y="7112"/>
                </a:moveTo>
                <a:cubicBezTo>
                  <a:pt x="6194" y="7234"/>
                  <a:pt x="5339" y="7402"/>
                  <a:pt x="4555" y="7604"/>
                </a:cubicBezTo>
                <a:cubicBezTo>
                  <a:pt x="3572" y="5860"/>
                  <a:pt x="3255" y="4460"/>
                  <a:pt x="3858" y="3857"/>
                </a:cubicBezTo>
                <a:cubicBezTo>
                  <a:pt x="4460" y="3255"/>
                  <a:pt x="5860" y="3572"/>
                  <a:pt x="7604" y="4555"/>
                </a:cubicBezTo>
                <a:cubicBezTo>
                  <a:pt x="7402" y="5339"/>
                  <a:pt x="7234" y="6194"/>
                  <a:pt x="7112" y="7112"/>
                </a:cubicBezTo>
                <a:moveTo>
                  <a:pt x="3858" y="17743"/>
                </a:moveTo>
                <a:cubicBezTo>
                  <a:pt x="3255" y="17140"/>
                  <a:pt x="3572" y="15740"/>
                  <a:pt x="4555" y="13996"/>
                </a:cubicBezTo>
                <a:cubicBezTo>
                  <a:pt x="5339" y="14198"/>
                  <a:pt x="6194" y="14366"/>
                  <a:pt x="7112" y="14488"/>
                </a:cubicBezTo>
                <a:cubicBezTo>
                  <a:pt x="7234" y="15406"/>
                  <a:pt x="7402" y="16261"/>
                  <a:pt x="7604" y="17045"/>
                </a:cubicBezTo>
                <a:cubicBezTo>
                  <a:pt x="5860" y="18028"/>
                  <a:pt x="4460" y="18345"/>
                  <a:pt x="3858" y="17743"/>
                </a:cubicBezTo>
                <a:moveTo>
                  <a:pt x="7003" y="13517"/>
                </a:moveTo>
                <a:cubicBezTo>
                  <a:pt x="6305" y="13429"/>
                  <a:pt x="5650" y="13317"/>
                  <a:pt x="5045" y="13185"/>
                </a:cubicBezTo>
                <a:cubicBezTo>
                  <a:pt x="5379" y="12665"/>
                  <a:pt x="5768" y="12122"/>
                  <a:pt x="6197" y="11568"/>
                </a:cubicBezTo>
                <a:cubicBezTo>
                  <a:pt x="6429" y="11848"/>
                  <a:pt x="6671" y="12129"/>
                  <a:pt x="6923" y="12409"/>
                </a:cubicBezTo>
                <a:cubicBezTo>
                  <a:pt x="6944" y="12784"/>
                  <a:pt x="6968" y="13155"/>
                  <a:pt x="7003" y="13517"/>
                </a:cubicBezTo>
                <a:moveTo>
                  <a:pt x="6923" y="9191"/>
                </a:moveTo>
                <a:cubicBezTo>
                  <a:pt x="6669" y="9473"/>
                  <a:pt x="6429" y="9756"/>
                  <a:pt x="6196" y="10039"/>
                </a:cubicBezTo>
                <a:cubicBezTo>
                  <a:pt x="5763" y="9481"/>
                  <a:pt x="5381" y="8938"/>
                  <a:pt x="5045" y="8415"/>
                </a:cubicBezTo>
                <a:cubicBezTo>
                  <a:pt x="5650" y="8283"/>
                  <a:pt x="6305" y="8171"/>
                  <a:pt x="7003" y="8084"/>
                </a:cubicBezTo>
                <a:cubicBezTo>
                  <a:pt x="6968" y="8445"/>
                  <a:pt x="6944" y="8816"/>
                  <a:pt x="6923" y="9191"/>
                </a:cubicBezTo>
                <a:moveTo>
                  <a:pt x="982" y="10800"/>
                </a:moveTo>
                <a:cubicBezTo>
                  <a:pt x="982" y="9948"/>
                  <a:pt x="2190" y="9181"/>
                  <a:pt x="4119" y="8644"/>
                </a:cubicBezTo>
                <a:cubicBezTo>
                  <a:pt x="4530" y="9342"/>
                  <a:pt x="5023" y="10067"/>
                  <a:pt x="5588" y="10805"/>
                </a:cubicBezTo>
                <a:cubicBezTo>
                  <a:pt x="5027" y="11537"/>
                  <a:pt x="4528" y="12262"/>
                  <a:pt x="4119" y="12956"/>
                </a:cubicBezTo>
                <a:cubicBezTo>
                  <a:pt x="2190" y="12419"/>
                  <a:pt x="982" y="11652"/>
                  <a:pt x="982" y="10800"/>
                </a:cubicBezTo>
                <a:moveTo>
                  <a:pt x="21600" y="10800"/>
                </a:moveTo>
                <a:cubicBezTo>
                  <a:pt x="21600" y="9624"/>
                  <a:pt x="20173" y="8571"/>
                  <a:pt x="17918" y="7853"/>
                </a:cubicBezTo>
                <a:cubicBezTo>
                  <a:pt x="19002" y="5750"/>
                  <a:pt x="19269" y="3995"/>
                  <a:pt x="18437" y="3163"/>
                </a:cubicBezTo>
                <a:cubicBezTo>
                  <a:pt x="17605" y="2332"/>
                  <a:pt x="15850" y="2598"/>
                  <a:pt x="13748" y="3682"/>
                </a:cubicBezTo>
                <a:cubicBezTo>
                  <a:pt x="13029" y="1427"/>
                  <a:pt x="11976" y="0"/>
                  <a:pt x="10800" y="0"/>
                </a:cubicBezTo>
                <a:cubicBezTo>
                  <a:pt x="9623" y="0"/>
                  <a:pt x="8571" y="1427"/>
                  <a:pt x="7852" y="3682"/>
                </a:cubicBezTo>
                <a:cubicBezTo>
                  <a:pt x="5750" y="2598"/>
                  <a:pt x="3995" y="2332"/>
                  <a:pt x="3163" y="3163"/>
                </a:cubicBezTo>
                <a:cubicBezTo>
                  <a:pt x="2331" y="3995"/>
                  <a:pt x="2598" y="5750"/>
                  <a:pt x="3682" y="7853"/>
                </a:cubicBezTo>
                <a:cubicBezTo>
                  <a:pt x="1426" y="8571"/>
                  <a:pt x="0" y="9624"/>
                  <a:pt x="0" y="10800"/>
                </a:cubicBezTo>
                <a:cubicBezTo>
                  <a:pt x="0" y="11976"/>
                  <a:pt x="1426" y="13029"/>
                  <a:pt x="3682" y="13748"/>
                </a:cubicBezTo>
                <a:cubicBezTo>
                  <a:pt x="2598" y="15851"/>
                  <a:pt x="2331" y="17605"/>
                  <a:pt x="3163" y="18437"/>
                </a:cubicBezTo>
                <a:cubicBezTo>
                  <a:pt x="3995" y="19268"/>
                  <a:pt x="5750" y="19002"/>
                  <a:pt x="7852" y="17918"/>
                </a:cubicBezTo>
                <a:cubicBezTo>
                  <a:pt x="8571" y="20173"/>
                  <a:pt x="9623" y="21600"/>
                  <a:pt x="10800" y="21600"/>
                </a:cubicBezTo>
                <a:cubicBezTo>
                  <a:pt x="11976" y="21600"/>
                  <a:pt x="13029" y="20173"/>
                  <a:pt x="13748" y="17918"/>
                </a:cubicBezTo>
                <a:cubicBezTo>
                  <a:pt x="15850" y="19002"/>
                  <a:pt x="17605" y="19268"/>
                  <a:pt x="18437" y="18437"/>
                </a:cubicBezTo>
                <a:cubicBezTo>
                  <a:pt x="19269" y="17605"/>
                  <a:pt x="19002" y="15851"/>
                  <a:pt x="17918" y="13748"/>
                </a:cubicBezTo>
                <a:cubicBezTo>
                  <a:pt x="20173" y="13029"/>
                  <a:pt x="21600" y="11976"/>
                  <a:pt x="21600" y="10800"/>
                </a:cubicBezTo>
                <a:moveTo>
                  <a:pt x="10800" y="9818"/>
                </a:move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80" tIns="38080" rIns="38080" bIns="38080" anchor="ctr"/>
          <a:lstStyle/>
          <a:p>
            <a:pPr defTabSz="4569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Source Sans Pro Light" charset="0"/>
              <a:ea typeface="Source Sans Pro Light" charset="0"/>
              <a:cs typeface="Source Sans Pro Light" charset="0"/>
              <a:sym typeface="Gill Sans"/>
            </a:endParaRPr>
          </a:p>
        </p:txBody>
      </p:sp>
      <p:sp>
        <p:nvSpPr>
          <p:cNvPr id="118" name="Shape 3167">
            <a:extLst>
              <a:ext uri="{FF2B5EF4-FFF2-40B4-BE49-F238E27FC236}">
                <a16:creationId xmlns:a16="http://schemas.microsoft.com/office/drawing/2014/main" id="{86F2E87D-1E5A-449A-8DEB-6B6C77B1BE16}"/>
              </a:ext>
            </a:extLst>
          </p:cNvPr>
          <p:cNvSpPr/>
          <p:nvPr/>
        </p:nvSpPr>
        <p:spPr>
          <a:xfrm>
            <a:off x="2684799" y="6627732"/>
            <a:ext cx="4604363" cy="4305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8202" y="5"/>
                </a:moveTo>
                <a:cubicBezTo>
                  <a:pt x="69981" y="99"/>
                  <a:pt x="72131" y="1352"/>
                  <a:pt x="74454" y="3859"/>
                </a:cubicBezTo>
                <a:cubicBezTo>
                  <a:pt x="74454" y="3859"/>
                  <a:pt x="74454" y="3859"/>
                  <a:pt x="115352" y="47969"/>
                </a:cubicBezTo>
                <a:cubicBezTo>
                  <a:pt x="121549" y="54653"/>
                  <a:pt x="121549" y="65346"/>
                  <a:pt x="115352" y="72030"/>
                </a:cubicBezTo>
                <a:lnTo>
                  <a:pt x="74454" y="116140"/>
                </a:lnTo>
                <a:cubicBezTo>
                  <a:pt x="68258" y="122824"/>
                  <a:pt x="63300" y="120596"/>
                  <a:pt x="63300" y="111239"/>
                </a:cubicBezTo>
                <a:cubicBezTo>
                  <a:pt x="63300" y="101882"/>
                  <a:pt x="56278" y="94308"/>
                  <a:pt x="47602" y="94308"/>
                </a:cubicBezTo>
                <a:cubicBezTo>
                  <a:pt x="47602" y="94308"/>
                  <a:pt x="47602" y="94308"/>
                  <a:pt x="95" y="94308"/>
                </a:cubicBezTo>
                <a:lnTo>
                  <a:pt x="0" y="94297"/>
                </a:lnTo>
                <a:lnTo>
                  <a:pt x="411" y="94297"/>
                </a:lnTo>
                <a:cubicBezTo>
                  <a:pt x="3199" y="94297"/>
                  <a:pt x="3199" y="94297"/>
                  <a:pt x="3199" y="94297"/>
                </a:cubicBezTo>
                <a:cubicBezTo>
                  <a:pt x="23442" y="72013"/>
                  <a:pt x="23442" y="72013"/>
                  <a:pt x="23442" y="72013"/>
                </a:cubicBezTo>
                <a:cubicBezTo>
                  <a:pt x="29639" y="65328"/>
                  <a:pt x="29639" y="54632"/>
                  <a:pt x="23442" y="47947"/>
                </a:cubicBezTo>
                <a:cubicBezTo>
                  <a:pt x="5730" y="28838"/>
                  <a:pt x="3515" y="26450"/>
                  <a:pt x="3239" y="26151"/>
                </a:cubicBezTo>
                <a:lnTo>
                  <a:pt x="3225" y="26137"/>
                </a:lnTo>
                <a:lnTo>
                  <a:pt x="4073" y="26137"/>
                </a:lnTo>
                <a:cubicBezTo>
                  <a:pt x="9188" y="26137"/>
                  <a:pt x="20879" y="26137"/>
                  <a:pt x="47602" y="26137"/>
                </a:cubicBezTo>
                <a:cubicBezTo>
                  <a:pt x="56278" y="26137"/>
                  <a:pt x="63300" y="18117"/>
                  <a:pt x="63300" y="8760"/>
                </a:cubicBezTo>
                <a:cubicBezTo>
                  <a:pt x="63300" y="2912"/>
                  <a:pt x="65237" y="-150"/>
                  <a:pt x="68202" y="5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>
              <a:defRPr/>
            </a:pPr>
            <a:endParaRPr sz="3599" dirty="0">
              <a:solidFill>
                <a:prstClr val="black"/>
              </a:solidFill>
              <a:latin typeface="Open Sans"/>
              <a:sym typeface="Arial"/>
            </a:endParaRPr>
          </a:p>
        </p:txBody>
      </p:sp>
      <p:sp>
        <p:nvSpPr>
          <p:cNvPr id="120" name="Shape 2723">
            <a:extLst>
              <a:ext uri="{FF2B5EF4-FFF2-40B4-BE49-F238E27FC236}">
                <a16:creationId xmlns:a16="http://schemas.microsoft.com/office/drawing/2014/main" id="{448D9299-62EF-4CB3-8778-F955EB0C8099}"/>
              </a:ext>
            </a:extLst>
          </p:cNvPr>
          <p:cNvSpPr/>
          <p:nvPr/>
        </p:nvSpPr>
        <p:spPr>
          <a:xfrm>
            <a:off x="4748857" y="8290993"/>
            <a:ext cx="1033335" cy="1033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8345" y="10309"/>
                </a:moveTo>
                <a:lnTo>
                  <a:pt x="7899" y="10309"/>
                </a:lnTo>
                <a:cubicBezTo>
                  <a:pt x="7974" y="9863"/>
                  <a:pt x="8153" y="9453"/>
                  <a:pt x="8405" y="9099"/>
                </a:cubicBezTo>
                <a:lnTo>
                  <a:pt x="8717" y="9412"/>
                </a:lnTo>
                <a:cubicBezTo>
                  <a:pt x="8909" y="9604"/>
                  <a:pt x="9220" y="9604"/>
                  <a:pt x="9412" y="9412"/>
                </a:cubicBezTo>
                <a:cubicBezTo>
                  <a:pt x="9603" y="9220"/>
                  <a:pt x="9603" y="8909"/>
                  <a:pt x="9412" y="8717"/>
                </a:cubicBezTo>
                <a:lnTo>
                  <a:pt x="9101" y="8407"/>
                </a:lnTo>
                <a:cubicBezTo>
                  <a:pt x="9454" y="8157"/>
                  <a:pt x="9864" y="7979"/>
                  <a:pt x="10309" y="7904"/>
                </a:cubicBezTo>
                <a:lnTo>
                  <a:pt x="10309" y="8345"/>
                </a:lnTo>
                <a:cubicBezTo>
                  <a:pt x="10309" y="8617"/>
                  <a:pt x="10529" y="8836"/>
                  <a:pt x="10800" y="8836"/>
                </a:cubicBezTo>
                <a:cubicBezTo>
                  <a:pt x="11071" y="8836"/>
                  <a:pt x="11291" y="8617"/>
                  <a:pt x="11291" y="8345"/>
                </a:cubicBezTo>
                <a:lnTo>
                  <a:pt x="11291" y="7904"/>
                </a:lnTo>
                <a:cubicBezTo>
                  <a:pt x="11737" y="7979"/>
                  <a:pt x="12146" y="8157"/>
                  <a:pt x="12499" y="8407"/>
                </a:cubicBezTo>
                <a:lnTo>
                  <a:pt x="12188" y="8717"/>
                </a:lnTo>
                <a:cubicBezTo>
                  <a:pt x="11997" y="8909"/>
                  <a:pt x="11997" y="9220"/>
                  <a:pt x="12188" y="9412"/>
                </a:cubicBezTo>
                <a:cubicBezTo>
                  <a:pt x="12380" y="9604"/>
                  <a:pt x="12691" y="9604"/>
                  <a:pt x="12883" y="9412"/>
                </a:cubicBezTo>
                <a:lnTo>
                  <a:pt x="13195" y="9099"/>
                </a:lnTo>
                <a:cubicBezTo>
                  <a:pt x="13447" y="9453"/>
                  <a:pt x="13626" y="9863"/>
                  <a:pt x="13701" y="10309"/>
                </a:cubicBezTo>
                <a:lnTo>
                  <a:pt x="13255" y="10309"/>
                </a:lnTo>
                <a:cubicBezTo>
                  <a:pt x="12983" y="10309"/>
                  <a:pt x="12764" y="10529"/>
                  <a:pt x="12764" y="10800"/>
                </a:cubicBezTo>
                <a:cubicBezTo>
                  <a:pt x="12764" y="11071"/>
                  <a:pt x="12983" y="11291"/>
                  <a:pt x="13255" y="11291"/>
                </a:cubicBezTo>
                <a:lnTo>
                  <a:pt x="13701" y="11291"/>
                </a:lnTo>
                <a:cubicBezTo>
                  <a:pt x="13626" y="11738"/>
                  <a:pt x="13447" y="12147"/>
                  <a:pt x="13195" y="12501"/>
                </a:cubicBezTo>
                <a:lnTo>
                  <a:pt x="12883" y="12188"/>
                </a:lnTo>
                <a:cubicBezTo>
                  <a:pt x="12691" y="11997"/>
                  <a:pt x="12380" y="11997"/>
                  <a:pt x="12188" y="12188"/>
                </a:cubicBezTo>
                <a:cubicBezTo>
                  <a:pt x="11997" y="12380"/>
                  <a:pt x="11997" y="12691"/>
                  <a:pt x="12188" y="12883"/>
                </a:cubicBezTo>
                <a:lnTo>
                  <a:pt x="12499" y="13193"/>
                </a:lnTo>
                <a:cubicBezTo>
                  <a:pt x="12146" y="13444"/>
                  <a:pt x="11737" y="13621"/>
                  <a:pt x="11291" y="13696"/>
                </a:cubicBezTo>
                <a:lnTo>
                  <a:pt x="11291" y="13255"/>
                </a:lnTo>
                <a:cubicBezTo>
                  <a:pt x="11291" y="12983"/>
                  <a:pt x="11071" y="12764"/>
                  <a:pt x="10800" y="12764"/>
                </a:cubicBezTo>
                <a:cubicBezTo>
                  <a:pt x="10529" y="12764"/>
                  <a:pt x="10309" y="12983"/>
                  <a:pt x="10309" y="13255"/>
                </a:cubicBezTo>
                <a:lnTo>
                  <a:pt x="10309" y="13696"/>
                </a:lnTo>
                <a:cubicBezTo>
                  <a:pt x="9864" y="13621"/>
                  <a:pt x="9454" y="13444"/>
                  <a:pt x="9101" y="13193"/>
                </a:cubicBezTo>
                <a:lnTo>
                  <a:pt x="9412" y="12883"/>
                </a:lnTo>
                <a:cubicBezTo>
                  <a:pt x="9603" y="12691"/>
                  <a:pt x="9603" y="12380"/>
                  <a:pt x="9412" y="12188"/>
                </a:cubicBezTo>
                <a:cubicBezTo>
                  <a:pt x="9220" y="11997"/>
                  <a:pt x="8909" y="11997"/>
                  <a:pt x="8717" y="12188"/>
                </a:cubicBezTo>
                <a:lnTo>
                  <a:pt x="8405" y="12501"/>
                </a:lnTo>
                <a:cubicBezTo>
                  <a:pt x="8153" y="12147"/>
                  <a:pt x="7974" y="11738"/>
                  <a:pt x="7899" y="11291"/>
                </a:cubicBezTo>
                <a:lnTo>
                  <a:pt x="8345" y="11291"/>
                </a:lnTo>
                <a:cubicBezTo>
                  <a:pt x="8617" y="11291"/>
                  <a:pt x="8836" y="11071"/>
                  <a:pt x="8836" y="10800"/>
                </a:cubicBezTo>
                <a:cubicBezTo>
                  <a:pt x="8836" y="10529"/>
                  <a:pt x="8617" y="10309"/>
                  <a:pt x="8345" y="10309"/>
                </a:cubicBezTo>
                <a:moveTo>
                  <a:pt x="8023" y="13577"/>
                </a:moveTo>
                <a:lnTo>
                  <a:pt x="8023" y="13578"/>
                </a:lnTo>
                <a:cubicBezTo>
                  <a:pt x="8734" y="14288"/>
                  <a:pt x="9716" y="14727"/>
                  <a:pt x="10800" y="14727"/>
                </a:cubicBezTo>
                <a:cubicBezTo>
                  <a:pt x="11884" y="14727"/>
                  <a:pt x="12866" y="14288"/>
                  <a:pt x="13577" y="13578"/>
                </a:cubicBezTo>
                <a:lnTo>
                  <a:pt x="13577" y="13577"/>
                </a:lnTo>
                <a:lnTo>
                  <a:pt x="13577" y="13577"/>
                </a:lnTo>
                <a:cubicBezTo>
                  <a:pt x="14288" y="12866"/>
                  <a:pt x="14727" y="11884"/>
                  <a:pt x="14727" y="10800"/>
                </a:cubicBezTo>
                <a:cubicBezTo>
                  <a:pt x="14727" y="8631"/>
                  <a:pt x="12969" y="6873"/>
                  <a:pt x="10800" y="6873"/>
                </a:cubicBezTo>
                <a:cubicBezTo>
                  <a:pt x="8631" y="6873"/>
                  <a:pt x="6873" y="8631"/>
                  <a:pt x="6873" y="10800"/>
                </a:cubicBezTo>
                <a:cubicBezTo>
                  <a:pt x="6873" y="11884"/>
                  <a:pt x="7311" y="12866"/>
                  <a:pt x="8023" y="13577"/>
                </a:cubicBezTo>
                <a:cubicBezTo>
                  <a:pt x="8023" y="13577"/>
                  <a:pt x="8023" y="13577"/>
                  <a:pt x="8023" y="13577"/>
                </a:cubicBezTo>
                <a:close/>
                <a:moveTo>
                  <a:pt x="10800" y="11782"/>
                </a:move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moveTo>
                  <a:pt x="17673" y="5891"/>
                </a:moveTo>
                <a:cubicBezTo>
                  <a:pt x="17131" y="5891"/>
                  <a:pt x="16691" y="6331"/>
                  <a:pt x="16691" y="6873"/>
                </a:cubicBezTo>
                <a:lnTo>
                  <a:pt x="16691" y="7855"/>
                </a:lnTo>
                <a:cubicBezTo>
                  <a:pt x="16691" y="8396"/>
                  <a:pt x="17131" y="8836"/>
                  <a:pt x="17673" y="8836"/>
                </a:cubicBezTo>
                <a:lnTo>
                  <a:pt x="17673" y="12764"/>
                </a:lnTo>
                <a:cubicBezTo>
                  <a:pt x="17131" y="12764"/>
                  <a:pt x="16691" y="13204"/>
                  <a:pt x="16691" y="13745"/>
                </a:cubicBezTo>
                <a:lnTo>
                  <a:pt x="16691" y="14727"/>
                </a:lnTo>
                <a:cubicBezTo>
                  <a:pt x="16691" y="15270"/>
                  <a:pt x="17131" y="15709"/>
                  <a:pt x="17673" y="15709"/>
                </a:cubicBezTo>
                <a:lnTo>
                  <a:pt x="17673" y="17673"/>
                </a:lnTo>
                <a:lnTo>
                  <a:pt x="3927" y="17673"/>
                </a:lnTo>
                <a:lnTo>
                  <a:pt x="3927" y="3927"/>
                </a:lnTo>
                <a:lnTo>
                  <a:pt x="17673" y="3927"/>
                </a:lnTo>
                <a:cubicBezTo>
                  <a:pt x="17673" y="3927"/>
                  <a:pt x="17673" y="5891"/>
                  <a:pt x="17673" y="5891"/>
                </a:cubicBezTo>
                <a:close/>
                <a:moveTo>
                  <a:pt x="18655" y="5891"/>
                </a:moveTo>
                <a:lnTo>
                  <a:pt x="18655" y="2945"/>
                </a:lnTo>
                <a:lnTo>
                  <a:pt x="2945" y="2945"/>
                </a:lnTo>
                <a:lnTo>
                  <a:pt x="2945" y="18655"/>
                </a:lnTo>
                <a:lnTo>
                  <a:pt x="18655" y="18655"/>
                </a:lnTo>
                <a:lnTo>
                  <a:pt x="18655" y="15709"/>
                </a:lnTo>
                <a:cubicBezTo>
                  <a:pt x="19196" y="15709"/>
                  <a:pt x="19636" y="15270"/>
                  <a:pt x="19636" y="14727"/>
                </a:cubicBezTo>
                <a:lnTo>
                  <a:pt x="19636" y="13745"/>
                </a:lnTo>
                <a:cubicBezTo>
                  <a:pt x="19636" y="13204"/>
                  <a:pt x="19196" y="12764"/>
                  <a:pt x="18655" y="12764"/>
                </a:cubicBezTo>
                <a:lnTo>
                  <a:pt x="18655" y="8836"/>
                </a:lnTo>
                <a:cubicBezTo>
                  <a:pt x="19196" y="8836"/>
                  <a:pt x="19636" y="8396"/>
                  <a:pt x="19636" y="7855"/>
                </a:cubicBezTo>
                <a:lnTo>
                  <a:pt x="19636" y="6873"/>
                </a:lnTo>
                <a:cubicBezTo>
                  <a:pt x="19636" y="6331"/>
                  <a:pt x="19196" y="5891"/>
                  <a:pt x="18655" y="589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80" tIns="38080" rIns="38080" bIns="38080" anchor="ctr"/>
          <a:lstStyle/>
          <a:p>
            <a:pPr defTabSz="4569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Source Sans Pro Light" charset="0"/>
              <a:ea typeface="Source Sans Pro Light" charset="0"/>
              <a:cs typeface="Source Sans Pro Light" charset="0"/>
              <a:sym typeface="Gill Sans"/>
            </a:endParaRPr>
          </a:p>
        </p:txBody>
      </p:sp>
      <p:pic>
        <p:nvPicPr>
          <p:cNvPr id="127" name="Shadow">
            <a:extLst>
              <a:ext uri="{FF2B5EF4-FFF2-40B4-BE49-F238E27FC236}">
                <a16:creationId xmlns:a16="http://schemas.microsoft.com/office/drawing/2014/main" id="{4AC3BA58-CE79-4AD4-8A9F-7CAF9372B40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87573" y="10010970"/>
            <a:ext cx="3827405" cy="553854"/>
          </a:xfrm>
          <a:prstGeom prst="rect">
            <a:avLst/>
          </a:prstGeom>
        </p:spPr>
      </p:pic>
      <p:pic>
        <p:nvPicPr>
          <p:cNvPr id="128" name="Shadow">
            <a:extLst>
              <a:ext uri="{FF2B5EF4-FFF2-40B4-BE49-F238E27FC236}">
                <a16:creationId xmlns:a16="http://schemas.microsoft.com/office/drawing/2014/main" id="{187EF592-DCF6-4E87-88B1-0D56FD7DD1F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90111" y="10010970"/>
            <a:ext cx="3827405" cy="553854"/>
          </a:xfrm>
          <a:prstGeom prst="rect">
            <a:avLst/>
          </a:prstGeom>
        </p:spPr>
      </p:pic>
      <p:pic>
        <p:nvPicPr>
          <p:cNvPr id="129" name="Shadow">
            <a:extLst>
              <a:ext uri="{FF2B5EF4-FFF2-40B4-BE49-F238E27FC236}">
                <a16:creationId xmlns:a16="http://schemas.microsoft.com/office/drawing/2014/main" id="{02ED8138-656E-4B78-8E9B-7AE2845719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61864" y="10010970"/>
            <a:ext cx="3827405" cy="553854"/>
          </a:xfrm>
          <a:prstGeom prst="rect">
            <a:avLst/>
          </a:prstGeom>
        </p:spPr>
      </p:pic>
      <p:pic>
        <p:nvPicPr>
          <p:cNvPr id="130" name="Shadow">
            <a:extLst>
              <a:ext uri="{FF2B5EF4-FFF2-40B4-BE49-F238E27FC236}">
                <a16:creationId xmlns:a16="http://schemas.microsoft.com/office/drawing/2014/main" id="{CFE6785B-D653-4A73-B4FC-765D2A8BD96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570930" y="10010970"/>
            <a:ext cx="3827405" cy="553854"/>
          </a:xfrm>
          <a:prstGeom prst="rect">
            <a:avLst/>
          </a:prstGeom>
        </p:spPr>
      </p:pic>
      <p:pic>
        <p:nvPicPr>
          <p:cNvPr id="131" name="Shadow">
            <a:extLst>
              <a:ext uri="{FF2B5EF4-FFF2-40B4-BE49-F238E27FC236}">
                <a16:creationId xmlns:a16="http://schemas.microsoft.com/office/drawing/2014/main" id="{D267EFCB-20E6-41FD-9C9C-17FADE39EEF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217196" y="10010970"/>
            <a:ext cx="3827405" cy="55385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6102822-7F3F-4511-8CF1-A70E22DF9851}"/>
              </a:ext>
            </a:extLst>
          </p:cNvPr>
          <p:cNvGrpSpPr/>
          <p:nvPr/>
        </p:nvGrpSpPr>
        <p:grpSpPr>
          <a:xfrm>
            <a:off x="4638218" y="6028952"/>
            <a:ext cx="1077527" cy="1072865"/>
            <a:chOff x="2319713" y="3014368"/>
            <a:chExt cx="538904" cy="536572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E6F70A3-3FE8-4D0B-ABF2-F146E8F85053}"/>
                </a:ext>
              </a:extLst>
            </p:cNvPr>
            <p:cNvGrpSpPr/>
            <p:nvPr/>
          </p:nvGrpSpPr>
          <p:grpSpPr>
            <a:xfrm>
              <a:off x="2319713" y="3014368"/>
              <a:ext cx="538904" cy="536572"/>
              <a:chOff x="3646967" y="2292058"/>
              <a:chExt cx="734899" cy="731721"/>
            </a:xfrm>
          </p:grpSpPr>
          <p:sp>
            <p:nvSpPr>
              <p:cNvPr id="133" name="Oval 13">
                <a:extLst>
                  <a:ext uri="{FF2B5EF4-FFF2-40B4-BE49-F238E27FC236}">
                    <a16:creationId xmlns:a16="http://schemas.microsoft.com/office/drawing/2014/main" id="{2E2764D9-5579-45F7-8B53-A081360B3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6967" y="2292058"/>
                <a:ext cx="734899" cy="731721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DBDBDB"/>
                  </a:gs>
                </a:gsLst>
                <a:lin ang="2700000" scaled="0"/>
              </a:gradFill>
              <a:ln>
                <a:noFill/>
              </a:ln>
              <a:effectLst>
                <a:outerShdw blurRad="203200" dist="127000" dir="2700000" sx="96000" sy="96000" algn="tl" rotWithShape="0">
                  <a:prstClr val="black">
                    <a:alpha val="60000"/>
                  </a:prstClr>
                </a:outerShdw>
              </a:effec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pPr defTabSz="1828343">
                  <a:defRPr/>
                </a:pPr>
                <a:endParaRPr lang="ru-RU" sz="3599" dirty="0">
                  <a:solidFill>
                    <a:prstClr val="black"/>
                  </a:solidFill>
                  <a:latin typeface="Open Sans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64D51B6C-8FF9-4367-8EE3-96DA14874CFB}"/>
                  </a:ext>
                </a:extLst>
              </p:cNvPr>
              <p:cNvSpPr/>
              <p:nvPr/>
            </p:nvSpPr>
            <p:spPr>
              <a:xfrm>
                <a:off x="3725056" y="2370776"/>
                <a:ext cx="578720" cy="5787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343">
                  <a:defRPr/>
                </a:pPr>
                <a:endParaRPr lang="en-US" sz="3599" dirty="0">
                  <a:solidFill>
                    <a:prstClr val="white"/>
                  </a:solidFill>
                  <a:latin typeface="Open Sans"/>
                </a:endParaRPr>
              </a:p>
            </p:txBody>
          </p:sp>
        </p:grpSp>
        <p:sp>
          <p:nvSpPr>
            <p:cNvPr id="135" name="Title 11">
              <a:extLst>
                <a:ext uri="{FF2B5EF4-FFF2-40B4-BE49-F238E27FC236}">
                  <a16:creationId xmlns:a16="http://schemas.microsoft.com/office/drawing/2014/main" id="{56FBF9F3-A422-43A1-9FB7-9B5693F44B7C}"/>
                </a:ext>
              </a:extLst>
            </p:cNvPr>
            <p:cNvSpPr txBox="1">
              <a:spLocks/>
            </p:cNvSpPr>
            <p:nvPr/>
          </p:nvSpPr>
          <p:spPr>
            <a:xfrm>
              <a:off x="2326220" y="3154555"/>
              <a:ext cx="525888" cy="363427"/>
            </a:xfrm>
            <a:prstGeom prst="rect">
              <a:avLst/>
            </a:prstGeom>
          </p:spPr>
          <p:txBody>
            <a:bodyPr vert="horz" lIns="182832" tIns="91416" rIns="182832" bIns="91416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defTabSz="1828343">
                <a:defRPr/>
              </a:pPr>
              <a:r>
                <a:rPr lang="en-US" sz="3199" b="1" dirty="0">
                  <a:solidFill>
                    <a:prstClr val="white"/>
                  </a:solidFill>
                  <a:latin typeface="Poppins" panose="00000500000000000000" pitchFamily="50" charset="0"/>
                  <a:ea typeface="Open Sans" panose="020B0606030504020204" pitchFamily="34" charset="0"/>
                  <a:cs typeface="Poppins" panose="00000500000000000000" pitchFamily="50" charset="0"/>
                </a:rPr>
                <a:t>01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3B71121-0EE4-44B8-9560-44360ED2BF48}"/>
              </a:ext>
            </a:extLst>
          </p:cNvPr>
          <p:cNvGrpSpPr/>
          <p:nvPr/>
        </p:nvGrpSpPr>
        <p:grpSpPr>
          <a:xfrm>
            <a:off x="8375341" y="6028952"/>
            <a:ext cx="1077527" cy="1072865"/>
            <a:chOff x="3646967" y="2292058"/>
            <a:chExt cx="734899" cy="731721"/>
          </a:xfrm>
        </p:grpSpPr>
        <p:sp>
          <p:nvSpPr>
            <p:cNvPr id="145" name="Oval 13">
              <a:extLst>
                <a:ext uri="{FF2B5EF4-FFF2-40B4-BE49-F238E27FC236}">
                  <a16:creationId xmlns:a16="http://schemas.microsoft.com/office/drawing/2014/main" id="{6F57DDBA-8559-40EB-B59F-6B500B159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6967" y="2292058"/>
              <a:ext cx="734899" cy="73172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BDBDB"/>
                </a:gs>
              </a:gsLst>
              <a:lin ang="2700000" scaled="0"/>
            </a:gradFill>
            <a:ln>
              <a:noFill/>
            </a:ln>
            <a:effectLst>
              <a:outerShdw blurRad="203200" dist="127000" dir="2700000" sx="96000" sy="96000" algn="tl" rotWithShape="0">
                <a:prstClr val="black">
                  <a:alpha val="60000"/>
                </a:prstClr>
              </a:outerShdw>
            </a:effec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>
                <a:defRPr/>
              </a:pPr>
              <a:endParaRPr lang="ru-RU" sz="3599" dirty="0">
                <a:solidFill>
                  <a:prstClr val="black"/>
                </a:solidFill>
                <a:latin typeface="Open Sans"/>
              </a:endParaRP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E721BDF-FC13-452A-B989-9DA102201891}"/>
                </a:ext>
              </a:extLst>
            </p:cNvPr>
            <p:cNvSpPr/>
            <p:nvPr/>
          </p:nvSpPr>
          <p:spPr>
            <a:xfrm>
              <a:off x="3725056" y="2370776"/>
              <a:ext cx="578720" cy="5787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>
                <a:defRPr/>
              </a:pPr>
              <a:endParaRPr lang="en-US" sz="3599" dirty="0">
                <a:solidFill>
                  <a:prstClr val="white"/>
                </a:solidFill>
                <a:latin typeface="Open Sans"/>
              </a:endParaRPr>
            </a:p>
          </p:txBody>
        </p:sp>
      </p:grpSp>
      <p:sp>
        <p:nvSpPr>
          <p:cNvPr id="147" name="Title 11">
            <a:extLst>
              <a:ext uri="{FF2B5EF4-FFF2-40B4-BE49-F238E27FC236}">
                <a16:creationId xmlns:a16="http://schemas.microsoft.com/office/drawing/2014/main" id="{27DB4BB3-96BD-4DAD-8A63-E443FE707E02}"/>
              </a:ext>
            </a:extLst>
          </p:cNvPr>
          <p:cNvSpPr txBox="1">
            <a:spLocks/>
          </p:cNvSpPr>
          <p:nvPr/>
        </p:nvSpPr>
        <p:spPr>
          <a:xfrm>
            <a:off x="8388351" y="6309254"/>
            <a:ext cx="1051502" cy="726665"/>
          </a:xfrm>
          <a:prstGeom prst="rect">
            <a:avLst/>
          </a:prstGeom>
        </p:spPr>
        <p:txBody>
          <a:bodyPr vert="horz" lIns="182832" tIns="91416" rIns="182832" bIns="91416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828343">
              <a:defRPr/>
            </a:pPr>
            <a:r>
              <a:rPr lang="en-US" sz="3199" b="1" dirty="0">
                <a:solidFill>
                  <a:prstClr val="white"/>
                </a:solidFill>
                <a:latin typeface="Poppins" panose="00000500000000000000" pitchFamily="50" charset="0"/>
                <a:ea typeface="Open Sans" panose="020B0606030504020204" pitchFamily="34" charset="0"/>
                <a:cs typeface="Poppins" panose="00000500000000000000" pitchFamily="50" charset="0"/>
              </a:rPr>
              <a:t>02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9B297C3-5DBE-4626-BAD8-19FA205031B3}"/>
              </a:ext>
            </a:extLst>
          </p:cNvPr>
          <p:cNvGrpSpPr/>
          <p:nvPr/>
        </p:nvGrpSpPr>
        <p:grpSpPr>
          <a:xfrm>
            <a:off x="12083535" y="6028952"/>
            <a:ext cx="1077527" cy="1072865"/>
            <a:chOff x="3646967" y="2292058"/>
            <a:chExt cx="734899" cy="731721"/>
          </a:xfrm>
        </p:grpSpPr>
        <p:sp>
          <p:nvSpPr>
            <p:cNvPr id="149" name="Oval 13">
              <a:extLst>
                <a:ext uri="{FF2B5EF4-FFF2-40B4-BE49-F238E27FC236}">
                  <a16:creationId xmlns:a16="http://schemas.microsoft.com/office/drawing/2014/main" id="{D75A0D2F-08A2-4FFE-8175-1A26EDA01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6967" y="2292058"/>
              <a:ext cx="734899" cy="73172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BDBDB"/>
                </a:gs>
              </a:gsLst>
              <a:lin ang="2700000" scaled="0"/>
            </a:gradFill>
            <a:ln>
              <a:noFill/>
            </a:ln>
            <a:effectLst>
              <a:outerShdw blurRad="203200" dist="127000" dir="2700000" sx="96000" sy="96000" algn="tl" rotWithShape="0">
                <a:prstClr val="black">
                  <a:alpha val="60000"/>
                </a:prstClr>
              </a:outerShdw>
            </a:effec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>
                <a:defRPr/>
              </a:pPr>
              <a:endParaRPr lang="ru-RU" sz="3599" dirty="0">
                <a:solidFill>
                  <a:prstClr val="black"/>
                </a:solidFill>
                <a:latin typeface="Open Sans"/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2A36B200-BE84-4E67-B22F-FEFA0CE89E1F}"/>
                </a:ext>
              </a:extLst>
            </p:cNvPr>
            <p:cNvSpPr/>
            <p:nvPr/>
          </p:nvSpPr>
          <p:spPr>
            <a:xfrm>
              <a:off x="3725056" y="2370776"/>
              <a:ext cx="578720" cy="57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>
                <a:defRPr/>
              </a:pPr>
              <a:endParaRPr lang="en-US" sz="3599" dirty="0">
                <a:solidFill>
                  <a:prstClr val="white"/>
                </a:solidFill>
                <a:latin typeface="Open Sans"/>
              </a:endParaRPr>
            </a:p>
          </p:txBody>
        </p:sp>
      </p:grpSp>
      <p:sp>
        <p:nvSpPr>
          <p:cNvPr id="151" name="Title 11">
            <a:extLst>
              <a:ext uri="{FF2B5EF4-FFF2-40B4-BE49-F238E27FC236}">
                <a16:creationId xmlns:a16="http://schemas.microsoft.com/office/drawing/2014/main" id="{BE9F5C28-6E0B-4E84-8098-F91B9971F782}"/>
              </a:ext>
            </a:extLst>
          </p:cNvPr>
          <p:cNvSpPr txBox="1">
            <a:spLocks/>
          </p:cNvSpPr>
          <p:nvPr/>
        </p:nvSpPr>
        <p:spPr>
          <a:xfrm>
            <a:off x="12096545" y="6309254"/>
            <a:ext cx="1051502" cy="726665"/>
          </a:xfrm>
          <a:prstGeom prst="rect">
            <a:avLst/>
          </a:prstGeom>
        </p:spPr>
        <p:txBody>
          <a:bodyPr vert="horz" lIns="182832" tIns="91416" rIns="182832" bIns="91416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828343">
              <a:defRPr/>
            </a:pPr>
            <a:r>
              <a:rPr lang="en-US" sz="3199" b="1" dirty="0">
                <a:solidFill>
                  <a:prstClr val="white"/>
                </a:solidFill>
                <a:latin typeface="Poppins" panose="00000500000000000000" pitchFamily="50" charset="0"/>
                <a:ea typeface="Open Sans" panose="020B0606030504020204" pitchFamily="34" charset="0"/>
                <a:cs typeface="Poppins" panose="00000500000000000000" pitchFamily="50" charset="0"/>
              </a:rPr>
              <a:t>03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53539C4-D66A-4D04-A436-EAE882D18D51}"/>
              </a:ext>
            </a:extLst>
          </p:cNvPr>
          <p:cNvGrpSpPr/>
          <p:nvPr/>
        </p:nvGrpSpPr>
        <p:grpSpPr>
          <a:xfrm>
            <a:off x="15820657" y="6028952"/>
            <a:ext cx="1077527" cy="1072865"/>
            <a:chOff x="3646967" y="2292058"/>
            <a:chExt cx="734899" cy="731721"/>
          </a:xfrm>
        </p:grpSpPr>
        <p:sp>
          <p:nvSpPr>
            <p:cNvPr id="153" name="Oval 13">
              <a:extLst>
                <a:ext uri="{FF2B5EF4-FFF2-40B4-BE49-F238E27FC236}">
                  <a16:creationId xmlns:a16="http://schemas.microsoft.com/office/drawing/2014/main" id="{33B7BA23-961E-4602-8C5C-FFDFE20B4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6967" y="2292058"/>
              <a:ext cx="734899" cy="73172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BDBDB"/>
                </a:gs>
              </a:gsLst>
              <a:lin ang="2700000" scaled="0"/>
            </a:gradFill>
            <a:ln>
              <a:noFill/>
            </a:ln>
            <a:effectLst>
              <a:outerShdw blurRad="203200" dist="127000" dir="2700000" sx="96000" sy="96000" algn="tl" rotWithShape="0">
                <a:prstClr val="black">
                  <a:alpha val="60000"/>
                </a:prstClr>
              </a:outerShdw>
            </a:effec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>
                <a:defRPr/>
              </a:pPr>
              <a:endParaRPr lang="ru-RU" sz="3599" dirty="0">
                <a:solidFill>
                  <a:prstClr val="black"/>
                </a:solidFill>
                <a:latin typeface="Open Sans"/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DCD19606-440C-4E9A-9F22-90F85073B7DE}"/>
                </a:ext>
              </a:extLst>
            </p:cNvPr>
            <p:cNvSpPr/>
            <p:nvPr/>
          </p:nvSpPr>
          <p:spPr>
            <a:xfrm>
              <a:off x="3725056" y="2370776"/>
              <a:ext cx="578720" cy="5787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>
                <a:defRPr/>
              </a:pPr>
              <a:endParaRPr lang="en-US" sz="3599" dirty="0">
                <a:solidFill>
                  <a:prstClr val="white"/>
                </a:solidFill>
                <a:latin typeface="Open Sans"/>
              </a:endParaRPr>
            </a:p>
          </p:txBody>
        </p:sp>
      </p:grpSp>
      <p:sp>
        <p:nvSpPr>
          <p:cNvPr id="155" name="Title 11">
            <a:extLst>
              <a:ext uri="{FF2B5EF4-FFF2-40B4-BE49-F238E27FC236}">
                <a16:creationId xmlns:a16="http://schemas.microsoft.com/office/drawing/2014/main" id="{C79E96B3-8C88-471A-919C-B3E38A2D6B36}"/>
              </a:ext>
            </a:extLst>
          </p:cNvPr>
          <p:cNvSpPr txBox="1">
            <a:spLocks/>
          </p:cNvSpPr>
          <p:nvPr/>
        </p:nvSpPr>
        <p:spPr>
          <a:xfrm>
            <a:off x="15833668" y="6309254"/>
            <a:ext cx="1051502" cy="726665"/>
          </a:xfrm>
          <a:prstGeom prst="rect">
            <a:avLst/>
          </a:prstGeom>
        </p:spPr>
        <p:txBody>
          <a:bodyPr vert="horz" lIns="182832" tIns="91416" rIns="182832" bIns="91416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828343">
              <a:defRPr/>
            </a:pPr>
            <a:r>
              <a:rPr lang="en-US" sz="3199" b="1" dirty="0">
                <a:solidFill>
                  <a:prstClr val="white"/>
                </a:solidFill>
                <a:latin typeface="Poppins" panose="00000500000000000000" pitchFamily="50" charset="0"/>
                <a:ea typeface="Open Sans" panose="020B0606030504020204" pitchFamily="34" charset="0"/>
                <a:cs typeface="Poppins" panose="00000500000000000000" pitchFamily="50" charset="0"/>
              </a:rPr>
              <a:t>04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62E5E8A-701E-4FB5-9C32-A5D4F7A98DCD}"/>
              </a:ext>
            </a:extLst>
          </p:cNvPr>
          <p:cNvGrpSpPr/>
          <p:nvPr/>
        </p:nvGrpSpPr>
        <p:grpSpPr>
          <a:xfrm>
            <a:off x="19428017" y="6028952"/>
            <a:ext cx="1077527" cy="1072865"/>
            <a:chOff x="3646967" y="2292058"/>
            <a:chExt cx="734899" cy="731721"/>
          </a:xfrm>
        </p:grpSpPr>
        <p:sp>
          <p:nvSpPr>
            <p:cNvPr id="157" name="Oval 13">
              <a:extLst>
                <a:ext uri="{FF2B5EF4-FFF2-40B4-BE49-F238E27FC236}">
                  <a16:creationId xmlns:a16="http://schemas.microsoft.com/office/drawing/2014/main" id="{2E32947E-168A-4DD3-A423-E791D1A3F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6967" y="2292058"/>
              <a:ext cx="734899" cy="73172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BDBDB"/>
                </a:gs>
              </a:gsLst>
              <a:lin ang="2700000" scaled="0"/>
            </a:gradFill>
            <a:ln>
              <a:noFill/>
            </a:ln>
            <a:effectLst>
              <a:outerShdw blurRad="203200" dist="127000" dir="2700000" sx="96000" sy="96000" algn="tl" rotWithShape="0">
                <a:prstClr val="black">
                  <a:alpha val="60000"/>
                </a:prstClr>
              </a:outerShdw>
            </a:effec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>
                <a:defRPr/>
              </a:pPr>
              <a:endParaRPr lang="ru-RU" sz="3599" dirty="0">
                <a:solidFill>
                  <a:prstClr val="black"/>
                </a:solidFill>
                <a:latin typeface="Open Sans"/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BDDCE5CB-9E15-4B13-8DB1-B5810B1DD501}"/>
                </a:ext>
              </a:extLst>
            </p:cNvPr>
            <p:cNvSpPr/>
            <p:nvPr/>
          </p:nvSpPr>
          <p:spPr>
            <a:xfrm>
              <a:off x="3725056" y="2370776"/>
              <a:ext cx="578720" cy="5787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>
                <a:defRPr/>
              </a:pPr>
              <a:endParaRPr lang="en-US" sz="3599" dirty="0">
                <a:solidFill>
                  <a:prstClr val="white"/>
                </a:solidFill>
                <a:latin typeface="Open Sans"/>
              </a:endParaRPr>
            </a:p>
          </p:txBody>
        </p:sp>
      </p:grpSp>
      <p:sp>
        <p:nvSpPr>
          <p:cNvPr id="159" name="Title 11">
            <a:extLst>
              <a:ext uri="{FF2B5EF4-FFF2-40B4-BE49-F238E27FC236}">
                <a16:creationId xmlns:a16="http://schemas.microsoft.com/office/drawing/2014/main" id="{98B832BE-A7C8-41C3-8DB4-CFDBCE042EDC}"/>
              </a:ext>
            </a:extLst>
          </p:cNvPr>
          <p:cNvSpPr txBox="1">
            <a:spLocks/>
          </p:cNvSpPr>
          <p:nvPr/>
        </p:nvSpPr>
        <p:spPr>
          <a:xfrm>
            <a:off x="19441028" y="6309254"/>
            <a:ext cx="1051502" cy="726665"/>
          </a:xfrm>
          <a:prstGeom prst="rect">
            <a:avLst/>
          </a:prstGeom>
        </p:spPr>
        <p:txBody>
          <a:bodyPr vert="horz" lIns="182832" tIns="91416" rIns="182832" bIns="91416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828343">
              <a:defRPr/>
            </a:pPr>
            <a:r>
              <a:rPr lang="en-US" sz="3199" b="1" dirty="0">
                <a:solidFill>
                  <a:prstClr val="white"/>
                </a:solidFill>
                <a:latin typeface="Poppins" panose="00000500000000000000" pitchFamily="50" charset="0"/>
                <a:ea typeface="Open Sans" panose="020B0606030504020204" pitchFamily="34" charset="0"/>
                <a:cs typeface="Poppins" panose="00000500000000000000" pitchFamily="50" charset="0"/>
              </a:rPr>
              <a:t>05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B01940F-A1EA-433A-B94C-B40E247CEAAE}"/>
              </a:ext>
            </a:extLst>
          </p:cNvPr>
          <p:cNvSpPr/>
          <p:nvPr/>
        </p:nvSpPr>
        <p:spPr>
          <a:xfrm>
            <a:off x="2477777" y="4418575"/>
            <a:ext cx="31234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343"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Poppins ExtraBold"/>
                <a:cs typeface="Segoe UI Light" panose="020B0502040204020203" pitchFamily="34" charset="0"/>
              </a:rPr>
              <a:t>Csv 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Poppins ExtraBold"/>
                <a:cs typeface="Segoe UI Light" panose="020B0502040204020203" pitchFamily="34" charset="0"/>
              </a:rPr>
              <a:t>file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F45532F-1047-470B-967A-7B8FB7453C03}"/>
              </a:ext>
            </a:extLst>
          </p:cNvPr>
          <p:cNvSpPr/>
          <p:nvPr/>
        </p:nvSpPr>
        <p:spPr>
          <a:xfrm>
            <a:off x="6178345" y="4418576"/>
            <a:ext cx="31234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343"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Poppins ExtraBold"/>
                <a:cs typeface="Segoe UI Light" panose="020B0502040204020203" pitchFamily="34" charset="0"/>
              </a:rPr>
              <a:t>Cleaning, checking integrity, Writing code, 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Poppins ExtraBold"/>
                <a:cs typeface="Segoe UI Light" panose="020B0502040204020203" pitchFamily="34" charset="0"/>
              </a:rPr>
              <a:t>Visualization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13159A94-F4BA-4C4E-8AD3-EEC924543C79}"/>
              </a:ext>
            </a:extLst>
          </p:cNvPr>
          <p:cNvSpPr/>
          <p:nvPr/>
        </p:nvSpPr>
        <p:spPr>
          <a:xfrm>
            <a:off x="9878913" y="4418576"/>
            <a:ext cx="312347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343"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Poppins ExtraBold"/>
                <a:cs typeface="Segoe UI Light" panose="020B0502040204020203" pitchFamily="34" charset="0"/>
              </a:rPr>
              <a:t>Double checking, Writing 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Poppins ExtraBold"/>
                <a:cs typeface="Segoe UI Light" panose="020B0502040204020203" pitchFamily="34" charset="0"/>
              </a:rPr>
              <a:t>code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Poppins ExtraBold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00505C9-A8AD-442F-9240-6FB1F72102AD}"/>
              </a:ext>
            </a:extLst>
          </p:cNvPr>
          <p:cNvSpPr/>
          <p:nvPr/>
        </p:nvSpPr>
        <p:spPr>
          <a:xfrm>
            <a:off x="13579481" y="4418576"/>
            <a:ext cx="31234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343"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Poppins ExtraBold"/>
                <a:cs typeface="Segoe UI Light" panose="020B0502040204020203" pitchFamily="34" charset="0"/>
              </a:rPr>
              <a:t>Checking, Transform data,</a:t>
            </a:r>
          </a:p>
          <a:p>
            <a:pPr defTabSz="1828343"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Poppins ExtraBold"/>
                <a:cs typeface="Segoe UI Light" panose="020B0502040204020203" pitchFamily="34" charset="0"/>
              </a:rPr>
              <a:t>Visualization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0B7EEC8-043C-427D-AB09-5757A5F4AE81}"/>
              </a:ext>
            </a:extLst>
          </p:cNvPr>
          <p:cNvSpPr/>
          <p:nvPr/>
        </p:nvSpPr>
        <p:spPr>
          <a:xfrm>
            <a:off x="17280047" y="4418575"/>
            <a:ext cx="31234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343"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Poppins ExtraBold"/>
                <a:cs typeface="Segoe UI Light" panose="020B0502040204020203" pitchFamily="34" charset="0"/>
              </a:rPr>
              <a:t>Conclusions, Recommendations,</a:t>
            </a:r>
          </a:p>
          <a:p>
            <a:pPr defTabSz="1828343"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Poppins ExtraBold"/>
                <a:cs typeface="Segoe UI Light" panose="020B0502040204020203" pitchFamily="34" charset="0"/>
              </a:rPr>
              <a:t>Visualization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19D4DBF-096D-48A7-9012-8E05BCDE4083}"/>
              </a:ext>
            </a:extLst>
          </p:cNvPr>
          <p:cNvSpPr txBox="1"/>
          <p:nvPr/>
        </p:nvSpPr>
        <p:spPr>
          <a:xfrm>
            <a:off x="2477778" y="3794862"/>
            <a:ext cx="2905865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343">
              <a:defRPr/>
            </a:pPr>
            <a:r>
              <a:rPr lang="en-US" sz="2399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 pitchFamily="50" charset="0"/>
                <a:cs typeface="Poppins" panose="00000500000000000000" pitchFamily="50" charset="0"/>
              </a:rPr>
              <a:t>Our data set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9478164-5F3C-43F6-BE50-B542C6087B80}"/>
              </a:ext>
            </a:extLst>
          </p:cNvPr>
          <p:cNvSpPr txBox="1"/>
          <p:nvPr/>
        </p:nvSpPr>
        <p:spPr>
          <a:xfrm>
            <a:off x="6238160" y="3794863"/>
            <a:ext cx="2905865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343">
              <a:defRPr/>
            </a:pPr>
            <a:r>
              <a:rPr lang="en-US" sz="2399" b="1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 pitchFamily="50" charset="0"/>
                <a:cs typeface="Poppins" panose="00000500000000000000" pitchFamily="50" charset="0"/>
              </a:rPr>
              <a:t>Python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67220D9-20A6-4E9E-BBDA-3F0CB01A0106}"/>
              </a:ext>
            </a:extLst>
          </p:cNvPr>
          <p:cNvSpPr txBox="1"/>
          <p:nvPr/>
        </p:nvSpPr>
        <p:spPr>
          <a:xfrm>
            <a:off x="9876726" y="3794863"/>
            <a:ext cx="2905865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343">
              <a:defRPr/>
            </a:pPr>
            <a:r>
              <a:rPr lang="en-US" sz="2399" b="1" dirty="0">
                <a:ln w="0">
                  <a:solidFill>
                    <a:schemeClr val="accent6">
                      <a:lumMod val="75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 pitchFamily="50" charset="0"/>
                <a:cs typeface="Poppins" panose="00000500000000000000" pitchFamily="50" charset="0"/>
              </a:rPr>
              <a:t>SQL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49A0C53-B37D-4A56-B496-55ED28166E9F}"/>
              </a:ext>
            </a:extLst>
          </p:cNvPr>
          <p:cNvSpPr txBox="1"/>
          <p:nvPr/>
        </p:nvSpPr>
        <p:spPr>
          <a:xfrm>
            <a:off x="13637109" y="3794863"/>
            <a:ext cx="2905865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343">
              <a:defRPr/>
            </a:pPr>
            <a:r>
              <a:rPr lang="en-US" sz="2399" dirty="0">
                <a:ln w="0">
                  <a:solidFill>
                    <a:schemeClr val="accent4">
                      <a:lumMod val="75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 pitchFamily="50" charset="0"/>
                <a:cs typeface="Poppins" panose="00000500000000000000" pitchFamily="50" charset="0"/>
              </a:rPr>
              <a:t>Power </a:t>
            </a:r>
            <a:r>
              <a:rPr lang="en-US" sz="2399" b="1" dirty="0">
                <a:ln w="0">
                  <a:solidFill>
                    <a:schemeClr val="accent4">
                      <a:lumMod val="75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 pitchFamily="50" charset="0"/>
                <a:cs typeface="Poppins" panose="00000500000000000000" pitchFamily="50" charset="0"/>
              </a:rPr>
              <a:t>BI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48C3B3A-BB7D-4CC3-BE25-986EC25AD307}"/>
              </a:ext>
            </a:extLst>
          </p:cNvPr>
          <p:cNvSpPr txBox="1"/>
          <p:nvPr/>
        </p:nvSpPr>
        <p:spPr>
          <a:xfrm>
            <a:off x="17272590" y="3794862"/>
            <a:ext cx="2905865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343">
              <a:defRPr/>
            </a:pPr>
            <a:r>
              <a:rPr lang="en-US" sz="2399" b="1" dirty="0">
                <a:ln w="0">
                  <a:solidFill>
                    <a:schemeClr val="accent4">
                      <a:lumMod val="50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0000500000000000000" pitchFamily="50" charset="0"/>
                <a:cs typeface="Poppins" panose="00000500000000000000" pitchFamily="50" charset="0"/>
              </a:rPr>
              <a:t>Power Point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A03237-7CCB-4A75-8682-182534D5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828343">
              <a:defRPr/>
            </a:pPr>
            <a:r>
              <a:rPr lang="en-US" sz="3599" dirty="0">
                <a:solidFill>
                  <a:prstClr val="black"/>
                </a:solidFill>
                <a:latin typeface="Open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9275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8" grpId="0" animBg="1"/>
      <p:bldP spid="80" grpId="0" animBg="1"/>
      <p:bldP spid="103" grpId="0" animBg="1"/>
      <p:bldP spid="104" grpId="0" animBg="1"/>
      <p:bldP spid="102" grpId="0" animBg="1"/>
      <p:bldP spid="109" grpId="0" animBg="1"/>
      <p:bldP spid="110" grpId="0" animBg="1"/>
      <p:bldP spid="107" grpId="0" animBg="1"/>
      <p:bldP spid="115" grpId="0" animBg="1"/>
      <p:bldP spid="116" grpId="0" animBg="1"/>
      <p:bldP spid="113" grpId="0" animBg="1"/>
      <p:bldP spid="118" grpId="0" animBg="1"/>
      <p:bldP spid="120" grpId="0" animBg="1"/>
      <p:bldP spid="147" grpId="0"/>
      <p:bldP spid="151" grpId="0"/>
      <p:bldP spid="155" grpId="0"/>
      <p:bldP spid="159" grpId="0"/>
      <p:bldP spid="160" grpId="0"/>
      <p:bldP spid="161" grpId="0"/>
      <p:bldP spid="162" grpId="0"/>
      <p:bldP spid="163" grpId="0"/>
      <p:bldP spid="164" grpId="0"/>
      <p:bldP spid="170" grpId="0"/>
      <p:bldP spid="171" grpId="0"/>
      <p:bldP spid="172" grpId="0"/>
      <p:bldP spid="173" grpId="0"/>
      <p:bldP spid="1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p42"/>
          <p:cNvSpPr/>
          <p:nvPr/>
        </p:nvSpPr>
        <p:spPr>
          <a:xfrm>
            <a:off x="-1" y="4689543"/>
            <a:ext cx="8394731" cy="6849596"/>
          </a:xfrm>
          <a:prstGeom prst="rect">
            <a:avLst/>
          </a:prstGeom>
          <a:gradFill>
            <a:gsLst>
              <a:gs pos="0">
                <a:schemeClr val="accent1"/>
              </a:gs>
              <a:gs pos="56000">
                <a:schemeClr val="accent2"/>
              </a:gs>
              <a:gs pos="83666">
                <a:schemeClr val="accent4"/>
              </a:gs>
              <a:gs pos="100000">
                <a:schemeClr val="accent5"/>
              </a:gs>
            </a:gsLst>
            <a:lin ang="2700000" scaled="0"/>
          </a:gradFill>
          <a:ln>
            <a:noFill/>
          </a:ln>
        </p:spPr>
        <p:txBody>
          <a:bodyPr spcFirstLastPara="1" wrap="square" lIns="182802" tIns="91376" rIns="182802" bIns="91376" anchor="ctr" anchorCtr="0">
            <a:noAutofit/>
          </a:bodyPr>
          <a:lstStyle/>
          <a:p>
            <a:pPr algn="ctr" defTabSz="1828343">
              <a:buClr>
                <a:srgbClr val="000000"/>
              </a:buClr>
              <a:defRPr/>
            </a:pPr>
            <a:endParaRPr sz="3599" kern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0" name="Google Shape;2270;p42"/>
          <p:cNvSpPr/>
          <p:nvPr/>
        </p:nvSpPr>
        <p:spPr>
          <a:xfrm rot="-5400000">
            <a:off x="6347596" y="6433732"/>
            <a:ext cx="7450745" cy="3365117"/>
          </a:xfrm>
          <a:prstGeom prst="trapezoid">
            <a:avLst>
              <a:gd name="adj" fmla="val 8690"/>
            </a:avLst>
          </a:prstGeom>
          <a:gradFill>
            <a:gsLst>
              <a:gs pos="0">
                <a:schemeClr val="accent1"/>
              </a:gs>
              <a:gs pos="100000">
                <a:srgbClr val="196260"/>
              </a:gs>
            </a:gsLst>
            <a:lin ang="13500000" scaled="0"/>
          </a:gradFill>
          <a:ln>
            <a:noFill/>
          </a:ln>
          <a:effectLst>
            <a:outerShdw blurRad="63500" dist="38100" dir="5400000" algn="t" rotWithShape="0">
              <a:srgbClr val="000000">
                <a:alpha val="32941"/>
              </a:srgbClr>
            </a:outerShdw>
          </a:effectLst>
        </p:spPr>
        <p:txBody>
          <a:bodyPr spcFirstLastPara="1" wrap="square" lIns="182802" tIns="91376" rIns="182802" bIns="91376" anchor="ctr" anchorCtr="0">
            <a:noAutofit/>
          </a:bodyPr>
          <a:lstStyle/>
          <a:p>
            <a:pPr algn="ctr" defTabSz="1828343">
              <a:buClr>
                <a:srgbClr val="000000"/>
              </a:buClr>
              <a:defRPr/>
            </a:pPr>
            <a:endParaRPr sz="3599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1" name="Google Shape;2271;p42"/>
          <p:cNvSpPr/>
          <p:nvPr/>
        </p:nvSpPr>
        <p:spPr>
          <a:xfrm rot="5400000" flipH="1">
            <a:off x="9712713" y="6433732"/>
            <a:ext cx="7450745" cy="3365117"/>
          </a:xfrm>
          <a:prstGeom prst="trapezoid">
            <a:avLst>
              <a:gd name="adj" fmla="val 8690"/>
            </a:avLst>
          </a:prstGeom>
          <a:gradFill>
            <a:gsLst>
              <a:gs pos="0">
                <a:schemeClr val="accent2"/>
              </a:gs>
              <a:gs pos="100000">
                <a:srgbClr val="2088BD"/>
              </a:gs>
            </a:gsLst>
            <a:lin ang="13500000" scaled="0"/>
          </a:gradFill>
          <a:ln>
            <a:noFill/>
          </a:ln>
          <a:effectLst>
            <a:outerShdw blurRad="63500" dist="38100" dir="5400000" algn="t" rotWithShape="0">
              <a:srgbClr val="000000">
                <a:alpha val="32941"/>
              </a:srgbClr>
            </a:outerShdw>
          </a:effectLst>
        </p:spPr>
        <p:txBody>
          <a:bodyPr spcFirstLastPara="1" wrap="square" lIns="182802" tIns="91376" rIns="182802" bIns="91376" anchor="ctr" anchorCtr="0">
            <a:noAutofit/>
          </a:bodyPr>
          <a:lstStyle/>
          <a:p>
            <a:pPr algn="ctr" defTabSz="1828343">
              <a:buClr>
                <a:srgbClr val="000000"/>
              </a:buClr>
              <a:defRPr/>
            </a:pPr>
            <a:endParaRPr sz="3599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2" name="Google Shape;2272;p42"/>
          <p:cNvSpPr/>
          <p:nvPr/>
        </p:nvSpPr>
        <p:spPr>
          <a:xfrm rot="-5400000">
            <a:off x="13077815" y="6433732"/>
            <a:ext cx="7450745" cy="3365117"/>
          </a:xfrm>
          <a:prstGeom prst="trapezoid">
            <a:avLst>
              <a:gd name="adj" fmla="val 8690"/>
            </a:avLst>
          </a:prstGeom>
          <a:gradFill>
            <a:gsLst>
              <a:gs pos="0">
                <a:schemeClr val="accent3"/>
              </a:gs>
              <a:gs pos="100000">
                <a:srgbClr val="336792"/>
              </a:gs>
            </a:gsLst>
            <a:lin ang="13500000" scaled="0"/>
          </a:gradFill>
          <a:ln>
            <a:noFill/>
          </a:ln>
          <a:effectLst>
            <a:outerShdw blurRad="63500" dist="38100" dir="5400000" algn="t" rotWithShape="0">
              <a:srgbClr val="000000">
                <a:alpha val="32941"/>
              </a:srgbClr>
            </a:outerShdw>
          </a:effectLst>
        </p:spPr>
        <p:txBody>
          <a:bodyPr spcFirstLastPara="1" wrap="square" lIns="182802" tIns="91376" rIns="182802" bIns="91376" anchor="ctr" anchorCtr="0">
            <a:noAutofit/>
          </a:bodyPr>
          <a:lstStyle/>
          <a:p>
            <a:pPr algn="ctr" defTabSz="1828343">
              <a:buClr>
                <a:srgbClr val="000000"/>
              </a:buClr>
              <a:defRPr/>
            </a:pPr>
            <a:endParaRPr sz="3599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3" name="Google Shape;2273;p42"/>
          <p:cNvSpPr/>
          <p:nvPr/>
        </p:nvSpPr>
        <p:spPr>
          <a:xfrm rot="5400000" flipH="1">
            <a:off x="16442934" y="6433734"/>
            <a:ext cx="7450745" cy="3365117"/>
          </a:xfrm>
          <a:prstGeom prst="trapezoid">
            <a:avLst>
              <a:gd name="adj" fmla="val 8690"/>
            </a:avLst>
          </a:prstGeom>
          <a:gradFill>
            <a:gsLst>
              <a:gs pos="0">
                <a:schemeClr val="accent4"/>
              </a:gs>
              <a:gs pos="100000">
                <a:srgbClr val="404182"/>
              </a:gs>
            </a:gsLst>
            <a:lin ang="13500000" scaled="0"/>
          </a:gradFill>
          <a:ln>
            <a:noFill/>
          </a:ln>
          <a:effectLst>
            <a:outerShdw blurRad="63500" dist="38100" dir="5400000" algn="t" rotWithShape="0">
              <a:srgbClr val="000000">
                <a:alpha val="32941"/>
              </a:srgbClr>
            </a:outerShdw>
          </a:effectLst>
        </p:spPr>
        <p:txBody>
          <a:bodyPr spcFirstLastPara="1" wrap="square" lIns="182802" tIns="91376" rIns="182802" bIns="91376" anchor="ctr" anchorCtr="0">
            <a:noAutofit/>
          </a:bodyPr>
          <a:lstStyle/>
          <a:p>
            <a:pPr algn="ctr" defTabSz="1828343">
              <a:buClr>
                <a:srgbClr val="000000"/>
              </a:buClr>
              <a:defRPr/>
            </a:pPr>
            <a:endParaRPr sz="3599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74" name="Google Shape;2274;p42"/>
          <p:cNvGrpSpPr/>
          <p:nvPr/>
        </p:nvGrpSpPr>
        <p:grpSpPr>
          <a:xfrm>
            <a:off x="9349234" y="6118142"/>
            <a:ext cx="1544356" cy="1278621"/>
            <a:chOff x="2897188" y="3733800"/>
            <a:chExt cx="636587" cy="527050"/>
          </a:xfrm>
        </p:grpSpPr>
        <p:sp>
          <p:nvSpPr>
            <p:cNvPr id="2275" name="Google Shape;2275;p42"/>
            <p:cNvSpPr/>
            <p:nvPr/>
          </p:nvSpPr>
          <p:spPr>
            <a:xfrm>
              <a:off x="2952750" y="3838575"/>
              <a:ext cx="98425" cy="100012"/>
            </a:xfrm>
            <a:custGeom>
              <a:avLst/>
              <a:gdLst/>
              <a:ahLst/>
              <a:cxnLst/>
              <a:rect l="l" t="t" r="r" b="b"/>
              <a:pathLst>
                <a:path w="59" h="60" extrusionOk="0">
                  <a:moveTo>
                    <a:pt x="59" y="30"/>
                  </a:moveTo>
                  <a:cubicBezTo>
                    <a:pt x="59" y="46"/>
                    <a:pt x="46" y="60"/>
                    <a:pt x="29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4"/>
                    <a:pt x="13" y="0"/>
                    <a:pt x="29" y="0"/>
                  </a:cubicBezTo>
                  <a:cubicBezTo>
                    <a:pt x="46" y="0"/>
                    <a:pt x="59" y="14"/>
                    <a:pt x="59" y="30"/>
                  </a:cubicBezTo>
                  <a:close/>
                  <a:moveTo>
                    <a:pt x="59" y="30"/>
                  </a:moveTo>
                  <a:cubicBezTo>
                    <a:pt x="59" y="30"/>
                    <a:pt x="59" y="30"/>
                    <a:pt x="59" y="3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82802" tIns="91376" rIns="182802" bIns="91376" anchor="t" anchorCtr="0">
              <a:noAutofit/>
            </a:bodyPr>
            <a:lstStyle/>
            <a:p>
              <a:pPr defTabSz="1828343">
                <a:buClr>
                  <a:srgbClr val="000000"/>
                </a:buClr>
                <a:defRPr/>
              </a:pPr>
              <a:endParaRPr sz="359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6" name="Google Shape;2276;p42"/>
            <p:cNvSpPr/>
            <p:nvPr/>
          </p:nvSpPr>
          <p:spPr>
            <a:xfrm>
              <a:off x="2944813" y="3940175"/>
              <a:ext cx="193675" cy="317500"/>
            </a:xfrm>
            <a:custGeom>
              <a:avLst/>
              <a:gdLst/>
              <a:ahLst/>
              <a:cxnLst/>
              <a:rect l="l" t="t" r="r" b="b"/>
              <a:pathLst>
                <a:path w="117" h="191" extrusionOk="0">
                  <a:moveTo>
                    <a:pt x="92" y="97"/>
                  </a:moveTo>
                  <a:cubicBezTo>
                    <a:pt x="91" y="90"/>
                    <a:pt x="85" y="85"/>
                    <a:pt x="79" y="85"/>
                  </a:cubicBezTo>
                  <a:cubicBezTo>
                    <a:pt x="55" y="85"/>
                    <a:pt x="55" y="85"/>
                    <a:pt x="55" y="85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63" y="59"/>
                    <a:pt x="72" y="64"/>
                    <a:pt x="84" y="64"/>
                  </a:cubicBezTo>
                  <a:cubicBezTo>
                    <a:pt x="91" y="64"/>
                    <a:pt x="99" y="62"/>
                    <a:pt x="108" y="58"/>
                  </a:cubicBezTo>
                  <a:cubicBezTo>
                    <a:pt x="114" y="56"/>
                    <a:pt x="117" y="49"/>
                    <a:pt x="115" y="43"/>
                  </a:cubicBezTo>
                  <a:cubicBezTo>
                    <a:pt x="113" y="37"/>
                    <a:pt x="106" y="34"/>
                    <a:pt x="100" y="37"/>
                  </a:cubicBezTo>
                  <a:cubicBezTo>
                    <a:pt x="77" y="46"/>
                    <a:pt x="72" y="41"/>
                    <a:pt x="52" y="13"/>
                  </a:cubicBezTo>
                  <a:cubicBezTo>
                    <a:pt x="52" y="13"/>
                    <a:pt x="52" y="13"/>
                    <a:pt x="52" y="12"/>
                  </a:cubicBezTo>
                  <a:cubicBezTo>
                    <a:pt x="48" y="6"/>
                    <a:pt x="41" y="2"/>
                    <a:pt x="34" y="1"/>
                  </a:cubicBezTo>
                  <a:cubicBezTo>
                    <a:pt x="34" y="1"/>
                    <a:pt x="31" y="0"/>
                    <a:pt x="28" y="0"/>
                  </a:cubicBezTo>
                  <a:cubicBezTo>
                    <a:pt x="25" y="0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11" y="3"/>
                    <a:pt x="0" y="11"/>
                    <a:pt x="0" y="23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03"/>
                    <a:pt x="15" y="112"/>
                    <a:pt x="28" y="112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66" y="112"/>
                    <a:pt x="66" y="112"/>
                    <a:pt x="66" y="112"/>
                  </a:cubicBezTo>
                  <a:cubicBezTo>
                    <a:pt x="74" y="179"/>
                    <a:pt x="74" y="179"/>
                    <a:pt x="74" y="179"/>
                  </a:cubicBezTo>
                  <a:cubicBezTo>
                    <a:pt x="75" y="186"/>
                    <a:pt x="81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97" y="190"/>
                    <a:pt x="102" y="184"/>
                    <a:pt x="101" y="176"/>
                  </a:cubicBezTo>
                  <a:lnTo>
                    <a:pt x="92" y="97"/>
                  </a:lnTo>
                  <a:close/>
                  <a:moveTo>
                    <a:pt x="92" y="97"/>
                  </a:moveTo>
                  <a:cubicBezTo>
                    <a:pt x="92" y="97"/>
                    <a:pt x="92" y="97"/>
                    <a:pt x="92" y="9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82802" tIns="91376" rIns="182802" bIns="91376" anchor="t" anchorCtr="0">
              <a:noAutofit/>
            </a:bodyPr>
            <a:lstStyle/>
            <a:p>
              <a:pPr defTabSz="1828343">
                <a:buClr>
                  <a:srgbClr val="000000"/>
                </a:buClr>
                <a:defRPr/>
              </a:pPr>
              <a:endParaRPr sz="359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7" name="Google Shape;2277;p42"/>
            <p:cNvSpPr/>
            <p:nvPr/>
          </p:nvSpPr>
          <p:spPr>
            <a:xfrm>
              <a:off x="2897188" y="3960813"/>
              <a:ext cx="152400" cy="300037"/>
            </a:xfrm>
            <a:custGeom>
              <a:avLst/>
              <a:gdLst/>
              <a:ahLst/>
              <a:cxnLst/>
              <a:rect l="l" t="t" r="r" b="b"/>
              <a:pathLst>
                <a:path w="92" h="180" extrusionOk="0">
                  <a:moveTo>
                    <a:pt x="92" y="114"/>
                  </a:moveTo>
                  <a:cubicBezTo>
                    <a:pt x="92" y="108"/>
                    <a:pt x="87" y="103"/>
                    <a:pt x="80" y="103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9"/>
                    <a:pt x="2" y="122"/>
                    <a:pt x="6" y="124"/>
                  </a:cubicBezTo>
                  <a:cubicBezTo>
                    <a:pt x="4" y="128"/>
                    <a:pt x="2" y="133"/>
                    <a:pt x="2" y="138"/>
                  </a:cubicBezTo>
                  <a:cubicBezTo>
                    <a:pt x="2" y="170"/>
                    <a:pt x="2" y="170"/>
                    <a:pt x="2" y="170"/>
                  </a:cubicBezTo>
                  <a:cubicBezTo>
                    <a:pt x="2" y="175"/>
                    <a:pt x="7" y="180"/>
                    <a:pt x="12" y="180"/>
                  </a:cubicBezTo>
                  <a:cubicBezTo>
                    <a:pt x="17" y="180"/>
                    <a:pt x="22" y="175"/>
                    <a:pt x="22" y="170"/>
                  </a:cubicBezTo>
                  <a:cubicBezTo>
                    <a:pt x="22" y="138"/>
                    <a:pt x="22" y="138"/>
                    <a:pt x="22" y="138"/>
                  </a:cubicBezTo>
                  <a:cubicBezTo>
                    <a:pt x="22" y="133"/>
                    <a:pt x="25" y="130"/>
                    <a:pt x="30" y="130"/>
                  </a:cubicBezTo>
                  <a:cubicBezTo>
                    <a:pt x="62" y="130"/>
                    <a:pt x="62" y="130"/>
                    <a:pt x="62" y="130"/>
                  </a:cubicBezTo>
                  <a:cubicBezTo>
                    <a:pt x="66" y="130"/>
                    <a:pt x="70" y="133"/>
                    <a:pt x="70" y="138"/>
                  </a:cubicBezTo>
                  <a:cubicBezTo>
                    <a:pt x="70" y="170"/>
                    <a:pt x="70" y="170"/>
                    <a:pt x="70" y="170"/>
                  </a:cubicBezTo>
                  <a:cubicBezTo>
                    <a:pt x="70" y="175"/>
                    <a:pt x="74" y="180"/>
                    <a:pt x="79" y="180"/>
                  </a:cubicBezTo>
                  <a:cubicBezTo>
                    <a:pt x="85" y="180"/>
                    <a:pt x="89" y="175"/>
                    <a:pt x="89" y="170"/>
                  </a:cubicBezTo>
                  <a:cubicBezTo>
                    <a:pt x="89" y="138"/>
                    <a:pt x="89" y="138"/>
                    <a:pt x="89" y="138"/>
                  </a:cubicBezTo>
                  <a:cubicBezTo>
                    <a:pt x="89" y="133"/>
                    <a:pt x="88" y="128"/>
                    <a:pt x="86" y="125"/>
                  </a:cubicBezTo>
                  <a:cubicBezTo>
                    <a:pt x="89" y="123"/>
                    <a:pt x="92" y="119"/>
                    <a:pt x="92" y="114"/>
                  </a:cubicBezTo>
                  <a:close/>
                  <a:moveTo>
                    <a:pt x="92" y="114"/>
                  </a:moveTo>
                  <a:cubicBezTo>
                    <a:pt x="92" y="114"/>
                    <a:pt x="92" y="114"/>
                    <a:pt x="92" y="11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82802" tIns="91376" rIns="182802" bIns="91376" anchor="t" anchorCtr="0">
              <a:noAutofit/>
            </a:bodyPr>
            <a:lstStyle/>
            <a:p>
              <a:pPr defTabSz="1828343">
                <a:buClr>
                  <a:srgbClr val="000000"/>
                </a:buClr>
                <a:defRPr/>
              </a:pPr>
              <a:endParaRPr sz="359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8" name="Google Shape;2278;p42"/>
            <p:cNvSpPr/>
            <p:nvPr/>
          </p:nvSpPr>
          <p:spPr>
            <a:xfrm>
              <a:off x="3379788" y="3838575"/>
              <a:ext cx="98425" cy="100012"/>
            </a:xfrm>
            <a:custGeom>
              <a:avLst/>
              <a:gdLst/>
              <a:ahLst/>
              <a:cxnLst/>
              <a:rect l="l" t="t" r="r" b="b"/>
              <a:pathLst>
                <a:path w="59" h="60" extrusionOk="0">
                  <a:moveTo>
                    <a:pt x="59" y="30"/>
                  </a:moveTo>
                  <a:cubicBezTo>
                    <a:pt x="59" y="46"/>
                    <a:pt x="46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59" y="14"/>
                    <a:pt x="59" y="30"/>
                  </a:cubicBezTo>
                  <a:close/>
                  <a:moveTo>
                    <a:pt x="59" y="30"/>
                  </a:moveTo>
                  <a:cubicBezTo>
                    <a:pt x="59" y="30"/>
                    <a:pt x="59" y="30"/>
                    <a:pt x="59" y="3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82802" tIns="91376" rIns="182802" bIns="91376" anchor="t" anchorCtr="0">
              <a:noAutofit/>
            </a:bodyPr>
            <a:lstStyle/>
            <a:p>
              <a:pPr defTabSz="1828343">
                <a:buClr>
                  <a:srgbClr val="000000"/>
                </a:buClr>
                <a:defRPr/>
              </a:pPr>
              <a:endParaRPr sz="359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9" name="Google Shape;2279;p42"/>
            <p:cNvSpPr/>
            <p:nvPr/>
          </p:nvSpPr>
          <p:spPr>
            <a:xfrm>
              <a:off x="3292475" y="3940175"/>
              <a:ext cx="193675" cy="317500"/>
            </a:xfrm>
            <a:custGeom>
              <a:avLst/>
              <a:gdLst/>
              <a:ahLst/>
              <a:cxnLst/>
              <a:rect l="l" t="t" r="r" b="b"/>
              <a:pathLst>
                <a:path w="117" h="191" extrusionOk="0">
                  <a:moveTo>
                    <a:pt x="89" y="112"/>
                  </a:moveTo>
                  <a:cubicBezTo>
                    <a:pt x="102" y="112"/>
                    <a:pt x="117" y="103"/>
                    <a:pt x="117" y="89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11"/>
                    <a:pt x="106" y="3"/>
                    <a:pt x="96" y="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96" y="1"/>
                    <a:pt x="92" y="0"/>
                    <a:pt x="89" y="0"/>
                  </a:cubicBezTo>
                  <a:cubicBezTo>
                    <a:pt x="86" y="0"/>
                    <a:pt x="83" y="1"/>
                    <a:pt x="83" y="1"/>
                  </a:cubicBezTo>
                  <a:cubicBezTo>
                    <a:pt x="76" y="2"/>
                    <a:pt x="69" y="6"/>
                    <a:pt x="65" y="12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45" y="41"/>
                    <a:pt x="40" y="46"/>
                    <a:pt x="17" y="37"/>
                  </a:cubicBezTo>
                  <a:cubicBezTo>
                    <a:pt x="11" y="34"/>
                    <a:pt x="4" y="37"/>
                    <a:pt x="2" y="43"/>
                  </a:cubicBezTo>
                  <a:cubicBezTo>
                    <a:pt x="0" y="49"/>
                    <a:pt x="3" y="56"/>
                    <a:pt x="9" y="58"/>
                  </a:cubicBezTo>
                  <a:cubicBezTo>
                    <a:pt x="18" y="62"/>
                    <a:pt x="26" y="64"/>
                    <a:pt x="33" y="64"/>
                  </a:cubicBezTo>
                  <a:cubicBezTo>
                    <a:pt x="45" y="64"/>
                    <a:pt x="54" y="59"/>
                    <a:pt x="62" y="52"/>
                  </a:cubicBezTo>
                  <a:cubicBezTo>
                    <a:pt x="62" y="85"/>
                    <a:pt x="62" y="85"/>
                    <a:pt x="62" y="85"/>
                  </a:cubicBezTo>
                  <a:cubicBezTo>
                    <a:pt x="38" y="85"/>
                    <a:pt x="38" y="85"/>
                    <a:pt x="38" y="85"/>
                  </a:cubicBezTo>
                  <a:cubicBezTo>
                    <a:pt x="38" y="85"/>
                    <a:pt x="38" y="85"/>
                    <a:pt x="38" y="85"/>
                  </a:cubicBezTo>
                  <a:cubicBezTo>
                    <a:pt x="31" y="85"/>
                    <a:pt x="26" y="90"/>
                    <a:pt x="25" y="97"/>
                  </a:cubicBezTo>
                  <a:cubicBezTo>
                    <a:pt x="16" y="176"/>
                    <a:pt x="16" y="176"/>
                    <a:pt x="16" y="176"/>
                  </a:cubicBezTo>
                  <a:cubicBezTo>
                    <a:pt x="15" y="184"/>
                    <a:pt x="20" y="190"/>
                    <a:pt x="28" y="191"/>
                  </a:cubicBezTo>
                  <a:cubicBezTo>
                    <a:pt x="28" y="191"/>
                    <a:pt x="29" y="191"/>
                    <a:pt x="29" y="191"/>
                  </a:cubicBezTo>
                  <a:cubicBezTo>
                    <a:pt x="36" y="191"/>
                    <a:pt x="42" y="186"/>
                    <a:pt x="43" y="179"/>
                  </a:cubicBezTo>
                  <a:cubicBezTo>
                    <a:pt x="51" y="112"/>
                    <a:pt x="51" y="112"/>
                    <a:pt x="51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2"/>
                    <a:pt x="89" y="112"/>
                    <a:pt x="89" y="112"/>
                  </a:cubicBezTo>
                  <a:close/>
                  <a:moveTo>
                    <a:pt x="89" y="112"/>
                  </a:moveTo>
                  <a:cubicBezTo>
                    <a:pt x="89" y="112"/>
                    <a:pt x="89" y="112"/>
                    <a:pt x="89" y="11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82802" tIns="91376" rIns="182802" bIns="91376" anchor="t" anchorCtr="0">
              <a:noAutofit/>
            </a:bodyPr>
            <a:lstStyle/>
            <a:p>
              <a:pPr defTabSz="1828343">
                <a:buClr>
                  <a:srgbClr val="000000"/>
                </a:buClr>
                <a:defRPr/>
              </a:pPr>
              <a:endParaRPr sz="359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0" name="Google Shape;2280;p42"/>
            <p:cNvSpPr/>
            <p:nvPr/>
          </p:nvSpPr>
          <p:spPr>
            <a:xfrm>
              <a:off x="3381375" y="3960813"/>
              <a:ext cx="152400" cy="300037"/>
            </a:xfrm>
            <a:custGeom>
              <a:avLst/>
              <a:gdLst/>
              <a:ahLst/>
              <a:cxnLst/>
              <a:rect l="l" t="t" r="r" b="b"/>
              <a:pathLst>
                <a:path w="92" h="180" extrusionOk="0">
                  <a:moveTo>
                    <a:pt x="92" y="114"/>
                  </a:moveTo>
                  <a:cubicBezTo>
                    <a:pt x="92" y="11"/>
                    <a:pt x="92" y="11"/>
                    <a:pt x="92" y="11"/>
                  </a:cubicBezTo>
                  <a:cubicBezTo>
                    <a:pt x="92" y="5"/>
                    <a:pt x="87" y="0"/>
                    <a:pt x="80" y="0"/>
                  </a:cubicBezTo>
                  <a:cubicBezTo>
                    <a:pt x="74" y="0"/>
                    <a:pt x="69" y="5"/>
                    <a:pt x="69" y="11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5" y="103"/>
                    <a:pt x="0" y="108"/>
                    <a:pt x="0" y="114"/>
                  </a:cubicBezTo>
                  <a:cubicBezTo>
                    <a:pt x="0" y="119"/>
                    <a:pt x="3" y="123"/>
                    <a:pt x="6" y="125"/>
                  </a:cubicBezTo>
                  <a:cubicBezTo>
                    <a:pt x="4" y="128"/>
                    <a:pt x="3" y="133"/>
                    <a:pt x="3" y="138"/>
                  </a:cubicBezTo>
                  <a:cubicBezTo>
                    <a:pt x="3" y="170"/>
                    <a:pt x="3" y="170"/>
                    <a:pt x="3" y="170"/>
                  </a:cubicBezTo>
                  <a:cubicBezTo>
                    <a:pt x="3" y="175"/>
                    <a:pt x="7" y="180"/>
                    <a:pt x="12" y="180"/>
                  </a:cubicBezTo>
                  <a:cubicBezTo>
                    <a:pt x="18" y="180"/>
                    <a:pt x="22" y="175"/>
                    <a:pt x="22" y="170"/>
                  </a:cubicBezTo>
                  <a:cubicBezTo>
                    <a:pt x="22" y="138"/>
                    <a:pt x="22" y="138"/>
                    <a:pt x="22" y="138"/>
                  </a:cubicBezTo>
                  <a:cubicBezTo>
                    <a:pt x="22" y="133"/>
                    <a:pt x="26" y="130"/>
                    <a:pt x="30" y="130"/>
                  </a:cubicBezTo>
                  <a:cubicBezTo>
                    <a:pt x="62" y="130"/>
                    <a:pt x="62" y="130"/>
                    <a:pt x="62" y="130"/>
                  </a:cubicBezTo>
                  <a:cubicBezTo>
                    <a:pt x="67" y="130"/>
                    <a:pt x="70" y="133"/>
                    <a:pt x="70" y="138"/>
                  </a:cubicBezTo>
                  <a:cubicBezTo>
                    <a:pt x="70" y="170"/>
                    <a:pt x="70" y="170"/>
                    <a:pt x="70" y="170"/>
                  </a:cubicBezTo>
                  <a:cubicBezTo>
                    <a:pt x="70" y="175"/>
                    <a:pt x="75" y="180"/>
                    <a:pt x="80" y="180"/>
                  </a:cubicBezTo>
                  <a:cubicBezTo>
                    <a:pt x="85" y="180"/>
                    <a:pt x="90" y="175"/>
                    <a:pt x="90" y="170"/>
                  </a:cubicBezTo>
                  <a:cubicBezTo>
                    <a:pt x="90" y="138"/>
                    <a:pt x="90" y="138"/>
                    <a:pt x="90" y="138"/>
                  </a:cubicBezTo>
                  <a:cubicBezTo>
                    <a:pt x="90" y="133"/>
                    <a:pt x="88" y="128"/>
                    <a:pt x="86" y="124"/>
                  </a:cubicBezTo>
                  <a:cubicBezTo>
                    <a:pt x="89" y="122"/>
                    <a:pt x="92" y="119"/>
                    <a:pt x="92" y="114"/>
                  </a:cubicBezTo>
                  <a:close/>
                  <a:moveTo>
                    <a:pt x="92" y="114"/>
                  </a:moveTo>
                  <a:cubicBezTo>
                    <a:pt x="92" y="114"/>
                    <a:pt x="92" y="114"/>
                    <a:pt x="92" y="11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82802" tIns="91376" rIns="182802" bIns="91376" anchor="t" anchorCtr="0">
              <a:noAutofit/>
            </a:bodyPr>
            <a:lstStyle/>
            <a:p>
              <a:pPr defTabSz="1828343">
                <a:buClr>
                  <a:srgbClr val="000000"/>
                </a:buClr>
                <a:defRPr/>
              </a:pPr>
              <a:endParaRPr sz="359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1" name="Google Shape;2281;p42"/>
            <p:cNvSpPr/>
            <p:nvPr/>
          </p:nvSpPr>
          <p:spPr>
            <a:xfrm>
              <a:off x="3087688" y="4049713"/>
              <a:ext cx="247650" cy="200025"/>
            </a:xfrm>
            <a:custGeom>
              <a:avLst/>
              <a:gdLst/>
              <a:ahLst/>
              <a:cxnLst/>
              <a:rect l="l" t="t" r="r" b="b"/>
              <a:pathLst>
                <a:path w="150" h="120" extrusionOk="0">
                  <a:moveTo>
                    <a:pt x="150" y="11"/>
                  </a:moveTo>
                  <a:cubicBezTo>
                    <a:pt x="150" y="5"/>
                    <a:pt x="145" y="0"/>
                    <a:pt x="13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120"/>
                    <a:pt x="26" y="120"/>
                    <a:pt x="26" y="120"/>
                  </a:cubicBezTo>
                  <a:cubicBezTo>
                    <a:pt x="124" y="120"/>
                    <a:pt x="124" y="120"/>
                    <a:pt x="124" y="1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39" y="22"/>
                    <a:pt x="139" y="22"/>
                    <a:pt x="139" y="22"/>
                  </a:cubicBezTo>
                  <a:cubicBezTo>
                    <a:pt x="145" y="22"/>
                    <a:pt x="150" y="17"/>
                    <a:pt x="150" y="11"/>
                  </a:cubicBezTo>
                  <a:close/>
                  <a:moveTo>
                    <a:pt x="150" y="11"/>
                  </a:moveTo>
                  <a:cubicBezTo>
                    <a:pt x="150" y="11"/>
                    <a:pt x="150" y="11"/>
                    <a:pt x="150" y="1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82802" tIns="91376" rIns="182802" bIns="91376" anchor="t" anchorCtr="0">
              <a:noAutofit/>
            </a:bodyPr>
            <a:lstStyle/>
            <a:p>
              <a:pPr defTabSz="1828343">
                <a:buClr>
                  <a:srgbClr val="000000"/>
                </a:buClr>
                <a:defRPr/>
              </a:pPr>
              <a:endParaRPr sz="359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2" name="Google Shape;2282;p42"/>
            <p:cNvSpPr/>
            <p:nvPr/>
          </p:nvSpPr>
          <p:spPr>
            <a:xfrm>
              <a:off x="3071813" y="3733800"/>
              <a:ext cx="206375" cy="153987"/>
            </a:xfrm>
            <a:custGeom>
              <a:avLst/>
              <a:gdLst/>
              <a:ahLst/>
              <a:cxnLst/>
              <a:rect l="l" t="t" r="r" b="b"/>
              <a:pathLst>
                <a:path w="124" h="93" extrusionOk="0">
                  <a:moveTo>
                    <a:pt x="8" y="77"/>
                  </a:moveTo>
                  <a:cubicBezTo>
                    <a:pt x="11" y="77"/>
                    <a:pt x="11" y="77"/>
                    <a:pt x="11" y="77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5"/>
                    <a:pt x="45" y="61"/>
                    <a:pt x="50" y="61"/>
                  </a:cubicBezTo>
                  <a:cubicBezTo>
                    <a:pt x="124" y="61"/>
                    <a:pt x="124" y="61"/>
                    <a:pt x="124" y="61"/>
                  </a:cubicBezTo>
                  <a:cubicBezTo>
                    <a:pt x="124" y="8"/>
                    <a:pt x="124" y="8"/>
                    <a:pt x="124" y="8"/>
                  </a:cubicBezTo>
                  <a:cubicBezTo>
                    <a:pt x="124" y="4"/>
                    <a:pt x="120" y="0"/>
                    <a:pt x="1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3" y="77"/>
                    <a:pt x="8" y="77"/>
                  </a:cubicBezTo>
                  <a:close/>
                  <a:moveTo>
                    <a:pt x="87" y="27"/>
                  </a:moveTo>
                  <a:cubicBezTo>
                    <a:pt x="92" y="27"/>
                    <a:pt x="95" y="31"/>
                    <a:pt x="95" y="35"/>
                  </a:cubicBezTo>
                  <a:cubicBezTo>
                    <a:pt x="95" y="40"/>
                    <a:pt x="92" y="43"/>
                    <a:pt x="87" y="43"/>
                  </a:cubicBezTo>
                  <a:cubicBezTo>
                    <a:pt x="83" y="43"/>
                    <a:pt x="79" y="40"/>
                    <a:pt x="79" y="35"/>
                  </a:cubicBezTo>
                  <a:cubicBezTo>
                    <a:pt x="79" y="31"/>
                    <a:pt x="83" y="27"/>
                    <a:pt x="87" y="27"/>
                  </a:cubicBezTo>
                  <a:close/>
                  <a:moveTo>
                    <a:pt x="62" y="27"/>
                  </a:moveTo>
                  <a:cubicBezTo>
                    <a:pt x="67" y="27"/>
                    <a:pt x="70" y="31"/>
                    <a:pt x="70" y="35"/>
                  </a:cubicBezTo>
                  <a:cubicBezTo>
                    <a:pt x="70" y="40"/>
                    <a:pt x="67" y="43"/>
                    <a:pt x="62" y="43"/>
                  </a:cubicBezTo>
                  <a:cubicBezTo>
                    <a:pt x="58" y="43"/>
                    <a:pt x="54" y="40"/>
                    <a:pt x="54" y="35"/>
                  </a:cubicBezTo>
                  <a:cubicBezTo>
                    <a:pt x="54" y="31"/>
                    <a:pt x="58" y="27"/>
                    <a:pt x="62" y="27"/>
                  </a:cubicBezTo>
                  <a:close/>
                  <a:moveTo>
                    <a:pt x="36" y="27"/>
                  </a:moveTo>
                  <a:cubicBezTo>
                    <a:pt x="41" y="27"/>
                    <a:pt x="44" y="31"/>
                    <a:pt x="44" y="35"/>
                  </a:cubicBezTo>
                  <a:cubicBezTo>
                    <a:pt x="44" y="40"/>
                    <a:pt x="41" y="43"/>
                    <a:pt x="36" y="43"/>
                  </a:cubicBezTo>
                  <a:cubicBezTo>
                    <a:pt x="32" y="43"/>
                    <a:pt x="28" y="40"/>
                    <a:pt x="28" y="35"/>
                  </a:cubicBezTo>
                  <a:cubicBezTo>
                    <a:pt x="28" y="31"/>
                    <a:pt x="32" y="27"/>
                    <a:pt x="36" y="27"/>
                  </a:cubicBezTo>
                  <a:close/>
                  <a:moveTo>
                    <a:pt x="36" y="27"/>
                  </a:moveTo>
                  <a:cubicBezTo>
                    <a:pt x="36" y="27"/>
                    <a:pt x="36" y="27"/>
                    <a:pt x="36" y="2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82802" tIns="91376" rIns="182802" bIns="91376" anchor="t" anchorCtr="0">
              <a:noAutofit/>
            </a:bodyPr>
            <a:lstStyle/>
            <a:p>
              <a:pPr defTabSz="1828343">
                <a:buClr>
                  <a:srgbClr val="000000"/>
                </a:buClr>
                <a:defRPr/>
              </a:pPr>
              <a:endParaRPr sz="359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3" name="Google Shape;2283;p42"/>
            <p:cNvSpPr/>
            <p:nvPr/>
          </p:nvSpPr>
          <p:spPr>
            <a:xfrm>
              <a:off x="3149600" y="3844925"/>
              <a:ext cx="207963" cy="155575"/>
            </a:xfrm>
            <a:custGeom>
              <a:avLst/>
              <a:gdLst/>
              <a:ahLst/>
              <a:cxnLst/>
              <a:rect l="l" t="t" r="r" b="b"/>
              <a:pathLst>
                <a:path w="125" h="93" extrusionOk="0">
                  <a:moveTo>
                    <a:pt x="0" y="9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74"/>
                    <a:pt x="4" y="77"/>
                    <a:pt x="9" y="77"/>
                  </a:cubicBezTo>
                  <a:cubicBezTo>
                    <a:pt x="102" y="77"/>
                    <a:pt x="102" y="77"/>
                    <a:pt x="102" y="77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14" y="77"/>
                    <a:pt x="114" y="77"/>
                    <a:pt x="114" y="77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21" y="77"/>
                    <a:pt x="125" y="74"/>
                    <a:pt x="125" y="69"/>
                  </a:cubicBezTo>
                  <a:cubicBezTo>
                    <a:pt x="125" y="9"/>
                    <a:pt x="125" y="9"/>
                    <a:pt x="125" y="9"/>
                  </a:cubicBezTo>
                  <a:cubicBezTo>
                    <a:pt x="125" y="4"/>
                    <a:pt x="121" y="0"/>
                    <a:pt x="11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lose/>
                  <a:moveTo>
                    <a:pt x="88" y="29"/>
                  </a:moveTo>
                  <a:cubicBezTo>
                    <a:pt x="93" y="29"/>
                    <a:pt x="96" y="33"/>
                    <a:pt x="96" y="37"/>
                  </a:cubicBezTo>
                  <a:cubicBezTo>
                    <a:pt x="96" y="41"/>
                    <a:pt x="93" y="45"/>
                    <a:pt x="88" y="45"/>
                  </a:cubicBezTo>
                  <a:cubicBezTo>
                    <a:pt x="84" y="45"/>
                    <a:pt x="80" y="41"/>
                    <a:pt x="80" y="37"/>
                  </a:cubicBezTo>
                  <a:cubicBezTo>
                    <a:pt x="80" y="33"/>
                    <a:pt x="84" y="29"/>
                    <a:pt x="88" y="29"/>
                  </a:cubicBezTo>
                  <a:close/>
                  <a:moveTo>
                    <a:pt x="63" y="29"/>
                  </a:moveTo>
                  <a:cubicBezTo>
                    <a:pt x="67" y="29"/>
                    <a:pt x="71" y="33"/>
                    <a:pt x="71" y="37"/>
                  </a:cubicBezTo>
                  <a:cubicBezTo>
                    <a:pt x="71" y="41"/>
                    <a:pt x="67" y="45"/>
                    <a:pt x="63" y="45"/>
                  </a:cubicBezTo>
                  <a:cubicBezTo>
                    <a:pt x="59" y="45"/>
                    <a:pt x="55" y="41"/>
                    <a:pt x="55" y="37"/>
                  </a:cubicBezTo>
                  <a:cubicBezTo>
                    <a:pt x="55" y="33"/>
                    <a:pt x="59" y="29"/>
                    <a:pt x="63" y="29"/>
                  </a:cubicBezTo>
                  <a:close/>
                  <a:moveTo>
                    <a:pt x="37" y="29"/>
                  </a:moveTo>
                  <a:cubicBezTo>
                    <a:pt x="41" y="29"/>
                    <a:pt x="45" y="33"/>
                    <a:pt x="45" y="37"/>
                  </a:cubicBezTo>
                  <a:cubicBezTo>
                    <a:pt x="45" y="41"/>
                    <a:pt x="41" y="45"/>
                    <a:pt x="37" y="45"/>
                  </a:cubicBezTo>
                  <a:cubicBezTo>
                    <a:pt x="32" y="45"/>
                    <a:pt x="29" y="41"/>
                    <a:pt x="29" y="37"/>
                  </a:cubicBezTo>
                  <a:cubicBezTo>
                    <a:pt x="29" y="33"/>
                    <a:pt x="32" y="29"/>
                    <a:pt x="37" y="29"/>
                  </a:cubicBezTo>
                  <a:close/>
                  <a:moveTo>
                    <a:pt x="37" y="29"/>
                  </a:moveTo>
                  <a:cubicBezTo>
                    <a:pt x="37" y="29"/>
                    <a:pt x="37" y="29"/>
                    <a:pt x="37" y="2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82802" tIns="91376" rIns="182802" bIns="91376" anchor="t" anchorCtr="0">
              <a:noAutofit/>
            </a:bodyPr>
            <a:lstStyle/>
            <a:p>
              <a:pPr defTabSz="1828343">
                <a:buClr>
                  <a:srgbClr val="000000"/>
                </a:buClr>
                <a:defRPr/>
              </a:pPr>
              <a:endParaRPr sz="359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84" name="Google Shape;2284;p42"/>
          <p:cNvGrpSpPr/>
          <p:nvPr/>
        </p:nvGrpSpPr>
        <p:grpSpPr>
          <a:xfrm>
            <a:off x="12816261" y="5960238"/>
            <a:ext cx="1548209" cy="1594425"/>
            <a:chOff x="3681413" y="3632200"/>
            <a:chExt cx="638175" cy="657225"/>
          </a:xfrm>
        </p:grpSpPr>
        <p:sp>
          <p:nvSpPr>
            <p:cNvPr id="2285" name="Google Shape;2285;p42"/>
            <p:cNvSpPr/>
            <p:nvPr/>
          </p:nvSpPr>
          <p:spPr>
            <a:xfrm>
              <a:off x="3976688" y="3681413"/>
              <a:ext cx="342900" cy="533400"/>
            </a:xfrm>
            <a:custGeom>
              <a:avLst/>
              <a:gdLst/>
              <a:ahLst/>
              <a:cxnLst/>
              <a:rect l="l" t="t" r="r" b="b"/>
              <a:pathLst>
                <a:path w="207" h="321" extrusionOk="0">
                  <a:moveTo>
                    <a:pt x="135" y="53"/>
                  </a:moveTo>
                  <a:cubicBezTo>
                    <a:pt x="135" y="53"/>
                    <a:pt x="134" y="52"/>
                    <a:pt x="134" y="52"/>
                  </a:cubicBezTo>
                  <a:cubicBezTo>
                    <a:pt x="130" y="50"/>
                    <a:pt x="126" y="48"/>
                    <a:pt x="121" y="47"/>
                  </a:cubicBezTo>
                  <a:cubicBezTo>
                    <a:pt x="112" y="56"/>
                    <a:pt x="112" y="56"/>
                    <a:pt x="112" y="5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99" y="48"/>
                    <a:pt x="95" y="49"/>
                    <a:pt x="91" y="52"/>
                  </a:cubicBezTo>
                  <a:cubicBezTo>
                    <a:pt x="90" y="52"/>
                    <a:pt x="89" y="52"/>
                    <a:pt x="88" y="53"/>
                  </a:cubicBezTo>
                  <a:cubicBezTo>
                    <a:pt x="82" y="56"/>
                    <a:pt x="77" y="57"/>
                    <a:pt x="71" y="55"/>
                  </a:cubicBezTo>
                  <a:cubicBezTo>
                    <a:pt x="52" y="49"/>
                    <a:pt x="34" y="19"/>
                    <a:pt x="29" y="9"/>
                  </a:cubicBezTo>
                  <a:cubicBezTo>
                    <a:pt x="27" y="6"/>
                    <a:pt x="25" y="4"/>
                    <a:pt x="22" y="2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0"/>
                    <a:pt x="13" y="1"/>
                    <a:pt x="10" y="2"/>
                  </a:cubicBezTo>
                  <a:cubicBezTo>
                    <a:pt x="3" y="5"/>
                    <a:pt x="0" y="14"/>
                    <a:pt x="3" y="21"/>
                  </a:cubicBezTo>
                  <a:cubicBezTo>
                    <a:pt x="4" y="23"/>
                    <a:pt x="7" y="29"/>
                    <a:pt x="12" y="36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26" y="56"/>
                    <a:pt x="42" y="75"/>
                    <a:pt x="63" y="82"/>
                  </a:cubicBezTo>
                  <a:cubicBezTo>
                    <a:pt x="67" y="83"/>
                    <a:pt x="71" y="84"/>
                    <a:pt x="75" y="84"/>
                  </a:cubicBezTo>
                  <a:cubicBezTo>
                    <a:pt x="75" y="158"/>
                    <a:pt x="75" y="158"/>
                    <a:pt x="75" y="158"/>
                  </a:cubicBezTo>
                  <a:cubicBezTo>
                    <a:pt x="75" y="162"/>
                    <a:pt x="76" y="165"/>
                    <a:pt x="77" y="168"/>
                  </a:cubicBezTo>
                  <a:cubicBezTo>
                    <a:pt x="77" y="169"/>
                    <a:pt x="77" y="170"/>
                    <a:pt x="77" y="170"/>
                  </a:cubicBezTo>
                  <a:cubicBezTo>
                    <a:pt x="77" y="305"/>
                    <a:pt x="77" y="305"/>
                    <a:pt x="77" y="305"/>
                  </a:cubicBezTo>
                  <a:cubicBezTo>
                    <a:pt x="77" y="314"/>
                    <a:pt x="84" y="321"/>
                    <a:pt x="93" y="321"/>
                  </a:cubicBezTo>
                  <a:cubicBezTo>
                    <a:pt x="103" y="321"/>
                    <a:pt x="110" y="314"/>
                    <a:pt x="110" y="305"/>
                  </a:cubicBezTo>
                  <a:cubicBezTo>
                    <a:pt x="110" y="190"/>
                    <a:pt x="110" y="190"/>
                    <a:pt x="110" y="190"/>
                  </a:cubicBezTo>
                  <a:cubicBezTo>
                    <a:pt x="111" y="190"/>
                    <a:pt x="111" y="190"/>
                    <a:pt x="112" y="190"/>
                  </a:cubicBezTo>
                  <a:cubicBezTo>
                    <a:pt x="112" y="190"/>
                    <a:pt x="112" y="190"/>
                    <a:pt x="112" y="190"/>
                  </a:cubicBezTo>
                  <a:cubicBezTo>
                    <a:pt x="112" y="305"/>
                    <a:pt x="112" y="305"/>
                    <a:pt x="112" y="305"/>
                  </a:cubicBezTo>
                  <a:cubicBezTo>
                    <a:pt x="112" y="314"/>
                    <a:pt x="120" y="321"/>
                    <a:pt x="129" y="321"/>
                  </a:cubicBezTo>
                  <a:cubicBezTo>
                    <a:pt x="129" y="321"/>
                    <a:pt x="129" y="321"/>
                    <a:pt x="129" y="321"/>
                  </a:cubicBezTo>
                  <a:cubicBezTo>
                    <a:pt x="138" y="321"/>
                    <a:pt x="146" y="314"/>
                    <a:pt x="146" y="305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6" y="174"/>
                    <a:pt x="147" y="175"/>
                    <a:pt x="149" y="175"/>
                  </a:cubicBezTo>
                  <a:cubicBezTo>
                    <a:pt x="151" y="176"/>
                    <a:pt x="153" y="177"/>
                    <a:pt x="155" y="177"/>
                  </a:cubicBezTo>
                  <a:cubicBezTo>
                    <a:pt x="160" y="177"/>
                    <a:pt x="165" y="174"/>
                    <a:pt x="168" y="170"/>
                  </a:cubicBezTo>
                  <a:cubicBezTo>
                    <a:pt x="207" y="97"/>
                    <a:pt x="153" y="64"/>
                    <a:pt x="135" y="53"/>
                  </a:cubicBezTo>
                  <a:close/>
                  <a:moveTo>
                    <a:pt x="112" y="127"/>
                  </a:moveTo>
                  <a:cubicBezTo>
                    <a:pt x="112" y="127"/>
                    <a:pt x="112" y="127"/>
                    <a:pt x="112" y="127"/>
                  </a:cubicBezTo>
                  <a:cubicBezTo>
                    <a:pt x="103" y="115"/>
                    <a:pt x="103" y="115"/>
                    <a:pt x="103" y="115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112" y="127"/>
                  </a:lnTo>
                  <a:close/>
                  <a:moveTo>
                    <a:pt x="149" y="143"/>
                  </a:moveTo>
                  <a:cubicBezTo>
                    <a:pt x="149" y="103"/>
                    <a:pt x="149" y="103"/>
                    <a:pt x="149" y="103"/>
                  </a:cubicBezTo>
                  <a:cubicBezTo>
                    <a:pt x="154" y="113"/>
                    <a:pt x="156" y="126"/>
                    <a:pt x="149" y="143"/>
                  </a:cubicBezTo>
                  <a:close/>
                  <a:moveTo>
                    <a:pt x="149" y="143"/>
                  </a:moveTo>
                  <a:cubicBezTo>
                    <a:pt x="149" y="143"/>
                    <a:pt x="149" y="143"/>
                    <a:pt x="149" y="14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82802" tIns="91376" rIns="182802" bIns="91376" anchor="t" anchorCtr="0">
              <a:noAutofit/>
            </a:bodyPr>
            <a:lstStyle/>
            <a:p>
              <a:pPr defTabSz="1828343">
                <a:buClr>
                  <a:srgbClr val="000000"/>
                </a:buClr>
                <a:defRPr/>
              </a:pPr>
              <a:endParaRPr sz="359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6" name="Google Shape;2286;p42"/>
            <p:cNvSpPr/>
            <p:nvPr/>
          </p:nvSpPr>
          <p:spPr>
            <a:xfrm>
              <a:off x="4102100" y="3633788"/>
              <a:ext cx="119063" cy="120650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72" y="36"/>
                  </a:moveTo>
                  <a:cubicBezTo>
                    <a:pt x="72" y="56"/>
                    <a:pt x="56" y="72"/>
                    <a:pt x="36" y="72"/>
                  </a:cubicBez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lose/>
                  <a:moveTo>
                    <a:pt x="72" y="36"/>
                  </a:moveTo>
                  <a:cubicBezTo>
                    <a:pt x="72" y="36"/>
                    <a:pt x="72" y="36"/>
                    <a:pt x="72" y="3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82802" tIns="91376" rIns="182802" bIns="91376" anchor="t" anchorCtr="0">
              <a:noAutofit/>
            </a:bodyPr>
            <a:lstStyle/>
            <a:p>
              <a:pPr defTabSz="1828343">
                <a:buClr>
                  <a:srgbClr val="000000"/>
                </a:buClr>
                <a:defRPr/>
              </a:pPr>
              <a:endParaRPr sz="359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7" name="Google Shape;2287;p42"/>
            <p:cNvSpPr/>
            <p:nvPr/>
          </p:nvSpPr>
          <p:spPr>
            <a:xfrm>
              <a:off x="3703638" y="3632200"/>
              <a:ext cx="361950" cy="338137"/>
            </a:xfrm>
            <a:custGeom>
              <a:avLst/>
              <a:gdLst/>
              <a:ahLst/>
              <a:cxnLst/>
              <a:rect l="l" t="t" r="r" b="b"/>
              <a:pathLst>
                <a:path w="218" h="203" extrusionOk="0">
                  <a:moveTo>
                    <a:pt x="197" y="203"/>
                  </a:moveTo>
                  <a:cubicBezTo>
                    <a:pt x="20" y="203"/>
                    <a:pt x="20" y="203"/>
                    <a:pt x="20" y="203"/>
                  </a:cubicBezTo>
                  <a:cubicBezTo>
                    <a:pt x="9" y="203"/>
                    <a:pt x="0" y="194"/>
                    <a:pt x="0" y="18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8" y="0"/>
                    <a:pt x="218" y="9"/>
                    <a:pt x="218" y="20"/>
                  </a:cubicBezTo>
                  <a:cubicBezTo>
                    <a:pt x="218" y="182"/>
                    <a:pt x="218" y="182"/>
                    <a:pt x="218" y="182"/>
                  </a:cubicBezTo>
                  <a:cubicBezTo>
                    <a:pt x="218" y="194"/>
                    <a:pt x="208" y="203"/>
                    <a:pt x="197" y="203"/>
                  </a:cubicBezTo>
                  <a:close/>
                  <a:moveTo>
                    <a:pt x="20" y="13"/>
                  </a:moveTo>
                  <a:cubicBezTo>
                    <a:pt x="16" y="13"/>
                    <a:pt x="13" y="16"/>
                    <a:pt x="13" y="20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3" y="186"/>
                    <a:pt x="16" y="189"/>
                    <a:pt x="20" y="189"/>
                  </a:cubicBezTo>
                  <a:cubicBezTo>
                    <a:pt x="197" y="189"/>
                    <a:pt x="197" y="189"/>
                    <a:pt x="197" y="189"/>
                  </a:cubicBezTo>
                  <a:cubicBezTo>
                    <a:pt x="201" y="189"/>
                    <a:pt x="204" y="186"/>
                    <a:pt x="204" y="182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6"/>
                    <a:pt x="201" y="13"/>
                    <a:pt x="197" y="13"/>
                  </a:cubicBezTo>
                  <a:lnTo>
                    <a:pt x="20" y="13"/>
                  </a:lnTo>
                  <a:close/>
                  <a:moveTo>
                    <a:pt x="20" y="13"/>
                  </a:moveTo>
                  <a:cubicBezTo>
                    <a:pt x="20" y="13"/>
                    <a:pt x="20" y="13"/>
                    <a:pt x="20" y="1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82802" tIns="91376" rIns="182802" bIns="91376" anchor="t" anchorCtr="0">
              <a:noAutofit/>
            </a:bodyPr>
            <a:lstStyle/>
            <a:p>
              <a:pPr defTabSz="1828343">
                <a:buClr>
                  <a:srgbClr val="000000"/>
                </a:buClr>
                <a:defRPr/>
              </a:pPr>
              <a:endParaRPr sz="359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8" name="Google Shape;2288;p42"/>
            <p:cNvSpPr/>
            <p:nvPr/>
          </p:nvSpPr>
          <p:spPr>
            <a:xfrm>
              <a:off x="3743325" y="4003675"/>
              <a:ext cx="96838" cy="93662"/>
            </a:xfrm>
            <a:custGeom>
              <a:avLst/>
              <a:gdLst/>
              <a:ahLst/>
              <a:cxnLst/>
              <a:rect l="l" t="t" r="r" b="b"/>
              <a:pathLst>
                <a:path w="58" h="57" extrusionOk="0">
                  <a:moveTo>
                    <a:pt x="58" y="29"/>
                  </a:moveTo>
                  <a:cubicBezTo>
                    <a:pt x="58" y="45"/>
                    <a:pt x="45" y="57"/>
                    <a:pt x="29" y="57"/>
                  </a:cubicBezTo>
                  <a:cubicBezTo>
                    <a:pt x="13" y="57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  <a:moveTo>
                    <a:pt x="58" y="29"/>
                  </a:moveTo>
                  <a:cubicBezTo>
                    <a:pt x="58" y="29"/>
                    <a:pt x="58" y="29"/>
                    <a:pt x="58" y="2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82802" tIns="91376" rIns="182802" bIns="91376" anchor="t" anchorCtr="0">
              <a:noAutofit/>
            </a:bodyPr>
            <a:lstStyle/>
            <a:p>
              <a:pPr defTabSz="1828343">
                <a:buClr>
                  <a:srgbClr val="000000"/>
                </a:buClr>
                <a:defRPr/>
              </a:pPr>
              <a:endParaRPr sz="359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9" name="Google Shape;2289;p42"/>
            <p:cNvSpPr/>
            <p:nvPr/>
          </p:nvSpPr>
          <p:spPr>
            <a:xfrm>
              <a:off x="3695700" y="4100513"/>
              <a:ext cx="192088" cy="106362"/>
            </a:xfrm>
            <a:custGeom>
              <a:avLst/>
              <a:gdLst/>
              <a:ahLst/>
              <a:cxnLst/>
              <a:rect l="l" t="t" r="r" b="b"/>
              <a:pathLst>
                <a:path w="116" h="64" extrusionOk="0">
                  <a:moveTo>
                    <a:pt x="25" y="64"/>
                  </a:moveTo>
                  <a:cubicBezTo>
                    <a:pt x="24" y="56"/>
                    <a:pt x="26" y="49"/>
                    <a:pt x="29" y="4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90" y="49"/>
                    <a:pt x="92" y="56"/>
                    <a:pt x="91" y="64"/>
                  </a:cubicBezTo>
                  <a:cubicBezTo>
                    <a:pt x="114" y="64"/>
                    <a:pt x="114" y="64"/>
                    <a:pt x="114" y="64"/>
                  </a:cubicBezTo>
                  <a:cubicBezTo>
                    <a:pt x="116" y="29"/>
                    <a:pt x="88" y="12"/>
                    <a:pt x="77" y="5"/>
                  </a:cubicBezTo>
                  <a:cubicBezTo>
                    <a:pt x="77" y="5"/>
                    <a:pt x="76" y="5"/>
                    <a:pt x="76" y="5"/>
                  </a:cubicBezTo>
                  <a:cubicBezTo>
                    <a:pt x="72" y="2"/>
                    <a:pt x="69" y="1"/>
                    <a:pt x="65" y="0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7" y="1"/>
                    <a:pt x="44" y="2"/>
                    <a:pt x="40" y="5"/>
                  </a:cubicBezTo>
                  <a:cubicBezTo>
                    <a:pt x="40" y="5"/>
                    <a:pt x="39" y="5"/>
                    <a:pt x="39" y="5"/>
                  </a:cubicBezTo>
                  <a:cubicBezTo>
                    <a:pt x="28" y="12"/>
                    <a:pt x="0" y="29"/>
                    <a:pt x="2" y="64"/>
                  </a:cubicBezTo>
                  <a:lnTo>
                    <a:pt x="25" y="64"/>
                  </a:lnTo>
                  <a:close/>
                  <a:moveTo>
                    <a:pt x="25" y="64"/>
                  </a:moveTo>
                  <a:cubicBezTo>
                    <a:pt x="25" y="64"/>
                    <a:pt x="25" y="64"/>
                    <a:pt x="25" y="6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82802" tIns="91376" rIns="182802" bIns="91376" anchor="t" anchorCtr="0">
              <a:noAutofit/>
            </a:bodyPr>
            <a:lstStyle/>
            <a:p>
              <a:pPr defTabSz="1828343">
                <a:buClr>
                  <a:srgbClr val="000000"/>
                </a:buClr>
                <a:defRPr/>
              </a:pPr>
              <a:endParaRPr sz="359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0" name="Google Shape;2290;p42"/>
            <p:cNvSpPr/>
            <p:nvPr/>
          </p:nvSpPr>
          <p:spPr>
            <a:xfrm>
              <a:off x="3929063" y="4003675"/>
              <a:ext cx="93663" cy="93662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57" y="29"/>
                  </a:moveTo>
                  <a:cubicBezTo>
                    <a:pt x="57" y="45"/>
                    <a:pt x="44" y="57"/>
                    <a:pt x="28" y="57"/>
                  </a:cubicBezTo>
                  <a:cubicBezTo>
                    <a:pt x="13" y="57"/>
                    <a:pt x="0" y="45"/>
                    <a:pt x="0" y="29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  <a:moveTo>
                    <a:pt x="57" y="29"/>
                  </a:moveTo>
                  <a:cubicBezTo>
                    <a:pt x="57" y="29"/>
                    <a:pt x="57" y="29"/>
                    <a:pt x="57" y="2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82802" tIns="91376" rIns="182802" bIns="91376" anchor="t" anchorCtr="0">
              <a:noAutofit/>
            </a:bodyPr>
            <a:lstStyle/>
            <a:p>
              <a:pPr defTabSz="1828343">
                <a:buClr>
                  <a:srgbClr val="000000"/>
                </a:buClr>
                <a:defRPr/>
              </a:pPr>
              <a:endParaRPr sz="359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1" name="Google Shape;2291;p42"/>
            <p:cNvSpPr/>
            <p:nvPr/>
          </p:nvSpPr>
          <p:spPr>
            <a:xfrm>
              <a:off x="3879850" y="4100513"/>
              <a:ext cx="192088" cy="106362"/>
            </a:xfrm>
            <a:custGeom>
              <a:avLst/>
              <a:gdLst/>
              <a:ahLst/>
              <a:cxnLst/>
              <a:rect l="l" t="t" r="r" b="b"/>
              <a:pathLst>
                <a:path w="116" h="64" extrusionOk="0">
                  <a:moveTo>
                    <a:pt x="25" y="64"/>
                  </a:moveTo>
                  <a:cubicBezTo>
                    <a:pt x="24" y="56"/>
                    <a:pt x="26" y="49"/>
                    <a:pt x="29" y="4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91" y="49"/>
                    <a:pt x="92" y="56"/>
                    <a:pt x="92" y="64"/>
                  </a:cubicBezTo>
                  <a:cubicBezTo>
                    <a:pt x="114" y="64"/>
                    <a:pt x="114" y="64"/>
                    <a:pt x="114" y="64"/>
                  </a:cubicBezTo>
                  <a:cubicBezTo>
                    <a:pt x="116" y="29"/>
                    <a:pt x="88" y="12"/>
                    <a:pt x="77" y="5"/>
                  </a:cubicBezTo>
                  <a:cubicBezTo>
                    <a:pt x="77" y="5"/>
                    <a:pt x="76" y="5"/>
                    <a:pt x="76" y="5"/>
                  </a:cubicBezTo>
                  <a:cubicBezTo>
                    <a:pt x="73" y="2"/>
                    <a:pt x="69" y="1"/>
                    <a:pt x="66" y="0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8" y="1"/>
                    <a:pt x="44" y="2"/>
                    <a:pt x="41" y="5"/>
                  </a:cubicBezTo>
                  <a:cubicBezTo>
                    <a:pt x="40" y="5"/>
                    <a:pt x="40" y="5"/>
                    <a:pt x="39" y="5"/>
                  </a:cubicBezTo>
                  <a:cubicBezTo>
                    <a:pt x="28" y="12"/>
                    <a:pt x="0" y="29"/>
                    <a:pt x="3" y="64"/>
                  </a:cubicBezTo>
                  <a:lnTo>
                    <a:pt x="25" y="64"/>
                  </a:lnTo>
                  <a:close/>
                  <a:moveTo>
                    <a:pt x="25" y="64"/>
                  </a:moveTo>
                  <a:cubicBezTo>
                    <a:pt x="25" y="64"/>
                    <a:pt x="25" y="64"/>
                    <a:pt x="25" y="6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82802" tIns="91376" rIns="182802" bIns="91376" anchor="t" anchorCtr="0">
              <a:noAutofit/>
            </a:bodyPr>
            <a:lstStyle/>
            <a:p>
              <a:pPr defTabSz="1828343">
                <a:buClr>
                  <a:srgbClr val="000000"/>
                </a:buClr>
                <a:defRPr/>
              </a:pPr>
              <a:endParaRPr sz="359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2" name="Google Shape;2292;p42"/>
            <p:cNvSpPr/>
            <p:nvPr/>
          </p:nvSpPr>
          <p:spPr>
            <a:xfrm>
              <a:off x="3681413" y="4222750"/>
              <a:ext cx="542925" cy="666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02" tIns="91376" rIns="182802" bIns="91376" anchor="t" anchorCtr="0">
              <a:noAutofit/>
            </a:bodyPr>
            <a:lstStyle/>
            <a:p>
              <a:pPr defTabSz="1828343">
                <a:buClr>
                  <a:srgbClr val="000000"/>
                </a:buClr>
                <a:defRPr/>
              </a:pPr>
              <a:endParaRPr sz="359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3" name="Google Shape;2293;p42"/>
            <p:cNvSpPr/>
            <p:nvPr/>
          </p:nvSpPr>
          <p:spPr>
            <a:xfrm>
              <a:off x="3795713" y="3709988"/>
              <a:ext cx="177800" cy="179387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3" y="61"/>
                  </a:moveTo>
                  <a:cubicBezTo>
                    <a:pt x="97" y="59"/>
                    <a:pt x="97" y="59"/>
                    <a:pt x="97" y="59"/>
                  </a:cubicBezTo>
                  <a:cubicBezTo>
                    <a:pt x="98" y="55"/>
                    <a:pt x="97" y="51"/>
                    <a:pt x="97" y="46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06" y="42"/>
                    <a:pt x="107" y="38"/>
                    <a:pt x="105" y="35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1" y="24"/>
                    <a:pt x="97" y="23"/>
                    <a:pt x="93" y="24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85" y="24"/>
                    <a:pt x="82" y="21"/>
                    <a:pt x="78" y="18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2" y="9"/>
                    <a:pt x="80" y="5"/>
                    <a:pt x="76" y="4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0"/>
                    <a:pt x="62" y="2"/>
                    <a:pt x="60" y="5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4" y="10"/>
                    <a:pt x="50" y="11"/>
                    <a:pt x="46" y="11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2" y="2"/>
                    <a:pt x="38" y="1"/>
                    <a:pt x="34" y="3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4" y="7"/>
                    <a:pt x="22" y="11"/>
                    <a:pt x="24" y="15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3" y="23"/>
                    <a:pt x="20" y="26"/>
                    <a:pt x="18" y="30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9" y="26"/>
                    <a:pt x="4" y="28"/>
                    <a:pt x="3" y="32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41"/>
                    <a:pt x="0" y="42"/>
                    <a:pt x="1" y="44"/>
                  </a:cubicBezTo>
                  <a:cubicBezTo>
                    <a:pt x="2" y="46"/>
                    <a:pt x="3" y="47"/>
                    <a:pt x="5" y="48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4"/>
                    <a:pt x="10" y="58"/>
                    <a:pt x="11" y="62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2" y="66"/>
                    <a:pt x="0" y="71"/>
                    <a:pt x="2" y="74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7" y="84"/>
                    <a:pt x="11" y="86"/>
                    <a:pt x="14" y="84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22" y="85"/>
                    <a:pt x="26" y="88"/>
                    <a:pt x="29" y="90"/>
                  </a:cubicBezTo>
                  <a:cubicBezTo>
                    <a:pt x="27" y="96"/>
                    <a:pt x="27" y="96"/>
                    <a:pt x="27" y="96"/>
                  </a:cubicBezTo>
                  <a:cubicBezTo>
                    <a:pt x="26" y="98"/>
                    <a:pt x="26" y="100"/>
                    <a:pt x="27" y="101"/>
                  </a:cubicBezTo>
                  <a:cubicBezTo>
                    <a:pt x="28" y="103"/>
                    <a:pt x="29" y="104"/>
                    <a:pt x="31" y="105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40" y="108"/>
                    <a:pt x="42" y="108"/>
                    <a:pt x="43" y="107"/>
                  </a:cubicBezTo>
                  <a:cubicBezTo>
                    <a:pt x="45" y="107"/>
                    <a:pt x="46" y="105"/>
                    <a:pt x="47" y="103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3" y="98"/>
                    <a:pt x="57" y="98"/>
                    <a:pt x="62" y="97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6" y="106"/>
                    <a:pt x="70" y="108"/>
                    <a:pt x="73" y="106"/>
                  </a:cubicBezTo>
                  <a:cubicBezTo>
                    <a:pt x="80" y="103"/>
                    <a:pt x="80" y="103"/>
                    <a:pt x="80" y="103"/>
                  </a:cubicBezTo>
                  <a:cubicBezTo>
                    <a:pt x="84" y="101"/>
                    <a:pt x="85" y="97"/>
                    <a:pt x="84" y="94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4" y="86"/>
                    <a:pt x="87" y="82"/>
                    <a:pt x="90" y="79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7" y="82"/>
                    <a:pt x="99" y="82"/>
                    <a:pt x="101" y="81"/>
                  </a:cubicBezTo>
                  <a:cubicBezTo>
                    <a:pt x="102" y="80"/>
                    <a:pt x="104" y="79"/>
                    <a:pt x="104" y="77"/>
                  </a:cubicBezTo>
                  <a:cubicBezTo>
                    <a:pt x="107" y="70"/>
                    <a:pt x="107" y="70"/>
                    <a:pt x="107" y="70"/>
                  </a:cubicBezTo>
                  <a:cubicBezTo>
                    <a:pt x="108" y="66"/>
                    <a:pt x="106" y="62"/>
                    <a:pt x="103" y="61"/>
                  </a:cubicBezTo>
                  <a:close/>
                  <a:moveTo>
                    <a:pt x="65" y="79"/>
                  </a:moveTo>
                  <a:cubicBezTo>
                    <a:pt x="61" y="81"/>
                    <a:pt x="58" y="81"/>
                    <a:pt x="54" y="81"/>
                  </a:cubicBezTo>
                  <a:cubicBezTo>
                    <a:pt x="43" y="81"/>
                    <a:pt x="33" y="75"/>
                    <a:pt x="29" y="66"/>
                  </a:cubicBezTo>
                  <a:cubicBezTo>
                    <a:pt x="23" y="52"/>
                    <a:pt x="29" y="36"/>
                    <a:pt x="42" y="30"/>
                  </a:cubicBezTo>
                  <a:cubicBezTo>
                    <a:pt x="46" y="28"/>
                    <a:pt x="50" y="27"/>
                    <a:pt x="54" y="27"/>
                  </a:cubicBezTo>
                  <a:cubicBezTo>
                    <a:pt x="64" y="27"/>
                    <a:pt x="74" y="33"/>
                    <a:pt x="78" y="43"/>
                  </a:cubicBezTo>
                  <a:cubicBezTo>
                    <a:pt x="85" y="57"/>
                    <a:pt x="79" y="73"/>
                    <a:pt x="65" y="79"/>
                  </a:cubicBezTo>
                  <a:close/>
                  <a:moveTo>
                    <a:pt x="65" y="79"/>
                  </a:moveTo>
                  <a:cubicBezTo>
                    <a:pt x="65" y="79"/>
                    <a:pt x="65" y="79"/>
                    <a:pt x="65" y="7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82802" tIns="91376" rIns="182802" bIns="91376" anchor="t" anchorCtr="0">
              <a:noAutofit/>
            </a:bodyPr>
            <a:lstStyle/>
            <a:p>
              <a:pPr defTabSz="1828343">
                <a:buClr>
                  <a:srgbClr val="000000"/>
                </a:buClr>
                <a:defRPr/>
              </a:pPr>
              <a:endParaRPr sz="359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94" name="Google Shape;2294;p42"/>
          <p:cNvGrpSpPr/>
          <p:nvPr/>
        </p:nvGrpSpPr>
        <p:grpSpPr>
          <a:xfrm>
            <a:off x="16204625" y="5962166"/>
            <a:ext cx="1440373" cy="1590572"/>
            <a:chOff x="4425950" y="3640138"/>
            <a:chExt cx="593725" cy="655637"/>
          </a:xfrm>
        </p:grpSpPr>
        <p:sp>
          <p:nvSpPr>
            <p:cNvPr id="2295" name="Google Shape;2295;p42"/>
            <p:cNvSpPr/>
            <p:nvPr/>
          </p:nvSpPr>
          <p:spPr>
            <a:xfrm>
              <a:off x="4495800" y="3640138"/>
              <a:ext cx="141288" cy="141287"/>
            </a:xfrm>
            <a:custGeom>
              <a:avLst/>
              <a:gdLst/>
              <a:ahLst/>
              <a:cxnLst/>
              <a:rect l="l" t="t" r="r" b="b"/>
              <a:pathLst>
                <a:path w="85" h="85" extrusionOk="0">
                  <a:moveTo>
                    <a:pt x="85" y="42"/>
                  </a:moveTo>
                  <a:cubicBezTo>
                    <a:pt x="85" y="66"/>
                    <a:pt x="66" y="85"/>
                    <a:pt x="43" y="85"/>
                  </a:cubicBezTo>
                  <a:cubicBezTo>
                    <a:pt x="19" y="85"/>
                    <a:pt x="0" y="66"/>
                    <a:pt x="0" y="42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66" y="0"/>
                    <a:pt x="85" y="19"/>
                    <a:pt x="85" y="42"/>
                  </a:cubicBez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82802" tIns="91376" rIns="182802" bIns="91376" anchor="t" anchorCtr="0">
              <a:noAutofit/>
            </a:bodyPr>
            <a:lstStyle/>
            <a:p>
              <a:pPr defTabSz="1828343">
                <a:buClr>
                  <a:srgbClr val="000000"/>
                </a:buClr>
                <a:defRPr/>
              </a:pPr>
              <a:endParaRPr sz="359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6" name="Google Shape;2296;p42"/>
            <p:cNvSpPr/>
            <p:nvPr/>
          </p:nvSpPr>
          <p:spPr>
            <a:xfrm>
              <a:off x="4727575" y="3640138"/>
              <a:ext cx="141288" cy="141287"/>
            </a:xfrm>
            <a:custGeom>
              <a:avLst/>
              <a:gdLst/>
              <a:ahLst/>
              <a:cxnLst/>
              <a:rect l="l" t="t" r="r" b="b"/>
              <a:pathLst>
                <a:path w="85" h="85" extrusionOk="0">
                  <a:moveTo>
                    <a:pt x="85" y="42"/>
                  </a:moveTo>
                  <a:cubicBezTo>
                    <a:pt x="85" y="66"/>
                    <a:pt x="66" y="85"/>
                    <a:pt x="43" y="85"/>
                  </a:cubicBezTo>
                  <a:cubicBezTo>
                    <a:pt x="19" y="85"/>
                    <a:pt x="0" y="66"/>
                    <a:pt x="0" y="42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66" y="0"/>
                    <a:pt x="85" y="19"/>
                    <a:pt x="85" y="42"/>
                  </a:cubicBez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82802" tIns="91376" rIns="182802" bIns="91376" anchor="t" anchorCtr="0">
              <a:noAutofit/>
            </a:bodyPr>
            <a:lstStyle/>
            <a:p>
              <a:pPr defTabSz="1828343">
                <a:buClr>
                  <a:srgbClr val="000000"/>
                </a:buClr>
                <a:defRPr/>
              </a:pPr>
              <a:endParaRPr sz="359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7" name="Google Shape;2297;p42"/>
            <p:cNvSpPr/>
            <p:nvPr/>
          </p:nvSpPr>
          <p:spPr>
            <a:xfrm>
              <a:off x="4843463" y="4206875"/>
              <a:ext cx="73025" cy="88900"/>
            </a:xfrm>
            <a:custGeom>
              <a:avLst/>
              <a:gdLst/>
              <a:ahLst/>
              <a:cxnLst/>
              <a:rect l="l" t="t" r="r" b="b"/>
              <a:pathLst>
                <a:path w="44" h="53" extrusionOk="0">
                  <a:moveTo>
                    <a:pt x="0" y="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43"/>
                    <a:pt x="10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34" y="53"/>
                    <a:pt x="44" y="43"/>
                    <a:pt x="44" y="3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0" y="0"/>
                  </a:ln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82802" tIns="91376" rIns="182802" bIns="91376" anchor="t" anchorCtr="0">
              <a:noAutofit/>
            </a:bodyPr>
            <a:lstStyle/>
            <a:p>
              <a:pPr defTabSz="1828343">
                <a:buClr>
                  <a:srgbClr val="000000"/>
                </a:buClr>
                <a:defRPr/>
              </a:pPr>
              <a:endParaRPr sz="359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8" name="Google Shape;2298;p42"/>
            <p:cNvSpPr/>
            <p:nvPr/>
          </p:nvSpPr>
          <p:spPr>
            <a:xfrm>
              <a:off x="4425950" y="3776663"/>
              <a:ext cx="593725" cy="519112"/>
            </a:xfrm>
            <a:custGeom>
              <a:avLst/>
              <a:gdLst/>
              <a:ahLst/>
              <a:cxnLst/>
              <a:rect l="l" t="t" r="r" b="b"/>
              <a:pathLst>
                <a:path w="359" h="312" extrusionOk="0">
                  <a:moveTo>
                    <a:pt x="327" y="159"/>
                  </a:moveTo>
                  <a:cubicBezTo>
                    <a:pt x="326" y="151"/>
                    <a:pt x="320" y="144"/>
                    <a:pt x="312" y="142"/>
                  </a:cubicBezTo>
                  <a:cubicBezTo>
                    <a:pt x="312" y="140"/>
                    <a:pt x="312" y="139"/>
                    <a:pt x="312" y="138"/>
                  </a:cubicBezTo>
                  <a:cubicBezTo>
                    <a:pt x="310" y="127"/>
                    <a:pt x="284" y="26"/>
                    <a:pt x="284" y="26"/>
                  </a:cubicBezTo>
                  <a:cubicBezTo>
                    <a:pt x="280" y="9"/>
                    <a:pt x="269" y="1"/>
                    <a:pt x="254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54" y="0"/>
                    <a:pt x="249" y="0"/>
                    <a:pt x="244" y="1"/>
                  </a:cubicBezTo>
                  <a:cubicBezTo>
                    <a:pt x="239" y="2"/>
                    <a:pt x="235" y="4"/>
                    <a:pt x="235" y="4"/>
                  </a:cubicBezTo>
                  <a:cubicBezTo>
                    <a:pt x="225" y="10"/>
                    <a:pt x="214" y="20"/>
                    <a:pt x="213" y="34"/>
                  </a:cubicBezTo>
                  <a:cubicBezTo>
                    <a:pt x="213" y="34"/>
                    <a:pt x="213" y="35"/>
                    <a:pt x="212" y="35"/>
                  </a:cubicBezTo>
                  <a:cubicBezTo>
                    <a:pt x="210" y="56"/>
                    <a:pt x="207" y="68"/>
                    <a:pt x="201" y="74"/>
                  </a:cubicBezTo>
                  <a:cubicBezTo>
                    <a:pt x="194" y="80"/>
                    <a:pt x="180" y="82"/>
                    <a:pt x="154" y="82"/>
                  </a:cubicBezTo>
                  <a:cubicBezTo>
                    <a:pt x="148" y="82"/>
                    <a:pt x="143" y="85"/>
                    <a:pt x="140" y="90"/>
                  </a:cubicBezTo>
                  <a:cubicBezTo>
                    <a:pt x="125" y="87"/>
                    <a:pt x="116" y="83"/>
                    <a:pt x="111" y="77"/>
                  </a:cubicBezTo>
                  <a:cubicBezTo>
                    <a:pt x="105" y="70"/>
                    <a:pt x="102" y="57"/>
                    <a:pt x="99" y="35"/>
                  </a:cubicBezTo>
                  <a:cubicBezTo>
                    <a:pt x="99" y="35"/>
                    <a:pt x="99" y="34"/>
                    <a:pt x="99" y="34"/>
                  </a:cubicBezTo>
                  <a:cubicBezTo>
                    <a:pt x="98" y="20"/>
                    <a:pt x="87" y="10"/>
                    <a:pt x="76" y="4"/>
                  </a:cubicBezTo>
                  <a:cubicBezTo>
                    <a:pt x="76" y="4"/>
                    <a:pt x="72" y="2"/>
                    <a:pt x="68" y="1"/>
                  </a:cubicBezTo>
                  <a:cubicBezTo>
                    <a:pt x="63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3" y="1"/>
                    <a:pt x="26" y="9"/>
                    <a:pt x="22" y="26"/>
                  </a:cubicBezTo>
                  <a:cubicBezTo>
                    <a:pt x="3" y="117"/>
                    <a:pt x="3" y="117"/>
                    <a:pt x="3" y="117"/>
                  </a:cubicBezTo>
                  <a:cubicBezTo>
                    <a:pt x="0" y="130"/>
                    <a:pt x="6" y="141"/>
                    <a:pt x="14" y="148"/>
                  </a:cubicBezTo>
                  <a:cubicBezTo>
                    <a:pt x="14" y="289"/>
                    <a:pt x="14" y="289"/>
                    <a:pt x="14" y="289"/>
                  </a:cubicBezTo>
                  <a:cubicBezTo>
                    <a:pt x="14" y="302"/>
                    <a:pt x="24" y="312"/>
                    <a:pt x="37" y="312"/>
                  </a:cubicBezTo>
                  <a:cubicBezTo>
                    <a:pt x="49" y="312"/>
                    <a:pt x="59" y="302"/>
                    <a:pt x="59" y="289"/>
                  </a:cubicBezTo>
                  <a:cubicBezTo>
                    <a:pt x="59" y="156"/>
                    <a:pt x="59" y="156"/>
                    <a:pt x="59" y="156"/>
                  </a:cubicBezTo>
                  <a:cubicBezTo>
                    <a:pt x="68" y="152"/>
                    <a:pt x="76" y="145"/>
                    <a:pt x="79" y="134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98" y="113"/>
                    <a:pt x="117" y="121"/>
                    <a:pt x="152" y="125"/>
                  </a:cubicBezTo>
                  <a:cubicBezTo>
                    <a:pt x="153" y="126"/>
                    <a:pt x="154" y="126"/>
                    <a:pt x="154" y="126"/>
                  </a:cubicBezTo>
                  <a:cubicBezTo>
                    <a:pt x="161" y="126"/>
                    <a:pt x="168" y="121"/>
                    <a:pt x="170" y="115"/>
                  </a:cubicBezTo>
                  <a:cubicBezTo>
                    <a:pt x="197" y="113"/>
                    <a:pt x="214" y="108"/>
                    <a:pt x="225" y="96"/>
                  </a:cubicBezTo>
                  <a:cubicBezTo>
                    <a:pt x="233" y="134"/>
                    <a:pt x="233" y="134"/>
                    <a:pt x="233" y="134"/>
                  </a:cubicBezTo>
                  <a:cubicBezTo>
                    <a:pt x="235" y="143"/>
                    <a:pt x="241" y="150"/>
                    <a:pt x="249" y="154"/>
                  </a:cubicBezTo>
                  <a:cubicBezTo>
                    <a:pt x="260" y="154"/>
                    <a:pt x="260" y="154"/>
                    <a:pt x="260" y="154"/>
                  </a:cubicBezTo>
                  <a:cubicBezTo>
                    <a:pt x="262" y="148"/>
                    <a:pt x="267" y="142"/>
                    <a:pt x="273" y="139"/>
                  </a:cubicBezTo>
                  <a:cubicBezTo>
                    <a:pt x="267" y="113"/>
                    <a:pt x="259" y="86"/>
                    <a:pt x="253" y="71"/>
                  </a:cubicBezTo>
                  <a:cubicBezTo>
                    <a:pt x="248" y="62"/>
                    <a:pt x="255" y="59"/>
                    <a:pt x="258" y="68"/>
                  </a:cubicBezTo>
                  <a:cubicBezTo>
                    <a:pt x="261" y="77"/>
                    <a:pt x="274" y="116"/>
                    <a:pt x="279" y="142"/>
                  </a:cubicBezTo>
                  <a:cubicBezTo>
                    <a:pt x="271" y="144"/>
                    <a:pt x="265" y="151"/>
                    <a:pt x="264" y="159"/>
                  </a:cubicBezTo>
                  <a:cubicBezTo>
                    <a:pt x="232" y="159"/>
                    <a:pt x="232" y="159"/>
                    <a:pt x="232" y="159"/>
                  </a:cubicBezTo>
                  <a:cubicBezTo>
                    <a:pt x="232" y="253"/>
                    <a:pt x="232" y="253"/>
                    <a:pt x="232" y="253"/>
                  </a:cubicBezTo>
                  <a:cubicBezTo>
                    <a:pt x="359" y="253"/>
                    <a:pt x="359" y="253"/>
                    <a:pt x="359" y="253"/>
                  </a:cubicBezTo>
                  <a:cubicBezTo>
                    <a:pt x="359" y="159"/>
                    <a:pt x="359" y="159"/>
                    <a:pt x="359" y="159"/>
                  </a:cubicBezTo>
                  <a:lnTo>
                    <a:pt x="327" y="159"/>
                  </a:lnTo>
                  <a:close/>
                  <a:moveTo>
                    <a:pt x="275" y="159"/>
                  </a:moveTo>
                  <a:cubicBezTo>
                    <a:pt x="277" y="155"/>
                    <a:pt x="280" y="153"/>
                    <a:pt x="284" y="152"/>
                  </a:cubicBezTo>
                  <a:cubicBezTo>
                    <a:pt x="287" y="155"/>
                    <a:pt x="291" y="157"/>
                    <a:pt x="296" y="157"/>
                  </a:cubicBezTo>
                  <a:cubicBezTo>
                    <a:pt x="297" y="157"/>
                    <a:pt x="298" y="157"/>
                    <a:pt x="299" y="157"/>
                  </a:cubicBezTo>
                  <a:cubicBezTo>
                    <a:pt x="302" y="156"/>
                    <a:pt x="305" y="154"/>
                    <a:pt x="308" y="152"/>
                  </a:cubicBezTo>
                  <a:cubicBezTo>
                    <a:pt x="312" y="153"/>
                    <a:pt x="315" y="155"/>
                    <a:pt x="316" y="159"/>
                  </a:cubicBezTo>
                  <a:lnTo>
                    <a:pt x="275" y="159"/>
                  </a:lnTo>
                  <a:close/>
                  <a:moveTo>
                    <a:pt x="275" y="159"/>
                  </a:moveTo>
                  <a:cubicBezTo>
                    <a:pt x="275" y="159"/>
                    <a:pt x="275" y="159"/>
                    <a:pt x="275" y="15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82802" tIns="91376" rIns="182802" bIns="91376" anchor="t" anchorCtr="0">
              <a:noAutofit/>
            </a:bodyPr>
            <a:lstStyle/>
            <a:p>
              <a:pPr defTabSz="1828343">
                <a:buClr>
                  <a:srgbClr val="000000"/>
                </a:buClr>
                <a:defRPr/>
              </a:pPr>
              <a:endParaRPr sz="359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99" name="Google Shape;2299;p42"/>
          <p:cNvGrpSpPr/>
          <p:nvPr/>
        </p:nvGrpSpPr>
        <p:grpSpPr>
          <a:xfrm>
            <a:off x="19511047" y="6004529"/>
            <a:ext cx="1567466" cy="1505846"/>
            <a:chOff x="5216525" y="3651250"/>
            <a:chExt cx="646113" cy="620713"/>
          </a:xfrm>
        </p:grpSpPr>
        <p:sp>
          <p:nvSpPr>
            <p:cNvPr id="2300" name="Google Shape;2300;p42"/>
            <p:cNvSpPr/>
            <p:nvPr/>
          </p:nvSpPr>
          <p:spPr>
            <a:xfrm>
              <a:off x="5297488" y="3651250"/>
              <a:ext cx="144463" cy="146050"/>
            </a:xfrm>
            <a:custGeom>
              <a:avLst/>
              <a:gdLst/>
              <a:ahLst/>
              <a:cxnLst/>
              <a:rect l="l" t="t" r="r" b="b"/>
              <a:pathLst>
                <a:path w="88" h="88" extrusionOk="0">
                  <a:moveTo>
                    <a:pt x="44" y="88"/>
                  </a:moveTo>
                  <a:cubicBezTo>
                    <a:pt x="68" y="88"/>
                    <a:pt x="88" y="68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ubicBezTo>
                    <a:pt x="20" y="0"/>
                    <a:pt x="0" y="20"/>
                    <a:pt x="0" y="44"/>
                  </a:cubicBezTo>
                  <a:cubicBezTo>
                    <a:pt x="0" y="68"/>
                    <a:pt x="20" y="88"/>
                    <a:pt x="44" y="88"/>
                  </a:cubicBezTo>
                  <a:close/>
                  <a:moveTo>
                    <a:pt x="44" y="88"/>
                  </a:moveTo>
                  <a:cubicBezTo>
                    <a:pt x="44" y="88"/>
                    <a:pt x="44" y="88"/>
                    <a:pt x="44" y="8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82802" tIns="91376" rIns="182802" bIns="91376" anchor="t" anchorCtr="0">
              <a:noAutofit/>
            </a:bodyPr>
            <a:lstStyle/>
            <a:p>
              <a:pPr defTabSz="1828343">
                <a:buClr>
                  <a:srgbClr val="000000"/>
                </a:buClr>
                <a:defRPr/>
              </a:pPr>
              <a:endParaRPr sz="359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42"/>
            <p:cNvSpPr/>
            <p:nvPr/>
          </p:nvSpPr>
          <p:spPr>
            <a:xfrm>
              <a:off x="5286375" y="3798888"/>
              <a:ext cx="287338" cy="469900"/>
            </a:xfrm>
            <a:custGeom>
              <a:avLst/>
              <a:gdLst/>
              <a:ahLst/>
              <a:cxnLst/>
              <a:rect l="l" t="t" r="r" b="b"/>
              <a:pathLst>
                <a:path w="173" h="283" extrusionOk="0">
                  <a:moveTo>
                    <a:pt x="135" y="143"/>
                  </a:moveTo>
                  <a:cubicBezTo>
                    <a:pt x="134" y="133"/>
                    <a:pt x="126" y="125"/>
                    <a:pt x="115" y="125"/>
                  </a:cubicBezTo>
                  <a:cubicBezTo>
                    <a:pt x="115" y="125"/>
                    <a:pt x="115" y="125"/>
                    <a:pt x="115" y="125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92" y="88"/>
                    <a:pt x="105" y="94"/>
                    <a:pt x="123" y="94"/>
                  </a:cubicBezTo>
                  <a:cubicBezTo>
                    <a:pt x="133" y="94"/>
                    <a:pt x="145" y="92"/>
                    <a:pt x="159" y="86"/>
                  </a:cubicBezTo>
                  <a:cubicBezTo>
                    <a:pt x="168" y="83"/>
                    <a:pt x="173" y="73"/>
                    <a:pt x="169" y="64"/>
                  </a:cubicBezTo>
                  <a:cubicBezTo>
                    <a:pt x="166" y="56"/>
                    <a:pt x="156" y="51"/>
                    <a:pt x="147" y="55"/>
                  </a:cubicBezTo>
                  <a:cubicBezTo>
                    <a:pt x="113" y="68"/>
                    <a:pt x="106" y="60"/>
                    <a:pt x="76" y="19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70" y="10"/>
                    <a:pt x="60" y="4"/>
                    <a:pt x="50" y="1"/>
                  </a:cubicBezTo>
                  <a:cubicBezTo>
                    <a:pt x="50" y="1"/>
                    <a:pt x="46" y="0"/>
                    <a:pt x="41" y="0"/>
                  </a:cubicBezTo>
                  <a:cubicBezTo>
                    <a:pt x="36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16" y="5"/>
                    <a:pt x="0" y="17"/>
                    <a:pt x="0" y="35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53"/>
                    <a:pt x="21" y="166"/>
                    <a:pt x="40" y="166"/>
                  </a:cubicBezTo>
                  <a:cubicBezTo>
                    <a:pt x="41" y="166"/>
                    <a:pt x="42" y="166"/>
                    <a:pt x="44" y="166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109" y="265"/>
                    <a:pt x="109" y="265"/>
                    <a:pt x="109" y="265"/>
                  </a:cubicBezTo>
                  <a:cubicBezTo>
                    <a:pt x="110" y="275"/>
                    <a:pt x="119" y="283"/>
                    <a:pt x="129" y="283"/>
                  </a:cubicBezTo>
                  <a:cubicBezTo>
                    <a:pt x="130" y="283"/>
                    <a:pt x="131" y="283"/>
                    <a:pt x="131" y="283"/>
                  </a:cubicBezTo>
                  <a:cubicBezTo>
                    <a:pt x="142" y="282"/>
                    <a:pt x="150" y="272"/>
                    <a:pt x="149" y="261"/>
                  </a:cubicBezTo>
                  <a:lnTo>
                    <a:pt x="135" y="143"/>
                  </a:lnTo>
                  <a:close/>
                  <a:moveTo>
                    <a:pt x="135" y="143"/>
                  </a:moveTo>
                  <a:cubicBezTo>
                    <a:pt x="135" y="143"/>
                    <a:pt x="135" y="143"/>
                    <a:pt x="135" y="14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82802" tIns="91376" rIns="182802" bIns="91376" anchor="t" anchorCtr="0">
              <a:noAutofit/>
            </a:bodyPr>
            <a:lstStyle/>
            <a:p>
              <a:pPr defTabSz="1828343">
                <a:buClr>
                  <a:srgbClr val="000000"/>
                </a:buClr>
                <a:defRPr/>
              </a:pPr>
              <a:endParaRPr sz="359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42"/>
            <p:cNvSpPr/>
            <p:nvPr/>
          </p:nvSpPr>
          <p:spPr>
            <a:xfrm>
              <a:off x="5216525" y="3830638"/>
              <a:ext cx="222250" cy="441325"/>
            </a:xfrm>
            <a:custGeom>
              <a:avLst/>
              <a:gdLst/>
              <a:ahLst/>
              <a:cxnLst/>
              <a:rect l="l" t="t" r="r" b="b"/>
              <a:pathLst>
                <a:path w="135" h="266" extrusionOk="0">
                  <a:moveTo>
                    <a:pt x="135" y="170"/>
                  </a:moveTo>
                  <a:cubicBezTo>
                    <a:pt x="135" y="160"/>
                    <a:pt x="128" y="153"/>
                    <a:pt x="118" y="153"/>
                  </a:cubicBezTo>
                  <a:cubicBezTo>
                    <a:pt x="34" y="153"/>
                    <a:pt x="34" y="153"/>
                    <a:pt x="34" y="153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6"/>
                    <a:pt x="3" y="181"/>
                    <a:pt x="8" y="184"/>
                  </a:cubicBezTo>
                  <a:cubicBezTo>
                    <a:pt x="5" y="190"/>
                    <a:pt x="3" y="197"/>
                    <a:pt x="3" y="204"/>
                  </a:cubicBezTo>
                  <a:cubicBezTo>
                    <a:pt x="3" y="251"/>
                    <a:pt x="3" y="251"/>
                    <a:pt x="3" y="251"/>
                  </a:cubicBezTo>
                  <a:cubicBezTo>
                    <a:pt x="3" y="259"/>
                    <a:pt x="10" y="266"/>
                    <a:pt x="18" y="266"/>
                  </a:cubicBezTo>
                  <a:cubicBezTo>
                    <a:pt x="25" y="266"/>
                    <a:pt x="32" y="259"/>
                    <a:pt x="32" y="251"/>
                  </a:cubicBezTo>
                  <a:cubicBezTo>
                    <a:pt x="32" y="204"/>
                    <a:pt x="32" y="204"/>
                    <a:pt x="32" y="204"/>
                  </a:cubicBezTo>
                  <a:cubicBezTo>
                    <a:pt x="32" y="197"/>
                    <a:pt x="37" y="192"/>
                    <a:pt x="43" y="192"/>
                  </a:cubicBezTo>
                  <a:cubicBezTo>
                    <a:pt x="91" y="192"/>
                    <a:pt x="91" y="192"/>
                    <a:pt x="91" y="192"/>
                  </a:cubicBezTo>
                  <a:cubicBezTo>
                    <a:pt x="97" y="192"/>
                    <a:pt x="103" y="197"/>
                    <a:pt x="103" y="204"/>
                  </a:cubicBezTo>
                  <a:cubicBezTo>
                    <a:pt x="103" y="251"/>
                    <a:pt x="103" y="251"/>
                    <a:pt x="103" y="251"/>
                  </a:cubicBezTo>
                  <a:cubicBezTo>
                    <a:pt x="103" y="259"/>
                    <a:pt x="109" y="266"/>
                    <a:pt x="117" y="266"/>
                  </a:cubicBezTo>
                  <a:cubicBezTo>
                    <a:pt x="125" y="266"/>
                    <a:pt x="131" y="259"/>
                    <a:pt x="131" y="251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31" y="197"/>
                    <a:pt x="129" y="190"/>
                    <a:pt x="126" y="185"/>
                  </a:cubicBezTo>
                  <a:cubicBezTo>
                    <a:pt x="132" y="182"/>
                    <a:pt x="135" y="176"/>
                    <a:pt x="135" y="170"/>
                  </a:cubicBezTo>
                  <a:close/>
                  <a:moveTo>
                    <a:pt x="135" y="170"/>
                  </a:moveTo>
                  <a:cubicBezTo>
                    <a:pt x="135" y="170"/>
                    <a:pt x="135" y="170"/>
                    <a:pt x="135" y="17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82802" tIns="91376" rIns="182802" bIns="91376" anchor="t" anchorCtr="0">
              <a:noAutofit/>
            </a:bodyPr>
            <a:lstStyle/>
            <a:p>
              <a:pPr defTabSz="1828343">
                <a:buClr>
                  <a:srgbClr val="000000"/>
                </a:buClr>
                <a:defRPr/>
              </a:pPr>
              <a:endParaRPr sz="359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42"/>
            <p:cNvSpPr/>
            <p:nvPr/>
          </p:nvSpPr>
          <p:spPr>
            <a:xfrm>
              <a:off x="5495925" y="3960813"/>
              <a:ext cx="366713" cy="295275"/>
            </a:xfrm>
            <a:custGeom>
              <a:avLst/>
              <a:gdLst/>
              <a:ahLst/>
              <a:cxnLst/>
              <a:rect l="l" t="t" r="r" b="b"/>
              <a:pathLst>
                <a:path w="222" h="177" extrusionOk="0">
                  <a:moveTo>
                    <a:pt x="206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2"/>
                    <a:pt x="17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177"/>
                    <a:pt x="39" y="177"/>
                    <a:pt x="39" y="177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206" y="32"/>
                    <a:pt x="206" y="32"/>
                    <a:pt x="206" y="32"/>
                  </a:cubicBezTo>
                  <a:cubicBezTo>
                    <a:pt x="215" y="32"/>
                    <a:pt x="222" y="25"/>
                    <a:pt x="222" y="16"/>
                  </a:cubicBezTo>
                  <a:cubicBezTo>
                    <a:pt x="222" y="7"/>
                    <a:pt x="215" y="0"/>
                    <a:pt x="206" y="0"/>
                  </a:cubicBezTo>
                  <a:close/>
                  <a:moveTo>
                    <a:pt x="206" y="0"/>
                  </a:moveTo>
                  <a:cubicBezTo>
                    <a:pt x="206" y="0"/>
                    <a:pt x="206" y="0"/>
                    <a:pt x="206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82802" tIns="91376" rIns="182802" bIns="91376" anchor="t" anchorCtr="0">
              <a:noAutofit/>
            </a:bodyPr>
            <a:lstStyle/>
            <a:p>
              <a:pPr defTabSz="1828343">
                <a:buClr>
                  <a:srgbClr val="000000"/>
                </a:buClr>
                <a:defRPr/>
              </a:pPr>
              <a:endParaRPr sz="359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42"/>
            <p:cNvSpPr/>
            <p:nvPr/>
          </p:nvSpPr>
          <p:spPr>
            <a:xfrm>
              <a:off x="5589588" y="3749675"/>
              <a:ext cx="254000" cy="203200"/>
            </a:xfrm>
            <a:custGeom>
              <a:avLst/>
              <a:gdLst/>
              <a:ahLst/>
              <a:cxnLst/>
              <a:rect l="l" t="t" r="r" b="b"/>
              <a:pathLst>
                <a:path w="154" h="122" extrusionOk="0">
                  <a:moveTo>
                    <a:pt x="93" y="14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121" y="66"/>
                    <a:pt x="121" y="66"/>
                    <a:pt x="121" y="66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7" y="107"/>
                    <a:pt x="7" y="107"/>
                    <a:pt x="7" y="107"/>
                  </a:cubicBezTo>
                  <a:cubicBezTo>
                    <a:pt x="3" y="107"/>
                    <a:pt x="0" y="111"/>
                    <a:pt x="0" y="114"/>
                  </a:cubicBezTo>
                  <a:cubicBezTo>
                    <a:pt x="0" y="118"/>
                    <a:pt x="3" y="122"/>
                    <a:pt x="7" y="122"/>
                  </a:cubicBezTo>
                  <a:cubicBezTo>
                    <a:pt x="113" y="122"/>
                    <a:pt x="113" y="122"/>
                    <a:pt x="113" y="122"/>
                  </a:cubicBezTo>
                  <a:cubicBezTo>
                    <a:pt x="116" y="122"/>
                    <a:pt x="119" y="120"/>
                    <a:pt x="120" y="117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4" y="6"/>
                    <a:pt x="152" y="3"/>
                    <a:pt x="148" y="1"/>
                  </a:cubicBezTo>
                  <a:cubicBezTo>
                    <a:pt x="144" y="0"/>
                    <a:pt x="140" y="2"/>
                    <a:pt x="139" y="6"/>
                  </a:cubicBezTo>
                  <a:cubicBezTo>
                    <a:pt x="131" y="31"/>
                    <a:pt x="131" y="31"/>
                    <a:pt x="131" y="31"/>
                  </a:cubicBezTo>
                  <a:lnTo>
                    <a:pt x="93" y="14"/>
                  </a:lnTo>
                  <a:close/>
                  <a:moveTo>
                    <a:pt x="90" y="49"/>
                  </a:moveTo>
                  <a:cubicBezTo>
                    <a:pt x="82" y="46"/>
                    <a:pt x="82" y="46"/>
                    <a:pt x="82" y="46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89" y="41"/>
                    <a:pt x="91" y="45"/>
                    <a:pt x="90" y="49"/>
                  </a:cubicBezTo>
                  <a:close/>
                  <a:moveTo>
                    <a:pt x="91" y="25"/>
                  </a:moveTo>
                  <a:cubicBezTo>
                    <a:pt x="95" y="18"/>
                    <a:pt x="95" y="18"/>
                    <a:pt x="95" y="18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5"/>
                    <a:pt x="96" y="26"/>
                    <a:pt x="91" y="25"/>
                  </a:cubicBezTo>
                  <a:close/>
                  <a:moveTo>
                    <a:pt x="110" y="55"/>
                  </a:moveTo>
                  <a:cubicBezTo>
                    <a:pt x="103" y="53"/>
                    <a:pt x="100" y="45"/>
                    <a:pt x="103" y="38"/>
                  </a:cubicBezTo>
                  <a:cubicBezTo>
                    <a:pt x="106" y="32"/>
                    <a:pt x="114" y="29"/>
                    <a:pt x="120" y="31"/>
                  </a:cubicBezTo>
                  <a:cubicBezTo>
                    <a:pt x="125" y="33"/>
                    <a:pt x="127" y="37"/>
                    <a:pt x="128" y="42"/>
                  </a:cubicBezTo>
                  <a:cubicBezTo>
                    <a:pt x="125" y="52"/>
                    <a:pt x="125" y="52"/>
                    <a:pt x="125" y="52"/>
                  </a:cubicBezTo>
                  <a:cubicBezTo>
                    <a:pt x="121" y="56"/>
                    <a:pt x="115" y="58"/>
                    <a:pt x="110" y="55"/>
                  </a:cubicBezTo>
                  <a:close/>
                  <a:moveTo>
                    <a:pt x="110" y="55"/>
                  </a:moveTo>
                  <a:cubicBezTo>
                    <a:pt x="110" y="55"/>
                    <a:pt x="110" y="55"/>
                    <a:pt x="110" y="5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82802" tIns="91376" rIns="182802" bIns="91376" anchor="t" anchorCtr="0">
              <a:noAutofit/>
            </a:bodyPr>
            <a:lstStyle/>
            <a:p>
              <a:pPr defTabSz="1828343">
                <a:buClr>
                  <a:srgbClr val="000000"/>
                </a:buClr>
                <a:defRPr/>
              </a:pPr>
              <a:endParaRPr sz="359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42"/>
            <p:cNvSpPr/>
            <p:nvPr/>
          </p:nvSpPr>
          <p:spPr>
            <a:xfrm>
              <a:off x="5767388" y="3806825"/>
              <a:ext cx="25400" cy="31750"/>
            </a:xfrm>
            <a:custGeom>
              <a:avLst/>
              <a:gdLst/>
              <a:ahLst/>
              <a:cxnLst/>
              <a:rect l="l" t="t" r="r" b="b"/>
              <a:pathLst>
                <a:path w="16" h="19" extrusionOk="0">
                  <a:moveTo>
                    <a:pt x="12" y="3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1"/>
                    <a:pt x="8" y="1"/>
                    <a:pt x="7" y="2"/>
                  </a:cubicBezTo>
                  <a:cubicBezTo>
                    <a:pt x="6" y="2"/>
                    <a:pt x="5" y="3"/>
                    <a:pt x="4" y="4"/>
                  </a:cubicBezTo>
                  <a:cubicBezTo>
                    <a:pt x="4" y="5"/>
                    <a:pt x="4" y="6"/>
                    <a:pt x="4" y="7"/>
                  </a:cubicBezTo>
                  <a:cubicBezTo>
                    <a:pt x="4" y="7"/>
                    <a:pt x="5" y="8"/>
                    <a:pt x="6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4" y="13"/>
                    <a:pt x="3" y="12"/>
                  </a:cubicBezTo>
                  <a:cubicBezTo>
                    <a:pt x="3" y="12"/>
                    <a:pt x="2" y="11"/>
                    <a:pt x="2" y="1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4"/>
                    <a:pt x="2" y="15"/>
                    <a:pt x="4" y="16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6"/>
                    <a:pt x="12" y="16"/>
                    <a:pt x="12" y="15"/>
                  </a:cubicBezTo>
                  <a:cubicBezTo>
                    <a:pt x="12" y="14"/>
                    <a:pt x="12" y="13"/>
                    <a:pt x="12" y="12"/>
                  </a:cubicBezTo>
                  <a:cubicBezTo>
                    <a:pt x="12" y="11"/>
                    <a:pt x="11" y="10"/>
                    <a:pt x="10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6"/>
                    <a:pt x="13" y="6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4"/>
                    <a:pt x="13" y="3"/>
                    <a:pt x="12" y="3"/>
                  </a:cubicBezTo>
                  <a:close/>
                  <a:moveTo>
                    <a:pt x="9" y="13"/>
                  </a:moveTo>
                  <a:cubicBezTo>
                    <a:pt x="9" y="14"/>
                    <a:pt x="9" y="14"/>
                    <a:pt x="7" y="1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3"/>
                    <a:pt x="9" y="13"/>
                    <a:pt x="9" y="13"/>
                  </a:cubicBezTo>
                  <a:close/>
                  <a:moveTo>
                    <a:pt x="8" y="7"/>
                  </a:moveTo>
                  <a:cubicBezTo>
                    <a:pt x="8" y="7"/>
                    <a:pt x="7" y="6"/>
                    <a:pt x="7" y="6"/>
                  </a:cubicBezTo>
                  <a:cubicBezTo>
                    <a:pt x="7" y="6"/>
                    <a:pt x="7" y="5"/>
                    <a:pt x="7" y="5"/>
                  </a:cubicBezTo>
                  <a:cubicBezTo>
                    <a:pt x="7" y="5"/>
                    <a:pt x="8" y="4"/>
                    <a:pt x="8" y="4"/>
                  </a:cubicBezTo>
                  <a:cubicBezTo>
                    <a:pt x="8" y="4"/>
                    <a:pt x="9" y="4"/>
                    <a:pt x="9" y="4"/>
                  </a:cubicBezTo>
                  <a:lnTo>
                    <a:pt x="8" y="7"/>
                  </a:lnTo>
                  <a:close/>
                  <a:moveTo>
                    <a:pt x="8" y="7"/>
                  </a:moveTo>
                  <a:cubicBezTo>
                    <a:pt x="8" y="7"/>
                    <a:pt x="8" y="7"/>
                    <a:pt x="8" y="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82802" tIns="91376" rIns="182802" bIns="91376" anchor="t" anchorCtr="0">
              <a:noAutofit/>
            </a:bodyPr>
            <a:lstStyle/>
            <a:p>
              <a:pPr defTabSz="1828343">
                <a:buClr>
                  <a:srgbClr val="000000"/>
                </a:buClr>
                <a:defRPr/>
              </a:pPr>
              <a:endParaRPr sz="359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42"/>
            <p:cNvSpPr/>
            <p:nvPr/>
          </p:nvSpPr>
          <p:spPr>
            <a:xfrm>
              <a:off x="5675313" y="3703638"/>
              <a:ext cx="136525" cy="71437"/>
            </a:xfrm>
            <a:custGeom>
              <a:avLst/>
              <a:gdLst/>
              <a:ahLst/>
              <a:cxnLst/>
              <a:rect l="l" t="t" r="r" b="b"/>
              <a:pathLst>
                <a:path w="82" h="43" extrusionOk="0">
                  <a:moveTo>
                    <a:pt x="82" y="11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68" y="43"/>
                    <a:pt x="68" y="43"/>
                    <a:pt x="68" y="43"/>
                  </a:cubicBezTo>
                  <a:lnTo>
                    <a:pt x="82" y="11"/>
                  </a:lnTo>
                  <a:close/>
                  <a:moveTo>
                    <a:pt x="69" y="12"/>
                  </a:moveTo>
                  <a:cubicBezTo>
                    <a:pt x="77" y="13"/>
                    <a:pt x="77" y="13"/>
                    <a:pt x="77" y="13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0" y="19"/>
                    <a:pt x="68" y="15"/>
                    <a:pt x="69" y="12"/>
                  </a:cubicBezTo>
                  <a:close/>
                  <a:moveTo>
                    <a:pt x="13" y="31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2" y="24"/>
                    <a:pt x="14" y="27"/>
                    <a:pt x="13" y="31"/>
                  </a:cubicBezTo>
                  <a:close/>
                  <a:moveTo>
                    <a:pt x="13" y="10"/>
                  </a:moveTo>
                  <a:cubicBezTo>
                    <a:pt x="16" y="3"/>
                    <a:pt x="16" y="3"/>
                    <a:pt x="16" y="3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2" y="8"/>
                    <a:pt x="18" y="10"/>
                    <a:pt x="13" y="10"/>
                  </a:cubicBezTo>
                  <a:close/>
                  <a:moveTo>
                    <a:pt x="55" y="23"/>
                  </a:moveTo>
                  <a:cubicBezTo>
                    <a:pt x="52" y="30"/>
                    <a:pt x="44" y="34"/>
                    <a:pt x="36" y="33"/>
                  </a:cubicBezTo>
                  <a:cubicBezTo>
                    <a:pt x="28" y="31"/>
                    <a:pt x="24" y="25"/>
                    <a:pt x="27" y="19"/>
                  </a:cubicBezTo>
                  <a:cubicBezTo>
                    <a:pt x="30" y="13"/>
                    <a:pt x="38" y="8"/>
                    <a:pt x="46" y="10"/>
                  </a:cubicBezTo>
                  <a:cubicBezTo>
                    <a:pt x="54" y="11"/>
                    <a:pt x="58" y="17"/>
                    <a:pt x="55" y="23"/>
                  </a:cubicBezTo>
                  <a:close/>
                  <a:moveTo>
                    <a:pt x="58" y="38"/>
                  </a:moveTo>
                  <a:cubicBezTo>
                    <a:pt x="60" y="35"/>
                    <a:pt x="64" y="32"/>
                    <a:pt x="69" y="33"/>
                  </a:cubicBezTo>
                  <a:cubicBezTo>
                    <a:pt x="66" y="40"/>
                    <a:pt x="66" y="40"/>
                    <a:pt x="66" y="40"/>
                  </a:cubicBezTo>
                  <a:lnTo>
                    <a:pt x="58" y="38"/>
                  </a:lnTo>
                  <a:close/>
                  <a:moveTo>
                    <a:pt x="58" y="38"/>
                  </a:moveTo>
                  <a:cubicBezTo>
                    <a:pt x="58" y="38"/>
                    <a:pt x="58" y="38"/>
                    <a:pt x="58" y="3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82802" tIns="91376" rIns="182802" bIns="91376" anchor="t" anchorCtr="0">
              <a:noAutofit/>
            </a:bodyPr>
            <a:lstStyle/>
            <a:p>
              <a:pPr defTabSz="1828343">
                <a:buClr>
                  <a:srgbClr val="000000"/>
                </a:buClr>
                <a:defRPr/>
              </a:pPr>
              <a:endParaRPr sz="359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7" name="Google Shape;2307;p42"/>
            <p:cNvSpPr/>
            <p:nvPr/>
          </p:nvSpPr>
          <p:spPr>
            <a:xfrm>
              <a:off x="5729288" y="3724275"/>
              <a:ext cx="28575" cy="30162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13" y="2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2"/>
                    <a:pt x="8" y="2"/>
                    <a:pt x="7" y="3"/>
                  </a:cubicBezTo>
                  <a:cubicBezTo>
                    <a:pt x="6" y="3"/>
                    <a:pt x="5" y="4"/>
                    <a:pt x="4" y="5"/>
                  </a:cubicBezTo>
                  <a:cubicBezTo>
                    <a:pt x="4" y="6"/>
                    <a:pt x="4" y="7"/>
                    <a:pt x="4" y="7"/>
                  </a:cubicBezTo>
                  <a:cubicBezTo>
                    <a:pt x="5" y="8"/>
                    <a:pt x="6" y="9"/>
                    <a:pt x="7" y="9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3"/>
                    <a:pt x="5" y="13"/>
                    <a:pt x="4" y="13"/>
                  </a:cubicBezTo>
                  <a:cubicBezTo>
                    <a:pt x="3" y="12"/>
                    <a:pt x="2" y="12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5"/>
                    <a:pt x="3" y="15"/>
                    <a:pt x="5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9" y="16"/>
                    <a:pt x="10" y="16"/>
                    <a:pt x="12" y="15"/>
                  </a:cubicBezTo>
                  <a:cubicBezTo>
                    <a:pt x="13" y="15"/>
                    <a:pt x="14" y="14"/>
                    <a:pt x="14" y="13"/>
                  </a:cubicBezTo>
                  <a:cubicBezTo>
                    <a:pt x="14" y="12"/>
                    <a:pt x="14" y="11"/>
                    <a:pt x="14" y="11"/>
                  </a:cubicBezTo>
                  <a:cubicBezTo>
                    <a:pt x="14" y="10"/>
                    <a:pt x="13" y="9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4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3"/>
                    <a:pt x="15" y="3"/>
                    <a:pt x="13" y="2"/>
                  </a:cubicBezTo>
                  <a:close/>
                  <a:moveTo>
                    <a:pt x="8" y="5"/>
                  </a:moveTo>
                  <a:cubicBezTo>
                    <a:pt x="8" y="5"/>
                    <a:pt x="8" y="5"/>
                    <a:pt x="9" y="5"/>
                  </a:cubicBezTo>
                  <a:cubicBezTo>
                    <a:pt x="9" y="5"/>
                    <a:pt x="9" y="5"/>
                    <a:pt x="10" y="5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6"/>
                    <a:pt x="8" y="6"/>
                  </a:cubicBezTo>
                  <a:cubicBezTo>
                    <a:pt x="8" y="6"/>
                    <a:pt x="8" y="6"/>
                    <a:pt x="8" y="5"/>
                  </a:cubicBezTo>
                  <a:close/>
                  <a:moveTo>
                    <a:pt x="8" y="13"/>
                  </a:moveTo>
                  <a:cubicBezTo>
                    <a:pt x="9" y="11"/>
                    <a:pt x="9" y="11"/>
                    <a:pt x="9" y="11"/>
                  </a:cubicBezTo>
                  <a:cubicBezTo>
                    <a:pt x="10" y="11"/>
                    <a:pt x="10" y="11"/>
                    <a:pt x="10" y="12"/>
                  </a:cubicBezTo>
                  <a:cubicBezTo>
                    <a:pt x="11" y="12"/>
                    <a:pt x="11" y="12"/>
                    <a:pt x="10" y="12"/>
                  </a:cubicBezTo>
                  <a:cubicBezTo>
                    <a:pt x="10" y="13"/>
                    <a:pt x="10" y="13"/>
                    <a:pt x="8" y="13"/>
                  </a:cubicBezTo>
                  <a:close/>
                  <a:moveTo>
                    <a:pt x="8" y="13"/>
                  </a:moveTo>
                  <a:cubicBezTo>
                    <a:pt x="8" y="13"/>
                    <a:pt x="8" y="13"/>
                    <a:pt x="8" y="1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82802" tIns="91376" rIns="182802" bIns="91376" anchor="t" anchorCtr="0">
              <a:noAutofit/>
            </a:bodyPr>
            <a:lstStyle/>
            <a:p>
              <a:pPr defTabSz="1828343">
                <a:buClr>
                  <a:srgbClr val="000000"/>
                </a:buClr>
                <a:defRPr/>
              </a:pPr>
              <a:endParaRPr sz="359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8" name="Google Shape;2308;p42"/>
            <p:cNvSpPr/>
            <p:nvPr/>
          </p:nvSpPr>
          <p:spPr>
            <a:xfrm>
              <a:off x="5584825" y="3732213"/>
              <a:ext cx="120650" cy="139700"/>
            </a:xfrm>
            <a:custGeom>
              <a:avLst/>
              <a:gdLst/>
              <a:ahLst/>
              <a:cxnLst/>
              <a:rect l="l" t="t" r="r" b="b"/>
              <a:pathLst>
                <a:path w="73" h="84" extrusionOk="0">
                  <a:moveTo>
                    <a:pt x="73" y="49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57" y="84"/>
                    <a:pt x="57" y="84"/>
                    <a:pt x="57" y="84"/>
                  </a:cubicBezTo>
                  <a:lnTo>
                    <a:pt x="73" y="49"/>
                  </a:lnTo>
                  <a:close/>
                  <a:moveTo>
                    <a:pt x="62" y="43"/>
                  </a:moveTo>
                  <a:cubicBezTo>
                    <a:pt x="69" y="50"/>
                    <a:pt x="69" y="50"/>
                    <a:pt x="69" y="50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2" y="53"/>
                    <a:pt x="60" y="48"/>
                    <a:pt x="62" y="43"/>
                  </a:cubicBezTo>
                  <a:close/>
                  <a:moveTo>
                    <a:pt x="11" y="41"/>
                  </a:moveTo>
                  <a:cubicBezTo>
                    <a:pt x="4" y="35"/>
                    <a:pt x="4" y="35"/>
                    <a:pt x="4" y="35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1" y="31"/>
                    <a:pt x="12" y="37"/>
                    <a:pt x="11" y="41"/>
                  </a:cubicBezTo>
                  <a:close/>
                  <a:moveTo>
                    <a:pt x="14" y="13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2" y="15"/>
                    <a:pt x="18" y="16"/>
                    <a:pt x="14" y="13"/>
                  </a:cubicBezTo>
                  <a:close/>
                  <a:moveTo>
                    <a:pt x="31" y="55"/>
                  </a:moveTo>
                  <a:cubicBezTo>
                    <a:pt x="24" y="49"/>
                    <a:pt x="22" y="39"/>
                    <a:pt x="25" y="32"/>
                  </a:cubicBezTo>
                  <a:cubicBezTo>
                    <a:pt x="28" y="25"/>
                    <a:pt x="36" y="24"/>
                    <a:pt x="42" y="30"/>
                  </a:cubicBezTo>
                  <a:cubicBezTo>
                    <a:pt x="48" y="35"/>
                    <a:pt x="51" y="45"/>
                    <a:pt x="48" y="52"/>
                  </a:cubicBezTo>
                  <a:cubicBezTo>
                    <a:pt x="45" y="59"/>
                    <a:pt x="37" y="60"/>
                    <a:pt x="31" y="55"/>
                  </a:cubicBezTo>
                  <a:close/>
                  <a:moveTo>
                    <a:pt x="49" y="73"/>
                  </a:moveTo>
                  <a:cubicBezTo>
                    <a:pt x="51" y="69"/>
                    <a:pt x="55" y="69"/>
                    <a:pt x="59" y="71"/>
                  </a:cubicBezTo>
                  <a:cubicBezTo>
                    <a:pt x="56" y="79"/>
                    <a:pt x="56" y="79"/>
                    <a:pt x="56" y="79"/>
                  </a:cubicBezTo>
                  <a:lnTo>
                    <a:pt x="49" y="73"/>
                  </a:lnTo>
                  <a:close/>
                  <a:moveTo>
                    <a:pt x="49" y="73"/>
                  </a:moveTo>
                  <a:cubicBezTo>
                    <a:pt x="49" y="73"/>
                    <a:pt x="49" y="73"/>
                    <a:pt x="49" y="7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82802" tIns="91376" rIns="182802" bIns="91376" anchor="t" anchorCtr="0">
              <a:noAutofit/>
            </a:bodyPr>
            <a:lstStyle/>
            <a:p>
              <a:pPr defTabSz="1828343">
                <a:buClr>
                  <a:srgbClr val="000000"/>
                </a:buClr>
                <a:defRPr/>
              </a:pPr>
              <a:endParaRPr sz="359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9" name="Google Shape;2309;p42"/>
            <p:cNvSpPr/>
            <p:nvPr/>
          </p:nvSpPr>
          <p:spPr>
            <a:xfrm>
              <a:off x="5630863" y="3784600"/>
              <a:ext cx="26988" cy="34925"/>
            </a:xfrm>
            <a:custGeom>
              <a:avLst/>
              <a:gdLst/>
              <a:ahLst/>
              <a:cxnLst/>
              <a:rect l="l" t="t" r="r" b="b"/>
              <a:pathLst>
                <a:path w="16" h="21" extrusionOk="0">
                  <a:moveTo>
                    <a:pt x="13" y="3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1"/>
                    <a:pt x="8" y="0"/>
                    <a:pt x="7" y="1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5" y="3"/>
                    <a:pt x="4" y="4"/>
                    <a:pt x="5" y="6"/>
                  </a:cubicBezTo>
                  <a:cubicBezTo>
                    <a:pt x="5" y="7"/>
                    <a:pt x="6" y="8"/>
                    <a:pt x="6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4" y="13"/>
                    <a:pt x="4" y="12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4"/>
                    <a:pt x="3" y="15"/>
                    <a:pt x="4" y="17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8" y="19"/>
                    <a:pt x="9" y="20"/>
                    <a:pt x="10" y="19"/>
                  </a:cubicBezTo>
                  <a:cubicBezTo>
                    <a:pt x="11" y="19"/>
                    <a:pt x="12" y="19"/>
                    <a:pt x="12" y="18"/>
                  </a:cubicBezTo>
                  <a:cubicBezTo>
                    <a:pt x="13" y="17"/>
                    <a:pt x="13" y="16"/>
                    <a:pt x="12" y="15"/>
                  </a:cubicBezTo>
                  <a:cubicBezTo>
                    <a:pt x="12" y="13"/>
                    <a:pt x="12" y="12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7"/>
                    <a:pt x="13" y="8"/>
                    <a:pt x="14" y="9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6"/>
                    <a:pt x="14" y="5"/>
                    <a:pt x="13" y="3"/>
                  </a:cubicBezTo>
                  <a:close/>
                  <a:moveTo>
                    <a:pt x="9" y="15"/>
                  </a:moveTo>
                  <a:cubicBezTo>
                    <a:pt x="9" y="16"/>
                    <a:pt x="9" y="16"/>
                    <a:pt x="7" y="15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9" y="15"/>
                    <a:pt x="9" y="15"/>
                    <a:pt x="9" y="15"/>
                  </a:cubicBezTo>
                  <a:close/>
                  <a:moveTo>
                    <a:pt x="8" y="7"/>
                  </a:moveTo>
                  <a:cubicBezTo>
                    <a:pt x="8" y="7"/>
                    <a:pt x="8" y="6"/>
                    <a:pt x="8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9" y="4"/>
                  </a:cubicBezTo>
                  <a:cubicBezTo>
                    <a:pt x="9" y="4"/>
                    <a:pt x="9" y="4"/>
                    <a:pt x="10" y="4"/>
                  </a:cubicBezTo>
                  <a:lnTo>
                    <a:pt x="8" y="7"/>
                  </a:lnTo>
                  <a:close/>
                  <a:moveTo>
                    <a:pt x="8" y="7"/>
                  </a:moveTo>
                  <a:cubicBezTo>
                    <a:pt x="8" y="7"/>
                    <a:pt x="8" y="7"/>
                    <a:pt x="8" y="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82802" tIns="91376" rIns="182802" bIns="91376" anchor="t" anchorCtr="0">
              <a:noAutofit/>
            </a:bodyPr>
            <a:lstStyle/>
            <a:p>
              <a:pPr defTabSz="1828343">
                <a:buClr>
                  <a:srgbClr val="000000"/>
                </a:buClr>
                <a:defRPr/>
              </a:pPr>
              <a:endParaRPr sz="359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10" name="Google Shape;2310;p42"/>
          <p:cNvGrpSpPr/>
          <p:nvPr/>
        </p:nvGrpSpPr>
        <p:grpSpPr>
          <a:xfrm>
            <a:off x="1074552" y="6207076"/>
            <a:ext cx="1171271" cy="4021676"/>
            <a:chOff x="4948238" y="2751138"/>
            <a:chExt cx="585788" cy="2011362"/>
          </a:xfrm>
        </p:grpSpPr>
        <p:sp>
          <p:nvSpPr>
            <p:cNvPr id="2311" name="Google Shape;2311;p42"/>
            <p:cNvSpPr/>
            <p:nvPr/>
          </p:nvSpPr>
          <p:spPr>
            <a:xfrm>
              <a:off x="4948238" y="2751138"/>
              <a:ext cx="585788" cy="2011362"/>
            </a:xfrm>
            <a:custGeom>
              <a:avLst/>
              <a:gdLst/>
              <a:ahLst/>
              <a:cxnLst/>
              <a:rect l="l" t="t" r="r" b="b"/>
              <a:pathLst>
                <a:path w="246" h="843" extrusionOk="0">
                  <a:moveTo>
                    <a:pt x="102" y="0"/>
                  </a:moveTo>
                  <a:cubicBezTo>
                    <a:pt x="118" y="0"/>
                    <a:pt x="144" y="16"/>
                    <a:pt x="144" y="41"/>
                  </a:cubicBezTo>
                  <a:cubicBezTo>
                    <a:pt x="144" y="66"/>
                    <a:pt x="142" y="77"/>
                    <a:pt x="140" y="85"/>
                  </a:cubicBezTo>
                  <a:cubicBezTo>
                    <a:pt x="138" y="93"/>
                    <a:pt x="136" y="92"/>
                    <a:pt x="136" y="92"/>
                  </a:cubicBezTo>
                  <a:cubicBezTo>
                    <a:pt x="136" y="92"/>
                    <a:pt x="136" y="109"/>
                    <a:pt x="131" y="113"/>
                  </a:cubicBezTo>
                  <a:cubicBezTo>
                    <a:pt x="125" y="117"/>
                    <a:pt x="124" y="119"/>
                    <a:pt x="124" y="124"/>
                  </a:cubicBezTo>
                  <a:cubicBezTo>
                    <a:pt x="124" y="129"/>
                    <a:pt x="127" y="133"/>
                    <a:pt x="132" y="139"/>
                  </a:cubicBezTo>
                  <a:cubicBezTo>
                    <a:pt x="137" y="144"/>
                    <a:pt x="157" y="150"/>
                    <a:pt x="168" y="154"/>
                  </a:cubicBezTo>
                  <a:cubicBezTo>
                    <a:pt x="179" y="158"/>
                    <a:pt x="188" y="165"/>
                    <a:pt x="194" y="179"/>
                  </a:cubicBezTo>
                  <a:cubicBezTo>
                    <a:pt x="200" y="192"/>
                    <a:pt x="209" y="209"/>
                    <a:pt x="220" y="221"/>
                  </a:cubicBezTo>
                  <a:cubicBezTo>
                    <a:pt x="232" y="232"/>
                    <a:pt x="246" y="251"/>
                    <a:pt x="242" y="268"/>
                  </a:cubicBezTo>
                  <a:cubicBezTo>
                    <a:pt x="238" y="286"/>
                    <a:pt x="213" y="299"/>
                    <a:pt x="200" y="292"/>
                  </a:cubicBezTo>
                  <a:cubicBezTo>
                    <a:pt x="186" y="284"/>
                    <a:pt x="181" y="284"/>
                    <a:pt x="181" y="284"/>
                  </a:cubicBezTo>
                  <a:cubicBezTo>
                    <a:pt x="181" y="284"/>
                    <a:pt x="190" y="322"/>
                    <a:pt x="194" y="361"/>
                  </a:cubicBezTo>
                  <a:cubicBezTo>
                    <a:pt x="198" y="400"/>
                    <a:pt x="209" y="437"/>
                    <a:pt x="203" y="440"/>
                  </a:cubicBezTo>
                  <a:cubicBezTo>
                    <a:pt x="197" y="444"/>
                    <a:pt x="188" y="448"/>
                    <a:pt x="188" y="448"/>
                  </a:cubicBezTo>
                  <a:cubicBezTo>
                    <a:pt x="188" y="448"/>
                    <a:pt x="186" y="502"/>
                    <a:pt x="176" y="549"/>
                  </a:cubicBezTo>
                  <a:cubicBezTo>
                    <a:pt x="167" y="597"/>
                    <a:pt x="163" y="618"/>
                    <a:pt x="162" y="646"/>
                  </a:cubicBezTo>
                  <a:cubicBezTo>
                    <a:pt x="160" y="674"/>
                    <a:pt x="157" y="695"/>
                    <a:pt x="160" y="707"/>
                  </a:cubicBezTo>
                  <a:cubicBezTo>
                    <a:pt x="162" y="718"/>
                    <a:pt x="179" y="742"/>
                    <a:pt x="188" y="746"/>
                  </a:cubicBezTo>
                  <a:cubicBezTo>
                    <a:pt x="197" y="750"/>
                    <a:pt x="214" y="750"/>
                    <a:pt x="221" y="753"/>
                  </a:cubicBezTo>
                  <a:cubicBezTo>
                    <a:pt x="228" y="756"/>
                    <a:pt x="233" y="765"/>
                    <a:pt x="217" y="768"/>
                  </a:cubicBezTo>
                  <a:cubicBezTo>
                    <a:pt x="202" y="770"/>
                    <a:pt x="172" y="766"/>
                    <a:pt x="165" y="763"/>
                  </a:cubicBezTo>
                  <a:cubicBezTo>
                    <a:pt x="157" y="761"/>
                    <a:pt x="146" y="755"/>
                    <a:pt x="146" y="755"/>
                  </a:cubicBezTo>
                  <a:cubicBezTo>
                    <a:pt x="146" y="755"/>
                    <a:pt x="149" y="765"/>
                    <a:pt x="132" y="765"/>
                  </a:cubicBezTo>
                  <a:cubicBezTo>
                    <a:pt x="116" y="765"/>
                    <a:pt x="112" y="763"/>
                    <a:pt x="112" y="753"/>
                  </a:cubicBezTo>
                  <a:cubicBezTo>
                    <a:pt x="111" y="742"/>
                    <a:pt x="112" y="728"/>
                    <a:pt x="109" y="720"/>
                  </a:cubicBezTo>
                  <a:cubicBezTo>
                    <a:pt x="107" y="713"/>
                    <a:pt x="119" y="693"/>
                    <a:pt x="113" y="683"/>
                  </a:cubicBezTo>
                  <a:cubicBezTo>
                    <a:pt x="107" y="672"/>
                    <a:pt x="101" y="645"/>
                    <a:pt x="106" y="629"/>
                  </a:cubicBezTo>
                  <a:cubicBezTo>
                    <a:pt x="112" y="612"/>
                    <a:pt x="104" y="596"/>
                    <a:pt x="106" y="585"/>
                  </a:cubicBezTo>
                  <a:cubicBezTo>
                    <a:pt x="108" y="575"/>
                    <a:pt x="111" y="561"/>
                    <a:pt x="111" y="544"/>
                  </a:cubicBezTo>
                  <a:cubicBezTo>
                    <a:pt x="111" y="528"/>
                    <a:pt x="110" y="516"/>
                    <a:pt x="110" y="516"/>
                  </a:cubicBezTo>
                  <a:cubicBezTo>
                    <a:pt x="110" y="516"/>
                    <a:pt x="98" y="577"/>
                    <a:pt x="95" y="594"/>
                  </a:cubicBezTo>
                  <a:cubicBezTo>
                    <a:pt x="92" y="610"/>
                    <a:pt x="87" y="668"/>
                    <a:pt x="87" y="685"/>
                  </a:cubicBezTo>
                  <a:cubicBezTo>
                    <a:pt x="87" y="703"/>
                    <a:pt x="74" y="727"/>
                    <a:pt x="73" y="742"/>
                  </a:cubicBezTo>
                  <a:cubicBezTo>
                    <a:pt x="73" y="758"/>
                    <a:pt x="72" y="767"/>
                    <a:pt x="68" y="767"/>
                  </a:cubicBezTo>
                  <a:cubicBezTo>
                    <a:pt x="63" y="767"/>
                    <a:pt x="72" y="785"/>
                    <a:pt x="75" y="798"/>
                  </a:cubicBezTo>
                  <a:cubicBezTo>
                    <a:pt x="78" y="812"/>
                    <a:pt x="87" y="843"/>
                    <a:pt x="69" y="843"/>
                  </a:cubicBezTo>
                  <a:cubicBezTo>
                    <a:pt x="51" y="843"/>
                    <a:pt x="31" y="835"/>
                    <a:pt x="30" y="816"/>
                  </a:cubicBezTo>
                  <a:cubicBezTo>
                    <a:pt x="29" y="796"/>
                    <a:pt x="32" y="780"/>
                    <a:pt x="27" y="772"/>
                  </a:cubicBezTo>
                  <a:cubicBezTo>
                    <a:pt x="22" y="765"/>
                    <a:pt x="21" y="748"/>
                    <a:pt x="22" y="738"/>
                  </a:cubicBezTo>
                  <a:cubicBezTo>
                    <a:pt x="23" y="728"/>
                    <a:pt x="19" y="712"/>
                    <a:pt x="22" y="690"/>
                  </a:cubicBezTo>
                  <a:cubicBezTo>
                    <a:pt x="24" y="669"/>
                    <a:pt x="24" y="634"/>
                    <a:pt x="29" y="607"/>
                  </a:cubicBezTo>
                  <a:cubicBezTo>
                    <a:pt x="34" y="580"/>
                    <a:pt x="36" y="539"/>
                    <a:pt x="38" y="506"/>
                  </a:cubicBezTo>
                  <a:cubicBezTo>
                    <a:pt x="41" y="474"/>
                    <a:pt x="43" y="458"/>
                    <a:pt x="39" y="453"/>
                  </a:cubicBezTo>
                  <a:cubicBezTo>
                    <a:pt x="36" y="448"/>
                    <a:pt x="18" y="443"/>
                    <a:pt x="13" y="442"/>
                  </a:cubicBezTo>
                  <a:cubicBezTo>
                    <a:pt x="8" y="441"/>
                    <a:pt x="19" y="407"/>
                    <a:pt x="23" y="379"/>
                  </a:cubicBezTo>
                  <a:cubicBezTo>
                    <a:pt x="26" y="351"/>
                    <a:pt x="33" y="334"/>
                    <a:pt x="37" y="314"/>
                  </a:cubicBezTo>
                  <a:cubicBezTo>
                    <a:pt x="41" y="294"/>
                    <a:pt x="41" y="285"/>
                    <a:pt x="33" y="270"/>
                  </a:cubicBezTo>
                  <a:cubicBezTo>
                    <a:pt x="24" y="256"/>
                    <a:pt x="14" y="247"/>
                    <a:pt x="10" y="214"/>
                  </a:cubicBezTo>
                  <a:cubicBezTo>
                    <a:pt x="6" y="182"/>
                    <a:pt x="0" y="160"/>
                    <a:pt x="9" y="152"/>
                  </a:cubicBezTo>
                  <a:cubicBezTo>
                    <a:pt x="18" y="144"/>
                    <a:pt x="34" y="149"/>
                    <a:pt x="47" y="139"/>
                  </a:cubicBezTo>
                  <a:cubicBezTo>
                    <a:pt x="59" y="129"/>
                    <a:pt x="61" y="117"/>
                    <a:pt x="67" y="116"/>
                  </a:cubicBezTo>
                  <a:cubicBezTo>
                    <a:pt x="73" y="115"/>
                    <a:pt x="74" y="114"/>
                    <a:pt x="74" y="107"/>
                  </a:cubicBezTo>
                  <a:cubicBezTo>
                    <a:pt x="74" y="100"/>
                    <a:pt x="72" y="93"/>
                    <a:pt x="72" y="93"/>
                  </a:cubicBezTo>
                  <a:cubicBezTo>
                    <a:pt x="72" y="93"/>
                    <a:pt x="63" y="87"/>
                    <a:pt x="61" y="79"/>
                  </a:cubicBezTo>
                  <a:cubicBezTo>
                    <a:pt x="59" y="70"/>
                    <a:pt x="58" y="48"/>
                    <a:pt x="60" y="33"/>
                  </a:cubicBezTo>
                  <a:cubicBezTo>
                    <a:pt x="63" y="18"/>
                    <a:pt x="76" y="0"/>
                    <a:pt x="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82802" tIns="91376" rIns="182802" bIns="91376" anchor="t" anchorCtr="0">
              <a:noAutofit/>
            </a:bodyPr>
            <a:lstStyle/>
            <a:p>
              <a:pPr defTabSz="1828343">
                <a:buClr>
                  <a:srgbClr val="000000"/>
                </a:buClr>
                <a:defRPr/>
              </a:pPr>
              <a:endParaRPr sz="359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2" name="Google Shape;2312;p42"/>
            <p:cNvSpPr/>
            <p:nvPr/>
          </p:nvSpPr>
          <p:spPr>
            <a:xfrm>
              <a:off x="5111751" y="3011488"/>
              <a:ext cx="146050" cy="111125"/>
            </a:xfrm>
            <a:custGeom>
              <a:avLst/>
              <a:gdLst/>
              <a:ahLst/>
              <a:cxnLst/>
              <a:rect l="l" t="t" r="r" b="b"/>
              <a:pathLst>
                <a:path w="61" h="47" extrusionOk="0">
                  <a:moveTo>
                    <a:pt x="57" y="21"/>
                  </a:moveTo>
                  <a:cubicBezTo>
                    <a:pt x="58" y="23"/>
                    <a:pt x="59" y="25"/>
                    <a:pt x="61" y="27"/>
                  </a:cubicBezTo>
                  <a:cubicBezTo>
                    <a:pt x="59" y="34"/>
                    <a:pt x="58" y="41"/>
                    <a:pt x="58" y="47"/>
                  </a:cubicBezTo>
                  <a:cubicBezTo>
                    <a:pt x="49" y="41"/>
                    <a:pt x="53" y="28"/>
                    <a:pt x="45" y="27"/>
                  </a:cubicBezTo>
                  <a:cubicBezTo>
                    <a:pt x="37" y="26"/>
                    <a:pt x="36" y="30"/>
                    <a:pt x="35" y="35"/>
                  </a:cubicBezTo>
                  <a:cubicBezTo>
                    <a:pt x="34" y="40"/>
                    <a:pt x="33" y="44"/>
                    <a:pt x="33" y="44"/>
                  </a:cubicBezTo>
                  <a:cubicBezTo>
                    <a:pt x="33" y="44"/>
                    <a:pt x="7" y="17"/>
                    <a:pt x="0" y="7"/>
                  </a:cubicBezTo>
                  <a:cubicBezTo>
                    <a:pt x="3" y="6"/>
                    <a:pt x="4" y="4"/>
                    <a:pt x="5" y="0"/>
                  </a:cubicBezTo>
                  <a:cubicBezTo>
                    <a:pt x="13" y="9"/>
                    <a:pt x="34" y="26"/>
                    <a:pt x="44" y="26"/>
                  </a:cubicBezTo>
                  <a:cubicBezTo>
                    <a:pt x="49" y="26"/>
                    <a:pt x="53" y="24"/>
                    <a:pt x="57" y="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82802" tIns="91376" rIns="182802" bIns="91376" anchor="t" anchorCtr="0">
              <a:noAutofit/>
            </a:bodyPr>
            <a:lstStyle/>
            <a:p>
              <a:pPr defTabSz="1828343">
                <a:buClr>
                  <a:srgbClr val="000000"/>
                </a:buClr>
                <a:defRPr/>
              </a:pPr>
              <a:endParaRPr sz="359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3" name="Google Shape;2313;p42"/>
            <p:cNvSpPr/>
            <p:nvPr/>
          </p:nvSpPr>
          <p:spPr>
            <a:xfrm>
              <a:off x="5262563" y="3311525"/>
              <a:ext cx="66675" cy="84137"/>
            </a:xfrm>
            <a:custGeom>
              <a:avLst/>
              <a:gdLst/>
              <a:ahLst/>
              <a:cxnLst/>
              <a:rect l="l" t="t" r="r" b="b"/>
              <a:pathLst>
                <a:path w="28" h="35" extrusionOk="0">
                  <a:moveTo>
                    <a:pt x="15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3" y="9"/>
                    <a:pt x="13" y="19"/>
                  </a:cubicBezTo>
                  <a:cubicBezTo>
                    <a:pt x="13" y="28"/>
                    <a:pt x="13" y="33"/>
                    <a:pt x="13" y="33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8" y="26"/>
                    <a:pt x="25" y="16"/>
                  </a:cubicBezTo>
                  <a:cubicBezTo>
                    <a:pt x="21" y="7"/>
                    <a:pt x="18" y="4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82802" tIns="91376" rIns="182802" bIns="91376" anchor="t" anchorCtr="0">
              <a:noAutofit/>
            </a:bodyPr>
            <a:lstStyle/>
            <a:p>
              <a:pPr defTabSz="1828343">
                <a:buClr>
                  <a:srgbClr val="000000"/>
                </a:buClr>
                <a:defRPr/>
              </a:pPr>
              <a:endParaRPr sz="359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4" name="Google Shape;2314;p42"/>
            <p:cNvSpPr/>
            <p:nvPr/>
          </p:nvSpPr>
          <p:spPr>
            <a:xfrm>
              <a:off x="5300663" y="3514725"/>
              <a:ext cx="25400" cy="73025"/>
            </a:xfrm>
            <a:custGeom>
              <a:avLst/>
              <a:gdLst/>
              <a:ahLst/>
              <a:cxnLst/>
              <a:rect l="l" t="t" r="r" b="b"/>
              <a:pathLst>
                <a:path w="11" h="31" extrusionOk="0">
                  <a:moveTo>
                    <a:pt x="3" y="0"/>
                  </a:moveTo>
                  <a:cubicBezTo>
                    <a:pt x="3" y="0"/>
                    <a:pt x="1" y="18"/>
                    <a:pt x="0" y="23"/>
                  </a:cubicBezTo>
                  <a:cubicBezTo>
                    <a:pt x="0" y="29"/>
                    <a:pt x="0" y="31"/>
                    <a:pt x="0" y="31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8" y="15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82802" tIns="91376" rIns="182802" bIns="91376" anchor="t" anchorCtr="0">
              <a:noAutofit/>
            </a:bodyPr>
            <a:lstStyle/>
            <a:p>
              <a:pPr defTabSz="1828343">
                <a:buClr>
                  <a:srgbClr val="000000"/>
                </a:buClr>
                <a:defRPr/>
              </a:pPr>
              <a:endParaRPr sz="359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15" name="Google Shape;2315;p42"/>
          <p:cNvSpPr txBox="1"/>
          <p:nvPr/>
        </p:nvSpPr>
        <p:spPr>
          <a:xfrm>
            <a:off x="2852879" y="5324056"/>
            <a:ext cx="5479759" cy="196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2" tIns="91376" rIns="182802" bIns="91376" anchor="ctr" anchorCtr="0">
            <a:noAutofit/>
          </a:bodyPr>
          <a:lstStyle/>
          <a:p>
            <a:pPr defTabSz="1828343">
              <a:buClr>
                <a:srgbClr val="000000"/>
              </a:buClr>
              <a:defRPr/>
            </a:pPr>
            <a:r>
              <a:rPr lang="en-US" sz="3199" kern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Attrition / Types of Attrition</a:t>
            </a:r>
            <a:endParaRPr sz="2799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16" name="Google Shape;2316;p42"/>
          <p:cNvSpPr/>
          <p:nvPr/>
        </p:nvSpPr>
        <p:spPr>
          <a:xfrm>
            <a:off x="2852879" y="7595263"/>
            <a:ext cx="4784162" cy="2769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2" tIns="91376" rIns="182802" bIns="91376" anchor="t" anchorCtr="0">
            <a:noAutofit/>
          </a:bodyPr>
          <a:lstStyle/>
          <a:p>
            <a:pPr defTabSz="1828343">
              <a:buClr>
                <a:srgbClr val="000000"/>
              </a:buClr>
              <a:defRPr/>
            </a:pPr>
            <a:r>
              <a:rPr lang="en-US" sz="2399" b="1" kern="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  <a:sym typeface="Calibri"/>
              </a:rPr>
              <a:t>It is a naturally occurring voluntary or involuntary departure of employees from company.</a:t>
            </a:r>
          </a:p>
          <a:p>
            <a:pPr defTabSz="1828343">
              <a:buClr>
                <a:srgbClr val="000000"/>
              </a:buClr>
              <a:defRPr/>
            </a:pPr>
            <a:r>
              <a:rPr lang="en-US" sz="2399" b="1" kern="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  <a:sym typeface="Calibri"/>
              </a:rPr>
              <a:t>Employee Attrition involves leaving a job for personal motivation or professional motivation</a:t>
            </a:r>
            <a:endParaRPr sz="2799" b="1" kern="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  <a:sym typeface="Arial"/>
            </a:endParaRPr>
          </a:p>
        </p:txBody>
      </p:sp>
      <p:sp>
        <p:nvSpPr>
          <p:cNvPr id="2317" name="Google Shape;2317;p42"/>
          <p:cNvSpPr/>
          <p:nvPr/>
        </p:nvSpPr>
        <p:spPr>
          <a:xfrm>
            <a:off x="8413818" y="9129406"/>
            <a:ext cx="3214251" cy="14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2" tIns="91376" rIns="182802" bIns="91376" anchor="t" anchorCtr="0">
            <a:noAutofit/>
          </a:bodyPr>
          <a:lstStyle/>
          <a:p>
            <a:pPr algn="ctr" defTabSz="1828343">
              <a:buClr>
                <a:srgbClr val="000000"/>
              </a:buClr>
              <a:defRPr/>
            </a:pPr>
            <a:endParaRPr sz="3999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18" name="Google Shape;2318;p42"/>
          <p:cNvSpPr txBox="1"/>
          <p:nvPr/>
        </p:nvSpPr>
        <p:spPr>
          <a:xfrm>
            <a:off x="8725939" y="8170577"/>
            <a:ext cx="2590009" cy="615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2" tIns="91376" rIns="182802" bIns="91376" anchor="t" anchorCtr="0">
            <a:noAutofit/>
          </a:bodyPr>
          <a:lstStyle/>
          <a:p>
            <a:pPr algn="ctr" defTabSz="1828343">
              <a:buClr>
                <a:srgbClr val="000000"/>
              </a:buClr>
              <a:defRPr/>
            </a:pPr>
            <a:r>
              <a:rPr lang="en-US" sz="2799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Voluntary Resignation</a:t>
            </a:r>
            <a:endParaRPr sz="2799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22" name="Google Shape;2322;p42"/>
          <p:cNvSpPr txBox="1"/>
          <p:nvPr/>
        </p:nvSpPr>
        <p:spPr>
          <a:xfrm>
            <a:off x="12177886" y="8170577"/>
            <a:ext cx="2590009" cy="615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2" tIns="91376" rIns="182802" bIns="91376" anchor="t" anchorCtr="0">
            <a:noAutofit/>
          </a:bodyPr>
          <a:lstStyle/>
          <a:p>
            <a:pPr algn="ctr" defTabSz="1828343">
              <a:buClr>
                <a:srgbClr val="000000"/>
              </a:buClr>
              <a:defRPr/>
            </a:pPr>
            <a:r>
              <a:rPr lang="en-US" sz="2799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Retirement &amp;</a:t>
            </a:r>
          </a:p>
          <a:p>
            <a:pPr algn="ctr" defTabSz="1828343">
              <a:buClr>
                <a:srgbClr val="000000"/>
              </a:buClr>
              <a:defRPr/>
            </a:pPr>
            <a:r>
              <a:rPr lang="en-US" sz="2799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Involuntary Attrition</a:t>
            </a:r>
            <a:endParaRPr sz="2799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23" name="Google Shape;2323;p42"/>
          <p:cNvSpPr txBox="1"/>
          <p:nvPr/>
        </p:nvSpPr>
        <p:spPr>
          <a:xfrm>
            <a:off x="15261733" y="8170577"/>
            <a:ext cx="2590009" cy="615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2" tIns="91376" rIns="182802" bIns="91376" anchor="t" anchorCtr="0">
            <a:noAutofit/>
          </a:bodyPr>
          <a:lstStyle/>
          <a:p>
            <a:pPr algn="ctr" defTabSz="1828343">
              <a:buClr>
                <a:srgbClr val="000000"/>
              </a:buClr>
              <a:defRPr/>
            </a:pPr>
            <a:r>
              <a:rPr lang="en-US" sz="2799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Internal Attrition</a:t>
            </a:r>
            <a:endParaRPr sz="2799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24" name="Google Shape;2324;p42"/>
          <p:cNvSpPr txBox="1"/>
          <p:nvPr/>
        </p:nvSpPr>
        <p:spPr>
          <a:xfrm>
            <a:off x="18713680" y="8170577"/>
            <a:ext cx="2590009" cy="615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2" tIns="91376" rIns="182802" bIns="91376" anchor="t" anchorCtr="0">
            <a:noAutofit/>
          </a:bodyPr>
          <a:lstStyle/>
          <a:p>
            <a:pPr algn="ctr" defTabSz="1828343">
              <a:buClr>
                <a:srgbClr val="000000"/>
              </a:buClr>
              <a:defRPr/>
            </a:pPr>
            <a:r>
              <a:rPr lang="en-US" sz="2799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Demographic Attrition</a:t>
            </a:r>
            <a:endParaRPr sz="2799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25" name="Google Shape;2325;p42"/>
          <p:cNvSpPr/>
          <p:nvPr/>
        </p:nvSpPr>
        <p:spPr>
          <a:xfrm rot="-5400000" flipH="1">
            <a:off x="6516396" y="6287514"/>
            <a:ext cx="7158317" cy="3365117"/>
          </a:xfrm>
          <a:custGeom>
            <a:avLst/>
            <a:gdLst/>
            <a:ahLst/>
            <a:cxnLst/>
            <a:rect l="l" t="t" r="r" b="b"/>
            <a:pathLst>
              <a:path w="3580091" h="1682997" extrusionOk="0">
                <a:moveTo>
                  <a:pt x="0" y="1682997"/>
                </a:moveTo>
                <a:lnTo>
                  <a:pt x="146252" y="0"/>
                </a:lnTo>
                <a:lnTo>
                  <a:pt x="3580091" y="0"/>
                </a:lnTo>
                <a:lnTo>
                  <a:pt x="0" y="1682997"/>
                </a:lnTo>
                <a:close/>
              </a:path>
            </a:pathLst>
          </a:custGeom>
          <a:solidFill>
            <a:schemeClr val="lt1">
              <a:alpha val="13725"/>
            </a:schemeClr>
          </a:solidFill>
          <a:ln>
            <a:noFill/>
          </a:ln>
        </p:spPr>
        <p:txBody>
          <a:bodyPr spcFirstLastPara="1" wrap="square" lIns="182802" tIns="91376" rIns="182802" bIns="91376" anchor="ctr" anchorCtr="0">
            <a:noAutofit/>
          </a:bodyPr>
          <a:lstStyle/>
          <a:p>
            <a:pPr algn="ctr" defTabSz="1828343">
              <a:buClr>
                <a:srgbClr val="000000"/>
              </a:buClr>
              <a:defRPr/>
            </a:pPr>
            <a:endParaRPr sz="3599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6" name="Google Shape;2326;p42"/>
          <p:cNvSpPr/>
          <p:nvPr/>
        </p:nvSpPr>
        <p:spPr>
          <a:xfrm rot="5400000">
            <a:off x="9753564" y="6433732"/>
            <a:ext cx="7450745" cy="3365117"/>
          </a:xfrm>
          <a:custGeom>
            <a:avLst/>
            <a:gdLst/>
            <a:ahLst/>
            <a:cxnLst/>
            <a:rect l="l" t="t" r="r" b="b"/>
            <a:pathLst>
              <a:path w="3726343" h="1682997" extrusionOk="0">
                <a:moveTo>
                  <a:pt x="0" y="1682997"/>
                </a:moveTo>
                <a:lnTo>
                  <a:pt x="146252" y="0"/>
                </a:lnTo>
                <a:lnTo>
                  <a:pt x="3726343" y="1682997"/>
                </a:lnTo>
                <a:lnTo>
                  <a:pt x="0" y="1682997"/>
                </a:lnTo>
                <a:close/>
              </a:path>
            </a:pathLst>
          </a:custGeom>
          <a:solidFill>
            <a:schemeClr val="lt1">
              <a:alpha val="13725"/>
            </a:schemeClr>
          </a:solidFill>
          <a:ln>
            <a:noFill/>
          </a:ln>
        </p:spPr>
        <p:txBody>
          <a:bodyPr spcFirstLastPara="1" wrap="square" lIns="182802" tIns="91376" rIns="182802" bIns="91376" anchor="ctr" anchorCtr="0">
            <a:noAutofit/>
          </a:bodyPr>
          <a:lstStyle/>
          <a:p>
            <a:pPr algn="ctr" defTabSz="1828343">
              <a:buClr>
                <a:srgbClr val="000000"/>
              </a:buClr>
              <a:defRPr/>
            </a:pPr>
            <a:endParaRPr sz="3599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7" name="Google Shape;2327;p42"/>
          <p:cNvSpPr/>
          <p:nvPr/>
        </p:nvSpPr>
        <p:spPr>
          <a:xfrm rot="-5400000" flipH="1">
            <a:off x="13268437" y="6287514"/>
            <a:ext cx="7158317" cy="3365117"/>
          </a:xfrm>
          <a:custGeom>
            <a:avLst/>
            <a:gdLst/>
            <a:ahLst/>
            <a:cxnLst/>
            <a:rect l="l" t="t" r="r" b="b"/>
            <a:pathLst>
              <a:path w="3580091" h="1682997" extrusionOk="0">
                <a:moveTo>
                  <a:pt x="0" y="1682997"/>
                </a:moveTo>
                <a:lnTo>
                  <a:pt x="146252" y="0"/>
                </a:lnTo>
                <a:lnTo>
                  <a:pt x="3580091" y="0"/>
                </a:lnTo>
                <a:lnTo>
                  <a:pt x="0" y="1682997"/>
                </a:lnTo>
                <a:close/>
              </a:path>
            </a:pathLst>
          </a:custGeom>
          <a:solidFill>
            <a:schemeClr val="lt1">
              <a:alpha val="13725"/>
            </a:schemeClr>
          </a:solidFill>
          <a:ln>
            <a:noFill/>
          </a:ln>
        </p:spPr>
        <p:txBody>
          <a:bodyPr spcFirstLastPara="1" wrap="square" lIns="182802" tIns="91376" rIns="182802" bIns="91376" anchor="ctr" anchorCtr="0">
            <a:noAutofit/>
          </a:bodyPr>
          <a:lstStyle/>
          <a:p>
            <a:pPr algn="ctr" defTabSz="1828343">
              <a:buClr>
                <a:srgbClr val="000000"/>
              </a:buClr>
              <a:defRPr/>
            </a:pPr>
            <a:endParaRPr sz="3599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8" name="Google Shape;2328;p42"/>
          <p:cNvSpPr/>
          <p:nvPr/>
        </p:nvSpPr>
        <p:spPr>
          <a:xfrm rot="5400000">
            <a:off x="16483785" y="6433734"/>
            <a:ext cx="7450745" cy="3365117"/>
          </a:xfrm>
          <a:custGeom>
            <a:avLst/>
            <a:gdLst/>
            <a:ahLst/>
            <a:cxnLst/>
            <a:rect l="l" t="t" r="r" b="b"/>
            <a:pathLst>
              <a:path w="3726343" h="1682997" extrusionOk="0">
                <a:moveTo>
                  <a:pt x="0" y="1682997"/>
                </a:moveTo>
                <a:lnTo>
                  <a:pt x="146252" y="0"/>
                </a:lnTo>
                <a:lnTo>
                  <a:pt x="3726343" y="1682997"/>
                </a:lnTo>
                <a:lnTo>
                  <a:pt x="0" y="1682997"/>
                </a:lnTo>
                <a:close/>
              </a:path>
            </a:pathLst>
          </a:custGeom>
          <a:solidFill>
            <a:schemeClr val="lt1">
              <a:alpha val="13725"/>
            </a:schemeClr>
          </a:solidFill>
          <a:ln>
            <a:noFill/>
          </a:ln>
        </p:spPr>
        <p:txBody>
          <a:bodyPr spcFirstLastPara="1" wrap="square" lIns="182802" tIns="91376" rIns="182802" bIns="91376" anchor="ctr" anchorCtr="0">
            <a:noAutofit/>
          </a:bodyPr>
          <a:lstStyle/>
          <a:p>
            <a:pPr algn="ctr" defTabSz="1828343">
              <a:buClr>
                <a:srgbClr val="000000"/>
              </a:buClr>
              <a:defRPr/>
            </a:pPr>
            <a:endParaRPr sz="3599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TextBox 106">
            <a:extLst>
              <a:ext uri="{FF2B5EF4-FFF2-40B4-BE49-F238E27FC236}">
                <a16:creationId xmlns:a16="http://schemas.microsoft.com/office/drawing/2014/main" id="{A0E645B1-F9EE-2549-AA07-8B28A81403C6}"/>
              </a:ext>
            </a:extLst>
          </p:cNvPr>
          <p:cNvSpPr txBox="1"/>
          <p:nvPr/>
        </p:nvSpPr>
        <p:spPr>
          <a:xfrm>
            <a:off x="7456989" y="726095"/>
            <a:ext cx="9155598" cy="1107782"/>
          </a:xfrm>
          <a:prstGeom prst="rect">
            <a:avLst/>
          </a:prstGeom>
          <a:noFill/>
        </p:spPr>
        <p:txBody>
          <a:bodyPr wrap="square" lIns="182798" tIns="91398" rIns="182798" bIns="91398" rtlCol="0">
            <a:spAutoFit/>
          </a:bodyPr>
          <a:lstStyle/>
          <a:p>
            <a:pPr algn="ctr" defTabSz="1218865">
              <a:defRPr/>
            </a:pPr>
            <a:r>
              <a:rPr lang="en-US" sz="5999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Montserrat"/>
              </a:rPr>
              <a:t>What is Attrition?</a:t>
            </a:r>
            <a:endParaRPr lang="en-US" sz="5999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2009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3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3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4" grpId="0" animBg="1"/>
      <p:bldP spid="2270" grpId="0" animBg="1"/>
      <p:bldP spid="2271" grpId="0" animBg="1"/>
      <p:bldP spid="2272" grpId="0" animBg="1"/>
      <p:bldP spid="2273" grpId="0" animBg="1"/>
      <p:bldP spid="2315" grpId="0"/>
      <p:bldP spid="2316" grpId="0"/>
      <p:bldP spid="2317" grpId="0"/>
      <p:bldP spid="2318" grpId="0"/>
      <p:bldP spid="2322" grpId="0"/>
      <p:bldP spid="2323" grpId="0"/>
      <p:bldP spid="2324" grpId="0"/>
      <p:bldP spid="2325" grpId="0" animBg="1"/>
      <p:bldP spid="2326" grpId="0" animBg="1"/>
      <p:bldP spid="2327" grpId="0" animBg="1"/>
      <p:bldP spid="23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F159CB-EB1B-455F-9D21-6901ACF53B9A}"/>
              </a:ext>
            </a:extLst>
          </p:cNvPr>
          <p:cNvSpPr txBox="1"/>
          <p:nvPr/>
        </p:nvSpPr>
        <p:spPr>
          <a:xfrm>
            <a:off x="1591733" y="2102852"/>
            <a:ext cx="20782845" cy="13757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4400" b="1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source Data Set</a:t>
            </a:r>
          </a:p>
          <a:p>
            <a:pPr algn="ctr" rtl="0"/>
            <a:r>
              <a:rPr lang="en-US" sz="4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1470 rows, 35 columns ( </a:t>
            </a:r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categorical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24 numerical, 3 columns eliminated )</a:t>
            </a:r>
            <a:endParaRPr lang="en-US" sz="4400" b="1" i="0" dirty="0">
              <a:solidFill>
                <a:schemeClr val="accent3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/>
            <a:r>
              <a:rPr lang="en-US" sz="4400" b="1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General Explanation of Data</a:t>
            </a:r>
          </a:p>
          <a:p>
            <a:pPr algn="l" rtl="0"/>
            <a:endParaRPr lang="en-US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1.Age – age of the employee</a:t>
            </a:r>
            <a:br>
              <a:rPr lang="en-US" b="0" i="0" dirty="0">
                <a:solidFill>
                  <a:schemeClr val="accent6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solidFill>
                  <a:schemeClr val="accent6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Attrition - whether the employee left the company</a:t>
            </a:r>
            <a:br>
              <a:rPr lang="en-US" b="0" i="0" dirty="0">
                <a:solidFill>
                  <a:schemeClr val="accent6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solidFill>
                  <a:schemeClr val="accent6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0=no, 1=yes</a:t>
            </a:r>
            <a:br>
              <a:rPr lang="en-US" b="0" i="0" dirty="0">
                <a:solidFill>
                  <a:schemeClr val="accent6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solidFill>
                  <a:schemeClr val="accent6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BusinessTravel – how many businesses travel the employee had</a:t>
            </a:r>
            <a:br>
              <a:rPr lang="en-US" b="0" i="0" dirty="0">
                <a:solidFill>
                  <a:schemeClr val="accent6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DailyRate - salary per workday</a:t>
            </a:r>
            <a:br>
              <a:rPr lang="en-US" b="0" i="0" dirty="0">
                <a:solidFill>
                  <a:schemeClr val="accent6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solidFill>
                  <a:schemeClr val="accent6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Department</a:t>
            </a:r>
            <a:br>
              <a:rPr lang="en-US" b="0" i="0" dirty="0">
                <a:solidFill>
                  <a:schemeClr val="accent6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DistanceFromHome - the distance from work to home</a:t>
            </a:r>
            <a:b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7. Education – 1=Below College, 2=College, 3=Bachelor, 4=Master, 5=Doctor</a:t>
            </a:r>
            <a:b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0" dirty="0">
                <a:solidFill>
                  <a:schemeClr val="accent6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8. EducationField – field of education or degree</a:t>
            </a:r>
            <a:b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9. EmployeeCount – all values are 1 - </a:t>
            </a:r>
            <a:r>
              <a:rPr lang="en-US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eliminated</a:t>
            </a:r>
          </a:p>
          <a:p>
            <a:pPr algn="l" rtl="0"/>
            <a:r>
              <a:rPr lang="en-US" b="1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10. EmployeeNumber - employee ID</a:t>
            </a:r>
            <a:br>
              <a:rPr lang="en-US" b="1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11. EnvironmentSatisfaction - satisfaction with the work environment</a:t>
            </a:r>
            <a:br>
              <a:rPr lang="en-US" b="1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1=Low, 2=Medium, 3=High, 4=Very High</a:t>
            </a:r>
            <a:br>
              <a:rPr lang="en-US" dirty="0">
                <a:solidFill>
                  <a:schemeClr val="accent6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accent6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12. Gender</a:t>
            </a:r>
            <a:br>
              <a:rPr lang="en-US" dirty="0">
                <a:solidFill>
                  <a:schemeClr val="accent6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13. HourlyRate - hourly salary</a:t>
            </a:r>
            <a:br>
              <a:rPr lang="en-US" b="1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dirty="0">
              <a:effectLst/>
            </a:endParaRPr>
          </a:p>
          <a:p>
            <a:br>
              <a:rPr lang="en-US" b="0" i="0" dirty="0"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60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42089E-D842-2EE9-9912-35790384A2C7}"/>
              </a:ext>
            </a:extLst>
          </p:cNvPr>
          <p:cNvSpPr txBox="1"/>
          <p:nvPr/>
        </p:nvSpPr>
        <p:spPr>
          <a:xfrm>
            <a:off x="4086578" y="3659706"/>
            <a:ext cx="16414044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14. JobInvolvement – the degree to which a person psychologically identifies with</a:t>
            </a:r>
            <a:b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his or her job.</a:t>
            </a:r>
            <a:b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1=Low, 2=Medium, 3=High, 4=Very High</a:t>
            </a:r>
            <a:b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15. JobLevel - level of the job. 1=lowest.</a:t>
            </a:r>
            <a:b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chemeClr val="accent6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16. JobRole</a:t>
            </a:r>
            <a:br>
              <a:rPr lang="en-US" b="0" i="0" dirty="0">
                <a:solidFill>
                  <a:schemeClr val="accent6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17. JobSatisfaction - satisfaction with the job.</a:t>
            </a:r>
            <a:b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1=Low, 2=Medium, 3=High, 4=Very High</a:t>
            </a:r>
            <a:br>
              <a:rPr lang="en-US" b="0" i="0" dirty="0">
                <a:solidFill>
                  <a:schemeClr val="accent6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chemeClr val="accent6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18. MaritalStatus - description of the employee's marital status</a:t>
            </a:r>
            <a:br>
              <a:rPr lang="en-US" b="0" i="0" dirty="0">
                <a:solidFill>
                  <a:schemeClr val="accent6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19. MonthlyIncome - monthly salary. how much the employee earn monthly.</a:t>
            </a:r>
            <a:b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20. MonthlyRate - monthly cost of an employee. The sum of salary, social</a:t>
            </a:r>
            <a:b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insurance, administration, logistics, overhead etc.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58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E5956C-FFE3-061F-13C0-50076D3D6F08}"/>
              </a:ext>
            </a:extLst>
          </p:cNvPr>
          <p:cNvSpPr txBox="1"/>
          <p:nvPr/>
        </p:nvSpPr>
        <p:spPr>
          <a:xfrm>
            <a:off x="2077155" y="2933849"/>
            <a:ext cx="20647377" cy="8956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21. NumcompaniesWorked - no. of companies worked at</a:t>
            </a:r>
            <a:br>
              <a:rPr lang="en-US" b="1" dirty="0">
                <a:solidFill>
                  <a:schemeClr val="accent3">
                    <a:lumMod val="75000"/>
                  </a:schemeClr>
                </a:solidFill>
                <a:effectLst/>
              </a:rPr>
            </a:br>
            <a:r>
              <a:rPr lang="en-US" b="1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22. Over18 - 1=Yes, 2=No -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eliminated</a:t>
            </a:r>
            <a:br>
              <a:rPr lang="en-US" b="1" dirty="0">
                <a:solidFill>
                  <a:schemeClr val="accent3">
                    <a:lumMod val="75000"/>
                  </a:schemeClr>
                </a:solidFill>
                <a:effectLst/>
              </a:rPr>
            </a:br>
            <a:r>
              <a:rPr lang="en-US" dirty="0">
                <a:solidFill>
                  <a:schemeClr val="accent6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23. Overtime - 1=No, 2=Yes</a:t>
            </a:r>
            <a:br>
              <a:rPr lang="en-US" b="1" dirty="0">
                <a:solidFill>
                  <a:schemeClr val="accent3">
                    <a:lumMod val="75000"/>
                  </a:schemeClr>
                </a:solidFill>
                <a:effectLst/>
              </a:rPr>
            </a:br>
            <a:r>
              <a:rPr lang="en-US" b="1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24. PercentSalaryHike - percentage increase in salary</a:t>
            </a:r>
            <a:br>
              <a:rPr lang="en-US" b="1" dirty="0">
                <a:solidFill>
                  <a:schemeClr val="accent3">
                    <a:lumMod val="75000"/>
                  </a:schemeClr>
                </a:solidFill>
                <a:effectLst/>
              </a:rPr>
            </a:br>
            <a:r>
              <a:rPr lang="en-US" b="1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25. PerformanceRating - performance rating</a:t>
            </a:r>
            <a:br>
              <a:rPr lang="en-US" b="1" dirty="0">
                <a:solidFill>
                  <a:schemeClr val="accent3">
                    <a:lumMod val="75000"/>
                  </a:schemeClr>
                </a:solidFill>
                <a:effectLst/>
              </a:rPr>
            </a:br>
            <a:r>
              <a:rPr lang="en-US" b="1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26. RelationsSatisfaction - relations satisfaction</a:t>
            </a:r>
            <a:br>
              <a:rPr lang="en-US" b="1" dirty="0">
                <a:solidFill>
                  <a:schemeClr val="accent3">
                    <a:lumMod val="75000"/>
                  </a:schemeClr>
                </a:solidFill>
                <a:effectLst/>
              </a:rPr>
            </a:br>
            <a:r>
              <a:rPr lang="en-US" b="1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27. StandardHours - standard hours -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eliminated</a:t>
            </a:r>
            <a:br>
              <a:rPr lang="en-US" b="1" dirty="0">
                <a:solidFill>
                  <a:schemeClr val="accent3">
                    <a:lumMod val="75000"/>
                  </a:schemeClr>
                </a:solidFill>
                <a:effectLst/>
              </a:rPr>
            </a:br>
            <a:r>
              <a:rPr lang="en-US" b="1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28. StockOptionsLevel - how many company stocks do you own (The higher the</a:t>
            </a:r>
            <a:br>
              <a:rPr lang="en-US" b="1" dirty="0">
                <a:solidFill>
                  <a:schemeClr val="accent3">
                    <a:lumMod val="75000"/>
                  </a:schemeClr>
                </a:solidFill>
                <a:effectLst/>
              </a:rPr>
            </a:br>
            <a:r>
              <a:rPr lang="en-US" b="1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number, the more stock option employee has)</a:t>
            </a:r>
            <a:br>
              <a:rPr lang="en-US" b="1" dirty="0">
                <a:solidFill>
                  <a:schemeClr val="accent3">
                    <a:lumMod val="75000"/>
                  </a:schemeClr>
                </a:solidFill>
                <a:effectLst/>
              </a:rPr>
            </a:br>
            <a:r>
              <a:rPr lang="en-US" b="1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29. TotalWorkingYears - total years worked</a:t>
            </a:r>
            <a:br>
              <a:rPr lang="en-US" b="1" dirty="0">
                <a:solidFill>
                  <a:schemeClr val="accent3">
                    <a:lumMod val="75000"/>
                  </a:schemeClr>
                </a:solidFill>
                <a:effectLst/>
              </a:rPr>
            </a:br>
            <a:r>
              <a:rPr lang="en-US" b="1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30. TrainingTimesLastYear - hours spent training</a:t>
            </a:r>
            <a:br>
              <a:rPr lang="en-US" b="1" dirty="0">
                <a:solidFill>
                  <a:schemeClr val="accent3">
                    <a:lumMod val="75000"/>
                  </a:schemeClr>
                </a:solidFill>
                <a:effectLst/>
              </a:rPr>
            </a:br>
            <a:r>
              <a:rPr lang="en-US" b="1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31. WorkLifeBalance - time spent between work and outside</a:t>
            </a:r>
          </a:p>
          <a:p>
            <a: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32. YearsAtCompany - total number of years at the company</a:t>
            </a:r>
            <a:b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33. YearsInCurrentRole - years in current role</a:t>
            </a:r>
            <a:b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34. YearsSinceLastPromotion - last promotion</a:t>
            </a:r>
            <a:b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35. YearsWithCurrentManager - years spent with the current manager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436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89A479-EC1A-4A4F-974B-3BCC096B5D88}"/>
              </a:ext>
            </a:extLst>
          </p:cNvPr>
          <p:cNvSpPr txBox="1"/>
          <p:nvPr/>
        </p:nvSpPr>
        <p:spPr>
          <a:xfrm>
            <a:off x="10460864" y="457101"/>
            <a:ext cx="6140142" cy="1015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>
              <a:defRPr/>
            </a:pPr>
            <a:r>
              <a:rPr lang="en-IN" sz="5999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/>
                <a:cs typeface="Arial"/>
                <a:sym typeface="Arial"/>
                <a:rtl val="0"/>
              </a:rPr>
              <a:t>Python Analysis</a:t>
            </a:r>
          </a:p>
        </p:txBody>
      </p:sp>
      <p:grpSp>
        <p:nvGrpSpPr>
          <p:cNvPr id="8" name="Graphic 2">
            <a:extLst>
              <a:ext uri="{FF2B5EF4-FFF2-40B4-BE49-F238E27FC236}">
                <a16:creationId xmlns:a16="http://schemas.microsoft.com/office/drawing/2014/main" id="{CE325A5E-7404-4EA6-8D37-05168E6D08AE}"/>
              </a:ext>
            </a:extLst>
          </p:cNvPr>
          <p:cNvGrpSpPr/>
          <p:nvPr/>
        </p:nvGrpSpPr>
        <p:grpSpPr>
          <a:xfrm>
            <a:off x="8162956" y="10789150"/>
            <a:ext cx="3253527" cy="2363868"/>
            <a:chOff x="4082541" y="5395087"/>
            <a:chExt cx="1627187" cy="118224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F6176CD-42D1-4409-93A6-E7D9CE2EF5C5}"/>
                </a:ext>
              </a:extLst>
            </p:cNvPr>
            <p:cNvSpPr/>
            <p:nvPr/>
          </p:nvSpPr>
          <p:spPr>
            <a:xfrm>
              <a:off x="5678868" y="6554978"/>
              <a:ext cx="30861" cy="22351"/>
            </a:xfrm>
            <a:custGeom>
              <a:avLst/>
              <a:gdLst>
                <a:gd name="connsiteX0" fmla="*/ 30861 w 30861"/>
                <a:gd name="connsiteY0" fmla="*/ 22352 h 22351"/>
                <a:gd name="connsiteX1" fmla="*/ 0 w 30861"/>
                <a:gd name="connsiteY1" fmla="*/ 0 h 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861" h="22351">
                  <a:moveTo>
                    <a:pt x="30861" y="22352"/>
                  </a:moveTo>
                  <a:lnTo>
                    <a:pt x="0" y="0"/>
                  </a:lnTo>
                </a:path>
              </a:pathLst>
            </a:custGeom>
            <a:ln w="25400" cap="flat">
              <a:solidFill>
                <a:srgbClr val="FFC74A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E1CB0A4-4DE1-4281-B305-6E3D6D7B5D82}"/>
                </a:ext>
              </a:extLst>
            </p:cNvPr>
            <p:cNvSpPr/>
            <p:nvPr/>
          </p:nvSpPr>
          <p:spPr>
            <a:xfrm>
              <a:off x="4144645" y="5440235"/>
              <a:ext cx="1471612" cy="1069212"/>
            </a:xfrm>
            <a:custGeom>
              <a:avLst/>
              <a:gdLst>
                <a:gd name="connsiteX0" fmla="*/ 1471613 w 1471612"/>
                <a:gd name="connsiteY0" fmla="*/ 1069213 h 1069212"/>
                <a:gd name="connsiteX1" fmla="*/ 0 w 1471612"/>
                <a:gd name="connsiteY1" fmla="*/ 0 h 106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1612" h="1069212">
                  <a:moveTo>
                    <a:pt x="1471613" y="1069213"/>
                  </a:moveTo>
                  <a:lnTo>
                    <a:pt x="0" y="0"/>
                  </a:lnTo>
                </a:path>
              </a:pathLst>
            </a:custGeom>
            <a:ln w="25400" cap="flat">
              <a:solidFill>
                <a:srgbClr val="FFC74A"/>
              </a:solidFill>
              <a:custDash>
                <a:ds d="914228" sp="914228"/>
              </a:custDash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D868EF7-D070-46D0-83DC-1EC359DA8D2A}"/>
                </a:ext>
              </a:extLst>
            </p:cNvPr>
            <p:cNvSpPr/>
            <p:nvPr/>
          </p:nvSpPr>
          <p:spPr>
            <a:xfrm>
              <a:off x="4082541" y="5395087"/>
              <a:ext cx="30797" cy="22415"/>
            </a:xfrm>
            <a:custGeom>
              <a:avLst/>
              <a:gdLst>
                <a:gd name="connsiteX0" fmla="*/ 30798 w 30797"/>
                <a:gd name="connsiteY0" fmla="*/ 22416 h 22415"/>
                <a:gd name="connsiteX1" fmla="*/ 0 w 30797"/>
                <a:gd name="connsiteY1" fmla="*/ 0 h 2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797" h="22415">
                  <a:moveTo>
                    <a:pt x="30798" y="22416"/>
                  </a:moveTo>
                  <a:lnTo>
                    <a:pt x="0" y="0"/>
                  </a:lnTo>
                </a:path>
              </a:pathLst>
            </a:custGeom>
            <a:ln w="25400" cap="flat">
              <a:solidFill>
                <a:srgbClr val="FFC74A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2" name="Graphic 2">
            <a:extLst>
              <a:ext uri="{FF2B5EF4-FFF2-40B4-BE49-F238E27FC236}">
                <a16:creationId xmlns:a16="http://schemas.microsoft.com/office/drawing/2014/main" id="{CE325A5E-7404-4EA6-8D37-05168E6D08AE}"/>
              </a:ext>
            </a:extLst>
          </p:cNvPr>
          <p:cNvGrpSpPr/>
          <p:nvPr/>
        </p:nvGrpSpPr>
        <p:grpSpPr>
          <a:xfrm>
            <a:off x="10650748" y="8980506"/>
            <a:ext cx="1243004" cy="3825514"/>
            <a:chOff x="5326761" y="4490529"/>
            <a:chExt cx="621664" cy="191325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BFADDBA-631C-4698-98C7-328EF625F4B7}"/>
                </a:ext>
              </a:extLst>
            </p:cNvPr>
            <p:cNvSpPr/>
            <p:nvPr/>
          </p:nvSpPr>
          <p:spPr>
            <a:xfrm>
              <a:off x="5936678" y="6367589"/>
              <a:ext cx="11747" cy="36195"/>
            </a:xfrm>
            <a:custGeom>
              <a:avLst/>
              <a:gdLst>
                <a:gd name="connsiteX0" fmla="*/ 11748 w 11747"/>
                <a:gd name="connsiteY0" fmla="*/ 36195 h 36195"/>
                <a:gd name="connsiteX1" fmla="*/ 0 w 11747"/>
                <a:gd name="connsiteY1" fmla="*/ 0 h 36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7" h="36195">
                  <a:moveTo>
                    <a:pt x="11748" y="36195"/>
                  </a:moveTo>
                  <a:lnTo>
                    <a:pt x="0" y="0"/>
                  </a:lnTo>
                </a:path>
              </a:pathLst>
            </a:custGeom>
            <a:ln w="25400" cap="flat">
              <a:solidFill>
                <a:srgbClr val="EFA13A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639B1E1-C9C2-475A-9315-72225E0A4743}"/>
                </a:ext>
              </a:extLst>
            </p:cNvPr>
            <p:cNvSpPr/>
            <p:nvPr/>
          </p:nvSpPr>
          <p:spPr>
            <a:xfrm>
              <a:off x="5350510" y="4563554"/>
              <a:ext cx="562228" cy="1730375"/>
            </a:xfrm>
            <a:custGeom>
              <a:avLst/>
              <a:gdLst>
                <a:gd name="connsiteX0" fmla="*/ 562229 w 562228"/>
                <a:gd name="connsiteY0" fmla="*/ 1730375 h 1730375"/>
                <a:gd name="connsiteX1" fmla="*/ 0 w 562228"/>
                <a:gd name="connsiteY1" fmla="*/ 0 h 1730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228" h="1730375">
                  <a:moveTo>
                    <a:pt x="562229" y="1730375"/>
                  </a:moveTo>
                  <a:lnTo>
                    <a:pt x="0" y="0"/>
                  </a:lnTo>
                </a:path>
              </a:pathLst>
            </a:custGeom>
            <a:ln w="25400" cap="flat">
              <a:solidFill>
                <a:srgbClr val="EFA13A"/>
              </a:solidFill>
              <a:custDash>
                <a:ds d="914422" sp="914422"/>
              </a:custDash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78C1C3-C356-4C98-A2B0-E75A455F4D0C}"/>
                </a:ext>
              </a:extLst>
            </p:cNvPr>
            <p:cNvSpPr/>
            <p:nvPr/>
          </p:nvSpPr>
          <p:spPr>
            <a:xfrm>
              <a:off x="5326761" y="4490529"/>
              <a:ext cx="11747" cy="36258"/>
            </a:xfrm>
            <a:custGeom>
              <a:avLst/>
              <a:gdLst>
                <a:gd name="connsiteX0" fmla="*/ 11748 w 11747"/>
                <a:gd name="connsiteY0" fmla="*/ 36259 h 36258"/>
                <a:gd name="connsiteX1" fmla="*/ 0 w 11747"/>
                <a:gd name="connsiteY1" fmla="*/ 0 h 36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7" h="36258">
                  <a:moveTo>
                    <a:pt x="11748" y="36259"/>
                  </a:moveTo>
                  <a:lnTo>
                    <a:pt x="0" y="0"/>
                  </a:lnTo>
                </a:path>
              </a:pathLst>
            </a:custGeom>
            <a:ln w="25400" cap="flat">
              <a:solidFill>
                <a:srgbClr val="EFA13A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6" name="Graphic 2">
            <a:extLst>
              <a:ext uri="{FF2B5EF4-FFF2-40B4-BE49-F238E27FC236}">
                <a16:creationId xmlns:a16="http://schemas.microsoft.com/office/drawing/2014/main" id="{CE325A5E-7404-4EA6-8D37-05168E6D08AE}"/>
              </a:ext>
            </a:extLst>
          </p:cNvPr>
          <p:cNvGrpSpPr/>
          <p:nvPr/>
        </p:nvGrpSpPr>
        <p:grpSpPr>
          <a:xfrm>
            <a:off x="12483897" y="8980506"/>
            <a:ext cx="1243006" cy="3825514"/>
            <a:chOff x="6243574" y="4490529"/>
            <a:chExt cx="621665" cy="191325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8A0B585-12F8-4966-97A1-CB628F35BB72}"/>
                </a:ext>
              </a:extLst>
            </p:cNvPr>
            <p:cNvSpPr/>
            <p:nvPr/>
          </p:nvSpPr>
          <p:spPr>
            <a:xfrm>
              <a:off x="6243574" y="6367589"/>
              <a:ext cx="11747" cy="36195"/>
            </a:xfrm>
            <a:custGeom>
              <a:avLst/>
              <a:gdLst>
                <a:gd name="connsiteX0" fmla="*/ 0 w 11747"/>
                <a:gd name="connsiteY0" fmla="*/ 36195 h 36195"/>
                <a:gd name="connsiteX1" fmla="*/ 11748 w 11747"/>
                <a:gd name="connsiteY1" fmla="*/ 0 h 36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7" h="36195">
                  <a:moveTo>
                    <a:pt x="0" y="36195"/>
                  </a:moveTo>
                  <a:lnTo>
                    <a:pt x="11748" y="0"/>
                  </a:lnTo>
                </a:path>
              </a:pathLst>
            </a:custGeom>
            <a:ln w="25400" cap="flat">
              <a:solidFill>
                <a:srgbClr val="55DCF2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456EA2D-55E2-43F5-9542-E0689047B877}"/>
                </a:ext>
              </a:extLst>
            </p:cNvPr>
            <p:cNvSpPr/>
            <p:nvPr/>
          </p:nvSpPr>
          <p:spPr>
            <a:xfrm>
              <a:off x="6279261" y="4563554"/>
              <a:ext cx="562229" cy="1730375"/>
            </a:xfrm>
            <a:custGeom>
              <a:avLst/>
              <a:gdLst>
                <a:gd name="connsiteX0" fmla="*/ 0 w 562229"/>
                <a:gd name="connsiteY0" fmla="*/ 1730375 h 1730375"/>
                <a:gd name="connsiteX1" fmla="*/ 562229 w 562229"/>
                <a:gd name="connsiteY1" fmla="*/ 0 h 1730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229" h="1730375">
                  <a:moveTo>
                    <a:pt x="0" y="1730375"/>
                  </a:moveTo>
                  <a:lnTo>
                    <a:pt x="562229" y="0"/>
                  </a:lnTo>
                </a:path>
              </a:pathLst>
            </a:custGeom>
            <a:ln w="25400" cap="flat">
              <a:solidFill>
                <a:srgbClr val="55DCF2"/>
              </a:solidFill>
              <a:custDash>
                <a:ds d="914422" sp="914422"/>
              </a:custDash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7F7D7BC-37FF-4CF4-91C8-D4DB810DD995}"/>
                </a:ext>
              </a:extLst>
            </p:cNvPr>
            <p:cNvSpPr/>
            <p:nvPr/>
          </p:nvSpPr>
          <p:spPr>
            <a:xfrm>
              <a:off x="6853491" y="4490529"/>
              <a:ext cx="11747" cy="36258"/>
            </a:xfrm>
            <a:custGeom>
              <a:avLst/>
              <a:gdLst>
                <a:gd name="connsiteX0" fmla="*/ 0 w 11747"/>
                <a:gd name="connsiteY0" fmla="*/ 36259 h 36258"/>
                <a:gd name="connsiteX1" fmla="*/ 11748 w 11747"/>
                <a:gd name="connsiteY1" fmla="*/ 0 h 36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7" h="36258">
                  <a:moveTo>
                    <a:pt x="0" y="36259"/>
                  </a:moveTo>
                  <a:lnTo>
                    <a:pt x="11748" y="0"/>
                  </a:lnTo>
                </a:path>
              </a:pathLst>
            </a:custGeom>
            <a:ln w="25400" cap="flat">
              <a:solidFill>
                <a:srgbClr val="55DCF2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0" name="Graphic 2">
            <a:extLst>
              <a:ext uri="{FF2B5EF4-FFF2-40B4-BE49-F238E27FC236}">
                <a16:creationId xmlns:a16="http://schemas.microsoft.com/office/drawing/2014/main" id="{CE325A5E-7404-4EA6-8D37-05168E6D08AE}"/>
              </a:ext>
            </a:extLst>
          </p:cNvPr>
          <p:cNvGrpSpPr/>
          <p:nvPr/>
        </p:nvGrpSpPr>
        <p:grpSpPr>
          <a:xfrm>
            <a:off x="12961293" y="10789277"/>
            <a:ext cx="3253399" cy="2363742"/>
            <a:chOff x="6482334" y="5395150"/>
            <a:chExt cx="1627123" cy="118217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6F6B854-14D8-435E-BD82-957946A69DB9}"/>
                </a:ext>
              </a:extLst>
            </p:cNvPr>
            <p:cNvSpPr/>
            <p:nvPr/>
          </p:nvSpPr>
          <p:spPr>
            <a:xfrm>
              <a:off x="6482334" y="6554914"/>
              <a:ext cx="30797" cy="22415"/>
            </a:xfrm>
            <a:custGeom>
              <a:avLst/>
              <a:gdLst>
                <a:gd name="connsiteX0" fmla="*/ 0 w 30797"/>
                <a:gd name="connsiteY0" fmla="*/ 22416 h 22415"/>
                <a:gd name="connsiteX1" fmla="*/ 30797 w 30797"/>
                <a:gd name="connsiteY1" fmla="*/ 0 h 2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797" h="22415">
                  <a:moveTo>
                    <a:pt x="0" y="22416"/>
                  </a:moveTo>
                  <a:lnTo>
                    <a:pt x="30797" y="0"/>
                  </a:lnTo>
                </a:path>
              </a:pathLst>
            </a:custGeom>
            <a:ln w="25400" cap="flat">
              <a:solidFill>
                <a:srgbClr val="4BADEA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6412682-16D1-4C25-BE8A-9FC72040E917}"/>
                </a:ext>
              </a:extLst>
            </p:cNvPr>
            <p:cNvSpPr/>
            <p:nvPr/>
          </p:nvSpPr>
          <p:spPr>
            <a:xfrm>
              <a:off x="6575742" y="5440235"/>
              <a:ext cx="1471612" cy="1069212"/>
            </a:xfrm>
            <a:custGeom>
              <a:avLst/>
              <a:gdLst>
                <a:gd name="connsiteX0" fmla="*/ 0 w 1471612"/>
                <a:gd name="connsiteY0" fmla="*/ 1069213 h 1069212"/>
                <a:gd name="connsiteX1" fmla="*/ 1471613 w 1471612"/>
                <a:gd name="connsiteY1" fmla="*/ 0 h 106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1612" h="1069212">
                  <a:moveTo>
                    <a:pt x="0" y="1069213"/>
                  </a:moveTo>
                  <a:lnTo>
                    <a:pt x="1471613" y="0"/>
                  </a:lnTo>
                </a:path>
              </a:pathLst>
            </a:custGeom>
            <a:ln w="25400" cap="flat">
              <a:solidFill>
                <a:srgbClr val="4BADEA"/>
              </a:solidFill>
              <a:custDash>
                <a:ds d="914220" sp="914220"/>
              </a:custDash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142BF3F-C923-41A9-B7E1-0131CFCC4EE3}"/>
                </a:ext>
              </a:extLst>
            </p:cNvPr>
            <p:cNvSpPr/>
            <p:nvPr/>
          </p:nvSpPr>
          <p:spPr>
            <a:xfrm>
              <a:off x="8078660" y="5395150"/>
              <a:ext cx="30797" cy="22351"/>
            </a:xfrm>
            <a:custGeom>
              <a:avLst/>
              <a:gdLst>
                <a:gd name="connsiteX0" fmla="*/ 0 w 30797"/>
                <a:gd name="connsiteY0" fmla="*/ 22352 h 22351"/>
                <a:gd name="connsiteX1" fmla="*/ 30797 w 30797"/>
                <a:gd name="connsiteY1" fmla="*/ 0 h 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797" h="22351">
                  <a:moveTo>
                    <a:pt x="0" y="22352"/>
                  </a:moveTo>
                  <a:lnTo>
                    <a:pt x="30797" y="0"/>
                  </a:lnTo>
                </a:path>
              </a:pathLst>
            </a:custGeom>
            <a:ln w="25400" cap="flat">
              <a:solidFill>
                <a:srgbClr val="4BADEA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FE5E4CD-50DE-4EBD-A3BC-73A62286B98C}"/>
              </a:ext>
            </a:extLst>
          </p:cNvPr>
          <p:cNvSpPr/>
          <p:nvPr/>
        </p:nvSpPr>
        <p:spPr>
          <a:xfrm>
            <a:off x="5022938" y="5288435"/>
            <a:ext cx="5577655" cy="5405488"/>
          </a:xfrm>
          <a:custGeom>
            <a:avLst/>
            <a:gdLst>
              <a:gd name="connsiteX0" fmla="*/ 2789555 w 2789554"/>
              <a:gd name="connsiteY0" fmla="*/ 1769364 h 2703448"/>
              <a:gd name="connsiteX1" fmla="*/ 2214690 w 2789554"/>
              <a:gd name="connsiteY1" fmla="*/ 0 h 2703448"/>
              <a:gd name="connsiteX2" fmla="*/ 0 w 2789554"/>
              <a:gd name="connsiteY2" fmla="*/ 1610170 h 2703448"/>
              <a:gd name="connsiteX3" fmla="*/ 1504823 w 2789554"/>
              <a:gd name="connsiteY3" fmla="*/ 2703449 h 2703448"/>
              <a:gd name="connsiteX4" fmla="*/ 2789555 w 2789554"/>
              <a:gd name="connsiteY4" fmla="*/ 1769364 h 2703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9554" h="2703448">
                <a:moveTo>
                  <a:pt x="2789555" y="1769364"/>
                </a:moveTo>
                <a:lnTo>
                  <a:pt x="2214690" y="0"/>
                </a:lnTo>
                <a:cubicBezTo>
                  <a:pt x="1316482" y="291655"/>
                  <a:pt x="544132" y="862521"/>
                  <a:pt x="0" y="1610170"/>
                </a:cubicBezTo>
                <a:lnTo>
                  <a:pt x="1504823" y="2703449"/>
                </a:lnTo>
                <a:cubicBezTo>
                  <a:pt x="1820482" y="2269744"/>
                  <a:pt x="2268538" y="1938591"/>
                  <a:pt x="2789555" y="1769364"/>
                </a:cubicBezTo>
                <a:close/>
              </a:path>
            </a:pathLst>
          </a:custGeom>
          <a:solidFill>
            <a:srgbClr val="E86B2D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07DED6E-33A5-45A5-B274-2BB5A3499F83}"/>
              </a:ext>
            </a:extLst>
          </p:cNvPr>
          <p:cNvSpPr/>
          <p:nvPr/>
        </p:nvSpPr>
        <p:spPr>
          <a:xfrm>
            <a:off x="3331867" y="8507935"/>
            <a:ext cx="4699934" cy="5206278"/>
          </a:xfrm>
          <a:custGeom>
            <a:avLst/>
            <a:gdLst>
              <a:gd name="connsiteX0" fmla="*/ 0 w 2350579"/>
              <a:gd name="connsiteY0" fmla="*/ 2603818 h 2603817"/>
              <a:gd name="connsiteX1" fmla="*/ 1859915 w 2350579"/>
              <a:gd name="connsiteY1" fmla="*/ 2603818 h 2603817"/>
              <a:gd name="connsiteX2" fmla="*/ 2350580 w 2350579"/>
              <a:gd name="connsiteY2" fmla="*/ 1093279 h 2603817"/>
              <a:gd name="connsiteX3" fmla="*/ 845756 w 2350579"/>
              <a:gd name="connsiteY3" fmla="*/ 0 h 2603817"/>
              <a:gd name="connsiteX4" fmla="*/ 0 w 2350579"/>
              <a:gd name="connsiteY4" fmla="*/ 2603818 h 260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0579" h="2603817">
                <a:moveTo>
                  <a:pt x="0" y="2603818"/>
                </a:moveTo>
                <a:lnTo>
                  <a:pt x="1859915" y="2603818"/>
                </a:lnTo>
                <a:cubicBezTo>
                  <a:pt x="1859915" y="2039302"/>
                  <a:pt x="2041969" y="1517269"/>
                  <a:pt x="2350580" y="1093279"/>
                </a:cubicBezTo>
                <a:lnTo>
                  <a:pt x="845756" y="0"/>
                </a:lnTo>
                <a:cubicBezTo>
                  <a:pt x="313817" y="730885"/>
                  <a:pt x="0" y="1630680"/>
                  <a:pt x="0" y="2603818"/>
                </a:cubicBezTo>
                <a:close/>
              </a:path>
            </a:pathLst>
          </a:custGeom>
          <a:solidFill>
            <a:srgbClr val="FFA84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1AA1991-5EBA-47AC-8520-008F206D6CDE}"/>
              </a:ext>
            </a:extLst>
          </p:cNvPr>
          <p:cNvSpPr/>
          <p:nvPr/>
        </p:nvSpPr>
        <p:spPr>
          <a:xfrm>
            <a:off x="9451291" y="4857255"/>
            <a:ext cx="5475320" cy="3968986"/>
          </a:xfrm>
          <a:custGeom>
            <a:avLst/>
            <a:gdLst>
              <a:gd name="connsiteX0" fmla="*/ 1369123 w 2738373"/>
              <a:gd name="connsiteY0" fmla="*/ 1859915 h 1985010"/>
              <a:gd name="connsiteX1" fmla="*/ 2163445 w 2738373"/>
              <a:gd name="connsiteY1" fmla="*/ 1985010 h 1985010"/>
              <a:gd name="connsiteX2" fmla="*/ 2738374 w 2738373"/>
              <a:gd name="connsiteY2" fmla="*/ 215646 h 1985010"/>
              <a:gd name="connsiteX3" fmla="*/ 1369187 w 2738373"/>
              <a:gd name="connsiteY3" fmla="*/ 0 h 1985010"/>
              <a:gd name="connsiteX4" fmla="*/ 0 w 2738373"/>
              <a:gd name="connsiteY4" fmla="*/ 215646 h 1985010"/>
              <a:gd name="connsiteX5" fmla="*/ 574865 w 2738373"/>
              <a:gd name="connsiteY5" fmla="*/ 1985010 h 1985010"/>
              <a:gd name="connsiteX6" fmla="*/ 1369123 w 2738373"/>
              <a:gd name="connsiteY6" fmla="*/ 1859915 h 19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8373" h="1985010">
                <a:moveTo>
                  <a:pt x="1369123" y="1859915"/>
                </a:moveTo>
                <a:cubicBezTo>
                  <a:pt x="1646364" y="1859915"/>
                  <a:pt x="1913318" y="1903793"/>
                  <a:pt x="2163445" y="1985010"/>
                </a:cubicBezTo>
                <a:lnTo>
                  <a:pt x="2738374" y="215646"/>
                </a:lnTo>
                <a:cubicBezTo>
                  <a:pt x="2307209" y="75628"/>
                  <a:pt x="1847025" y="0"/>
                  <a:pt x="1369187" y="0"/>
                </a:cubicBezTo>
                <a:cubicBezTo>
                  <a:pt x="891350" y="0"/>
                  <a:pt x="431165" y="75692"/>
                  <a:pt x="0" y="215646"/>
                </a:cubicBezTo>
                <a:lnTo>
                  <a:pt x="574865" y="1985010"/>
                </a:lnTo>
                <a:cubicBezTo>
                  <a:pt x="824928" y="1903793"/>
                  <a:pt x="1091883" y="1859915"/>
                  <a:pt x="1369123" y="1859915"/>
                </a:cubicBezTo>
                <a:close/>
              </a:path>
            </a:pathLst>
          </a:custGeom>
          <a:solidFill>
            <a:srgbClr val="3CB9C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EBD1546-D90E-4037-9E53-686D985F36E6}"/>
              </a:ext>
            </a:extLst>
          </p:cNvPr>
          <p:cNvSpPr/>
          <p:nvPr/>
        </p:nvSpPr>
        <p:spPr>
          <a:xfrm>
            <a:off x="13776925" y="5288435"/>
            <a:ext cx="5577783" cy="5405488"/>
          </a:xfrm>
          <a:custGeom>
            <a:avLst/>
            <a:gdLst>
              <a:gd name="connsiteX0" fmla="*/ 574929 w 2789618"/>
              <a:gd name="connsiteY0" fmla="*/ 0 h 2703448"/>
              <a:gd name="connsiteX1" fmla="*/ 0 w 2789618"/>
              <a:gd name="connsiteY1" fmla="*/ 1769364 h 2703448"/>
              <a:gd name="connsiteX2" fmla="*/ 1284796 w 2789618"/>
              <a:gd name="connsiteY2" fmla="*/ 2703449 h 2703448"/>
              <a:gd name="connsiteX3" fmla="*/ 2789619 w 2789618"/>
              <a:gd name="connsiteY3" fmla="*/ 1610170 h 2703448"/>
              <a:gd name="connsiteX4" fmla="*/ 574929 w 2789618"/>
              <a:gd name="connsiteY4" fmla="*/ 0 h 2703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9618" h="2703448">
                <a:moveTo>
                  <a:pt x="574929" y="0"/>
                </a:moveTo>
                <a:lnTo>
                  <a:pt x="0" y="1769364"/>
                </a:lnTo>
                <a:cubicBezTo>
                  <a:pt x="521081" y="1938528"/>
                  <a:pt x="969137" y="2269744"/>
                  <a:pt x="1284796" y="2703449"/>
                </a:cubicBezTo>
                <a:lnTo>
                  <a:pt x="2789619" y="1610170"/>
                </a:lnTo>
                <a:cubicBezTo>
                  <a:pt x="2245487" y="862521"/>
                  <a:pt x="1473137" y="291655"/>
                  <a:pt x="574929" y="0"/>
                </a:cubicBezTo>
                <a:close/>
              </a:path>
            </a:pathLst>
          </a:custGeom>
          <a:solidFill>
            <a:srgbClr val="3F78E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4423695-8DD0-4176-9807-2DE4C60FA8BF}"/>
              </a:ext>
            </a:extLst>
          </p:cNvPr>
          <p:cNvSpPr/>
          <p:nvPr/>
        </p:nvSpPr>
        <p:spPr>
          <a:xfrm>
            <a:off x="16345849" y="8507935"/>
            <a:ext cx="4699934" cy="5206278"/>
          </a:xfrm>
          <a:custGeom>
            <a:avLst/>
            <a:gdLst>
              <a:gd name="connsiteX0" fmla="*/ 2350579 w 2350579"/>
              <a:gd name="connsiteY0" fmla="*/ 2603818 h 2603817"/>
              <a:gd name="connsiteX1" fmla="*/ 1504823 w 2350579"/>
              <a:gd name="connsiteY1" fmla="*/ 0 h 2603817"/>
              <a:gd name="connsiteX2" fmla="*/ 0 w 2350579"/>
              <a:gd name="connsiteY2" fmla="*/ 1093279 h 2603817"/>
              <a:gd name="connsiteX3" fmla="*/ 490665 w 2350579"/>
              <a:gd name="connsiteY3" fmla="*/ 2603818 h 2603817"/>
              <a:gd name="connsiteX4" fmla="*/ 2350579 w 2350579"/>
              <a:gd name="connsiteY4" fmla="*/ 2603818 h 260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0579" h="2603817">
                <a:moveTo>
                  <a:pt x="2350579" y="2603818"/>
                </a:moveTo>
                <a:cubicBezTo>
                  <a:pt x="2350579" y="1630680"/>
                  <a:pt x="2036763" y="730885"/>
                  <a:pt x="1504823" y="0"/>
                </a:cubicBezTo>
                <a:lnTo>
                  <a:pt x="0" y="1093279"/>
                </a:lnTo>
                <a:cubicBezTo>
                  <a:pt x="308610" y="1517269"/>
                  <a:pt x="490665" y="2039302"/>
                  <a:pt x="490665" y="2603818"/>
                </a:cubicBezTo>
                <a:lnTo>
                  <a:pt x="2350579" y="2603818"/>
                </a:lnTo>
                <a:close/>
              </a:path>
            </a:pathLst>
          </a:custGeom>
          <a:solidFill>
            <a:srgbClr val="7A42E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47E5FEA-909B-4C0E-B8C0-3F516F070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194" y="8026096"/>
            <a:ext cx="3415410" cy="2679002"/>
          </a:xfrm>
          <a:custGeom>
            <a:avLst/>
            <a:gdLst>
              <a:gd name="connsiteX0" fmla="*/ 395 w 1708150"/>
              <a:gd name="connsiteY0" fmla="*/ 632 h 1339850"/>
              <a:gd name="connsiteX1" fmla="*/ 1708545 w 1708150"/>
              <a:gd name="connsiteY1" fmla="*/ 632 h 1339850"/>
              <a:gd name="connsiteX2" fmla="*/ 1708545 w 1708150"/>
              <a:gd name="connsiteY2" fmla="*/ 1340482 h 1339850"/>
              <a:gd name="connsiteX3" fmla="*/ 395 w 1708150"/>
              <a:gd name="connsiteY3" fmla="*/ 1340482 h 133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8150" h="1339850">
                <a:moveTo>
                  <a:pt x="395" y="632"/>
                </a:moveTo>
                <a:lnTo>
                  <a:pt x="1708545" y="632"/>
                </a:lnTo>
                <a:lnTo>
                  <a:pt x="1708545" y="1340482"/>
                </a:lnTo>
                <a:lnTo>
                  <a:pt x="395" y="1340482"/>
                </a:lnTo>
                <a:close/>
              </a:path>
            </a:pathLst>
          </a:cu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81DB686-30ED-4BDD-A244-D7EAAC5E9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339" y="5118553"/>
            <a:ext cx="1752144" cy="3720131"/>
          </a:xfrm>
          <a:custGeom>
            <a:avLst/>
            <a:gdLst>
              <a:gd name="connsiteX0" fmla="*/ 744 w 876300"/>
              <a:gd name="connsiteY0" fmla="*/ 403 h 1860550"/>
              <a:gd name="connsiteX1" fmla="*/ 877044 w 876300"/>
              <a:gd name="connsiteY1" fmla="*/ 403 h 1860550"/>
              <a:gd name="connsiteX2" fmla="*/ 877044 w 876300"/>
              <a:gd name="connsiteY2" fmla="*/ 1860953 h 1860550"/>
              <a:gd name="connsiteX3" fmla="*/ 744 w 876300"/>
              <a:gd name="connsiteY3" fmla="*/ 1860953 h 186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6300" h="1860550">
                <a:moveTo>
                  <a:pt x="744" y="403"/>
                </a:moveTo>
                <a:lnTo>
                  <a:pt x="877044" y="403"/>
                </a:lnTo>
                <a:lnTo>
                  <a:pt x="877044" y="1860953"/>
                </a:lnTo>
                <a:lnTo>
                  <a:pt x="744" y="1860953"/>
                </a:lnTo>
                <a:close/>
              </a:path>
            </a:pathLst>
          </a:cu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CEC7603-A0BE-4ACD-88FE-A7AD7C1A3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5912" y="5283610"/>
            <a:ext cx="1726750" cy="3770918"/>
          </a:xfrm>
          <a:custGeom>
            <a:avLst/>
            <a:gdLst>
              <a:gd name="connsiteX0" fmla="*/ 1085 w 863600"/>
              <a:gd name="connsiteY0" fmla="*/ 416 h 1885950"/>
              <a:gd name="connsiteX1" fmla="*/ 864685 w 863600"/>
              <a:gd name="connsiteY1" fmla="*/ 416 h 1885950"/>
              <a:gd name="connsiteX2" fmla="*/ 864685 w 863600"/>
              <a:gd name="connsiteY2" fmla="*/ 1886366 h 1885950"/>
              <a:gd name="connsiteX3" fmla="*/ 1085 w 863600"/>
              <a:gd name="connsiteY3" fmla="*/ 1886366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3600" h="1885950">
                <a:moveTo>
                  <a:pt x="1085" y="416"/>
                </a:moveTo>
                <a:lnTo>
                  <a:pt x="864685" y="416"/>
                </a:lnTo>
                <a:lnTo>
                  <a:pt x="864685" y="1886366"/>
                </a:lnTo>
                <a:lnTo>
                  <a:pt x="1085" y="1886366"/>
                </a:lnTo>
                <a:close/>
              </a:path>
            </a:pathLst>
          </a:cu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EF2476F-B8C3-4115-9A30-686A20FD5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40643" y="8495873"/>
            <a:ext cx="3364624" cy="2717092"/>
          </a:xfrm>
          <a:custGeom>
            <a:avLst/>
            <a:gdLst>
              <a:gd name="connsiteX0" fmla="*/ 1287 w 1682750"/>
              <a:gd name="connsiteY0" fmla="*/ 669 h 1358900"/>
              <a:gd name="connsiteX1" fmla="*/ 1684037 w 1682750"/>
              <a:gd name="connsiteY1" fmla="*/ 669 h 1358900"/>
              <a:gd name="connsiteX2" fmla="*/ 1684037 w 1682750"/>
              <a:gd name="connsiteY2" fmla="*/ 1359569 h 1358900"/>
              <a:gd name="connsiteX3" fmla="*/ 1287 w 1682750"/>
              <a:gd name="connsiteY3" fmla="*/ 1359569 h 135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2750" h="1358900">
                <a:moveTo>
                  <a:pt x="1287" y="669"/>
                </a:moveTo>
                <a:lnTo>
                  <a:pt x="1684037" y="669"/>
                </a:lnTo>
                <a:lnTo>
                  <a:pt x="1684037" y="1359569"/>
                </a:lnTo>
                <a:lnTo>
                  <a:pt x="1287" y="1359569"/>
                </a:lnTo>
                <a:close/>
              </a:path>
            </a:pathLst>
          </a:custGeom>
        </p:spPr>
      </p:pic>
      <p:grpSp>
        <p:nvGrpSpPr>
          <p:cNvPr id="36" name="Graphic 2">
            <a:extLst>
              <a:ext uri="{FF2B5EF4-FFF2-40B4-BE49-F238E27FC236}">
                <a16:creationId xmlns:a16="http://schemas.microsoft.com/office/drawing/2014/main" id="{CE325A5E-7404-4EA6-8D37-05168E6D08AE}"/>
              </a:ext>
            </a:extLst>
          </p:cNvPr>
          <p:cNvGrpSpPr/>
          <p:nvPr/>
        </p:nvGrpSpPr>
        <p:grpSpPr>
          <a:xfrm>
            <a:off x="5928386" y="9001518"/>
            <a:ext cx="1199767" cy="1199767"/>
            <a:chOff x="2964965" y="4501038"/>
            <a:chExt cx="600040" cy="60004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4B8151B-4A48-4B54-A6B5-17312ECDD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65450" y="4502150"/>
              <a:ext cx="596900" cy="596900"/>
            </a:xfrm>
            <a:custGeom>
              <a:avLst/>
              <a:gdLst>
                <a:gd name="connsiteX0" fmla="*/ 467 w 596900"/>
                <a:gd name="connsiteY0" fmla="*/ 709 h 596900"/>
                <a:gd name="connsiteX1" fmla="*/ 597367 w 596900"/>
                <a:gd name="connsiteY1" fmla="*/ 709 h 596900"/>
                <a:gd name="connsiteX2" fmla="*/ 597367 w 596900"/>
                <a:gd name="connsiteY2" fmla="*/ 597609 h 596900"/>
                <a:gd name="connsiteX3" fmla="*/ 467 w 596900"/>
                <a:gd name="connsiteY3" fmla="*/ 597609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900" h="596900">
                  <a:moveTo>
                    <a:pt x="467" y="709"/>
                  </a:moveTo>
                  <a:lnTo>
                    <a:pt x="597367" y="709"/>
                  </a:lnTo>
                  <a:lnTo>
                    <a:pt x="597367" y="597609"/>
                  </a:lnTo>
                  <a:lnTo>
                    <a:pt x="467" y="597609"/>
                  </a:lnTo>
                  <a:close/>
                </a:path>
              </a:pathLst>
            </a:custGeom>
          </p:spPr>
        </p:pic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85BABB3-F638-44AC-B76B-F9E91CAE168F}"/>
                </a:ext>
              </a:extLst>
            </p:cNvPr>
            <p:cNvSpPr/>
            <p:nvPr/>
          </p:nvSpPr>
          <p:spPr>
            <a:xfrm rot="-3441525">
              <a:off x="3047806" y="4583879"/>
              <a:ext cx="434358" cy="434358"/>
            </a:xfrm>
            <a:custGeom>
              <a:avLst/>
              <a:gdLst>
                <a:gd name="connsiteX0" fmla="*/ 434359 w 434358"/>
                <a:gd name="connsiteY0" fmla="*/ 217179 h 434358"/>
                <a:gd name="connsiteX1" fmla="*/ 217179 w 434358"/>
                <a:gd name="connsiteY1" fmla="*/ 434358 h 434358"/>
                <a:gd name="connsiteX2" fmla="*/ 0 w 434358"/>
                <a:gd name="connsiteY2" fmla="*/ 217179 h 434358"/>
                <a:gd name="connsiteX3" fmla="*/ 217179 w 434358"/>
                <a:gd name="connsiteY3" fmla="*/ 0 h 434358"/>
                <a:gd name="connsiteX4" fmla="*/ 434359 w 434358"/>
                <a:gd name="connsiteY4" fmla="*/ 217179 h 43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58" h="434358">
                  <a:moveTo>
                    <a:pt x="434359" y="217179"/>
                  </a:moveTo>
                  <a:cubicBezTo>
                    <a:pt x="434359" y="337124"/>
                    <a:pt x="337124" y="434358"/>
                    <a:pt x="217179" y="434358"/>
                  </a:cubicBezTo>
                  <a:cubicBezTo>
                    <a:pt x="97234" y="434358"/>
                    <a:pt x="0" y="337124"/>
                    <a:pt x="0" y="217179"/>
                  </a:cubicBezTo>
                  <a:cubicBezTo>
                    <a:pt x="0" y="97234"/>
                    <a:pt x="97234" y="0"/>
                    <a:pt x="217179" y="0"/>
                  </a:cubicBezTo>
                  <a:cubicBezTo>
                    <a:pt x="337124" y="0"/>
                    <a:pt x="434359" y="97234"/>
                    <a:pt x="434359" y="217179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972644F-A8E5-4441-9BE9-9906EDF80419}"/>
                </a:ext>
              </a:extLst>
            </p:cNvPr>
            <p:cNvSpPr/>
            <p:nvPr/>
          </p:nvSpPr>
          <p:spPr>
            <a:xfrm>
              <a:off x="3109214" y="4699634"/>
              <a:ext cx="229107" cy="249428"/>
            </a:xfrm>
            <a:custGeom>
              <a:avLst/>
              <a:gdLst>
                <a:gd name="connsiteX0" fmla="*/ 229108 w 229107"/>
                <a:gd name="connsiteY0" fmla="*/ 0 h 249428"/>
                <a:gd name="connsiteX1" fmla="*/ 0 w 229107"/>
                <a:gd name="connsiteY1" fmla="*/ 101981 h 249428"/>
                <a:gd name="connsiteX2" fmla="*/ 135255 w 229107"/>
                <a:gd name="connsiteY2" fmla="*/ 129223 h 249428"/>
                <a:gd name="connsiteX3" fmla="*/ 202883 w 229107"/>
                <a:gd name="connsiteY3" fmla="*/ 249428 h 2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07" h="249428">
                  <a:moveTo>
                    <a:pt x="229108" y="0"/>
                  </a:moveTo>
                  <a:lnTo>
                    <a:pt x="0" y="101981"/>
                  </a:lnTo>
                  <a:lnTo>
                    <a:pt x="135255" y="129223"/>
                  </a:lnTo>
                  <a:lnTo>
                    <a:pt x="202883" y="249428"/>
                  </a:lnTo>
                  <a:close/>
                </a:path>
              </a:pathLst>
            </a:custGeom>
            <a:solidFill>
              <a:srgbClr val="4444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40" name="Graphic 2">
            <a:extLst>
              <a:ext uri="{FF2B5EF4-FFF2-40B4-BE49-F238E27FC236}">
                <a16:creationId xmlns:a16="http://schemas.microsoft.com/office/drawing/2014/main" id="{CE325A5E-7404-4EA6-8D37-05168E6D08AE}"/>
              </a:ext>
            </a:extLst>
          </p:cNvPr>
          <p:cNvGrpSpPr/>
          <p:nvPr/>
        </p:nvGrpSpPr>
        <p:grpSpPr>
          <a:xfrm>
            <a:off x="9420946" y="6464403"/>
            <a:ext cx="1206186" cy="1193489"/>
            <a:chOff x="4711700" y="3232150"/>
            <a:chExt cx="603250" cy="596900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4F8CA5F1-E796-4834-B8CA-C607DC14D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11700" y="3232150"/>
              <a:ext cx="603250" cy="596900"/>
            </a:xfrm>
            <a:custGeom>
              <a:avLst/>
              <a:gdLst>
                <a:gd name="connsiteX0" fmla="*/ 742 w 603250"/>
                <a:gd name="connsiteY0" fmla="*/ 509 h 596900"/>
                <a:gd name="connsiteX1" fmla="*/ 603992 w 603250"/>
                <a:gd name="connsiteY1" fmla="*/ 509 h 596900"/>
                <a:gd name="connsiteX2" fmla="*/ 603992 w 603250"/>
                <a:gd name="connsiteY2" fmla="*/ 597409 h 596900"/>
                <a:gd name="connsiteX3" fmla="*/ 742 w 603250"/>
                <a:gd name="connsiteY3" fmla="*/ 597409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3250" h="596900">
                  <a:moveTo>
                    <a:pt x="742" y="509"/>
                  </a:moveTo>
                  <a:lnTo>
                    <a:pt x="603992" y="509"/>
                  </a:lnTo>
                  <a:lnTo>
                    <a:pt x="603992" y="597409"/>
                  </a:lnTo>
                  <a:lnTo>
                    <a:pt x="742" y="597409"/>
                  </a:lnTo>
                  <a:close/>
                </a:path>
              </a:pathLst>
            </a:custGeom>
          </p:spPr>
        </p:pic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326931F-687C-4BFE-84BE-F558A4E7ACAA}"/>
                </a:ext>
              </a:extLst>
            </p:cNvPr>
            <p:cNvSpPr/>
            <p:nvPr/>
          </p:nvSpPr>
          <p:spPr>
            <a:xfrm>
              <a:off x="4797361" y="3312384"/>
              <a:ext cx="434433" cy="434463"/>
            </a:xfrm>
            <a:custGeom>
              <a:avLst/>
              <a:gdLst>
                <a:gd name="connsiteX0" fmla="*/ 150114 w 434433"/>
                <a:gd name="connsiteY0" fmla="*/ 10698 h 434463"/>
                <a:gd name="connsiteX1" fmla="*/ 423735 w 434433"/>
                <a:gd name="connsiteY1" fmla="*/ 150144 h 434463"/>
                <a:gd name="connsiteX2" fmla="*/ 284289 w 434433"/>
                <a:gd name="connsiteY2" fmla="*/ 423765 h 434463"/>
                <a:gd name="connsiteX3" fmla="*/ 10668 w 434433"/>
                <a:gd name="connsiteY3" fmla="*/ 284319 h 434463"/>
                <a:gd name="connsiteX4" fmla="*/ 150114 w 434433"/>
                <a:gd name="connsiteY4" fmla="*/ 10698 h 434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433" h="434463">
                  <a:moveTo>
                    <a:pt x="150114" y="10698"/>
                  </a:moveTo>
                  <a:cubicBezTo>
                    <a:pt x="264160" y="-26386"/>
                    <a:pt x="386715" y="36034"/>
                    <a:pt x="423735" y="150144"/>
                  </a:cubicBezTo>
                  <a:cubicBezTo>
                    <a:pt x="460819" y="264190"/>
                    <a:pt x="398399" y="386745"/>
                    <a:pt x="284289" y="423765"/>
                  </a:cubicBezTo>
                  <a:cubicBezTo>
                    <a:pt x="170243" y="460849"/>
                    <a:pt x="47688" y="398429"/>
                    <a:pt x="10668" y="284319"/>
                  </a:cubicBezTo>
                  <a:cubicBezTo>
                    <a:pt x="-26352" y="170273"/>
                    <a:pt x="36068" y="47718"/>
                    <a:pt x="150114" y="10698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1A5B3EE-FC9B-4D75-89FF-FC305EF5AEE7}"/>
                </a:ext>
              </a:extLst>
            </p:cNvPr>
            <p:cNvSpPr/>
            <p:nvPr/>
          </p:nvSpPr>
          <p:spPr>
            <a:xfrm>
              <a:off x="4888357" y="3438778"/>
              <a:ext cx="245300" cy="238505"/>
            </a:xfrm>
            <a:custGeom>
              <a:avLst/>
              <a:gdLst>
                <a:gd name="connsiteX0" fmla="*/ 245301 w 245300"/>
                <a:gd name="connsiteY0" fmla="*/ 52134 h 238505"/>
                <a:gd name="connsiteX1" fmla="*/ 0 w 245300"/>
                <a:gd name="connsiteY1" fmla="*/ 0 h 238505"/>
                <a:gd name="connsiteX2" fmla="*/ 93409 w 245300"/>
                <a:gd name="connsiteY2" fmla="*/ 101473 h 238505"/>
                <a:gd name="connsiteX3" fmla="*/ 77470 w 245300"/>
                <a:gd name="connsiteY3" fmla="*/ 238506 h 238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300" h="238505">
                  <a:moveTo>
                    <a:pt x="245301" y="52134"/>
                  </a:moveTo>
                  <a:lnTo>
                    <a:pt x="0" y="0"/>
                  </a:lnTo>
                  <a:lnTo>
                    <a:pt x="93409" y="101473"/>
                  </a:lnTo>
                  <a:lnTo>
                    <a:pt x="77470" y="238506"/>
                  </a:lnTo>
                  <a:close/>
                </a:path>
              </a:pathLst>
            </a:custGeom>
            <a:solidFill>
              <a:srgbClr val="4444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44" name="Graphic 2">
            <a:extLst>
              <a:ext uri="{FF2B5EF4-FFF2-40B4-BE49-F238E27FC236}">
                <a16:creationId xmlns:a16="http://schemas.microsoft.com/office/drawing/2014/main" id="{CE325A5E-7404-4EA6-8D37-05168E6D08AE}"/>
              </a:ext>
            </a:extLst>
          </p:cNvPr>
          <p:cNvGrpSpPr/>
          <p:nvPr/>
        </p:nvGrpSpPr>
        <p:grpSpPr>
          <a:xfrm>
            <a:off x="13750518" y="6464403"/>
            <a:ext cx="1206186" cy="1193489"/>
            <a:chOff x="6877050" y="3232150"/>
            <a:chExt cx="603250" cy="596900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F09E93A-38B3-4F04-8C91-BE986B4CD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77050" y="3232150"/>
              <a:ext cx="603250" cy="596900"/>
            </a:xfrm>
            <a:custGeom>
              <a:avLst/>
              <a:gdLst>
                <a:gd name="connsiteX0" fmla="*/ 1083 w 603250"/>
                <a:gd name="connsiteY0" fmla="*/ 509 h 596900"/>
                <a:gd name="connsiteX1" fmla="*/ 604333 w 603250"/>
                <a:gd name="connsiteY1" fmla="*/ 509 h 596900"/>
                <a:gd name="connsiteX2" fmla="*/ 604333 w 603250"/>
                <a:gd name="connsiteY2" fmla="*/ 597409 h 596900"/>
                <a:gd name="connsiteX3" fmla="*/ 1083 w 603250"/>
                <a:gd name="connsiteY3" fmla="*/ 597409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3250" h="596900">
                  <a:moveTo>
                    <a:pt x="1083" y="509"/>
                  </a:moveTo>
                  <a:lnTo>
                    <a:pt x="604333" y="509"/>
                  </a:lnTo>
                  <a:lnTo>
                    <a:pt x="604333" y="597409"/>
                  </a:lnTo>
                  <a:lnTo>
                    <a:pt x="1083" y="597409"/>
                  </a:lnTo>
                  <a:close/>
                </a:path>
              </a:pathLst>
            </a:custGeom>
          </p:spPr>
        </p:pic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B0BC648-C010-49B4-8F57-3861BF01C0B5}"/>
                </a:ext>
              </a:extLst>
            </p:cNvPr>
            <p:cNvSpPr/>
            <p:nvPr/>
          </p:nvSpPr>
          <p:spPr>
            <a:xfrm>
              <a:off x="6960298" y="3312390"/>
              <a:ext cx="434403" cy="434427"/>
            </a:xfrm>
            <a:custGeom>
              <a:avLst/>
              <a:gdLst>
                <a:gd name="connsiteX0" fmla="*/ 284289 w 434403"/>
                <a:gd name="connsiteY0" fmla="*/ 10692 h 434427"/>
                <a:gd name="connsiteX1" fmla="*/ 423735 w 434403"/>
                <a:gd name="connsiteY1" fmla="*/ 284313 h 434427"/>
                <a:gd name="connsiteX2" fmla="*/ 150114 w 434403"/>
                <a:gd name="connsiteY2" fmla="*/ 423759 h 434427"/>
                <a:gd name="connsiteX3" fmla="*/ 10668 w 434403"/>
                <a:gd name="connsiteY3" fmla="*/ 150138 h 434427"/>
                <a:gd name="connsiteX4" fmla="*/ 284289 w 434403"/>
                <a:gd name="connsiteY4" fmla="*/ 10692 h 43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403" h="434427">
                  <a:moveTo>
                    <a:pt x="284289" y="10692"/>
                  </a:moveTo>
                  <a:cubicBezTo>
                    <a:pt x="398335" y="47776"/>
                    <a:pt x="460756" y="170268"/>
                    <a:pt x="423735" y="284313"/>
                  </a:cubicBezTo>
                  <a:cubicBezTo>
                    <a:pt x="386651" y="398359"/>
                    <a:pt x="264160" y="460780"/>
                    <a:pt x="150114" y="423759"/>
                  </a:cubicBezTo>
                  <a:cubicBezTo>
                    <a:pt x="36068" y="386676"/>
                    <a:pt x="-26353" y="264184"/>
                    <a:pt x="10668" y="150138"/>
                  </a:cubicBezTo>
                  <a:cubicBezTo>
                    <a:pt x="47752" y="36092"/>
                    <a:pt x="170244" y="-26392"/>
                    <a:pt x="284289" y="10692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58EB197-BA39-4305-AE66-84D1E4CBF26C}"/>
                </a:ext>
              </a:extLst>
            </p:cNvPr>
            <p:cNvSpPr/>
            <p:nvPr/>
          </p:nvSpPr>
          <p:spPr>
            <a:xfrm>
              <a:off x="7051230" y="3381946"/>
              <a:ext cx="245300" cy="238505"/>
            </a:xfrm>
            <a:custGeom>
              <a:avLst/>
              <a:gdLst>
                <a:gd name="connsiteX0" fmla="*/ 245301 w 245300"/>
                <a:gd name="connsiteY0" fmla="*/ 186372 h 238505"/>
                <a:gd name="connsiteX1" fmla="*/ 77533 w 245300"/>
                <a:gd name="connsiteY1" fmla="*/ 0 h 238505"/>
                <a:gd name="connsiteX2" fmla="*/ 93472 w 245300"/>
                <a:gd name="connsiteY2" fmla="*/ 137033 h 238505"/>
                <a:gd name="connsiteX3" fmla="*/ 0 w 245300"/>
                <a:gd name="connsiteY3" fmla="*/ 238506 h 238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300" h="238505">
                  <a:moveTo>
                    <a:pt x="245301" y="186372"/>
                  </a:moveTo>
                  <a:lnTo>
                    <a:pt x="77533" y="0"/>
                  </a:lnTo>
                  <a:lnTo>
                    <a:pt x="93472" y="137033"/>
                  </a:lnTo>
                  <a:lnTo>
                    <a:pt x="0" y="238506"/>
                  </a:lnTo>
                  <a:close/>
                </a:path>
              </a:pathLst>
            </a:custGeom>
            <a:solidFill>
              <a:srgbClr val="4444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48" name="Graphic 2">
            <a:extLst>
              <a:ext uri="{FF2B5EF4-FFF2-40B4-BE49-F238E27FC236}">
                <a16:creationId xmlns:a16="http://schemas.microsoft.com/office/drawing/2014/main" id="{CE325A5E-7404-4EA6-8D37-05168E6D08AE}"/>
              </a:ext>
            </a:extLst>
          </p:cNvPr>
          <p:cNvGrpSpPr/>
          <p:nvPr/>
        </p:nvGrpSpPr>
        <p:grpSpPr>
          <a:xfrm>
            <a:off x="17246148" y="8997191"/>
            <a:ext cx="1207497" cy="1207497"/>
            <a:chOff x="8625320" y="4498874"/>
            <a:chExt cx="603906" cy="603906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8B0607F3-2C39-40B4-9AC3-9E48B38EE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629650" y="4502150"/>
              <a:ext cx="596900" cy="596900"/>
            </a:xfrm>
            <a:custGeom>
              <a:avLst/>
              <a:gdLst>
                <a:gd name="connsiteX0" fmla="*/ 1359 w 596900"/>
                <a:gd name="connsiteY0" fmla="*/ 709 h 596900"/>
                <a:gd name="connsiteX1" fmla="*/ 598259 w 596900"/>
                <a:gd name="connsiteY1" fmla="*/ 709 h 596900"/>
                <a:gd name="connsiteX2" fmla="*/ 598259 w 596900"/>
                <a:gd name="connsiteY2" fmla="*/ 597609 h 596900"/>
                <a:gd name="connsiteX3" fmla="*/ 1359 w 596900"/>
                <a:gd name="connsiteY3" fmla="*/ 597609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900" h="596900">
                  <a:moveTo>
                    <a:pt x="1359" y="709"/>
                  </a:moveTo>
                  <a:lnTo>
                    <a:pt x="598259" y="709"/>
                  </a:lnTo>
                  <a:lnTo>
                    <a:pt x="598259" y="597609"/>
                  </a:lnTo>
                  <a:lnTo>
                    <a:pt x="1359" y="597609"/>
                  </a:lnTo>
                  <a:close/>
                </a:path>
              </a:pathLst>
            </a:custGeom>
          </p:spPr>
        </p:pic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27A3310-65DB-432D-8DD4-EBC921B7294A}"/>
                </a:ext>
              </a:extLst>
            </p:cNvPr>
            <p:cNvSpPr/>
            <p:nvPr/>
          </p:nvSpPr>
          <p:spPr>
            <a:xfrm rot="-2068316">
              <a:off x="8710105" y="4583658"/>
              <a:ext cx="434338" cy="434338"/>
            </a:xfrm>
            <a:custGeom>
              <a:avLst/>
              <a:gdLst>
                <a:gd name="connsiteX0" fmla="*/ 434338 w 434338"/>
                <a:gd name="connsiteY0" fmla="*/ 217169 h 434338"/>
                <a:gd name="connsiteX1" fmla="*/ 217169 w 434338"/>
                <a:gd name="connsiteY1" fmla="*/ 434338 h 434338"/>
                <a:gd name="connsiteX2" fmla="*/ 0 w 434338"/>
                <a:gd name="connsiteY2" fmla="*/ 217169 h 434338"/>
                <a:gd name="connsiteX3" fmla="*/ 217169 w 434338"/>
                <a:gd name="connsiteY3" fmla="*/ 0 h 434338"/>
                <a:gd name="connsiteX4" fmla="*/ 434338 w 434338"/>
                <a:gd name="connsiteY4" fmla="*/ 217169 h 43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38" h="434338">
                  <a:moveTo>
                    <a:pt x="434338" y="217169"/>
                  </a:moveTo>
                  <a:cubicBezTo>
                    <a:pt x="434338" y="337108"/>
                    <a:pt x="337108" y="434338"/>
                    <a:pt x="217169" y="434338"/>
                  </a:cubicBezTo>
                  <a:cubicBezTo>
                    <a:pt x="97230" y="434338"/>
                    <a:pt x="0" y="337108"/>
                    <a:pt x="0" y="217169"/>
                  </a:cubicBezTo>
                  <a:cubicBezTo>
                    <a:pt x="0" y="97230"/>
                    <a:pt x="97230" y="0"/>
                    <a:pt x="217169" y="0"/>
                  </a:cubicBezTo>
                  <a:cubicBezTo>
                    <a:pt x="337109" y="0"/>
                    <a:pt x="434338" y="97230"/>
                    <a:pt x="434338" y="217169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4A1C31E-42E9-42AC-9037-774A1ED9DF73}"/>
                </a:ext>
              </a:extLst>
            </p:cNvPr>
            <p:cNvSpPr/>
            <p:nvPr/>
          </p:nvSpPr>
          <p:spPr>
            <a:xfrm>
              <a:off x="8771763" y="4652835"/>
              <a:ext cx="229107" cy="249428"/>
            </a:xfrm>
            <a:custGeom>
              <a:avLst/>
              <a:gdLst>
                <a:gd name="connsiteX0" fmla="*/ 229108 w 229107"/>
                <a:gd name="connsiteY0" fmla="*/ 249428 h 249428"/>
                <a:gd name="connsiteX1" fmla="*/ 202946 w 229107"/>
                <a:gd name="connsiteY1" fmla="*/ 0 h 249428"/>
                <a:gd name="connsiteX2" fmla="*/ 135255 w 229107"/>
                <a:gd name="connsiteY2" fmla="*/ 120205 h 249428"/>
                <a:gd name="connsiteX3" fmla="*/ 0 w 229107"/>
                <a:gd name="connsiteY3" fmla="*/ 147447 h 2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07" h="249428">
                  <a:moveTo>
                    <a:pt x="229108" y="249428"/>
                  </a:moveTo>
                  <a:lnTo>
                    <a:pt x="202946" y="0"/>
                  </a:lnTo>
                  <a:lnTo>
                    <a:pt x="135255" y="120205"/>
                  </a:lnTo>
                  <a:lnTo>
                    <a:pt x="0" y="147447"/>
                  </a:lnTo>
                  <a:close/>
                </a:path>
              </a:pathLst>
            </a:custGeom>
            <a:solidFill>
              <a:srgbClr val="4444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37CB81E-496F-4485-B8F5-0F2D6F1B5FD8}"/>
              </a:ext>
            </a:extLst>
          </p:cNvPr>
          <p:cNvSpPr txBox="1"/>
          <p:nvPr/>
        </p:nvSpPr>
        <p:spPr>
          <a:xfrm>
            <a:off x="7352683" y="11890655"/>
            <a:ext cx="612668" cy="861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>
              <a:defRPr/>
            </a:pPr>
            <a:r>
              <a:rPr lang="en-IN" sz="4999" dirty="0">
                <a:solidFill>
                  <a:srgbClr val="FFC74A"/>
                </a:solidFill>
                <a:latin typeface="Arial"/>
                <a:cs typeface="Arial"/>
                <a:sym typeface="Arial"/>
                <a:rtl val="0"/>
              </a:rPr>
              <a:t>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193ED7-7FE0-43DF-AD80-EA3DB1B27FB7}"/>
              </a:ext>
            </a:extLst>
          </p:cNvPr>
          <p:cNvSpPr txBox="1"/>
          <p:nvPr/>
        </p:nvSpPr>
        <p:spPr>
          <a:xfrm>
            <a:off x="9077173" y="9636036"/>
            <a:ext cx="612668" cy="861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>
              <a:defRPr/>
            </a:pPr>
            <a:r>
              <a:rPr lang="en-IN" sz="4999" dirty="0">
                <a:solidFill>
                  <a:srgbClr val="EFA13A"/>
                </a:solidFill>
                <a:latin typeface="Arial"/>
                <a:cs typeface="Arial"/>
                <a:sym typeface="Arial"/>
                <a:rtl val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BFEE5DD-EDB8-4AB2-9B22-40030FC6C188}"/>
              </a:ext>
            </a:extLst>
          </p:cNvPr>
          <p:cNvSpPr txBox="1"/>
          <p:nvPr/>
        </p:nvSpPr>
        <p:spPr>
          <a:xfrm>
            <a:off x="11821896" y="8697949"/>
            <a:ext cx="647934" cy="861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>
              <a:defRPr/>
            </a:pPr>
            <a:r>
              <a:rPr lang="en-IN" sz="4999" dirty="0">
                <a:solidFill>
                  <a:srgbClr val="55DCF2"/>
                </a:solidFill>
                <a:latin typeface="Arial"/>
                <a:cs typeface="Arial"/>
                <a:sym typeface="Arial"/>
                <a:rtl val="0"/>
              </a:rPr>
              <a:t>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9639AA-D3EA-406F-BCD5-34EA640E1D90}"/>
              </a:ext>
            </a:extLst>
          </p:cNvPr>
          <p:cNvSpPr txBox="1"/>
          <p:nvPr/>
        </p:nvSpPr>
        <p:spPr>
          <a:xfrm>
            <a:off x="14532282" y="9532809"/>
            <a:ext cx="647934" cy="861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>
              <a:defRPr/>
            </a:pPr>
            <a:r>
              <a:rPr lang="en-IN" sz="4999" dirty="0">
                <a:solidFill>
                  <a:srgbClr val="4BADEA"/>
                </a:solidFill>
                <a:latin typeface="Arial"/>
                <a:cs typeface="Arial"/>
                <a:sym typeface="Arial"/>
                <a:rtl val="0"/>
              </a:rPr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7F11513-5713-43A7-BCCD-4A7D9E733B8B}"/>
              </a:ext>
            </a:extLst>
          </p:cNvPr>
          <p:cNvSpPr txBox="1"/>
          <p:nvPr/>
        </p:nvSpPr>
        <p:spPr>
          <a:xfrm>
            <a:off x="16243941" y="11890653"/>
            <a:ext cx="612668" cy="861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>
              <a:defRPr/>
            </a:pPr>
            <a:r>
              <a:rPr lang="en-IN" sz="4999" dirty="0">
                <a:solidFill>
                  <a:srgbClr val="AE69FF"/>
                </a:solidFill>
                <a:latin typeface="Arial"/>
                <a:cs typeface="Arial"/>
                <a:sym typeface="Arial"/>
                <a:rtl val="0"/>
              </a:rPr>
              <a:t>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764E15-9901-4E5B-ABED-EEA3E69A9550}"/>
              </a:ext>
            </a:extLst>
          </p:cNvPr>
          <p:cNvSpPr txBox="1"/>
          <p:nvPr/>
        </p:nvSpPr>
        <p:spPr>
          <a:xfrm>
            <a:off x="1160439" y="8092901"/>
            <a:ext cx="3451201" cy="19383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>
              <a:defRPr/>
            </a:pPr>
            <a:r>
              <a:rPr lang="en-IN" sz="2399" dirty="0">
                <a:solidFill>
                  <a:srgbClr val="FFC74A"/>
                </a:solidFill>
                <a:latin typeface="Arial"/>
                <a:cs typeface="Arial"/>
                <a:sym typeface="Arial"/>
                <a:rtl val="0"/>
              </a:rPr>
              <a:t>Data cleaning,</a:t>
            </a:r>
          </a:p>
          <a:p>
            <a:pPr defTabSz="1828343">
              <a:defRPr/>
            </a:pPr>
            <a:r>
              <a:rPr lang="en-IN" sz="2399" dirty="0">
                <a:solidFill>
                  <a:srgbClr val="FFC74A"/>
                </a:solidFill>
                <a:latin typeface="Arial"/>
                <a:cs typeface="Arial"/>
                <a:sym typeface="Arial"/>
                <a:rtl val="0"/>
              </a:rPr>
              <a:t>Checking Missing Value</a:t>
            </a:r>
          </a:p>
          <a:p>
            <a:pPr defTabSz="1828343">
              <a:defRPr/>
            </a:pPr>
            <a:r>
              <a:rPr lang="en-IN" sz="2399" dirty="0">
                <a:solidFill>
                  <a:srgbClr val="FFC74A"/>
                </a:solidFill>
                <a:latin typeface="Arial"/>
                <a:cs typeface="Arial"/>
                <a:sym typeface="Arial"/>
                <a:rtl val="0"/>
              </a:rPr>
              <a:t>Checking Integrity and </a:t>
            </a:r>
          </a:p>
          <a:p>
            <a:pPr defTabSz="1828343">
              <a:defRPr/>
            </a:pPr>
            <a:r>
              <a:rPr lang="en-IN" sz="2399" dirty="0">
                <a:solidFill>
                  <a:srgbClr val="FFC74A"/>
                </a:solidFill>
                <a:latin typeface="Arial"/>
                <a:cs typeface="Arial"/>
                <a:sym typeface="Arial"/>
                <a:rtl val="0"/>
              </a:rPr>
              <a:t>Quality,</a:t>
            </a:r>
          </a:p>
          <a:p>
            <a:pPr defTabSz="1828343">
              <a:defRPr/>
            </a:pPr>
            <a:r>
              <a:rPr lang="en-IN" sz="2399" dirty="0">
                <a:solidFill>
                  <a:srgbClr val="FFC74A"/>
                </a:solidFill>
                <a:latin typeface="Arial"/>
                <a:cs typeface="Arial"/>
                <a:sym typeface="Arial"/>
                <a:rtl val="0"/>
              </a:rPr>
              <a:t>What is data Type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564C22-7987-4E0A-8059-3D91DAF440AC}"/>
              </a:ext>
            </a:extLst>
          </p:cNvPr>
          <p:cNvSpPr txBox="1"/>
          <p:nvPr/>
        </p:nvSpPr>
        <p:spPr>
          <a:xfrm>
            <a:off x="4162369" y="4173906"/>
            <a:ext cx="6109365" cy="11999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>
              <a:defRPr/>
            </a:pPr>
            <a:r>
              <a:rPr lang="en-IN" sz="2399" dirty="0">
                <a:solidFill>
                  <a:srgbClr val="EFA13A"/>
                </a:solidFill>
                <a:latin typeface="Arial"/>
                <a:cs typeface="Arial"/>
                <a:sym typeface="Arial"/>
                <a:rtl val="0"/>
              </a:rPr>
              <a:t>Exploratory Data Analysis,</a:t>
            </a:r>
          </a:p>
          <a:p>
            <a:pPr defTabSz="1828343">
              <a:defRPr/>
            </a:pPr>
            <a:r>
              <a:rPr lang="en-IN" sz="2399" dirty="0">
                <a:solidFill>
                  <a:srgbClr val="EFA13A"/>
                </a:solidFill>
                <a:latin typeface="Arial"/>
                <a:cs typeface="Arial"/>
                <a:sym typeface="Arial"/>
                <a:rtl val="0"/>
              </a:rPr>
              <a:t>Identifying categorical &amp; numerical columns</a:t>
            </a:r>
          </a:p>
          <a:p>
            <a:pPr defTabSz="1828343">
              <a:defRPr/>
            </a:pPr>
            <a:r>
              <a:rPr lang="en-IN" sz="2399" dirty="0">
                <a:solidFill>
                  <a:srgbClr val="EFA13A"/>
                </a:solidFill>
                <a:latin typeface="Arial"/>
                <a:cs typeface="Arial"/>
                <a:sym typeface="Arial"/>
                <a:rtl val="0"/>
              </a:rPr>
              <a:t>Delete unnecessary columns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D9D3939-EBC7-40CB-B401-94D505380CCA}"/>
              </a:ext>
            </a:extLst>
          </p:cNvPr>
          <p:cNvSpPr txBox="1"/>
          <p:nvPr/>
        </p:nvSpPr>
        <p:spPr>
          <a:xfrm>
            <a:off x="21088636" y="8092901"/>
            <a:ext cx="2129942" cy="830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>
              <a:defRPr/>
            </a:pPr>
            <a:r>
              <a:rPr lang="en-IN" sz="2399" dirty="0">
                <a:solidFill>
                  <a:srgbClr val="AE69FF"/>
                </a:solidFill>
                <a:latin typeface="Arial"/>
                <a:cs typeface="Arial"/>
                <a:sym typeface="Arial"/>
                <a:rtl val="0"/>
              </a:rPr>
              <a:t>Writing codes,</a:t>
            </a:r>
          </a:p>
          <a:p>
            <a:pPr defTabSz="1828343">
              <a:defRPr/>
            </a:pPr>
            <a:r>
              <a:rPr lang="en-IN" sz="2399" dirty="0">
                <a:solidFill>
                  <a:srgbClr val="AE69FF"/>
                </a:solidFill>
                <a:latin typeface="Arial"/>
                <a:cs typeface="Arial"/>
                <a:sym typeface="Arial"/>
                <a:rtl val="0"/>
              </a:rPr>
              <a:t>Visualization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022D6807-D893-436E-9ACC-B275857C00C4}"/>
              </a:ext>
            </a:extLst>
          </p:cNvPr>
          <p:cNvSpPr txBox="1"/>
          <p:nvPr/>
        </p:nvSpPr>
        <p:spPr>
          <a:xfrm>
            <a:off x="18183139" y="4173906"/>
            <a:ext cx="4269759" cy="830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>
              <a:defRPr/>
            </a:pPr>
            <a:r>
              <a:rPr lang="en-IN" sz="2399" dirty="0">
                <a:solidFill>
                  <a:srgbClr val="4BADEA"/>
                </a:solidFill>
                <a:latin typeface="Arial"/>
                <a:cs typeface="Arial"/>
                <a:sym typeface="Arial"/>
                <a:rtl val="0"/>
              </a:rPr>
              <a:t>What is the Impact of Attrition </a:t>
            </a:r>
          </a:p>
          <a:p>
            <a:pPr defTabSz="1828343">
              <a:defRPr/>
            </a:pPr>
            <a:r>
              <a:rPr lang="en-IN" sz="2399">
                <a:solidFill>
                  <a:srgbClr val="4BADEA"/>
                </a:solidFill>
                <a:latin typeface="Arial"/>
                <a:cs typeface="Arial"/>
                <a:sym typeface="Arial"/>
                <a:rtl val="0"/>
              </a:rPr>
              <a:t>on Categorical </a:t>
            </a:r>
            <a:r>
              <a:rPr lang="en-IN" sz="2399" dirty="0">
                <a:solidFill>
                  <a:srgbClr val="4BADEA"/>
                </a:solidFill>
                <a:latin typeface="Arial"/>
                <a:cs typeface="Arial"/>
                <a:sym typeface="Arial"/>
                <a:rtl val="0"/>
              </a:rPr>
              <a:t>Data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729C9A3D-9132-4549-B573-A2A7417C2256}"/>
              </a:ext>
            </a:extLst>
          </p:cNvPr>
          <p:cNvSpPr txBox="1"/>
          <p:nvPr/>
        </p:nvSpPr>
        <p:spPr>
          <a:xfrm>
            <a:off x="11111341" y="2612057"/>
            <a:ext cx="4269759" cy="830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>
              <a:defRPr/>
            </a:pPr>
            <a:r>
              <a:rPr lang="en-IN" sz="2399" dirty="0">
                <a:solidFill>
                  <a:srgbClr val="55DCF2"/>
                </a:solidFill>
                <a:latin typeface="Arial"/>
                <a:cs typeface="Arial"/>
                <a:sym typeface="Arial"/>
                <a:rtl val="0"/>
              </a:rPr>
              <a:t>What is the Impact of Attrition </a:t>
            </a:r>
          </a:p>
          <a:p>
            <a:pPr defTabSz="1828343">
              <a:defRPr/>
            </a:pPr>
            <a:r>
              <a:rPr lang="en-IN" sz="2399" dirty="0">
                <a:solidFill>
                  <a:srgbClr val="55DCF2"/>
                </a:solidFill>
                <a:latin typeface="Arial"/>
                <a:cs typeface="Arial"/>
                <a:sym typeface="Arial"/>
                <a:rtl val="0"/>
              </a:rPr>
              <a:t>on Numerical Data</a:t>
            </a:r>
          </a:p>
        </p:txBody>
      </p:sp>
      <p:sp>
        <p:nvSpPr>
          <p:cNvPr id="350" name="Freeform: Shape 349">
            <a:extLst>
              <a:ext uri="{FF2B5EF4-FFF2-40B4-BE49-F238E27FC236}">
                <a16:creationId xmlns:a16="http://schemas.microsoft.com/office/drawing/2014/main" id="{ABD8521D-8705-4F61-9EFB-144D6F40FA00}"/>
              </a:ext>
            </a:extLst>
          </p:cNvPr>
          <p:cNvSpPr/>
          <p:nvPr/>
        </p:nvSpPr>
        <p:spPr>
          <a:xfrm>
            <a:off x="11428419" y="5951328"/>
            <a:ext cx="1520936" cy="1625177"/>
          </a:xfrm>
          <a:custGeom>
            <a:avLst/>
            <a:gdLst>
              <a:gd name="connsiteX0" fmla="*/ 519367 w 760666"/>
              <a:gd name="connsiteY0" fmla="*/ 241300 h 812800"/>
              <a:gd name="connsiteX1" fmla="*/ 544767 w 760666"/>
              <a:gd name="connsiteY1" fmla="*/ 241300 h 812800"/>
              <a:gd name="connsiteX2" fmla="*/ 544767 w 760666"/>
              <a:gd name="connsiteY2" fmla="*/ 215900 h 812800"/>
              <a:gd name="connsiteX3" fmla="*/ 519367 w 760666"/>
              <a:gd name="connsiteY3" fmla="*/ 215900 h 812800"/>
              <a:gd name="connsiteX4" fmla="*/ 519367 w 760666"/>
              <a:gd name="connsiteY4" fmla="*/ 241300 h 812800"/>
              <a:gd name="connsiteX5" fmla="*/ 570167 w 760666"/>
              <a:gd name="connsiteY5" fmla="*/ 241300 h 812800"/>
              <a:gd name="connsiteX6" fmla="*/ 595567 w 760666"/>
              <a:gd name="connsiteY6" fmla="*/ 241300 h 812800"/>
              <a:gd name="connsiteX7" fmla="*/ 595567 w 760666"/>
              <a:gd name="connsiteY7" fmla="*/ 215900 h 812800"/>
              <a:gd name="connsiteX8" fmla="*/ 570167 w 760666"/>
              <a:gd name="connsiteY8" fmla="*/ 215900 h 812800"/>
              <a:gd name="connsiteX9" fmla="*/ 570167 w 760666"/>
              <a:gd name="connsiteY9" fmla="*/ 241300 h 812800"/>
              <a:gd name="connsiteX10" fmla="*/ 620967 w 760666"/>
              <a:gd name="connsiteY10" fmla="*/ 241300 h 812800"/>
              <a:gd name="connsiteX11" fmla="*/ 646367 w 760666"/>
              <a:gd name="connsiteY11" fmla="*/ 241300 h 812800"/>
              <a:gd name="connsiteX12" fmla="*/ 646367 w 760666"/>
              <a:gd name="connsiteY12" fmla="*/ 215900 h 812800"/>
              <a:gd name="connsiteX13" fmla="*/ 620967 w 760666"/>
              <a:gd name="connsiteY13" fmla="*/ 215900 h 812800"/>
              <a:gd name="connsiteX14" fmla="*/ 620967 w 760666"/>
              <a:gd name="connsiteY14" fmla="*/ 241300 h 812800"/>
              <a:gd name="connsiteX15" fmla="*/ 468567 w 760666"/>
              <a:gd name="connsiteY15" fmla="*/ 0 h 812800"/>
              <a:gd name="connsiteX16" fmla="*/ 455867 w 760666"/>
              <a:gd name="connsiteY16" fmla="*/ 12700 h 812800"/>
              <a:gd name="connsiteX17" fmla="*/ 455867 w 760666"/>
              <a:gd name="connsiteY17" fmla="*/ 64135 h 812800"/>
              <a:gd name="connsiteX18" fmla="*/ 239967 w 760666"/>
              <a:gd name="connsiteY18" fmla="*/ 292100 h 812800"/>
              <a:gd name="connsiteX19" fmla="*/ 468567 w 760666"/>
              <a:gd name="connsiteY19" fmla="*/ 520700 h 812800"/>
              <a:gd name="connsiteX20" fmla="*/ 659829 w 760666"/>
              <a:gd name="connsiteY20" fmla="*/ 417195 h 812800"/>
              <a:gd name="connsiteX21" fmla="*/ 704215 w 760666"/>
              <a:gd name="connsiteY21" fmla="*/ 442849 h 812800"/>
              <a:gd name="connsiteX22" fmla="*/ 721551 w 760666"/>
              <a:gd name="connsiteY22" fmla="*/ 438213 h 812800"/>
              <a:gd name="connsiteX23" fmla="*/ 760667 w 760666"/>
              <a:gd name="connsiteY23" fmla="*/ 292100 h 812800"/>
              <a:gd name="connsiteX24" fmla="*/ 468567 w 760666"/>
              <a:gd name="connsiteY24" fmla="*/ 0 h 812800"/>
              <a:gd name="connsiteX25" fmla="*/ 481267 w 760666"/>
              <a:gd name="connsiteY25" fmla="*/ 26035 h 812800"/>
              <a:gd name="connsiteX26" fmla="*/ 734632 w 760666"/>
              <a:gd name="connsiteY26" fmla="*/ 279400 h 812800"/>
              <a:gd name="connsiteX27" fmla="*/ 481267 w 760666"/>
              <a:gd name="connsiteY27" fmla="*/ 279400 h 812800"/>
              <a:gd name="connsiteX28" fmla="*/ 481267 w 760666"/>
              <a:gd name="connsiteY28" fmla="*/ 26035 h 812800"/>
              <a:gd name="connsiteX29" fmla="*/ 468567 w 760666"/>
              <a:gd name="connsiteY29" fmla="*/ 495300 h 812800"/>
              <a:gd name="connsiteX30" fmla="*/ 265367 w 760666"/>
              <a:gd name="connsiteY30" fmla="*/ 292100 h 812800"/>
              <a:gd name="connsiteX31" fmla="*/ 455867 w 760666"/>
              <a:gd name="connsiteY31" fmla="*/ 89535 h 812800"/>
              <a:gd name="connsiteX32" fmla="*/ 455867 w 760666"/>
              <a:gd name="connsiteY32" fmla="*/ 292100 h 812800"/>
              <a:gd name="connsiteX33" fmla="*/ 462217 w 760666"/>
              <a:gd name="connsiteY33" fmla="*/ 303086 h 812800"/>
              <a:gd name="connsiteX34" fmla="*/ 637858 w 760666"/>
              <a:gd name="connsiteY34" fmla="*/ 404495 h 812800"/>
              <a:gd name="connsiteX35" fmla="*/ 468567 w 760666"/>
              <a:gd name="connsiteY35" fmla="*/ 495300 h 812800"/>
              <a:gd name="connsiteX36" fmla="*/ 705548 w 760666"/>
              <a:gd name="connsiteY36" fmla="*/ 414274 h 812800"/>
              <a:gd name="connsiteX37" fmla="*/ 515938 w 760666"/>
              <a:gd name="connsiteY37" fmla="*/ 304800 h 812800"/>
              <a:gd name="connsiteX38" fmla="*/ 734822 w 760666"/>
              <a:gd name="connsiteY38" fmla="*/ 304800 h 812800"/>
              <a:gd name="connsiteX39" fmla="*/ 705548 w 760666"/>
              <a:gd name="connsiteY39" fmla="*/ 414274 h 812800"/>
              <a:gd name="connsiteX40" fmla="*/ 138367 w 760666"/>
              <a:gd name="connsiteY40" fmla="*/ 698500 h 812800"/>
              <a:gd name="connsiteX41" fmla="*/ 100267 w 760666"/>
              <a:gd name="connsiteY41" fmla="*/ 660400 h 812800"/>
              <a:gd name="connsiteX42" fmla="*/ 100267 w 760666"/>
              <a:gd name="connsiteY42" fmla="*/ 546100 h 812800"/>
              <a:gd name="connsiteX43" fmla="*/ 87567 w 760666"/>
              <a:gd name="connsiteY43" fmla="*/ 533400 h 812800"/>
              <a:gd name="connsiteX44" fmla="*/ 32131 w 760666"/>
              <a:gd name="connsiteY44" fmla="*/ 533400 h 812800"/>
              <a:gd name="connsiteX45" fmla="*/ 41910 w 760666"/>
              <a:gd name="connsiteY45" fmla="*/ 514350 h 812800"/>
              <a:gd name="connsiteX46" fmla="*/ 100267 w 760666"/>
              <a:gd name="connsiteY46" fmla="*/ 381000 h 812800"/>
              <a:gd name="connsiteX47" fmla="*/ 100267 w 760666"/>
              <a:gd name="connsiteY47" fmla="*/ 304800 h 812800"/>
              <a:gd name="connsiteX48" fmla="*/ 392367 w 760666"/>
              <a:gd name="connsiteY48" fmla="*/ 25400 h 812800"/>
              <a:gd name="connsiteX49" fmla="*/ 443167 w 760666"/>
              <a:gd name="connsiteY49" fmla="*/ 25400 h 812800"/>
              <a:gd name="connsiteX50" fmla="*/ 443167 w 760666"/>
              <a:gd name="connsiteY50" fmla="*/ 0 h 812800"/>
              <a:gd name="connsiteX51" fmla="*/ 392367 w 760666"/>
              <a:gd name="connsiteY51" fmla="*/ 0 h 812800"/>
              <a:gd name="connsiteX52" fmla="*/ 74867 w 760666"/>
              <a:gd name="connsiteY52" fmla="*/ 304800 h 812800"/>
              <a:gd name="connsiteX53" fmla="*/ 74867 w 760666"/>
              <a:gd name="connsiteY53" fmla="*/ 381000 h 812800"/>
              <a:gd name="connsiteX54" fmla="*/ 19304 w 760666"/>
              <a:gd name="connsiteY54" fmla="*/ 502730 h 812800"/>
              <a:gd name="connsiteX55" fmla="*/ 0 w 760666"/>
              <a:gd name="connsiteY55" fmla="*/ 540449 h 812800"/>
              <a:gd name="connsiteX56" fmla="*/ 11367 w 760666"/>
              <a:gd name="connsiteY56" fmla="*/ 558800 h 812800"/>
              <a:gd name="connsiteX57" fmla="*/ 74867 w 760666"/>
              <a:gd name="connsiteY57" fmla="*/ 558800 h 812800"/>
              <a:gd name="connsiteX58" fmla="*/ 74867 w 760666"/>
              <a:gd name="connsiteY58" fmla="*/ 660400 h 812800"/>
              <a:gd name="connsiteX59" fmla="*/ 138367 w 760666"/>
              <a:gd name="connsiteY59" fmla="*/ 723900 h 812800"/>
              <a:gd name="connsiteX60" fmla="*/ 273939 w 760666"/>
              <a:gd name="connsiteY60" fmla="*/ 723900 h 812800"/>
              <a:gd name="connsiteX61" fmla="*/ 253174 w 760666"/>
              <a:gd name="connsiteY61" fmla="*/ 796607 h 812800"/>
              <a:gd name="connsiteX62" fmla="*/ 277622 w 760666"/>
              <a:gd name="connsiteY62" fmla="*/ 803593 h 812800"/>
              <a:gd name="connsiteX63" fmla="*/ 303022 w 760666"/>
              <a:gd name="connsiteY63" fmla="*/ 714693 h 812800"/>
              <a:gd name="connsiteX64" fmla="*/ 290830 w 760666"/>
              <a:gd name="connsiteY64" fmla="*/ 698500 h 812800"/>
              <a:gd name="connsiteX65" fmla="*/ 138367 w 760666"/>
              <a:gd name="connsiteY65" fmla="*/ 698500 h 812800"/>
              <a:gd name="connsiteX66" fmla="*/ 176467 w 760666"/>
              <a:gd name="connsiteY66" fmla="*/ 381000 h 812800"/>
              <a:gd name="connsiteX67" fmla="*/ 201867 w 760666"/>
              <a:gd name="connsiteY67" fmla="*/ 381000 h 812800"/>
              <a:gd name="connsiteX68" fmla="*/ 201867 w 760666"/>
              <a:gd name="connsiteY68" fmla="*/ 355600 h 812800"/>
              <a:gd name="connsiteX69" fmla="*/ 176467 w 760666"/>
              <a:gd name="connsiteY69" fmla="*/ 355600 h 812800"/>
              <a:gd name="connsiteX70" fmla="*/ 176467 w 760666"/>
              <a:gd name="connsiteY70" fmla="*/ 381000 h 812800"/>
              <a:gd name="connsiteX71" fmla="*/ 659067 w 760666"/>
              <a:gd name="connsiteY71" fmla="*/ 812800 h 812800"/>
              <a:gd name="connsiteX72" fmla="*/ 684467 w 760666"/>
              <a:gd name="connsiteY72" fmla="*/ 812800 h 812800"/>
              <a:gd name="connsiteX73" fmla="*/ 684467 w 760666"/>
              <a:gd name="connsiteY73" fmla="*/ 444500 h 812800"/>
              <a:gd name="connsiteX74" fmla="*/ 659067 w 760666"/>
              <a:gd name="connsiteY74" fmla="*/ 444500 h 812800"/>
              <a:gd name="connsiteX75" fmla="*/ 659067 w 760666"/>
              <a:gd name="connsiteY75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760666" h="812800">
                <a:moveTo>
                  <a:pt x="519367" y="241300"/>
                </a:moveTo>
                <a:lnTo>
                  <a:pt x="544767" y="241300"/>
                </a:lnTo>
                <a:lnTo>
                  <a:pt x="544767" y="215900"/>
                </a:lnTo>
                <a:lnTo>
                  <a:pt x="519367" y="215900"/>
                </a:lnTo>
                <a:lnTo>
                  <a:pt x="519367" y="241300"/>
                </a:lnTo>
                <a:close/>
                <a:moveTo>
                  <a:pt x="570167" y="241300"/>
                </a:moveTo>
                <a:lnTo>
                  <a:pt x="595567" y="241300"/>
                </a:lnTo>
                <a:lnTo>
                  <a:pt x="595567" y="215900"/>
                </a:lnTo>
                <a:lnTo>
                  <a:pt x="570167" y="215900"/>
                </a:lnTo>
                <a:lnTo>
                  <a:pt x="570167" y="241300"/>
                </a:lnTo>
                <a:close/>
                <a:moveTo>
                  <a:pt x="620967" y="241300"/>
                </a:moveTo>
                <a:lnTo>
                  <a:pt x="646367" y="241300"/>
                </a:lnTo>
                <a:lnTo>
                  <a:pt x="646367" y="215900"/>
                </a:lnTo>
                <a:lnTo>
                  <a:pt x="620967" y="215900"/>
                </a:lnTo>
                <a:lnTo>
                  <a:pt x="620967" y="241300"/>
                </a:lnTo>
                <a:close/>
                <a:moveTo>
                  <a:pt x="468567" y="0"/>
                </a:moveTo>
                <a:lnTo>
                  <a:pt x="455867" y="12700"/>
                </a:lnTo>
                <a:lnTo>
                  <a:pt x="455867" y="64135"/>
                </a:lnTo>
                <a:cubicBezTo>
                  <a:pt x="335724" y="70802"/>
                  <a:pt x="239967" y="170307"/>
                  <a:pt x="239967" y="292100"/>
                </a:cubicBezTo>
                <a:cubicBezTo>
                  <a:pt x="239967" y="418148"/>
                  <a:pt x="342519" y="520700"/>
                  <a:pt x="468567" y="520700"/>
                </a:cubicBezTo>
                <a:cubicBezTo>
                  <a:pt x="545655" y="520700"/>
                  <a:pt x="617792" y="481330"/>
                  <a:pt x="659829" y="417195"/>
                </a:cubicBezTo>
                <a:lnTo>
                  <a:pt x="704215" y="442849"/>
                </a:lnTo>
                <a:lnTo>
                  <a:pt x="721551" y="438213"/>
                </a:lnTo>
                <a:cubicBezTo>
                  <a:pt x="747141" y="394018"/>
                  <a:pt x="760667" y="343471"/>
                  <a:pt x="760667" y="292100"/>
                </a:cubicBezTo>
                <a:cubicBezTo>
                  <a:pt x="760667" y="131001"/>
                  <a:pt x="629603" y="0"/>
                  <a:pt x="468567" y="0"/>
                </a:cubicBezTo>
                <a:close/>
                <a:moveTo>
                  <a:pt x="481267" y="26035"/>
                </a:moveTo>
                <a:cubicBezTo>
                  <a:pt x="618173" y="32512"/>
                  <a:pt x="728155" y="142494"/>
                  <a:pt x="734632" y="279400"/>
                </a:cubicBezTo>
                <a:lnTo>
                  <a:pt x="481267" y="279400"/>
                </a:lnTo>
                <a:lnTo>
                  <a:pt x="481267" y="26035"/>
                </a:lnTo>
                <a:close/>
                <a:moveTo>
                  <a:pt x="468567" y="495300"/>
                </a:moveTo>
                <a:cubicBezTo>
                  <a:pt x="356553" y="495300"/>
                  <a:pt x="265367" y="404114"/>
                  <a:pt x="265367" y="292100"/>
                </a:cubicBezTo>
                <a:cubicBezTo>
                  <a:pt x="265367" y="184341"/>
                  <a:pt x="349758" y="96139"/>
                  <a:pt x="455867" y="89535"/>
                </a:cubicBezTo>
                <a:lnTo>
                  <a:pt x="455867" y="292100"/>
                </a:lnTo>
                <a:lnTo>
                  <a:pt x="462217" y="303086"/>
                </a:lnTo>
                <a:lnTo>
                  <a:pt x="637858" y="404495"/>
                </a:lnTo>
                <a:cubicBezTo>
                  <a:pt x="600329" y="460819"/>
                  <a:pt x="536639" y="495300"/>
                  <a:pt x="468567" y="495300"/>
                </a:cubicBezTo>
                <a:close/>
                <a:moveTo>
                  <a:pt x="705548" y="414274"/>
                </a:moveTo>
                <a:lnTo>
                  <a:pt x="515938" y="304800"/>
                </a:lnTo>
                <a:lnTo>
                  <a:pt x="734822" y="304800"/>
                </a:lnTo>
                <a:cubicBezTo>
                  <a:pt x="733044" y="343027"/>
                  <a:pt x="723011" y="380429"/>
                  <a:pt x="705548" y="414274"/>
                </a:cubicBezTo>
                <a:close/>
                <a:moveTo>
                  <a:pt x="138367" y="698500"/>
                </a:moveTo>
                <a:cubicBezTo>
                  <a:pt x="106998" y="698500"/>
                  <a:pt x="100267" y="691769"/>
                  <a:pt x="100267" y="660400"/>
                </a:cubicBezTo>
                <a:lnTo>
                  <a:pt x="100267" y="546100"/>
                </a:lnTo>
                <a:lnTo>
                  <a:pt x="87567" y="533400"/>
                </a:lnTo>
                <a:lnTo>
                  <a:pt x="32131" y="533400"/>
                </a:lnTo>
                <a:lnTo>
                  <a:pt x="41910" y="514350"/>
                </a:lnTo>
                <a:cubicBezTo>
                  <a:pt x="77153" y="446151"/>
                  <a:pt x="100267" y="399987"/>
                  <a:pt x="100267" y="381000"/>
                </a:cubicBezTo>
                <a:lnTo>
                  <a:pt x="100267" y="304800"/>
                </a:lnTo>
                <a:cubicBezTo>
                  <a:pt x="100267" y="150749"/>
                  <a:pt x="231267" y="25400"/>
                  <a:pt x="392367" y="25400"/>
                </a:cubicBezTo>
                <a:lnTo>
                  <a:pt x="443167" y="25400"/>
                </a:lnTo>
                <a:lnTo>
                  <a:pt x="443167" y="0"/>
                </a:lnTo>
                <a:lnTo>
                  <a:pt x="392367" y="0"/>
                </a:lnTo>
                <a:cubicBezTo>
                  <a:pt x="217297" y="0"/>
                  <a:pt x="74867" y="136716"/>
                  <a:pt x="74867" y="304800"/>
                </a:cubicBezTo>
                <a:lnTo>
                  <a:pt x="74867" y="381000"/>
                </a:lnTo>
                <a:cubicBezTo>
                  <a:pt x="74867" y="395288"/>
                  <a:pt x="40068" y="462534"/>
                  <a:pt x="19304" y="502730"/>
                </a:cubicBezTo>
                <a:lnTo>
                  <a:pt x="0" y="540449"/>
                </a:lnTo>
                <a:lnTo>
                  <a:pt x="11367" y="558800"/>
                </a:lnTo>
                <a:lnTo>
                  <a:pt x="74867" y="558800"/>
                </a:lnTo>
                <a:lnTo>
                  <a:pt x="74867" y="660400"/>
                </a:lnTo>
                <a:cubicBezTo>
                  <a:pt x="74867" y="705485"/>
                  <a:pt x="93282" y="723900"/>
                  <a:pt x="138367" y="723900"/>
                </a:cubicBezTo>
                <a:lnTo>
                  <a:pt x="273939" y="723900"/>
                </a:lnTo>
                <a:lnTo>
                  <a:pt x="253174" y="796607"/>
                </a:lnTo>
                <a:lnTo>
                  <a:pt x="277622" y="803593"/>
                </a:lnTo>
                <a:lnTo>
                  <a:pt x="303022" y="714693"/>
                </a:lnTo>
                <a:lnTo>
                  <a:pt x="290830" y="698500"/>
                </a:lnTo>
                <a:lnTo>
                  <a:pt x="138367" y="698500"/>
                </a:lnTo>
                <a:close/>
                <a:moveTo>
                  <a:pt x="176467" y="381000"/>
                </a:moveTo>
                <a:lnTo>
                  <a:pt x="201867" y="381000"/>
                </a:lnTo>
                <a:lnTo>
                  <a:pt x="201867" y="355600"/>
                </a:lnTo>
                <a:lnTo>
                  <a:pt x="176467" y="355600"/>
                </a:lnTo>
                <a:lnTo>
                  <a:pt x="176467" y="381000"/>
                </a:lnTo>
                <a:close/>
                <a:moveTo>
                  <a:pt x="659067" y="812800"/>
                </a:moveTo>
                <a:lnTo>
                  <a:pt x="684467" y="812800"/>
                </a:lnTo>
                <a:lnTo>
                  <a:pt x="684467" y="444500"/>
                </a:lnTo>
                <a:lnTo>
                  <a:pt x="659067" y="444500"/>
                </a:lnTo>
                <a:lnTo>
                  <a:pt x="659067" y="812800"/>
                </a:ln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51" name="Freeform: Shape 350">
            <a:extLst>
              <a:ext uri="{FF2B5EF4-FFF2-40B4-BE49-F238E27FC236}">
                <a16:creationId xmlns:a16="http://schemas.microsoft.com/office/drawing/2014/main" id="{10FADDB7-7DBD-4AA8-9AB4-80BEF8B126E6}"/>
              </a:ext>
            </a:extLst>
          </p:cNvPr>
          <p:cNvSpPr/>
          <p:nvPr/>
        </p:nvSpPr>
        <p:spPr>
          <a:xfrm>
            <a:off x="4633784" y="10917132"/>
            <a:ext cx="1621748" cy="1621874"/>
          </a:xfrm>
          <a:custGeom>
            <a:avLst/>
            <a:gdLst>
              <a:gd name="connsiteX0" fmla="*/ 446278 w 811085"/>
              <a:gd name="connsiteY0" fmla="*/ 28384 h 811148"/>
              <a:gd name="connsiteX1" fmla="*/ 461899 w 811085"/>
              <a:gd name="connsiteY1" fmla="*/ 55435 h 811148"/>
              <a:gd name="connsiteX2" fmla="*/ 483870 w 811085"/>
              <a:gd name="connsiteY2" fmla="*/ 42735 h 811148"/>
              <a:gd name="connsiteX3" fmla="*/ 461899 w 811085"/>
              <a:gd name="connsiteY3" fmla="*/ 4635 h 811148"/>
              <a:gd name="connsiteX4" fmla="*/ 444564 w 811085"/>
              <a:gd name="connsiteY4" fmla="*/ 0 h 811148"/>
              <a:gd name="connsiteX5" fmla="*/ 378587 w 811085"/>
              <a:gd name="connsiteY5" fmla="*/ 38100 h 811148"/>
              <a:gd name="connsiteX6" fmla="*/ 391287 w 811085"/>
              <a:gd name="connsiteY6" fmla="*/ 60071 h 811148"/>
              <a:gd name="connsiteX7" fmla="*/ 446278 w 811085"/>
              <a:gd name="connsiteY7" fmla="*/ 28384 h 811148"/>
              <a:gd name="connsiteX8" fmla="*/ 258636 w 811085"/>
              <a:gd name="connsiteY8" fmla="*/ 136715 h 811148"/>
              <a:gd name="connsiteX9" fmla="*/ 245936 w 811085"/>
              <a:gd name="connsiteY9" fmla="*/ 114745 h 811148"/>
              <a:gd name="connsiteX10" fmla="*/ 4636 w 811085"/>
              <a:gd name="connsiteY10" fmla="*/ 254064 h 811148"/>
              <a:gd name="connsiteX11" fmla="*/ 0 w 811085"/>
              <a:gd name="connsiteY11" fmla="*/ 271399 h 811148"/>
              <a:gd name="connsiteX12" fmla="*/ 241300 w 811085"/>
              <a:gd name="connsiteY12" fmla="*/ 689356 h 811148"/>
              <a:gd name="connsiteX13" fmla="*/ 263271 w 811085"/>
              <a:gd name="connsiteY13" fmla="*/ 676656 h 811148"/>
              <a:gd name="connsiteX14" fmla="*/ 28321 w 811085"/>
              <a:gd name="connsiteY14" fmla="*/ 269684 h 811148"/>
              <a:gd name="connsiteX15" fmla="*/ 258636 w 811085"/>
              <a:gd name="connsiteY15" fmla="*/ 136715 h 811148"/>
              <a:gd name="connsiteX16" fmla="*/ 245936 w 811085"/>
              <a:gd name="connsiteY16" fmla="*/ 378714 h 811148"/>
              <a:gd name="connsiteX17" fmla="*/ 173927 w 811085"/>
              <a:gd name="connsiteY17" fmla="*/ 420307 h 811148"/>
              <a:gd name="connsiteX18" fmla="*/ 186627 w 811085"/>
              <a:gd name="connsiteY18" fmla="*/ 442277 h 811148"/>
              <a:gd name="connsiteX19" fmla="*/ 258636 w 811085"/>
              <a:gd name="connsiteY19" fmla="*/ 400685 h 811148"/>
              <a:gd name="connsiteX20" fmla="*/ 245936 w 811085"/>
              <a:gd name="connsiteY20" fmla="*/ 378714 h 811148"/>
              <a:gd name="connsiteX21" fmla="*/ 245936 w 811085"/>
              <a:gd name="connsiteY21" fmla="*/ 290703 h 811148"/>
              <a:gd name="connsiteX22" fmla="*/ 135827 w 811085"/>
              <a:gd name="connsiteY22" fmla="*/ 354266 h 811148"/>
              <a:gd name="connsiteX23" fmla="*/ 148527 w 811085"/>
              <a:gd name="connsiteY23" fmla="*/ 376238 h 811148"/>
              <a:gd name="connsiteX24" fmla="*/ 258636 w 811085"/>
              <a:gd name="connsiteY24" fmla="*/ 312674 h 811148"/>
              <a:gd name="connsiteX25" fmla="*/ 245936 w 811085"/>
              <a:gd name="connsiteY25" fmla="*/ 290703 h 811148"/>
              <a:gd name="connsiteX26" fmla="*/ 224727 w 811085"/>
              <a:gd name="connsiteY26" fmla="*/ 508254 h 811148"/>
              <a:gd name="connsiteX27" fmla="*/ 258636 w 811085"/>
              <a:gd name="connsiteY27" fmla="*/ 488696 h 811148"/>
              <a:gd name="connsiteX28" fmla="*/ 245936 w 811085"/>
              <a:gd name="connsiteY28" fmla="*/ 466725 h 811148"/>
              <a:gd name="connsiteX29" fmla="*/ 212027 w 811085"/>
              <a:gd name="connsiteY29" fmla="*/ 486283 h 811148"/>
              <a:gd name="connsiteX30" fmla="*/ 224727 w 811085"/>
              <a:gd name="connsiteY30" fmla="*/ 508254 h 811148"/>
              <a:gd name="connsiteX31" fmla="*/ 245936 w 811085"/>
              <a:gd name="connsiteY31" fmla="*/ 202692 h 811148"/>
              <a:gd name="connsiteX32" fmla="*/ 130746 w 811085"/>
              <a:gd name="connsiteY32" fmla="*/ 269240 h 811148"/>
              <a:gd name="connsiteX33" fmla="*/ 143446 w 811085"/>
              <a:gd name="connsiteY33" fmla="*/ 291211 h 811148"/>
              <a:gd name="connsiteX34" fmla="*/ 258636 w 811085"/>
              <a:gd name="connsiteY34" fmla="*/ 224663 h 811148"/>
              <a:gd name="connsiteX35" fmla="*/ 245936 w 811085"/>
              <a:gd name="connsiteY35" fmla="*/ 202692 h 811148"/>
              <a:gd name="connsiteX36" fmla="*/ 798386 w 811085"/>
              <a:gd name="connsiteY36" fmla="*/ 74549 h 811148"/>
              <a:gd name="connsiteX37" fmla="*/ 290386 w 811085"/>
              <a:gd name="connsiteY37" fmla="*/ 74549 h 811148"/>
              <a:gd name="connsiteX38" fmla="*/ 277686 w 811085"/>
              <a:gd name="connsiteY38" fmla="*/ 87249 h 811148"/>
              <a:gd name="connsiteX39" fmla="*/ 277686 w 811085"/>
              <a:gd name="connsiteY39" fmla="*/ 798449 h 811148"/>
              <a:gd name="connsiteX40" fmla="*/ 290386 w 811085"/>
              <a:gd name="connsiteY40" fmla="*/ 811149 h 811148"/>
              <a:gd name="connsiteX41" fmla="*/ 684086 w 811085"/>
              <a:gd name="connsiteY41" fmla="*/ 811149 h 811148"/>
              <a:gd name="connsiteX42" fmla="*/ 693039 w 811085"/>
              <a:gd name="connsiteY42" fmla="*/ 807402 h 811148"/>
              <a:gd name="connsiteX43" fmla="*/ 807339 w 811085"/>
              <a:gd name="connsiteY43" fmla="*/ 693102 h 811148"/>
              <a:gd name="connsiteX44" fmla="*/ 811086 w 811085"/>
              <a:gd name="connsiteY44" fmla="*/ 684149 h 811148"/>
              <a:gd name="connsiteX45" fmla="*/ 811086 w 811085"/>
              <a:gd name="connsiteY45" fmla="*/ 87249 h 811148"/>
              <a:gd name="connsiteX46" fmla="*/ 798386 w 811085"/>
              <a:gd name="connsiteY46" fmla="*/ 74549 h 811148"/>
              <a:gd name="connsiteX47" fmla="*/ 696786 w 811085"/>
              <a:gd name="connsiteY47" fmla="*/ 767778 h 811148"/>
              <a:gd name="connsiteX48" fmla="*/ 696786 w 811085"/>
              <a:gd name="connsiteY48" fmla="*/ 696849 h 811148"/>
              <a:gd name="connsiteX49" fmla="*/ 767715 w 811085"/>
              <a:gd name="connsiteY49" fmla="*/ 696849 h 811148"/>
              <a:gd name="connsiteX50" fmla="*/ 696786 w 811085"/>
              <a:gd name="connsiteY50" fmla="*/ 767778 h 811148"/>
              <a:gd name="connsiteX51" fmla="*/ 785686 w 811085"/>
              <a:gd name="connsiteY51" fmla="*/ 671449 h 811148"/>
              <a:gd name="connsiteX52" fmla="*/ 684086 w 811085"/>
              <a:gd name="connsiteY52" fmla="*/ 671449 h 811148"/>
              <a:gd name="connsiteX53" fmla="*/ 671386 w 811085"/>
              <a:gd name="connsiteY53" fmla="*/ 684149 h 811148"/>
              <a:gd name="connsiteX54" fmla="*/ 671386 w 811085"/>
              <a:gd name="connsiteY54" fmla="*/ 785749 h 811148"/>
              <a:gd name="connsiteX55" fmla="*/ 303086 w 811085"/>
              <a:gd name="connsiteY55" fmla="*/ 785749 h 811148"/>
              <a:gd name="connsiteX56" fmla="*/ 303086 w 811085"/>
              <a:gd name="connsiteY56" fmla="*/ 99949 h 811148"/>
              <a:gd name="connsiteX57" fmla="*/ 785686 w 811085"/>
              <a:gd name="connsiteY57" fmla="*/ 99949 h 811148"/>
              <a:gd name="connsiteX58" fmla="*/ 785686 w 811085"/>
              <a:gd name="connsiteY58" fmla="*/ 671449 h 811148"/>
              <a:gd name="connsiteX59" fmla="*/ 506286 w 811085"/>
              <a:gd name="connsiteY59" fmla="*/ 747649 h 811148"/>
              <a:gd name="connsiteX60" fmla="*/ 531686 w 811085"/>
              <a:gd name="connsiteY60" fmla="*/ 747649 h 811148"/>
              <a:gd name="connsiteX61" fmla="*/ 531686 w 811085"/>
              <a:gd name="connsiteY61" fmla="*/ 722249 h 811148"/>
              <a:gd name="connsiteX62" fmla="*/ 506286 w 811085"/>
              <a:gd name="connsiteY62" fmla="*/ 722249 h 811148"/>
              <a:gd name="connsiteX63" fmla="*/ 506286 w 811085"/>
              <a:gd name="connsiteY63" fmla="*/ 747649 h 811148"/>
              <a:gd name="connsiteX64" fmla="*/ 493586 w 811085"/>
              <a:gd name="connsiteY64" fmla="*/ 303149 h 811148"/>
              <a:gd name="connsiteX65" fmla="*/ 353886 w 811085"/>
              <a:gd name="connsiteY65" fmla="*/ 303149 h 811148"/>
              <a:gd name="connsiteX66" fmla="*/ 353886 w 811085"/>
              <a:gd name="connsiteY66" fmla="*/ 328549 h 811148"/>
              <a:gd name="connsiteX67" fmla="*/ 493586 w 811085"/>
              <a:gd name="connsiteY67" fmla="*/ 328549 h 811148"/>
              <a:gd name="connsiteX68" fmla="*/ 493586 w 811085"/>
              <a:gd name="connsiteY68" fmla="*/ 303149 h 811148"/>
              <a:gd name="connsiteX69" fmla="*/ 734886 w 811085"/>
              <a:gd name="connsiteY69" fmla="*/ 226949 h 811148"/>
              <a:gd name="connsiteX70" fmla="*/ 353886 w 811085"/>
              <a:gd name="connsiteY70" fmla="*/ 226949 h 811148"/>
              <a:gd name="connsiteX71" fmla="*/ 353886 w 811085"/>
              <a:gd name="connsiteY71" fmla="*/ 252349 h 811148"/>
              <a:gd name="connsiteX72" fmla="*/ 734886 w 811085"/>
              <a:gd name="connsiteY72" fmla="*/ 252349 h 811148"/>
              <a:gd name="connsiteX73" fmla="*/ 734886 w 811085"/>
              <a:gd name="connsiteY73" fmla="*/ 226949 h 811148"/>
              <a:gd name="connsiteX74" fmla="*/ 734886 w 811085"/>
              <a:gd name="connsiteY74" fmla="*/ 150749 h 811148"/>
              <a:gd name="connsiteX75" fmla="*/ 391986 w 811085"/>
              <a:gd name="connsiteY75" fmla="*/ 150749 h 811148"/>
              <a:gd name="connsiteX76" fmla="*/ 391986 w 811085"/>
              <a:gd name="connsiteY76" fmla="*/ 176149 h 811148"/>
              <a:gd name="connsiteX77" fmla="*/ 734886 w 811085"/>
              <a:gd name="connsiteY77" fmla="*/ 176149 h 811148"/>
              <a:gd name="connsiteX78" fmla="*/ 734886 w 811085"/>
              <a:gd name="connsiteY78" fmla="*/ 150749 h 811148"/>
              <a:gd name="connsiteX79" fmla="*/ 430086 w 811085"/>
              <a:gd name="connsiteY79" fmla="*/ 747649 h 811148"/>
              <a:gd name="connsiteX80" fmla="*/ 455486 w 811085"/>
              <a:gd name="connsiteY80" fmla="*/ 747649 h 811148"/>
              <a:gd name="connsiteX81" fmla="*/ 455486 w 811085"/>
              <a:gd name="connsiteY81" fmla="*/ 722249 h 811148"/>
              <a:gd name="connsiteX82" fmla="*/ 430086 w 811085"/>
              <a:gd name="connsiteY82" fmla="*/ 722249 h 811148"/>
              <a:gd name="connsiteX83" fmla="*/ 430086 w 811085"/>
              <a:gd name="connsiteY83" fmla="*/ 747649 h 811148"/>
              <a:gd name="connsiteX84" fmla="*/ 379286 w 811085"/>
              <a:gd name="connsiteY84" fmla="*/ 722249 h 811148"/>
              <a:gd name="connsiteX85" fmla="*/ 353886 w 811085"/>
              <a:gd name="connsiteY85" fmla="*/ 722249 h 811148"/>
              <a:gd name="connsiteX86" fmla="*/ 353886 w 811085"/>
              <a:gd name="connsiteY86" fmla="*/ 747649 h 811148"/>
              <a:gd name="connsiteX87" fmla="*/ 379286 w 811085"/>
              <a:gd name="connsiteY87" fmla="*/ 747649 h 811148"/>
              <a:gd name="connsiteX88" fmla="*/ 379286 w 811085"/>
              <a:gd name="connsiteY88" fmla="*/ 722249 h 811148"/>
              <a:gd name="connsiteX89" fmla="*/ 642684 w 811085"/>
              <a:gd name="connsiteY89" fmla="*/ 451421 h 811148"/>
              <a:gd name="connsiteX90" fmla="*/ 667702 w 811085"/>
              <a:gd name="connsiteY90" fmla="*/ 426402 h 811148"/>
              <a:gd name="connsiteX91" fmla="*/ 649732 w 811085"/>
              <a:gd name="connsiteY91" fmla="*/ 408432 h 811148"/>
              <a:gd name="connsiteX92" fmla="*/ 624713 w 811085"/>
              <a:gd name="connsiteY92" fmla="*/ 433451 h 811148"/>
              <a:gd name="connsiteX93" fmla="*/ 557086 w 811085"/>
              <a:gd name="connsiteY93" fmla="*/ 405384 h 811148"/>
              <a:gd name="connsiteX94" fmla="*/ 557086 w 811085"/>
              <a:gd name="connsiteY94" fmla="*/ 379349 h 811148"/>
              <a:gd name="connsiteX95" fmla="*/ 531686 w 811085"/>
              <a:gd name="connsiteY95" fmla="*/ 379349 h 811148"/>
              <a:gd name="connsiteX96" fmla="*/ 531686 w 811085"/>
              <a:gd name="connsiteY96" fmla="*/ 405384 h 811148"/>
              <a:gd name="connsiteX97" fmla="*/ 417386 w 811085"/>
              <a:gd name="connsiteY97" fmla="*/ 531749 h 811148"/>
              <a:gd name="connsiteX98" fmla="*/ 544386 w 811085"/>
              <a:gd name="connsiteY98" fmla="*/ 658749 h 811148"/>
              <a:gd name="connsiteX99" fmla="*/ 670751 w 811085"/>
              <a:gd name="connsiteY99" fmla="*/ 544449 h 811148"/>
              <a:gd name="connsiteX100" fmla="*/ 696786 w 811085"/>
              <a:gd name="connsiteY100" fmla="*/ 544449 h 811148"/>
              <a:gd name="connsiteX101" fmla="*/ 696786 w 811085"/>
              <a:gd name="connsiteY101" fmla="*/ 519049 h 811148"/>
              <a:gd name="connsiteX102" fmla="*/ 670751 w 811085"/>
              <a:gd name="connsiteY102" fmla="*/ 519049 h 811148"/>
              <a:gd name="connsiteX103" fmla="*/ 642684 w 811085"/>
              <a:gd name="connsiteY103" fmla="*/ 451421 h 811148"/>
              <a:gd name="connsiteX104" fmla="*/ 557086 w 811085"/>
              <a:gd name="connsiteY104" fmla="*/ 431038 h 811148"/>
              <a:gd name="connsiteX105" fmla="*/ 606552 w 811085"/>
              <a:gd name="connsiteY105" fmla="*/ 451612 h 811148"/>
              <a:gd name="connsiteX106" fmla="*/ 557086 w 811085"/>
              <a:gd name="connsiteY106" fmla="*/ 501078 h 811148"/>
              <a:gd name="connsiteX107" fmla="*/ 557086 w 811085"/>
              <a:gd name="connsiteY107" fmla="*/ 431038 h 811148"/>
              <a:gd name="connsiteX108" fmla="*/ 544386 w 811085"/>
              <a:gd name="connsiteY108" fmla="*/ 633349 h 811148"/>
              <a:gd name="connsiteX109" fmla="*/ 442786 w 811085"/>
              <a:gd name="connsiteY109" fmla="*/ 531749 h 811148"/>
              <a:gd name="connsiteX110" fmla="*/ 531686 w 811085"/>
              <a:gd name="connsiteY110" fmla="*/ 431038 h 811148"/>
              <a:gd name="connsiteX111" fmla="*/ 531686 w 811085"/>
              <a:gd name="connsiteY111" fmla="*/ 531749 h 811148"/>
              <a:gd name="connsiteX112" fmla="*/ 544386 w 811085"/>
              <a:gd name="connsiteY112" fmla="*/ 544449 h 811148"/>
              <a:gd name="connsiteX113" fmla="*/ 645097 w 811085"/>
              <a:gd name="connsiteY113" fmla="*/ 544449 h 811148"/>
              <a:gd name="connsiteX114" fmla="*/ 544386 w 811085"/>
              <a:gd name="connsiteY114" fmla="*/ 633349 h 811148"/>
              <a:gd name="connsiteX115" fmla="*/ 575056 w 811085"/>
              <a:gd name="connsiteY115" fmla="*/ 519049 h 811148"/>
              <a:gd name="connsiteX116" fmla="*/ 624586 w 811085"/>
              <a:gd name="connsiteY116" fmla="*/ 469583 h 811148"/>
              <a:gd name="connsiteX117" fmla="*/ 645160 w 811085"/>
              <a:gd name="connsiteY117" fmla="*/ 519049 h 811148"/>
              <a:gd name="connsiteX118" fmla="*/ 575056 w 811085"/>
              <a:gd name="connsiteY118" fmla="*/ 519049 h 81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811085" h="811148">
                <a:moveTo>
                  <a:pt x="446278" y="28384"/>
                </a:moveTo>
                <a:lnTo>
                  <a:pt x="461899" y="55435"/>
                </a:lnTo>
                <a:lnTo>
                  <a:pt x="483870" y="42735"/>
                </a:lnTo>
                <a:lnTo>
                  <a:pt x="461899" y="4635"/>
                </a:lnTo>
                <a:lnTo>
                  <a:pt x="444564" y="0"/>
                </a:lnTo>
                <a:lnTo>
                  <a:pt x="378587" y="38100"/>
                </a:lnTo>
                <a:lnTo>
                  <a:pt x="391287" y="60071"/>
                </a:lnTo>
                <a:lnTo>
                  <a:pt x="446278" y="28384"/>
                </a:lnTo>
                <a:close/>
                <a:moveTo>
                  <a:pt x="258636" y="136715"/>
                </a:moveTo>
                <a:lnTo>
                  <a:pt x="245936" y="114745"/>
                </a:lnTo>
                <a:lnTo>
                  <a:pt x="4636" y="254064"/>
                </a:lnTo>
                <a:lnTo>
                  <a:pt x="0" y="271399"/>
                </a:lnTo>
                <a:lnTo>
                  <a:pt x="241300" y="689356"/>
                </a:lnTo>
                <a:lnTo>
                  <a:pt x="263271" y="676656"/>
                </a:lnTo>
                <a:lnTo>
                  <a:pt x="28321" y="269684"/>
                </a:lnTo>
                <a:lnTo>
                  <a:pt x="258636" y="136715"/>
                </a:lnTo>
                <a:close/>
                <a:moveTo>
                  <a:pt x="245936" y="378714"/>
                </a:moveTo>
                <a:lnTo>
                  <a:pt x="173927" y="420307"/>
                </a:lnTo>
                <a:lnTo>
                  <a:pt x="186627" y="442277"/>
                </a:lnTo>
                <a:lnTo>
                  <a:pt x="258636" y="400685"/>
                </a:lnTo>
                <a:lnTo>
                  <a:pt x="245936" y="378714"/>
                </a:lnTo>
                <a:close/>
                <a:moveTo>
                  <a:pt x="245936" y="290703"/>
                </a:moveTo>
                <a:lnTo>
                  <a:pt x="135827" y="354266"/>
                </a:lnTo>
                <a:lnTo>
                  <a:pt x="148527" y="376238"/>
                </a:lnTo>
                <a:lnTo>
                  <a:pt x="258636" y="312674"/>
                </a:lnTo>
                <a:lnTo>
                  <a:pt x="245936" y="290703"/>
                </a:lnTo>
                <a:close/>
                <a:moveTo>
                  <a:pt x="224727" y="508254"/>
                </a:moveTo>
                <a:lnTo>
                  <a:pt x="258636" y="488696"/>
                </a:lnTo>
                <a:lnTo>
                  <a:pt x="245936" y="466725"/>
                </a:lnTo>
                <a:lnTo>
                  <a:pt x="212027" y="486283"/>
                </a:lnTo>
                <a:lnTo>
                  <a:pt x="224727" y="508254"/>
                </a:lnTo>
                <a:close/>
                <a:moveTo>
                  <a:pt x="245936" y="202692"/>
                </a:moveTo>
                <a:lnTo>
                  <a:pt x="130746" y="269240"/>
                </a:lnTo>
                <a:lnTo>
                  <a:pt x="143446" y="291211"/>
                </a:lnTo>
                <a:lnTo>
                  <a:pt x="258636" y="224663"/>
                </a:lnTo>
                <a:lnTo>
                  <a:pt x="245936" y="202692"/>
                </a:lnTo>
                <a:close/>
                <a:moveTo>
                  <a:pt x="798386" y="74549"/>
                </a:moveTo>
                <a:lnTo>
                  <a:pt x="290386" y="74549"/>
                </a:lnTo>
                <a:lnTo>
                  <a:pt x="277686" y="87249"/>
                </a:lnTo>
                <a:lnTo>
                  <a:pt x="277686" y="798449"/>
                </a:lnTo>
                <a:lnTo>
                  <a:pt x="290386" y="811149"/>
                </a:lnTo>
                <a:lnTo>
                  <a:pt x="684086" y="811149"/>
                </a:lnTo>
                <a:lnTo>
                  <a:pt x="693039" y="807402"/>
                </a:lnTo>
                <a:lnTo>
                  <a:pt x="807339" y="693102"/>
                </a:lnTo>
                <a:lnTo>
                  <a:pt x="811086" y="684149"/>
                </a:lnTo>
                <a:lnTo>
                  <a:pt x="811086" y="87249"/>
                </a:lnTo>
                <a:lnTo>
                  <a:pt x="798386" y="74549"/>
                </a:lnTo>
                <a:close/>
                <a:moveTo>
                  <a:pt x="696786" y="767778"/>
                </a:moveTo>
                <a:lnTo>
                  <a:pt x="696786" y="696849"/>
                </a:lnTo>
                <a:lnTo>
                  <a:pt x="767715" y="696849"/>
                </a:lnTo>
                <a:lnTo>
                  <a:pt x="696786" y="767778"/>
                </a:lnTo>
                <a:close/>
                <a:moveTo>
                  <a:pt x="785686" y="671449"/>
                </a:moveTo>
                <a:lnTo>
                  <a:pt x="684086" y="671449"/>
                </a:lnTo>
                <a:lnTo>
                  <a:pt x="671386" y="684149"/>
                </a:lnTo>
                <a:lnTo>
                  <a:pt x="671386" y="785749"/>
                </a:lnTo>
                <a:lnTo>
                  <a:pt x="303086" y="785749"/>
                </a:lnTo>
                <a:lnTo>
                  <a:pt x="303086" y="99949"/>
                </a:lnTo>
                <a:lnTo>
                  <a:pt x="785686" y="99949"/>
                </a:lnTo>
                <a:lnTo>
                  <a:pt x="785686" y="671449"/>
                </a:lnTo>
                <a:close/>
                <a:moveTo>
                  <a:pt x="506286" y="747649"/>
                </a:moveTo>
                <a:lnTo>
                  <a:pt x="531686" y="747649"/>
                </a:lnTo>
                <a:lnTo>
                  <a:pt x="531686" y="722249"/>
                </a:lnTo>
                <a:lnTo>
                  <a:pt x="506286" y="722249"/>
                </a:lnTo>
                <a:lnTo>
                  <a:pt x="506286" y="747649"/>
                </a:lnTo>
                <a:close/>
                <a:moveTo>
                  <a:pt x="493586" y="303149"/>
                </a:moveTo>
                <a:lnTo>
                  <a:pt x="353886" y="303149"/>
                </a:lnTo>
                <a:lnTo>
                  <a:pt x="353886" y="328549"/>
                </a:lnTo>
                <a:lnTo>
                  <a:pt x="493586" y="328549"/>
                </a:lnTo>
                <a:lnTo>
                  <a:pt x="493586" y="303149"/>
                </a:lnTo>
                <a:close/>
                <a:moveTo>
                  <a:pt x="734886" y="226949"/>
                </a:moveTo>
                <a:lnTo>
                  <a:pt x="353886" y="226949"/>
                </a:lnTo>
                <a:lnTo>
                  <a:pt x="353886" y="252349"/>
                </a:lnTo>
                <a:lnTo>
                  <a:pt x="734886" y="252349"/>
                </a:lnTo>
                <a:lnTo>
                  <a:pt x="734886" y="226949"/>
                </a:lnTo>
                <a:close/>
                <a:moveTo>
                  <a:pt x="734886" y="150749"/>
                </a:moveTo>
                <a:lnTo>
                  <a:pt x="391986" y="150749"/>
                </a:lnTo>
                <a:lnTo>
                  <a:pt x="391986" y="176149"/>
                </a:lnTo>
                <a:lnTo>
                  <a:pt x="734886" y="176149"/>
                </a:lnTo>
                <a:lnTo>
                  <a:pt x="734886" y="150749"/>
                </a:lnTo>
                <a:close/>
                <a:moveTo>
                  <a:pt x="430086" y="747649"/>
                </a:moveTo>
                <a:lnTo>
                  <a:pt x="455486" y="747649"/>
                </a:lnTo>
                <a:lnTo>
                  <a:pt x="455486" y="722249"/>
                </a:lnTo>
                <a:lnTo>
                  <a:pt x="430086" y="722249"/>
                </a:lnTo>
                <a:lnTo>
                  <a:pt x="430086" y="747649"/>
                </a:lnTo>
                <a:close/>
                <a:moveTo>
                  <a:pt x="379286" y="722249"/>
                </a:moveTo>
                <a:lnTo>
                  <a:pt x="353886" y="722249"/>
                </a:lnTo>
                <a:lnTo>
                  <a:pt x="353886" y="747649"/>
                </a:lnTo>
                <a:lnTo>
                  <a:pt x="379286" y="747649"/>
                </a:lnTo>
                <a:lnTo>
                  <a:pt x="379286" y="722249"/>
                </a:lnTo>
                <a:close/>
                <a:moveTo>
                  <a:pt x="642684" y="451421"/>
                </a:moveTo>
                <a:lnTo>
                  <a:pt x="667702" y="426402"/>
                </a:lnTo>
                <a:lnTo>
                  <a:pt x="649732" y="408432"/>
                </a:lnTo>
                <a:lnTo>
                  <a:pt x="624713" y="433451"/>
                </a:lnTo>
                <a:cubicBezTo>
                  <a:pt x="605917" y="418021"/>
                  <a:pt x="582613" y="407924"/>
                  <a:pt x="557086" y="405384"/>
                </a:cubicBezTo>
                <a:lnTo>
                  <a:pt x="557086" y="379349"/>
                </a:lnTo>
                <a:lnTo>
                  <a:pt x="531686" y="379349"/>
                </a:lnTo>
                <a:lnTo>
                  <a:pt x="531686" y="405384"/>
                </a:lnTo>
                <a:cubicBezTo>
                  <a:pt x="467614" y="411797"/>
                  <a:pt x="417386" y="466027"/>
                  <a:pt x="417386" y="531749"/>
                </a:cubicBezTo>
                <a:cubicBezTo>
                  <a:pt x="417386" y="601789"/>
                  <a:pt x="474345" y="658749"/>
                  <a:pt x="544386" y="658749"/>
                </a:cubicBezTo>
                <a:cubicBezTo>
                  <a:pt x="610108" y="658749"/>
                  <a:pt x="664337" y="608521"/>
                  <a:pt x="670751" y="544449"/>
                </a:cubicBezTo>
                <a:lnTo>
                  <a:pt x="696786" y="544449"/>
                </a:lnTo>
                <a:lnTo>
                  <a:pt x="696786" y="519049"/>
                </a:lnTo>
                <a:lnTo>
                  <a:pt x="670751" y="519049"/>
                </a:lnTo>
                <a:cubicBezTo>
                  <a:pt x="668211" y="493585"/>
                  <a:pt x="658114" y="470281"/>
                  <a:pt x="642684" y="451421"/>
                </a:cubicBezTo>
                <a:close/>
                <a:moveTo>
                  <a:pt x="557086" y="431038"/>
                </a:moveTo>
                <a:cubicBezTo>
                  <a:pt x="575564" y="433388"/>
                  <a:pt x="592519" y="440690"/>
                  <a:pt x="606552" y="451612"/>
                </a:cubicBezTo>
                <a:lnTo>
                  <a:pt x="557086" y="501078"/>
                </a:lnTo>
                <a:lnTo>
                  <a:pt x="557086" y="431038"/>
                </a:lnTo>
                <a:close/>
                <a:moveTo>
                  <a:pt x="544386" y="633349"/>
                </a:moveTo>
                <a:cubicBezTo>
                  <a:pt x="488379" y="633349"/>
                  <a:pt x="442786" y="587756"/>
                  <a:pt x="442786" y="531749"/>
                </a:cubicBezTo>
                <a:cubicBezTo>
                  <a:pt x="442786" y="480060"/>
                  <a:pt x="481648" y="437324"/>
                  <a:pt x="531686" y="431038"/>
                </a:cubicBezTo>
                <a:lnTo>
                  <a:pt x="531686" y="531749"/>
                </a:lnTo>
                <a:lnTo>
                  <a:pt x="544386" y="544449"/>
                </a:lnTo>
                <a:lnTo>
                  <a:pt x="645097" y="544449"/>
                </a:lnTo>
                <a:cubicBezTo>
                  <a:pt x="638874" y="594487"/>
                  <a:pt x="596138" y="633349"/>
                  <a:pt x="544386" y="633349"/>
                </a:cubicBezTo>
                <a:close/>
                <a:moveTo>
                  <a:pt x="575056" y="519049"/>
                </a:moveTo>
                <a:lnTo>
                  <a:pt x="624586" y="469583"/>
                </a:lnTo>
                <a:cubicBezTo>
                  <a:pt x="635508" y="483616"/>
                  <a:pt x="642811" y="500571"/>
                  <a:pt x="645160" y="519049"/>
                </a:cubicBezTo>
                <a:lnTo>
                  <a:pt x="575056" y="519049"/>
                </a:ln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52" name="Freeform: Shape 351">
            <a:extLst>
              <a:ext uri="{FF2B5EF4-FFF2-40B4-BE49-F238E27FC236}">
                <a16:creationId xmlns:a16="http://schemas.microsoft.com/office/drawing/2014/main" id="{4849D689-763A-4DC9-B21E-9B2F729DA6F9}"/>
              </a:ext>
            </a:extLst>
          </p:cNvPr>
          <p:cNvSpPr/>
          <p:nvPr/>
        </p:nvSpPr>
        <p:spPr>
          <a:xfrm>
            <a:off x="15414800" y="7345553"/>
            <a:ext cx="1599909" cy="1548997"/>
          </a:xfrm>
          <a:custGeom>
            <a:avLst/>
            <a:gdLst>
              <a:gd name="connsiteX0" fmla="*/ 546100 w 800163"/>
              <a:gd name="connsiteY0" fmla="*/ 469900 h 774700"/>
              <a:gd name="connsiteX1" fmla="*/ 546100 w 800163"/>
              <a:gd name="connsiteY1" fmla="*/ 457200 h 774700"/>
              <a:gd name="connsiteX2" fmla="*/ 520700 w 800163"/>
              <a:gd name="connsiteY2" fmla="*/ 457200 h 774700"/>
              <a:gd name="connsiteX3" fmla="*/ 520700 w 800163"/>
              <a:gd name="connsiteY3" fmla="*/ 471678 h 774700"/>
              <a:gd name="connsiteX4" fmla="*/ 482600 w 800163"/>
              <a:gd name="connsiteY4" fmla="*/ 520700 h 774700"/>
              <a:gd name="connsiteX5" fmla="*/ 533400 w 800163"/>
              <a:gd name="connsiteY5" fmla="*/ 571500 h 774700"/>
              <a:gd name="connsiteX6" fmla="*/ 558800 w 800163"/>
              <a:gd name="connsiteY6" fmla="*/ 596900 h 774700"/>
              <a:gd name="connsiteX7" fmla="*/ 533400 w 800163"/>
              <a:gd name="connsiteY7" fmla="*/ 622300 h 774700"/>
              <a:gd name="connsiteX8" fmla="*/ 508000 w 800163"/>
              <a:gd name="connsiteY8" fmla="*/ 622300 h 774700"/>
              <a:gd name="connsiteX9" fmla="*/ 508000 w 800163"/>
              <a:gd name="connsiteY9" fmla="*/ 609600 h 774700"/>
              <a:gd name="connsiteX10" fmla="*/ 482600 w 800163"/>
              <a:gd name="connsiteY10" fmla="*/ 609600 h 774700"/>
              <a:gd name="connsiteX11" fmla="*/ 482600 w 800163"/>
              <a:gd name="connsiteY11" fmla="*/ 635000 h 774700"/>
              <a:gd name="connsiteX12" fmla="*/ 495300 w 800163"/>
              <a:gd name="connsiteY12" fmla="*/ 647700 h 774700"/>
              <a:gd name="connsiteX13" fmla="*/ 520700 w 800163"/>
              <a:gd name="connsiteY13" fmla="*/ 647700 h 774700"/>
              <a:gd name="connsiteX14" fmla="*/ 520700 w 800163"/>
              <a:gd name="connsiteY14" fmla="*/ 660400 h 774700"/>
              <a:gd name="connsiteX15" fmla="*/ 546100 w 800163"/>
              <a:gd name="connsiteY15" fmla="*/ 660400 h 774700"/>
              <a:gd name="connsiteX16" fmla="*/ 546100 w 800163"/>
              <a:gd name="connsiteY16" fmla="*/ 645922 h 774700"/>
              <a:gd name="connsiteX17" fmla="*/ 584200 w 800163"/>
              <a:gd name="connsiteY17" fmla="*/ 596900 h 774700"/>
              <a:gd name="connsiteX18" fmla="*/ 533400 w 800163"/>
              <a:gd name="connsiteY18" fmla="*/ 546100 h 774700"/>
              <a:gd name="connsiteX19" fmla="*/ 508000 w 800163"/>
              <a:gd name="connsiteY19" fmla="*/ 520700 h 774700"/>
              <a:gd name="connsiteX20" fmla="*/ 533400 w 800163"/>
              <a:gd name="connsiteY20" fmla="*/ 495300 h 774700"/>
              <a:gd name="connsiteX21" fmla="*/ 558800 w 800163"/>
              <a:gd name="connsiteY21" fmla="*/ 495300 h 774700"/>
              <a:gd name="connsiteX22" fmla="*/ 558800 w 800163"/>
              <a:gd name="connsiteY22" fmla="*/ 508000 h 774700"/>
              <a:gd name="connsiteX23" fmla="*/ 584200 w 800163"/>
              <a:gd name="connsiteY23" fmla="*/ 508000 h 774700"/>
              <a:gd name="connsiteX24" fmla="*/ 584200 w 800163"/>
              <a:gd name="connsiteY24" fmla="*/ 482600 h 774700"/>
              <a:gd name="connsiteX25" fmla="*/ 571500 w 800163"/>
              <a:gd name="connsiteY25" fmla="*/ 469900 h 774700"/>
              <a:gd name="connsiteX26" fmla="*/ 546100 w 800163"/>
              <a:gd name="connsiteY26" fmla="*/ 469900 h 774700"/>
              <a:gd name="connsiteX27" fmla="*/ 533400 w 800163"/>
              <a:gd name="connsiteY27" fmla="*/ 393700 h 774700"/>
              <a:gd name="connsiteX28" fmla="*/ 368300 w 800163"/>
              <a:gd name="connsiteY28" fmla="*/ 558800 h 774700"/>
              <a:gd name="connsiteX29" fmla="*/ 533400 w 800163"/>
              <a:gd name="connsiteY29" fmla="*/ 723900 h 774700"/>
              <a:gd name="connsiteX30" fmla="*/ 698500 w 800163"/>
              <a:gd name="connsiteY30" fmla="*/ 558800 h 774700"/>
              <a:gd name="connsiteX31" fmla="*/ 533400 w 800163"/>
              <a:gd name="connsiteY31" fmla="*/ 393700 h 774700"/>
              <a:gd name="connsiteX32" fmla="*/ 533400 w 800163"/>
              <a:gd name="connsiteY32" fmla="*/ 698500 h 774700"/>
              <a:gd name="connsiteX33" fmla="*/ 393700 w 800163"/>
              <a:gd name="connsiteY33" fmla="*/ 558800 h 774700"/>
              <a:gd name="connsiteX34" fmla="*/ 533400 w 800163"/>
              <a:gd name="connsiteY34" fmla="*/ 419100 h 774700"/>
              <a:gd name="connsiteX35" fmla="*/ 673100 w 800163"/>
              <a:gd name="connsiteY35" fmla="*/ 558800 h 774700"/>
              <a:gd name="connsiteX36" fmla="*/ 533400 w 800163"/>
              <a:gd name="connsiteY36" fmla="*/ 698500 h 774700"/>
              <a:gd name="connsiteX37" fmla="*/ 774700 w 800163"/>
              <a:gd name="connsiteY37" fmla="*/ 558800 h 774700"/>
              <a:gd name="connsiteX38" fmla="*/ 759523 w 800163"/>
              <a:gd name="connsiteY38" fmla="*/ 643255 h 774700"/>
              <a:gd name="connsiteX39" fmla="*/ 783336 w 800163"/>
              <a:gd name="connsiteY39" fmla="*/ 652145 h 774700"/>
              <a:gd name="connsiteX40" fmla="*/ 800164 w 800163"/>
              <a:gd name="connsiteY40" fmla="*/ 558800 h 774700"/>
              <a:gd name="connsiteX41" fmla="*/ 774700 w 800163"/>
              <a:gd name="connsiteY41" fmla="*/ 558800 h 774700"/>
              <a:gd name="connsiteX42" fmla="*/ 317881 w 800163"/>
              <a:gd name="connsiteY42" fmla="*/ 667385 h 774700"/>
              <a:gd name="connsiteX43" fmla="*/ 295211 w 800163"/>
              <a:gd name="connsiteY43" fmla="*/ 678815 h 774700"/>
              <a:gd name="connsiteX44" fmla="*/ 360045 w 800163"/>
              <a:gd name="connsiteY44" fmla="*/ 761492 h 774700"/>
              <a:gd name="connsiteX45" fmla="*/ 376555 w 800163"/>
              <a:gd name="connsiteY45" fmla="*/ 742188 h 774700"/>
              <a:gd name="connsiteX46" fmla="*/ 317881 w 800163"/>
              <a:gd name="connsiteY46" fmla="*/ 667385 h 774700"/>
              <a:gd name="connsiteX47" fmla="*/ 745617 w 800163"/>
              <a:gd name="connsiteY47" fmla="*/ 402717 h 774700"/>
              <a:gd name="connsiteX48" fmla="*/ 745744 w 800163"/>
              <a:gd name="connsiteY48" fmla="*/ 384873 h 774700"/>
              <a:gd name="connsiteX49" fmla="*/ 500380 w 800163"/>
              <a:gd name="connsiteY49" fmla="*/ 133350 h 774700"/>
              <a:gd name="connsiteX50" fmla="*/ 203264 w 800163"/>
              <a:gd name="connsiteY50" fmla="*/ 0 h 774700"/>
              <a:gd name="connsiteX51" fmla="*/ 139764 w 800163"/>
              <a:gd name="connsiteY51" fmla="*/ 0 h 774700"/>
              <a:gd name="connsiteX52" fmla="*/ 139764 w 800163"/>
              <a:gd name="connsiteY52" fmla="*/ 25400 h 774700"/>
              <a:gd name="connsiteX53" fmla="*/ 203264 w 800163"/>
              <a:gd name="connsiteY53" fmla="*/ 25400 h 774700"/>
              <a:gd name="connsiteX54" fmla="*/ 482410 w 800163"/>
              <a:gd name="connsiteY54" fmla="*/ 151320 h 774700"/>
              <a:gd name="connsiteX55" fmla="*/ 717931 w 800163"/>
              <a:gd name="connsiteY55" fmla="*/ 392684 h 774700"/>
              <a:gd name="connsiteX56" fmla="*/ 675132 w 800163"/>
              <a:gd name="connsiteY56" fmla="*/ 387540 h 774700"/>
              <a:gd name="connsiteX57" fmla="*/ 648653 w 800163"/>
              <a:gd name="connsiteY57" fmla="*/ 370395 h 774700"/>
              <a:gd name="connsiteX58" fmla="*/ 436436 w 800163"/>
              <a:gd name="connsiteY58" fmla="*/ 237680 h 774700"/>
              <a:gd name="connsiteX59" fmla="*/ 368491 w 800163"/>
              <a:gd name="connsiteY59" fmla="*/ 231838 h 774700"/>
              <a:gd name="connsiteX60" fmla="*/ 330200 w 800163"/>
              <a:gd name="connsiteY60" fmla="*/ 317500 h 774700"/>
              <a:gd name="connsiteX61" fmla="*/ 330200 w 800163"/>
              <a:gd name="connsiteY61" fmla="*/ 444500 h 774700"/>
              <a:gd name="connsiteX62" fmla="*/ 279400 w 800163"/>
              <a:gd name="connsiteY62" fmla="*/ 506032 h 774700"/>
              <a:gd name="connsiteX63" fmla="*/ 279400 w 800163"/>
              <a:gd name="connsiteY63" fmla="*/ 342900 h 774700"/>
              <a:gd name="connsiteX64" fmla="*/ 273114 w 800163"/>
              <a:gd name="connsiteY64" fmla="*/ 331978 h 774700"/>
              <a:gd name="connsiteX65" fmla="*/ 190500 w 800163"/>
              <a:gd name="connsiteY65" fmla="*/ 203200 h 774700"/>
              <a:gd name="connsiteX66" fmla="*/ 177800 w 800163"/>
              <a:gd name="connsiteY66" fmla="*/ 190500 h 774700"/>
              <a:gd name="connsiteX67" fmla="*/ 139700 w 800163"/>
              <a:gd name="connsiteY67" fmla="*/ 190500 h 774700"/>
              <a:gd name="connsiteX68" fmla="*/ 139700 w 800163"/>
              <a:gd name="connsiteY68" fmla="*/ 215900 h 774700"/>
              <a:gd name="connsiteX69" fmla="*/ 165736 w 800163"/>
              <a:gd name="connsiteY69" fmla="*/ 215900 h 774700"/>
              <a:gd name="connsiteX70" fmla="*/ 254000 w 800163"/>
              <a:gd name="connsiteY70" fmla="*/ 349948 h 774700"/>
              <a:gd name="connsiteX71" fmla="*/ 254000 w 800163"/>
              <a:gd name="connsiteY71" fmla="*/ 520700 h 774700"/>
              <a:gd name="connsiteX72" fmla="*/ 266700 w 800163"/>
              <a:gd name="connsiteY72" fmla="*/ 533400 h 774700"/>
              <a:gd name="connsiteX73" fmla="*/ 322580 w 800163"/>
              <a:gd name="connsiteY73" fmla="*/ 512635 h 774700"/>
              <a:gd name="connsiteX74" fmla="*/ 317500 w 800163"/>
              <a:gd name="connsiteY74" fmla="*/ 558800 h 774700"/>
              <a:gd name="connsiteX75" fmla="*/ 533400 w 800163"/>
              <a:gd name="connsiteY75" fmla="*/ 774700 h 774700"/>
              <a:gd name="connsiteX76" fmla="*/ 749300 w 800163"/>
              <a:gd name="connsiteY76" fmla="*/ 558800 h 774700"/>
              <a:gd name="connsiteX77" fmla="*/ 700723 w 800163"/>
              <a:gd name="connsiteY77" fmla="*/ 422592 h 774700"/>
              <a:gd name="connsiteX78" fmla="*/ 745617 w 800163"/>
              <a:gd name="connsiteY78" fmla="*/ 402717 h 774700"/>
              <a:gd name="connsiteX79" fmla="*/ 355600 w 800163"/>
              <a:gd name="connsiteY79" fmla="*/ 317500 h 774700"/>
              <a:gd name="connsiteX80" fmla="*/ 381127 w 800163"/>
              <a:gd name="connsiteY80" fmla="*/ 253873 h 774700"/>
              <a:gd name="connsiteX81" fmla="*/ 423609 w 800163"/>
              <a:gd name="connsiteY81" fmla="*/ 259651 h 774700"/>
              <a:gd name="connsiteX82" fmla="*/ 562356 w 800163"/>
              <a:gd name="connsiteY82" fmla="*/ 345059 h 774700"/>
              <a:gd name="connsiteX83" fmla="*/ 533400 w 800163"/>
              <a:gd name="connsiteY83" fmla="*/ 342900 h 774700"/>
              <a:gd name="connsiteX84" fmla="*/ 355600 w 800163"/>
              <a:gd name="connsiteY84" fmla="*/ 436626 h 774700"/>
              <a:gd name="connsiteX85" fmla="*/ 355600 w 800163"/>
              <a:gd name="connsiteY85" fmla="*/ 317500 h 774700"/>
              <a:gd name="connsiteX86" fmla="*/ 723900 w 800163"/>
              <a:gd name="connsiteY86" fmla="*/ 558800 h 774700"/>
              <a:gd name="connsiteX87" fmla="*/ 533400 w 800163"/>
              <a:gd name="connsiteY87" fmla="*/ 749300 h 774700"/>
              <a:gd name="connsiteX88" fmla="*/ 342900 w 800163"/>
              <a:gd name="connsiteY88" fmla="*/ 558800 h 774700"/>
              <a:gd name="connsiteX89" fmla="*/ 533400 w 800163"/>
              <a:gd name="connsiteY89" fmla="*/ 368300 h 774700"/>
              <a:gd name="connsiteX90" fmla="*/ 723900 w 800163"/>
              <a:gd name="connsiteY90" fmla="*/ 558800 h 774700"/>
              <a:gd name="connsiteX91" fmla="*/ 0 w 800163"/>
              <a:gd name="connsiteY91" fmla="*/ 0 h 774700"/>
              <a:gd name="connsiteX92" fmla="*/ 0 w 800163"/>
              <a:gd name="connsiteY92" fmla="*/ 25400 h 774700"/>
              <a:gd name="connsiteX93" fmla="*/ 101600 w 800163"/>
              <a:gd name="connsiteY93" fmla="*/ 25400 h 774700"/>
              <a:gd name="connsiteX94" fmla="*/ 101600 w 800163"/>
              <a:gd name="connsiteY94" fmla="*/ 190500 h 774700"/>
              <a:gd name="connsiteX95" fmla="*/ 0 w 800163"/>
              <a:gd name="connsiteY95" fmla="*/ 190500 h 774700"/>
              <a:gd name="connsiteX96" fmla="*/ 0 w 800163"/>
              <a:gd name="connsiteY96" fmla="*/ 215900 h 774700"/>
              <a:gd name="connsiteX97" fmla="*/ 114300 w 800163"/>
              <a:gd name="connsiteY97" fmla="*/ 215900 h 774700"/>
              <a:gd name="connsiteX98" fmla="*/ 127000 w 800163"/>
              <a:gd name="connsiteY98" fmla="*/ 203200 h 774700"/>
              <a:gd name="connsiteX99" fmla="*/ 127000 w 800163"/>
              <a:gd name="connsiteY99" fmla="*/ 12700 h 774700"/>
              <a:gd name="connsiteX100" fmla="*/ 114300 w 800163"/>
              <a:gd name="connsiteY100" fmla="*/ 0 h 774700"/>
              <a:gd name="connsiteX101" fmla="*/ 0 w 800163"/>
              <a:gd name="connsiteY101" fmla="*/ 0 h 774700"/>
              <a:gd name="connsiteX102" fmla="*/ 50800 w 800163"/>
              <a:gd name="connsiteY102" fmla="*/ 139700 h 774700"/>
              <a:gd name="connsiteX103" fmla="*/ 50800 w 800163"/>
              <a:gd name="connsiteY103" fmla="*/ 165100 h 774700"/>
              <a:gd name="connsiteX104" fmla="*/ 76200 w 800163"/>
              <a:gd name="connsiteY104" fmla="*/ 165100 h 774700"/>
              <a:gd name="connsiteX105" fmla="*/ 76200 w 800163"/>
              <a:gd name="connsiteY105" fmla="*/ 139700 h 774700"/>
              <a:gd name="connsiteX106" fmla="*/ 50800 w 800163"/>
              <a:gd name="connsiteY106" fmla="*/ 139700 h 77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800163" h="774700">
                <a:moveTo>
                  <a:pt x="546100" y="469900"/>
                </a:moveTo>
                <a:lnTo>
                  <a:pt x="546100" y="457200"/>
                </a:lnTo>
                <a:lnTo>
                  <a:pt x="520700" y="457200"/>
                </a:lnTo>
                <a:lnTo>
                  <a:pt x="520700" y="471678"/>
                </a:lnTo>
                <a:cubicBezTo>
                  <a:pt x="498856" y="477329"/>
                  <a:pt x="482600" y="497078"/>
                  <a:pt x="482600" y="520700"/>
                </a:cubicBezTo>
                <a:cubicBezTo>
                  <a:pt x="482600" y="548703"/>
                  <a:pt x="505397" y="571500"/>
                  <a:pt x="533400" y="571500"/>
                </a:cubicBezTo>
                <a:cubicBezTo>
                  <a:pt x="547434" y="571500"/>
                  <a:pt x="558800" y="582866"/>
                  <a:pt x="558800" y="596900"/>
                </a:cubicBezTo>
                <a:cubicBezTo>
                  <a:pt x="558800" y="610933"/>
                  <a:pt x="547434" y="622300"/>
                  <a:pt x="533400" y="622300"/>
                </a:cubicBezTo>
                <a:lnTo>
                  <a:pt x="508000" y="622300"/>
                </a:lnTo>
                <a:lnTo>
                  <a:pt x="508000" y="609600"/>
                </a:lnTo>
                <a:lnTo>
                  <a:pt x="482600" y="609600"/>
                </a:lnTo>
                <a:lnTo>
                  <a:pt x="482600" y="635000"/>
                </a:lnTo>
                <a:lnTo>
                  <a:pt x="495300" y="647700"/>
                </a:lnTo>
                <a:lnTo>
                  <a:pt x="520700" y="647700"/>
                </a:lnTo>
                <a:lnTo>
                  <a:pt x="520700" y="660400"/>
                </a:lnTo>
                <a:lnTo>
                  <a:pt x="546100" y="660400"/>
                </a:lnTo>
                <a:lnTo>
                  <a:pt x="546100" y="645922"/>
                </a:lnTo>
                <a:cubicBezTo>
                  <a:pt x="567944" y="640270"/>
                  <a:pt x="584200" y="620522"/>
                  <a:pt x="584200" y="596900"/>
                </a:cubicBezTo>
                <a:cubicBezTo>
                  <a:pt x="584200" y="568896"/>
                  <a:pt x="561404" y="546100"/>
                  <a:pt x="533400" y="546100"/>
                </a:cubicBezTo>
                <a:cubicBezTo>
                  <a:pt x="519367" y="546100"/>
                  <a:pt x="508000" y="534733"/>
                  <a:pt x="508000" y="520700"/>
                </a:cubicBezTo>
                <a:cubicBezTo>
                  <a:pt x="508000" y="506666"/>
                  <a:pt x="519367" y="495300"/>
                  <a:pt x="533400" y="495300"/>
                </a:cubicBezTo>
                <a:lnTo>
                  <a:pt x="558800" y="495300"/>
                </a:lnTo>
                <a:lnTo>
                  <a:pt x="558800" y="508000"/>
                </a:lnTo>
                <a:lnTo>
                  <a:pt x="584200" y="508000"/>
                </a:lnTo>
                <a:lnTo>
                  <a:pt x="584200" y="482600"/>
                </a:lnTo>
                <a:lnTo>
                  <a:pt x="571500" y="469900"/>
                </a:lnTo>
                <a:lnTo>
                  <a:pt x="546100" y="469900"/>
                </a:lnTo>
                <a:close/>
                <a:moveTo>
                  <a:pt x="533400" y="393700"/>
                </a:moveTo>
                <a:cubicBezTo>
                  <a:pt x="442341" y="393700"/>
                  <a:pt x="368300" y="467741"/>
                  <a:pt x="368300" y="558800"/>
                </a:cubicBezTo>
                <a:cubicBezTo>
                  <a:pt x="368300" y="649859"/>
                  <a:pt x="442341" y="723900"/>
                  <a:pt x="533400" y="723900"/>
                </a:cubicBezTo>
                <a:cubicBezTo>
                  <a:pt x="624460" y="723900"/>
                  <a:pt x="698500" y="649859"/>
                  <a:pt x="698500" y="558800"/>
                </a:cubicBezTo>
                <a:cubicBezTo>
                  <a:pt x="698500" y="467804"/>
                  <a:pt x="624460" y="393700"/>
                  <a:pt x="533400" y="393700"/>
                </a:cubicBezTo>
                <a:close/>
                <a:moveTo>
                  <a:pt x="533400" y="698500"/>
                </a:moveTo>
                <a:cubicBezTo>
                  <a:pt x="456374" y="698500"/>
                  <a:pt x="393700" y="635826"/>
                  <a:pt x="393700" y="558800"/>
                </a:cubicBezTo>
                <a:cubicBezTo>
                  <a:pt x="393700" y="481774"/>
                  <a:pt x="456374" y="419100"/>
                  <a:pt x="533400" y="419100"/>
                </a:cubicBezTo>
                <a:cubicBezTo>
                  <a:pt x="610426" y="419100"/>
                  <a:pt x="673100" y="481774"/>
                  <a:pt x="673100" y="558800"/>
                </a:cubicBezTo>
                <a:cubicBezTo>
                  <a:pt x="673100" y="635889"/>
                  <a:pt x="610426" y="698500"/>
                  <a:pt x="533400" y="698500"/>
                </a:cubicBezTo>
                <a:close/>
                <a:moveTo>
                  <a:pt x="774700" y="558800"/>
                </a:moveTo>
                <a:cubicBezTo>
                  <a:pt x="774700" y="587883"/>
                  <a:pt x="769620" y="616267"/>
                  <a:pt x="759523" y="643255"/>
                </a:cubicBezTo>
                <a:lnTo>
                  <a:pt x="783336" y="652145"/>
                </a:lnTo>
                <a:cubicBezTo>
                  <a:pt x="794512" y="622300"/>
                  <a:pt x="800164" y="590931"/>
                  <a:pt x="800164" y="558800"/>
                </a:cubicBezTo>
                <a:lnTo>
                  <a:pt x="774700" y="558800"/>
                </a:lnTo>
                <a:close/>
                <a:moveTo>
                  <a:pt x="317881" y="667385"/>
                </a:moveTo>
                <a:lnTo>
                  <a:pt x="295211" y="678815"/>
                </a:lnTo>
                <a:cubicBezTo>
                  <a:pt x="311214" y="710501"/>
                  <a:pt x="333058" y="738314"/>
                  <a:pt x="360045" y="761492"/>
                </a:cubicBezTo>
                <a:lnTo>
                  <a:pt x="376555" y="742188"/>
                </a:lnTo>
                <a:cubicBezTo>
                  <a:pt x="352108" y="721233"/>
                  <a:pt x="332360" y="696087"/>
                  <a:pt x="317881" y="667385"/>
                </a:cubicBezTo>
                <a:close/>
                <a:moveTo>
                  <a:pt x="745617" y="402717"/>
                </a:moveTo>
                <a:lnTo>
                  <a:pt x="745744" y="384873"/>
                </a:lnTo>
                <a:cubicBezTo>
                  <a:pt x="743648" y="382714"/>
                  <a:pt x="538353" y="171386"/>
                  <a:pt x="500380" y="133350"/>
                </a:cubicBezTo>
                <a:cubicBezTo>
                  <a:pt x="413131" y="46101"/>
                  <a:pt x="310388" y="0"/>
                  <a:pt x="203264" y="0"/>
                </a:cubicBezTo>
                <a:lnTo>
                  <a:pt x="139764" y="0"/>
                </a:lnTo>
                <a:lnTo>
                  <a:pt x="139764" y="25400"/>
                </a:lnTo>
                <a:lnTo>
                  <a:pt x="203264" y="25400"/>
                </a:lnTo>
                <a:cubicBezTo>
                  <a:pt x="303530" y="25400"/>
                  <a:pt x="400050" y="68961"/>
                  <a:pt x="482410" y="151320"/>
                </a:cubicBezTo>
                <a:cubicBezTo>
                  <a:pt x="515557" y="184467"/>
                  <a:pt x="676784" y="350329"/>
                  <a:pt x="717931" y="392684"/>
                </a:cubicBezTo>
                <a:cubicBezTo>
                  <a:pt x="706946" y="399669"/>
                  <a:pt x="694500" y="399923"/>
                  <a:pt x="675132" y="387540"/>
                </a:cubicBezTo>
                <a:lnTo>
                  <a:pt x="648653" y="370395"/>
                </a:lnTo>
                <a:cubicBezTo>
                  <a:pt x="595821" y="336169"/>
                  <a:pt x="507429" y="278955"/>
                  <a:pt x="436436" y="237680"/>
                </a:cubicBezTo>
                <a:cubicBezTo>
                  <a:pt x="404368" y="219011"/>
                  <a:pt x="381762" y="224218"/>
                  <a:pt x="368491" y="231838"/>
                </a:cubicBezTo>
                <a:cubicBezTo>
                  <a:pt x="340234" y="248094"/>
                  <a:pt x="330200" y="288163"/>
                  <a:pt x="330200" y="317500"/>
                </a:cubicBezTo>
                <a:lnTo>
                  <a:pt x="330200" y="444500"/>
                </a:lnTo>
                <a:cubicBezTo>
                  <a:pt x="330200" y="482917"/>
                  <a:pt x="299848" y="500507"/>
                  <a:pt x="279400" y="506032"/>
                </a:cubicBezTo>
                <a:lnTo>
                  <a:pt x="279400" y="342900"/>
                </a:lnTo>
                <a:lnTo>
                  <a:pt x="273114" y="331978"/>
                </a:lnTo>
                <a:cubicBezTo>
                  <a:pt x="253747" y="320611"/>
                  <a:pt x="190500" y="277622"/>
                  <a:pt x="190500" y="203200"/>
                </a:cubicBezTo>
                <a:lnTo>
                  <a:pt x="177800" y="190500"/>
                </a:lnTo>
                <a:lnTo>
                  <a:pt x="139700" y="190500"/>
                </a:lnTo>
                <a:lnTo>
                  <a:pt x="139700" y="215900"/>
                </a:lnTo>
                <a:lnTo>
                  <a:pt x="165736" y="215900"/>
                </a:lnTo>
                <a:cubicBezTo>
                  <a:pt x="171768" y="289179"/>
                  <a:pt x="228219" y="333502"/>
                  <a:pt x="254000" y="349948"/>
                </a:cubicBezTo>
                <a:lnTo>
                  <a:pt x="254000" y="520700"/>
                </a:lnTo>
                <a:lnTo>
                  <a:pt x="266700" y="533400"/>
                </a:lnTo>
                <a:cubicBezTo>
                  <a:pt x="282131" y="533400"/>
                  <a:pt x="304292" y="526923"/>
                  <a:pt x="322580" y="512635"/>
                </a:cubicBezTo>
                <a:cubicBezTo>
                  <a:pt x="319342" y="527494"/>
                  <a:pt x="317500" y="542925"/>
                  <a:pt x="317500" y="558800"/>
                </a:cubicBezTo>
                <a:cubicBezTo>
                  <a:pt x="317500" y="677863"/>
                  <a:pt x="414338" y="774700"/>
                  <a:pt x="533400" y="774700"/>
                </a:cubicBezTo>
                <a:cubicBezTo>
                  <a:pt x="652463" y="774700"/>
                  <a:pt x="749300" y="677863"/>
                  <a:pt x="749300" y="558800"/>
                </a:cubicBezTo>
                <a:cubicBezTo>
                  <a:pt x="749300" y="507174"/>
                  <a:pt x="731076" y="459803"/>
                  <a:pt x="700723" y="422592"/>
                </a:cubicBezTo>
                <a:cubicBezTo>
                  <a:pt x="716788" y="423101"/>
                  <a:pt x="731648" y="416623"/>
                  <a:pt x="745617" y="402717"/>
                </a:cubicBezTo>
                <a:close/>
                <a:moveTo>
                  <a:pt x="355600" y="317500"/>
                </a:moveTo>
                <a:cubicBezTo>
                  <a:pt x="355600" y="293941"/>
                  <a:pt x="363601" y="263969"/>
                  <a:pt x="381127" y="253873"/>
                </a:cubicBezTo>
                <a:cubicBezTo>
                  <a:pt x="391986" y="247650"/>
                  <a:pt x="406274" y="249555"/>
                  <a:pt x="423609" y="259651"/>
                </a:cubicBezTo>
                <a:cubicBezTo>
                  <a:pt x="467297" y="285051"/>
                  <a:pt x="517716" y="316611"/>
                  <a:pt x="562356" y="345059"/>
                </a:cubicBezTo>
                <a:cubicBezTo>
                  <a:pt x="552831" y="343789"/>
                  <a:pt x="543243" y="342900"/>
                  <a:pt x="533400" y="342900"/>
                </a:cubicBezTo>
                <a:cubicBezTo>
                  <a:pt x="459677" y="342900"/>
                  <a:pt x="394589" y="380047"/>
                  <a:pt x="355600" y="436626"/>
                </a:cubicBezTo>
                <a:lnTo>
                  <a:pt x="355600" y="317500"/>
                </a:lnTo>
                <a:close/>
                <a:moveTo>
                  <a:pt x="723900" y="558800"/>
                </a:moveTo>
                <a:cubicBezTo>
                  <a:pt x="723900" y="663829"/>
                  <a:pt x="638429" y="749300"/>
                  <a:pt x="533400" y="749300"/>
                </a:cubicBezTo>
                <a:cubicBezTo>
                  <a:pt x="428372" y="749300"/>
                  <a:pt x="342900" y="663829"/>
                  <a:pt x="342900" y="558800"/>
                </a:cubicBezTo>
                <a:cubicBezTo>
                  <a:pt x="342900" y="453771"/>
                  <a:pt x="428372" y="368300"/>
                  <a:pt x="533400" y="368300"/>
                </a:cubicBezTo>
                <a:cubicBezTo>
                  <a:pt x="638493" y="368300"/>
                  <a:pt x="723900" y="453771"/>
                  <a:pt x="723900" y="558800"/>
                </a:cubicBezTo>
                <a:close/>
                <a:moveTo>
                  <a:pt x="0" y="0"/>
                </a:moveTo>
                <a:lnTo>
                  <a:pt x="0" y="25400"/>
                </a:lnTo>
                <a:lnTo>
                  <a:pt x="101600" y="25400"/>
                </a:lnTo>
                <a:lnTo>
                  <a:pt x="101600" y="190500"/>
                </a:lnTo>
                <a:lnTo>
                  <a:pt x="0" y="190500"/>
                </a:lnTo>
                <a:lnTo>
                  <a:pt x="0" y="215900"/>
                </a:lnTo>
                <a:lnTo>
                  <a:pt x="114300" y="215900"/>
                </a:lnTo>
                <a:lnTo>
                  <a:pt x="127000" y="203200"/>
                </a:lnTo>
                <a:lnTo>
                  <a:pt x="127000" y="12700"/>
                </a:lnTo>
                <a:lnTo>
                  <a:pt x="114300" y="0"/>
                </a:lnTo>
                <a:lnTo>
                  <a:pt x="0" y="0"/>
                </a:lnTo>
                <a:close/>
                <a:moveTo>
                  <a:pt x="50800" y="139700"/>
                </a:moveTo>
                <a:lnTo>
                  <a:pt x="50800" y="165100"/>
                </a:lnTo>
                <a:lnTo>
                  <a:pt x="76200" y="165100"/>
                </a:lnTo>
                <a:lnTo>
                  <a:pt x="76200" y="139700"/>
                </a:lnTo>
                <a:lnTo>
                  <a:pt x="50800" y="139700"/>
                </a:ln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53" name="Freeform: Shape 352">
            <a:extLst>
              <a:ext uri="{FF2B5EF4-FFF2-40B4-BE49-F238E27FC236}">
                <a16:creationId xmlns:a16="http://schemas.microsoft.com/office/drawing/2014/main" id="{07163146-F60B-4F22-92B4-0F61AE1A3590}"/>
              </a:ext>
            </a:extLst>
          </p:cNvPr>
          <p:cNvSpPr/>
          <p:nvPr/>
        </p:nvSpPr>
        <p:spPr>
          <a:xfrm>
            <a:off x="7566211" y="7265690"/>
            <a:ext cx="1167968" cy="1625177"/>
          </a:xfrm>
          <a:custGeom>
            <a:avLst/>
            <a:gdLst>
              <a:gd name="connsiteX0" fmla="*/ 292036 w 584136"/>
              <a:gd name="connsiteY0" fmla="*/ 25400 h 812800"/>
              <a:gd name="connsiteX1" fmla="*/ 304736 w 584136"/>
              <a:gd name="connsiteY1" fmla="*/ 12700 h 812800"/>
              <a:gd name="connsiteX2" fmla="*/ 292036 w 584136"/>
              <a:gd name="connsiteY2" fmla="*/ 0 h 812800"/>
              <a:gd name="connsiteX3" fmla="*/ 279336 w 584136"/>
              <a:gd name="connsiteY3" fmla="*/ 12700 h 812800"/>
              <a:gd name="connsiteX4" fmla="*/ 292036 w 584136"/>
              <a:gd name="connsiteY4" fmla="*/ 25400 h 812800"/>
              <a:gd name="connsiteX5" fmla="*/ 103505 w 584136"/>
              <a:gd name="connsiteY5" fmla="*/ 103505 h 812800"/>
              <a:gd name="connsiteX6" fmla="*/ 103505 w 584136"/>
              <a:gd name="connsiteY6" fmla="*/ 85535 h 812800"/>
              <a:gd name="connsiteX7" fmla="*/ 85535 w 584136"/>
              <a:gd name="connsiteY7" fmla="*/ 85535 h 812800"/>
              <a:gd name="connsiteX8" fmla="*/ 85535 w 584136"/>
              <a:gd name="connsiteY8" fmla="*/ 103505 h 812800"/>
              <a:gd name="connsiteX9" fmla="*/ 103505 w 584136"/>
              <a:gd name="connsiteY9" fmla="*/ 103505 h 812800"/>
              <a:gd name="connsiteX10" fmla="*/ 12700 w 584136"/>
              <a:gd name="connsiteY10" fmla="*/ 279400 h 812800"/>
              <a:gd name="connsiteX11" fmla="*/ 0 w 584136"/>
              <a:gd name="connsiteY11" fmla="*/ 292100 h 812800"/>
              <a:gd name="connsiteX12" fmla="*/ 12700 w 584136"/>
              <a:gd name="connsiteY12" fmla="*/ 304800 h 812800"/>
              <a:gd name="connsiteX13" fmla="*/ 25400 w 584136"/>
              <a:gd name="connsiteY13" fmla="*/ 292100 h 812800"/>
              <a:gd name="connsiteX14" fmla="*/ 12700 w 584136"/>
              <a:gd name="connsiteY14" fmla="*/ 279400 h 812800"/>
              <a:gd name="connsiteX15" fmla="*/ 103505 w 584136"/>
              <a:gd name="connsiteY15" fmla="*/ 480695 h 812800"/>
              <a:gd name="connsiteX16" fmla="*/ 85535 w 584136"/>
              <a:gd name="connsiteY16" fmla="*/ 480695 h 812800"/>
              <a:gd name="connsiteX17" fmla="*/ 85535 w 584136"/>
              <a:gd name="connsiteY17" fmla="*/ 498666 h 812800"/>
              <a:gd name="connsiteX18" fmla="*/ 103505 w 584136"/>
              <a:gd name="connsiteY18" fmla="*/ 498666 h 812800"/>
              <a:gd name="connsiteX19" fmla="*/ 103505 w 584136"/>
              <a:gd name="connsiteY19" fmla="*/ 480695 h 812800"/>
              <a:gd name="connsiteX20" fmla="*/ 480632 w 584136"/>
              <a:gd name="connsiteY20" fmla="*/ 480695 h 812800"/>
              <a:gd name="connsiteX21" fmla="*/ 480632 w 584136"/>
              <a:gd name="connsiteY21" fmla="*/ 498666 h 812800"/>
              <a:gd name="connsiteX22" fmla="*/ 498602 w 584136"/>
              <a:gd name="connsiteY22" fmla="*/ 498666 h 812800"/>
              <a:gd name="connsiteX23" fmla="*/ 498602 w 584136"/>
              <a:gd name="connsiteY23" fmla="*/ 480695 h 812800"/>
              <a:gd name="connsiteX24" fmla="*/ 480632 w 584136"/>
              <a:gd name="connsiteY24" fmla="*/ 480695 h 812800"/>
              <a:gd name="connsiteX25" fmla="*/ 571436 w 584136"/>
              <a:gd name="connsiteY25" fmla="*/ 279400 h 812800"/>
              <a:gd name="connsiteX26" fmla="*/ 558736 w 584136"/>
              <a:gd name="connsiteY26" fmla="*/ 292100 h 812800"/>
              <a:gd name="connsiteX27" fmla="*/ 571436 w 584136"/>
              <a:gd name="connsiteY27" fmla="*/ 304800 h 812800"/>
              <a:gd name="connsiteX28" fmla="*/ 584136 w 584136"/>
              <a:gd name="connsiteY28" fmla="*/ 292100 h 812800"/>
              <a:gd name="connsiteX29" fmla="*/ 571436 w 584136"/>
              <a:gd name="connsiteY29" fmla="*/ 279400 h 812800"/>
              <a:gd name="connsiteX30" fmla="*/ 498602 w 584136"/>
              <a:gd name="connsiteY30" fmla="*/ 103505 h 812800"/>
              <a:gd name="connsiteX31" fmla="*/ 498602 w 584136"/>
              <a:gd name="connsiteY31" fmla="*/ 85535 h 812800"/>
              <a:gd name="connsiteX32" fmla="*/ 480632 w 584136"/>
              <a:gd name="connsiteY32" fmla="*/ 85535 h 812800"/>
              <a:gd name="connsiteX33" fmla="*/ 480632 w 584136"/>
              <a:gd name="connsiteY33" fmla="*/ 103505 h 812800"/>
              <a:gd name="connsiteX34" fmla="*/ 498602 w 584136"/>
              <a:gd name="connsiteY34" fmla="*/ 103505 h 812800"/>
              <a:gd name="connsiteX35" fmla="*/ 101536 w 584136"/>
              <a:gd name="connsiteY35" fmla="*/ 609600 h 812800"/>
              <a:gd name="connsiteX36" fmla="*/ 139636 w 584136"/>
              <a:gd name="connsiteY36" fmla="*/ 609600 h 812800"/>
              <a:gd name="connsiteX37" fmla="*/ 139636 w 584136"/>
              <a:gd name="connsiteY37" fmla="*/ 660400 h 812800"/>
              <a:gd name="connsiteX38" fmla="*/ 114236 w 584136"/>
              <a:gd name="connsiteY38" fmla="*/ 660400 h 812800"/>
              <a:gd name="connsiteX39" fmla="*/ 114236 w 584136"/>
              <a:gd name="connsiteY39" fmla="*/ 685800 h 812800"/>
              <a:gd name="connsiteX40" fmla="*/ 152336 w 584136"/>
              <a:gd name="connsiteY40" fmla="*/ 685800 h 812800"/>
              <a:gd name="connsiteX41" fmla="*/ 152336 w 584136"/>
              <a:gd name="connsiteY41" fmla="*/ 736600 h 812800"/>
              <a:gd name="connsiteX42" fmla="*/ 139636 w 584136"/>
              <a:gd name="connsiteY42" fmla="*/ 736600 h 812800"/>
              <a:gd name="connsiteX43" fmla="*/ 139636 w 584136"/>
              <a:gd name="connsiteY43" fmla="*/ 762000 h 812800"/>
              <a:gd name="connsiteX44" fmla="*/ 444436 w 584136"/>
              <a:gd name="connsiteY44" fmla="*/ 762000 h 812800"/>
              <a:gd name="connsiteX45" fmla="*/ 444436 w 584136"/>
              <a:gd name="connsiteY45" fmla="*/ 736600 h 812800"/>
              <a:gd name="connsiteX46" fmla="*/ 431736 w 584136"/>
              <a:gd name="connsiteY46" fmla="*/ 736600 h 812800"/>
              <a:gd name="connsiteX47" fmla="*/ 431736 w 584136"/>
              <a:gd name="connsiteY47" fmla="*/ 685800 h 812800"/>
              <a:gd name="connsiteX48" fmla="*/ 469836 w 584136"/>
              <a:gd name="connsiteY48" fmla="*/ 685800 h 812800"/>
              <a:gd name="connsiteX49" fmla="*/ 469836 w 584136"/>
              <a:gd name="connsiteY49" fmla="*/ 660400 h 812800"/>
              <a:gd name="connsiteX50" fmla="*/ 444436 w 584136"/>
              <a:gd name="connsiteY50" fmla="*/ 660400 h 812800"/>
              <a:gd name="connsiteX51" fmla="*/ 444436 w 584136"/>
              <a:gd name="connsiteY51" fmla="*/ 609600 h 812800"/>
              <a:gd name="connsiteX52" fmla="*/ 482536 w 584136"/>
              <a:gd name="connsiteY52" fmla="*/ 609600 h 812800"/>
              <a:gd name="connsiteX53" fmla="*/ 482536 w 584136"/>
              <a:gd name="connsiteY53" fmla="*/ 584200 h 812800"/>
              <a:gd name="connsiteX54" fmla="*/ 101536 w 584136"/>
              <a:gd name="connsiteY54" fmla="*/ 584200 h 812800"/>
              <a:gd name="connsiteX55" fmla="*/ 101536 w 584136"/>
              <a:gd name="connsiteY55" fmla="*/ 609600 h 812800"/>
              <a:gd name="connsiteX56" fmla="*/ 406336 w 584136"/>
              <a:gd name="connsiteY56" fmla="*/ 736600 h 812800"/>
              <a:gd name="connsiteX57" fmla="*/ 177736 w 584136"/>
              <a:gd name="connsiteY57" fmla="*/ 736600 h 812800"/>
              <a:gd name="connsiteX58" fmla="*/ 177736 w 584136"/>
              <a:gd name="connsiteY58" fmla="*/ 685800 h 812800"/>
              <a:gd name="connsiteX59" fmla="*/ 406336 w 584136"/>
              <a:gd name="connsiteY59" fmla="*/ 685800 h 812800"/>
              <a:gd name="connsiteX60" fmla="*/ 406336 w 584136"/>
              <a:gd name="connsiteY60" fmla="*/ 736600 h 812800"/>
              <a:gd name="connsiteX61" fmla="*/ 165036 w 584136"/>
              <a:gd name="connsiteY61" fmla="*/ 609600 h 812800"/>
              <a:gd name="connsiteX62" fmla="*/ 419036 w 584136"/>
              <a:gd name="connsiteY62" fmla="*/ 609600 h 812800"/>
              <a:gd name="connsiteX63" fmla="*/ 419036 w 584136"/>
              <a:gd name="connsiteY63" fmla="*/ 660400 h 812800"/>
              <a:gd name="connsiteX64" fmla="*/ 165036 w 584136"/>
              <a:gd name="connsiteY64" fmla="*/ 660400 h 812800"/>
              <a:gd name="connsiteX65" fmla="*/ 165036 w 584136"/>
              <a:gd name="connsiteY65" fmla="*/ 609600 h 812800"/>
              <a:gd name="connsiteX66" fmla="*/ 215836 w 584136"/>
              <a:gd name="connsiteY66" fmla="*/ 812800 h 812800"/>
              <a:gd name="connsiteX67" fmla="*/ 368236 w 584136"/>
              <a:gd name="connsiteY67" fmla="*/ 812800 h 812800"/>
              <a:gd name="connsiteX68" fmla="*/ 368236 w 584136"/>
              <a:gd name="connsiteY68" fmla="*/ 787400 h 812800"/>
              <a:gd name="connsiteX69" fmla="*/ 215836 w 584136"/>
              <a:gd name="connsiteY69" fmla="*/ 787400 h 812800"/>
              <a:gd name="connsiteX70" fmla="*/ 215836 w 584136"/>
              <a:gd name="connsiteY70" fmla="*/ 812800 h 812800"/>
              <a:gd name="connsiteX71" fmla="*/ 292036 w 584136"/>
              <a:gd name="connsiteY71" fmla="*/ 50800 h 812800"/>
              <a:gd name="connsiteX72" fmla="*/ 50736 w 584136"/>
              <a:gd name="connsiteY72" fmla="*/ 292100 h 812800"/>
              <a:gd name="connsiteX73" fmla="*/ 152336 w 584136"/>
              <a:gd name="connsiteY73" fmla="*/ 488696 h 812800"/>
              <a:gd name="connsiteX74" fmla="*/ 152336 w 584136"/>
              <a:gd name="connsiteY74" fmla="*/ 571500 h 812800"/>
              <a:gd name="connsiteX75" fmla="*/ 177736 w 584136"/>
              <a:gd name="connsiteY75" fmla="*/ 571500 h 812800"/>
              <a:gd name="connsiteX76" fmla="*/ 177736 w 584136"/>
              <a:gd name="connsiteY76" fmla="*/ 482219 h 812800"/>
              <a:gd name="connsiteX77" fmla="*/ 172085 w 584136"/>
              <a:gd name="connsiteY77" fmla="*/ 471678 h 812800"/>
              <a:gd name="connsiteX78" fmla="*/ 76136 w 584136"/>
              <a:gd name="connsiteY78" fmla="*/ 292164 h 812800"/>
              <a:gd name="connsiteX79" fmla="*/ 292036 w 584136"/>
              <a:gd name="connsiteY79" fmla="*/ 76264 h 812800"/>
              <a:gd name="connsiteX80" fmla="*/ 507936 w 584136"/>
              <a:gd name="connsiteY80" fmla="*/ 292164 h 812800"/>
              <a:gd name="connsiteX81" fmla="*/ 411988 w 584136"/>
              <a:gd name="connsiteY81" fmla="*/ 471742 h 812800"/>
              <a:gd name="connsiteX82" fmla="*/ 406336 w 584136"/>
              <a:gd name="connsiteY82" fmla="*/ 482283 h 812800"/>
              <a:gd name="connsiteX83" fmla="*/ 406336 w 584136"/>
              <a:gd name="connsiteY83" fmla="*/ 571564 h 812800"/>
              <a:gd name="connsiteX84" fmla="*/ 431736 w 584136"/>
              <a:gd name="connsiteY84" fmla="*/ 571564 h 812800"/>
              <a:gd name="connsiteX85" fmla="*/ 431736 w 584136"/>
              <a:gd name="connsiteY85" fmla="*/ 488760 h 812800"/>
              <a:gd name="connsiteX86" fmla="*/ 533336 w 584136"/>
              <a:gd name="connsiteY86" fmla="*/ 292164 h 812800"/>
              <a:gd name="connsiteX87" fmla="*/ 292036 w 584136"/>
              <a:gd name="connsiteY87" fmla="*/ 50800 h 812800"/>
              <a:gd name="connsiteX88" fmla="*/ 203136 w 584136"/>
              <a:gd name="connsiteY88" fmla="*/ 406400 h 812800"/>
              <a:gd name="connsiteX89" fmla="*/ 203136 w 584136"/>
              <a:gd name="connsiteY89" fmla="*/ 431800 h 812800"/>
              <a:gd name="connsiteX90" fmla="*/ 241236 w 584136"/>
              <a:gd name="connsiteY90" fmla="*/ 431800 h 812800"/>
              <a:gd name="connsiteX91" fmla="*/ 241236 w 584136"/>
              <a:gd name="connsiteY91" fmla="*/ 571500 h 812800"/>
              <a:gd name="connsiteX92" fmla="*/ 266636 w 584136"/>
              <a:gd name="connsiteY92" fmla="*/ 571500 h 812800"/>
              <a:gd name="connsiteX93" fmla="*/ 266636 w 584136"/>
              <a:gd name="connsiteY93" fmla="*/ 431800 h 812800"/>
              <a:gd name="connsiteX94" fmla="*/ 317436 w 584136"/>
              <a:gd name="connsiteY94" fmla="*/ 431800 h 812800"/>
              <a:gd name="connsiteX95" fmla="*/ 317436 w 584136"/>
              <a:gd name="connsiteY95" fmla="*/ 571500 h 812800"/>
              <a:gd name="connsiteX96" fmla="*/ 342836 w 584136"/>
              <a:gd name="connsiteY96" fmla="*/ 571500 h 812800"/>
              <a:gd name="connsiteX97" fmla="*/ 342836 w 584136"/>
              <a:gd name="connsiteY97" fmla="*/ 431800 h 812800"/>
              <a:gd name="connsiteX98" fmla="*/ 380936 w 584136"/>
              <a:gd name="connsiteY98" fmla="*/ 431800 h 812800"/>
              <a:gd name="connsiteX99" fmla="*/ 380936 w 584136"/>
              <a:gd name="connsiteY99" fmla="*/ 406400 h 812800"/>
              <a:gd name="connsiteX100" fmla="*/ 342836 w 584136"/>
              <a:gd name="connsiteY100" fmla="*/ 406400 h 812800"/>
              <a:gd name="connsiteX101" fmla="*/ 342836 w 584136"/>
              <a:gd name="connsiteY101" fmla="*/ 373571 h 812800"/>
              <a:gd name="connsiteX102" fmla="*/ 415290 w 584136"/>
              <a:gd name="connsiteY102" fmla="*/ 301117 h 812800"/>
              <a:gd name="connsiteX103" fmla="*/ 397320 w 584136"/>
              <a:gd name="connsiteY103" fmla="*/ 283147 h 812800"/>
              <a:gd name="connsiteX104" fmla="*/ 321120 w 584136"/>
              <a:gd name="connsiteY104" fmla="*/ 359347 h 812800"/>
              <a:gd name="connsiteX105" fmla="*/ 317373 w 584136"/>
              <a:gd name="connsiteY105" fmla="*/ 368300 h 812800"/>
              <a:gd name="connsiteX106" fmla="*/ 317373 w 584136"/>
              <a:gd name="connsiteY106" fmla="*/ 406400 h 812800"/>
              <a:gd name="connsiteX107" fmla="*/ 266573 w 584136"/>
              <a:gd name="connsiteY107" fmla="*/ 406400 h 812800"/>
              <a:gd name="connsiteX108" fmla="*/ 266573 w 584136"/>
              <a:gd name="connsiteY108" fmla="*/ 368300 h 812800"/>
              <a:gd name="connsiteX109" fmla="*/ 262827 w 584136"/>
              <a:gd name="connsiteY109" fmla="*/ 359347 h 812800"/>
              <a:gd name="connsiteX110" fmla="*/ 186627 w 584136"/>
              <a:gd name="connsiteY110" fmla="*/ 283147 h 812800"/>
              <a:gd name="connsiteX111" fmla="*/ 168656 w 584136"/>
              <a:gd name="connsiteY111" fmla="*/ 301117 h 812800"/>
              <a:gd name="connsiteX112" fmla="*/ 241110 w 584136"/>
              <a:gd name="connsiteY112" fmla="*/ 373571 h 812800"/>
              <a:gd name="connsiteX113" fmla="*/ 241110 w 584136"/>
              <a:gd name="connsiteY113" fmla="*/ 406400 h 812800"/>
              <a:gd name="connsiteX114" fmla="*/ 203136 w 584136"/>
              <a:gd name="connsiteY114" fmla="*/ 406400 h 812800"/>
              <a:gd name="connsiteX115" fmla="*/ 355536 w 584136"/>
              <a:gd name="connsiteY115" fmla="*/ 254000 h 812800"/>
              <a:gd name="connsiteX116" fmla="*/ 228536 w 584136"/>
              <a:gd name="connsiteY116" fmla="*/ 254000 h 812800"/>
              <a:gd name="connsiteX117" fmla="*/ 228536 w 584136"/>
              <a:gd name="connsiteY117" fmla="*/ 279400 h 812800"/>
              <a:gd name="connsiteX118" fmla="*/ 355536 w 584136"/>
              <a:gd name="connsiteY118" fmla="*/ 279400 h 812800"/>
              <a:gd name="connsiteX119" fmla="*/ 355536 w 584136"/>
              <a:gd name="connsiteY119" fmla="*/ 2540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584136" h="812800">
                <a:moveTo>
                  <a:pt x="292036" y="25400"/>
                </a:moveTo>
                <a:cubicBezTo>
                  <a:pt x="299085" y="25400"/>
                  <a:pt x="304736" y="19748"/>
                  <a:pt x="304736" y="12700"/>
                </a:cubicBezTo>
                <a:cubicBezTo>
                  <a:pt x="304736" y="5652"/>
                  <a:pt x="299085" y="0"/>
                  <a:pt x="292036" y="0"/>
                </a:cubicBezTo>
                <a:cubicBezTo>
                  <a:pt x="284988" y="0"/>
                  <a:pt x="279336" y="5652"/>
                  <a:pt x="279336" y="12700"/>
                </a:cubicBezTo>
                <a:cubicBezTo>
                  <a:pt x="279336" y="19748"/>
                  <a:pt x="285052" y="25400"/>
                  <a:pt x="292036" y="25400"/>
                </a:cubicBezTo>
                <a:close/>
                <a:moveTo>
                  <a:pt x="103505" y="103505"/>
                </a:moveTo>
                <a:cubicBezTo>
                  <a:pt x="108458" y="98552"/>
                  <a:pt x="108458" y="90488"/>
                  <a:pt x="103505" y="85535"/>
                </a:cubicBezTo>
                <a:cubicBezTo>
                  <a:pt x="98552" y="80582"/>
                  <a:pt x="90488" y="80582"/>
                  <a:pt x="85535" y="85535"/>
                </a:cubicBezTo>
                <a:cubicBezTo>
                  <a:pt x="80582" y="90488"/>
                  <a:pt x="80582" y="98552"/>
                  <a:pt x="85535" y="103505"/>
                </a:cubicBezTo>
                <a:cubicBezTo>
                  <a:pt x="90488" y="108458"/>
                  <a:pt x="98489" y="108458"/>
                  <a:pt x="103505" y="103505"/>
                </a:cubicBezTo>
                <a:close/>
                <a:moveTo>
                  <a:pt x="12700" y="279400"/>
                </a:moveTo>
                <a:cubicBezTo>
                  <a:pt x="5652" y="279400"/>
                  <a:pt x="0" y="285115"/>
                  <a:pt x="0" y="292100"/>
                </a:cubicBezTo>
                <a:cubicBezTo>
                  <a:pt x="0" y="299148"/>
                  <a:pt x="5652" y="304800"/>
                  <a:pt x="12700" y="304800"/>
                </a:cubicBezTo>
                <a:cubicBezTo>
                  <a:pt x="19685" y="304800"/>
                  <a:pt x="25400" y="299148"/>
                  <a:pt x="25400" y="292100"/>
                </a:cubicBezTo>
                <a:cubicBezTo>
                  <a:pt x="25400" y="285115"/>
                  <a:pt x="19685" y="279400"/>
                  <a:pt x="12700" y="279400"/>
                </a:cubicBezTo>
                <a:close/>
                <a:moveTo>
                  <a:pt x="103505" y="480695"/>
                </a:moveTo>
                <a:cubicBezTo>
                  <a:pt x="98552" y="475742"/>
                  <a:pt x="90488" y="475742"/>
                  <a:pt x="85535" y="480695"/>
                </a:cubicBezTo>
                <a:cubicBezTo>
                  <a:pt x="80582" y="485648"/>
                  <a:pt x="80582" y="493713"/>
                  <a:pt x="85535" y="498666"/>
                </a:cubicBezTo>
                <a:cubicBezTo>
                  <a:pt x="90488" y="503619"/>
                  <a:pt x="98552" y="503619"/>
                  <a:pt x="103505" y="498666"/>
                </a:cubicBezTo>
                <a:cubicBezTo>
                  <a:pt x="108458" y="493713"/>
                  <a:pt x="108458" y="485648"/>
                  <a:pt x="103505" y="480695"/>
                </a:cubicBezTo>
                <a:close/>
                <a:moveTo>
                  <a:pt x="480632" y="480695"/>
                </a:moveTo>
                <a:cubicBezTo>
                  <a:pt x="475679" y="485648"/>
                  <a:pt x="475679" y="493713"/>
                  <a:pt x="480632" y="498666"/>
                </a:cubicBezTo>
                <a:cubicBezTo>
                  <a:pt x="485585" y="503619"/>
                  <a:pt x="493649" y="503619"/>
                  <a:pt x="498602" y="498666"/>
                </a:cubicBezTo>
                <a:cubicBezTo>
                  <a:pt x="503555" y="493713"/>
                  <a:pt x="503555" y="485648"/>
                  <a:pt x="498602" y="480695"/>
                </a:cubicBezTo>
                <a:cubicBezTo>
                  <a:pt x="493649" y="475742"/>
                  <a:pt x="485585" y="475742"/>
                  <a:pt x="480632" y="480695"/>
                </a:cubicBezTo>
                <a:close/>
                <a:moveTo>
                  <a:pt x="571436" y="279400"/>
                </a:moveTo>
                <a:cubicBezTo>
                  <a:pt x="564388" y="279400"/>
                  <a:pt x="558736" y="285115"/>
                  <a:pt x="558736" y="292100"/>
                </a:cubicBezTo>
                <a:cubicBezTo>
                  <a:pt x="558736" y="299148"/>
                  <a:pt x="564452" y="304800"/>
                  <a:pt x="571436" y="304800"/>
                </a:cubicBezTo>
                <a:cubicBezTo>
                  <a:pt x="578485" y="304800"/>
                  <a:pt x="584136" y="299085"/>
                  <a:pt x="584136" y="292100"/>
                </a:cubicBezTo>
                <a:cubicBezTo>
                  <a:pt x="584136" y="285115"/>
                  <a:pt x="578485" y="279400"/>
                  <a:pt x="571436" y="279400"/>
                </a:cubicBezTo>
                <a:close/>
                <a:moveTo>
                  <a:pt x="498602" y="103505"/>
                </a:moveTo>
                <a:cubicBezTo>
                  <a:pt x="503555" y="98552"/>
                  <a:pt x="503555" y="90488"/>
                  <a:pt x="498602" y="85535"/>
                </a:cubicBezTo>
                <a:cubicBezTo>
                  <a:pt x="493649" y="80582"/>
                  <a:pt x="485585" y="80582"/>
                  <a:pt x="480632" y="85535"/>
                </a:cubicBezTo>
                <a:cubicBezTo>
                  <a:pt x="475679" y="90488"/>
                  <a:pt x="475679" y="98552"/>
                  <a:pt x="480632" y="103505"/>
                </a:cubicBezTo>
                <a:cubicBezTo>
                  <a:pt x="485585" y="108522"/>
                  <a:pt x="493649" y="108458"/>
                  <a:pt x="498602" y="103505"/>
                </a:cubicBezTo>
                <a:close/>
                <a:moveTo>
                  <a:pt x="101536" y="609600"/>
                </a:moveTo>
                <a:lnTo>
                  <a:pt x="139636" y="609600"/>
                </a:lnTo>
                <a:lnTo>
                  <a:pt x="139636" y="660400"/>
                </a:lnTo>
                <a:lnTo>
                  <a:pt x="114236" y="660400"/>
                </a:lnTo>
                <a:lnTo>
                  <a:pt x="114236" y="685800"/>
                </a:lnTo>
                <a:lnTo>
                  <a:pt x="152336" y="685800"/>
                </a:lnTo>
                <a:lnTo>
                  <a:pt x="152336" y="736600"/>
                </a:lnTo>
                <a:lnTo>
                  <a:pt x="139636" y="736600"/>
                </a:lnTo>
                <a:lnTo>
                  <a:pt x="139636" y="762000"/>
                </a:lnTo>
                <a:lnTo>
                  <a:pt x="444436" y="762000"/>
                </a:lnTo>
                <a:lnTo>
                  <a:pt x="444436" y="736600"/>
                </a:lnTo>
                <a:lnTo>
                  <a:pt x="431736" y="736600"/>
                </a:lnTo>
                <a:lnTo>
                  <a:pt x="431736" y="685800"/>
                </a:lnTo>
                <a:lnTo>
                  <a:pt x="469836" y="685800"/>
                </a:lnTo>
                <a:lnTo>
                  <a:pt x="469836" y="660400"/>
                </a:lnTo>
                <a:lnTo>
                  <a:pt x="444436" y="660400"/>
                </a:lnTo>
                <a:lnTo>
                  <a:pt x="444436" y="609600"/>
                </a:lnTo>
                <a:lnTo>
                  <a:pt x="482536" y="609600"/>
                </a:lnTo>
                <a:lnTo>
                  <a:pt x="482536" y="584200"/>
                </a:lnTo>
                <a:lnTo>
                  <a:pt x="101536" y="584200"/>
                </a:lnTo>
                <a:lnTo>
                  <a:pt x="101536" y="609600"/>
                </a:lnTo>
                <a:close/>
                <a:moveTo>
                  <a:pt x="406336" y="736600"/>
                </a:moveTo>
                <a:lnTo>
                  <a:pt x="177736" y="736600"/>
                </a:lnTo>
                <a:lnTo>
                  <a:pt x="177736" y="685800"/>
                </a:lnTo>
                <a:lnTo>
                  <a:pt x="406336" y="685800"/>
                </a:lnTo>
                <a:lnTo>
                  <a:pt x="406336" y="736600"/>
                </a:lnTo>
                <a:close/>
                <a:moveTo>
                  <a:pt x="165036" y="609600"/>
                </a:moveTo>
                <a:lnTo>
                  <a:pt x="419036" y="609600"/>
                </a:lnTo>
                <a:lnTo>
                  <a:pt x="419036" y="660400"/>
                </a:lnTo>
                <a:lnTo>
                  <a:pt x="165036" y="660400"/>
                </a:lnTo>
                <a:lnTo>
                  <a:pt x="165036" y="609600"/>
                </a:lnTo>
                <a:close/>
                <a:moveTo>
                  <a:pt x="215836" y="812800"/>
                </a:moveTo>
                <a:lnTo>
                  <a:pt x="368236" y="812800"/>
                </a:lnTo>
                <a:lnTo>
                  <a:pt x="368236" y="787400"/>
                </a:lnTo>
                <a:lnTo>
                  <a:pt x="215836" y="787400"/>
                </a:lnTo>
                <a:lnTo>
                  <a:pt x="215836" y="812800"/>
                </a:lnTo>
                <a:close/>
                <a:moveTo>
                  <a:pt x="292036" y="50800"/>
                </a:moveTo>
                <a:cubicBezTo>
                  <a:pt x="159004" y="50800"/>
                  <a:pt x="50736" y="159067"/>
                  <a:pt x="50736" y="292100"/>
                </a:cubicBezTo>
                <a:cubicBezTo>
                  <a:pt x="50736" y="370459"/>
                  <a:pt x="88646" y="443357"/>
                  <a:pt x="152336" y="488696"/>
                </a:cubicBezTo>
                <a:lnTo>
                  <a:pt x="152336" y="571500"/>
                </a:lnTo>
                <a:lnTo>
                  <a:pt x="177736" y="571500"/>
                </a:lnTo>
                <a:lnTo>
                  <a:pt x="177736" y="482219"/>
                </a:lnTo>
                <a:lnTo>
                  <a:pt x="172085" y="471678"/>
                </a:lnTo>
                <a:cubicBezTo>
                  <a:pt x="112014" y="431483"/>
                  <a:pt x="76136" y="364363"/>
                  <a:pt x="76136" y="292164"/>
                </a:cubicBezTo>
                <a:cubicBezTo>
                  <a:pt x="76136" y="173101"/>
                  <a:pt x="172974" y="76264"/>
                  <a:pt x="292036" y="76264"/>
                </a:cubicBezTo>
                <a:cubicBezTo>
                  <a:pt x="411099" y="76264"/>
                  <a:pt x="507936" y="173101"/>
                  <a:pt x="507936" y="292164"/>
                </a:cubicBezTo>
                <a:cubicBezTo>
                  <a:pt x="507936" y="364363"/>
                  <a:pt x="472059" y="431483"/>
                  <a:pt x="411988" y="471742"/>
                </a:cubicBezTo>
                <a:lnTo>
                  <a:pt x="406336" y="482283"/>
                </a:lnTo>
                <a:lnTo>
                  <a:pt x="406336" y="571564"/>
                </a:lnTo>
                <a:lnTo>
                  <a:pt x="431736" y="571564"/>
                </a:lnTo>
                <a:lnTo>
                  <a:pt x="431736" y="488760"/>
                </a:lnTo>
                <a:cubicBezTo>
                  <a:pt x="495427" y="443421"/>
                  <a:pt x="533336" y="370523"/>
                  <a:pt x="533336" y="292164"/>
                </a:cubicBezTo>
                <a:cubicBezTo>
                  <a:pt x="533336" y="159067"/>
                  <a:pt x="425133" y="50800"/>
                  <a:pt x="292036" y="50800"/>
                </a:cubicBezTo>
                <a:close/>
                <a:moveTo>
                  <a:pt x="203136" y="406400"/>
                </a:moveTo>
                <a:lnTo>
                  <a:pt x="203136" y="431800"/>
                </a:lnTo>
                <a:lnTo>
                  <a:pt x="241236" y="431800"/>
                </a:lnTo>
                <a:lnTo>
                  <a:pt x="241236" y="571500"/>
                </a:lnTo>
                <a:lnTo>
                  <a:pt x="266636" y="571500"/>
                </a:lnTo>
                <a:lnTo>
                  <a:pt x="266636" y="431800"/>
                </a:lnTo>
                <a:lnTo>
                  <a:pt x="317436" y="431800"/>
                </a:lnTo>
                <a:lnTo>
                  <a:pt x="317436" y="571500"/>
                </a:lnTo>
                <a:lnTo>
                  <a:pt x="342836" y="571500"/>
                </a:lnTo>
                <a:lnTo>
                  <a:pt x="342836" y="431800"/>
                </a:lnTo>
                <a:lnTo>
                  <a:pt x="380936" y="431800"/>
                </a:lnTo>
                <a:lnTo>
                  <a:pt x="380936" y="406400"/>
                </a:lnTo>
                <a:lnTo>
                  <a:pt x="342836" y="406400"/>
                </a:lnTo>
                <a:lnTo>
                  <a:pt x="342836" y="373571"/>
                </a:lnTo>
                <a:lnTo>
                  <a:pt x="415290" y="301117"/>
                </a:lnTo>
                <a:lnTo>
                  <a:pt x="397320" y="283147"/>
                </a:lnTo>
                <a:lnTo>
                  <a:pt x="321120" y="359347"/>
                </a:lnTo>
                <a:lnTo>
                  <a:pt x="317373" y="368300"/>
                </a:lnTo>
                <a:lnTo>
                  <a:pt x="317373" y="406400"/>
                </a:lnTo>
                <a:lnTo>
                  <a:pt x="266573" y="406400"/>
                </a:lnTo>
                <a:lnTo>
                  <a:pt x="266573" y="368300"/>
                </a:lnTo>
                <a:lnTo>
                  <a:pt x="262827" y="359347"/>
                </a:lnTo>
                <a:lnTo>
                  <a:pt x="186627" y="283147"/>
                </a:lnTo>
                <a:lnTo>
                  <a:pt x="168656" y="301117"/>
                </a:lnTo>
                <a:lnTo>
                  <a:pt x="241110" y="373571"/>
                </a:lnTo>
                <a:lnTo>
                  <a:pt x="241110" y="406400"/>
                </a:lnTo>
                <a:lnTo>
                  <a:pt x="203136" y="406400"/>
                </a:lnTo>
                <a:close/>
                <a:moveTo>
                  <a:pt x="355536" y="254000"/>
                </a:moveTo>
                <a:lnTo>
                  <a:pt x="228536" y="254000"/>
                </a:lnTo>
                <a:lnTo>
                  <a:pt x="228536" y="279400"/>
                </a:lnTo>
                <a:lnTo>
                  <a:pt x="355536" y="279400"/>
                </a:lnTo>
                <a:lnTo>
                  <a:pt x="355536" y="254000"/>
                </a:ln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54" name="Freeform: Shape 353">
            <a:extLst>
              <a:ext uri="{FF2B5EF4-FFF2-40B4-BE49-F238E27FC236}">
                <a16:creationId xmlns:a16="http://schemas.microsoft.com/office/drawing/2014/main" id="{DAE99E52-4389-4E5B-A920-45FF340CCB9E}"/>
              </a:ext>
            </a:extLst>
          </p:cNvPr>
          <p:cNvSpPr/>
          <p:nvPr/>
        </p:nvSpPr>
        <p:spPr>
          <a:xfrm>
            <a:off x="18052537" y="10978965"/>
            <a:ext cx="1625177" cy="1625303"/>
          </a:xfrm>
          <a:custGeom>
            <a:avLst/>
            <a:gdLst>
              <a:gd name="connsiteX0" fmla="*/ 38100 w 812800"/>
              <a:gd name="connsiteY0" fmla="*/ 101600 h 812863"/>
              <a:gd name="connsiteX1" fmla="*/ 38100 w 812800"/>
              <a:gd name="connsiteY1" fmla="*/ 127000 h 812863"/>
              <a:gd name="connsiteX2" fmla="*/ 63500 w 812800"/>
              <a:gd name="connsiteY2" fmla="*/ 127000 h 812863"/>
              <a:gd name="connsiteX3" fmla="*/ 63500 w 812800"/>
              <a:gd name="connsiteY3" fmla="*/ 101600 h 812863"/>
              <a:gd name="connsiteX4" fmla="*/ 88900 w 812800"/>
              <a:gd name="connsiteY4" fmla="*/ 101600 h 812863"/>
              <a:gd name="connsiteX5" fmla="*/ 101600 w 812800"/>
              <a:gd name="connsiteY5" fmla="*/ 88900 h 812863"/>
              <a:gd name="connsiteX6" fmla="*/ 101600 w 812800"/>
              <a:gd name="connsiteY6" fmla="*/ 63500 h 812863"/>
              <a:gd name="connsiteX7" fmla="*/ 127000 w 812800"/>
              <a:gd name="connsiteY7" fmla="*/ 63500 h 812863"/>
              <a:gd name="connsiteX8" fmla="*/ 127000 w 812800"/>
              <a:gd name="connsiteY8" fmla="*/ 38100 h 812863"/>
              <a:gd name="connsiteX9" fmla="*/ 101600 w 812800"/>
              <a:gd name="connsiteY9" fmla="*/ 38100 h 812863"/>
              <a:gd name="connsiteX10" fmla="*/ 101600 w 812800"/>
              <a:gd name="connsiteY10" fmla="*/ 12700 h 812863"/>
              <a:gd name="connsiteX11" fmla="*/ 88900 w 812800"/>
              <a:gd name="connsiteY11" fmla="*/ 0 h 812863"/>
              <a:gd name="connsiteX12" fmla="*/ 12700 w 812800"/>
              <a:gd name="connsiteY12" fmla="*/ 0 h 812863"/>
              <a:gd name="connsiteX13" fmla="*/ 0 w 812800"/>
              <a:gd name="connsiteY13" fmla="*/ 12700 h 812863"/>
              <a:gd name="connsiteX14" fmla="*/ 0 w 812800"/>
              <a:gd name="connsiteY14" fmla="*/ 88900 h 812863"/>
              <a:gd name="connsiteX15" fmla="*/ 12700 w 812800"/>
              <a:gd name="connsiteY15" fmla="*/ 101600 h 812863"/>
              <a:gd name="connsiteX16" fmla="*/ 38100 w 812800"/>
              <a:gd name="connsiteY16" fmla="*/ 101600 h 812863"/>
              <a:gd name="connsiteX17" fmla="*/ 25400 w 812800"/>
              <a:gd name="connsiteY17" fmla="*/ 25400 h 812863"/>
              <a:gd name="connsiteX18" fmla="*/ 76200 w 812800"/>
              <a:gd name="connsiteY18" fmla="*/ 25400 h 812863"/>
              <a:gd name="connsiteX19" fmla="*/ 76200 w 812800"/>
              <a:gd name="connsiteY19" fmla="*/ 76200 h 812863"/>
              <a:gd name="connsiteX20" fmla="*/ 25400 w 812800"/>
              <a:gd name="connsiteY20" fmla="*/ 76200 h 812863"/>
              <a:gd name="connsiteX21" fmla="*/ 25400 w 812800"/>
              <a:gd name="connsiteY21" fmla="*/ 25400 h 812863"/>
              <a:gd name="connsiteX22" fmla="*/ 800100 w 812800"/>
              <a:gd name="connsiteY22" fmla="*/ 0 h 812863"/>
              <a:gd name="connsiteX23" fmla="*/ 723900 w 812800"/>
              <a:gd name="connsiteY23" fmla="*/ 0 h 812863"/>
              <a:gd name="connsiteX24" fmla="*/ 711200 w 812800"/>
              <a:gd name="connsiteY24" fmla="*/ 12700 h 812863"/>
              <a:gd name="connsiteX25" fmla="*/ 711200 w 812800"/>
              <a:gd name="connsiteY25" fmla="*/ 38100 h 812863"/>
              <a:gd name="connsiteX26" fmla="*/ 685800 w 812800"/>
              <a:gd name="connsiteY26" fmla="*/ 38100 h 812863"/>
              <a:gd name="connsiteX27" fmla="*/ 685800 w 812800"/>
              <a:gd name="connsiteY27" fmla="*/ 63500 h 812863"/>
              <a:gd name="connsiteX28" fmla="*/ 711200 w 812800"/>
              <a:gd name="connsiteY28" fmla="*/ 63500 h 812863"/>
              <a:gd name="connsiteX29" fmla="*/ 711200 w 812800"/>
              <a:gd name="connsiteY29" fmla="*/ 88900 h 812863"/>
              <a:gd name="connsiteX30" fmla="*/ 723900 w 812800"/>
              <a:gd name="connsiteY30" fmla="*/ 101600 h 812863"/>
              <a:gd name="connsiteX31" fmla="*/ 749300 w 812800"/>
              <a:gd name="connsiteY31" fmla="*/ 101600 h 812863"/>
              <a:gd name="connsiteX32" fmla="*/ 749300 w 812800"/>
              <a:gd name="connsiteY32" fmla="*/ 127000 h 812863"/>
              <a:gd name="connsiteX33" fmla="*/ 774700 w 812800"/>
              <a:gd name="connsiteY33" fmla="*/ 127000 h 812863"/>
              <a:gd name="connsiteX34" fmla="*/ 774700 w 812800"/>
              <a:gd name="connsiteY34" fmla="*/ 101600 h 812863"/>
              <a:gd name="connsiteX35" fmla="*/ 800100 w 812800"/>
              <a:gd name="connsiteY35" fmla="*/ 101600 h 812863"/>
              <a:gd name="connsiteX36" fmla="*/ 812800 w 812800"/>
              <a:gd name="connsiteY36" fmla="*/ 88900 h 812863"/>
              <a:gd name="connsiteX37" fmla="*/ 812800 w 812800"/>
              <a:gd name="connsiteY37" fmla="*/ 12700 h 812863"/>
              <a:gd name="connsiteX38" fmla="*/ 800100 w 812800"/>
              <a:gd name="connsiteY38" fmla="*/ 0 h 812863"/>
              <a:gd name="connsiteX39" fmla="*/ 787400 w 812800"/>
              <a:gd name="connsiteY39" fmla="*/ 76200 h 812863"/>
              <a:gd name="connsiteX40" fmla="*/ 736600 w 812800"/>
              <a:gd name="connsiteY40" fmla="*/ 76200 h 812863"/>
              <a:gd name="connsiteX41" fmla="*/ 736600 w 812800"/>
              <a:gd name="connsiteY41" fmla="*/ 25400 h 812863"/>
              <a:gd name="connsiteX42" fmla="*/ 787400 w 812800"/>
              <a:gd name="connsiteY42" fmla="*/ 25400 h 812863"/>
              <a:gd name="connsiteX43" fmla="*/ 787400 w 812800"/>
              <a:gd name="connsiteY43" fmla="*/ 76200 h 812863"/>
              <a:gd name="connsiteX44" fmla="*/ 101600 w 812800"/>
              <a:gd name="connsiteY44" fmla="*/ 723964 h 812863"/>
              <a:gd name="connsiteX45" fmla="*/ 88900 w 812800"/>
              <a:gd name="connsiteY45" fmla="*/ 711264 h 812863"/>
              <a:gd name="connsiteX46" fmla="*/ 63500 w 812800"/>
              <a:gd name="connsiteY46" fmla="*/ 711264 h 812863"/>
              <a:gd name="connsiteX47" fmla="*/ 63500 w 812800"/>
              <a:gd name="connsiteY47" fmla="*/ 685864 h 812863"/>
              <a:gd name="connsiteX48" fmla="*/ 38100 w 812800"/>
              <a:gd name="connsiteY48" fmla="*/ 685864 h 812863"/>
              <a:gd name="connsiteX49" fmla="*/ 38100 w 812800"/>
              <a:gd name="connsiteY49" fmla="*/ 711264 h 812863"/>
              <a:gd name="connsiteX50" fmla="*/ 12700 w 812800"/>
              <a:gd name="connsiteY50" fmla="*/ 711264 h 812863"/>
              <a:gd name="connsiteX51" fmla="*/ 0 w 812800"/>
              <a:gd name="connsiteY51" fmla="*/ 723964 h 812863"/>
              <a:gd name="connsiteX52" fmla="*/ 0 w 812800"/>
              <a:gd name="connsiteY52" fmla="*/ 800164 h 812863"/>
              <a:gd name="connsiteX53" fmla="*/ 12700 w 812800"/>
              <a:gd name="connsiteY53" fmla="*/ 812864 h 812863"/>
              <a:gd name="connsiteX54" fmla="*/ 88900 w 812800"/>
              <a:gd name="connsiteY54" fmla="*/ 812864 h 812863"/>
              <a:gd name="connsiteX55" fmla="*/ 101600 w 812800"/>
              <a:gd name="connsiteY55" fmla="*/ 800164 h 812863"/>
              <a:gd name="connsiteX56" fmla="*/ 101600 w 812800"/>
              <a:gd name="connsiteY56" fmla="*/ 774764 h 812863"/>
              <a:gd name="connsiteX57" fmla="*/ 127000 w 812800"/>
              <a:gd name="connsiteY57" fmla="*/ 774764 h 812863"/>
              <a:gd name="connsiteX58" fmla="*/ 127000 w 812800"/>
              <a:gd name="connsiteY58" fmla="*/ 749364 h 812863"/>
              <a:gd name="connsiteX59" fmla="*/ 101600 w 812800"/>
              <a:gd name="connsiteY59" fmla="*/ 749364 h 812863"/>
              <a:gd name="connsiteX60" fmla="*/ 101600 w 812800"/>
              <a:gd name="connsiteY60" fmla="*/ 723964 h 812863"/>
              <a:gd name="connsiteX61" fmla="*/ 76200 w 812800"/>
              <a:gd name="connsiteY61" fmla="*/ 787464 h 812863"/>
              <a:gd name="connsiteX62" fmla="*/ 25400 w 812800"/>
              <a:gd name="connsiteY62" fmla="*/ 787464 h 812863"/>
              <a:gd name="connsiteX63" fmla="*/ 25400 w 812800"/>
              <a:gd name="connsiteY63" fmla="*/ 736664 h 812863"/>
              <a:gd name="connsiteX64" fmla="*/ 76200 w 812800"/>
              <a:gd name="connsiteY64" fmla="*/ 736664 h 812863"/>
              <a:gd name="connsiteX65" fmla="*/ 76200 w 812800"/>
              <a:gd name="connsiteY65" fmla="*/ 787464 h 812863"/>
              <a:gd name="connsiteX66" fmla="*/ 774700 w 812800"/>
              <a:gd name="connsiteY66" fmla="*/ 711264 h 812863"/>
              <a:gd name="connsiteX67" fmla="*/ 774700 w 812800"/>
              <a:gd name="connsiteY67" fmla="*/ 685864 h 812863"/>
              <a:gd name="connsiteX68" fmla="*/ 749300 w 812800"/>
              <a:gd name="connsiteY68" fmla="*/ 685864 h 812863"/>
              <a:gd name="connsiteX69" fmla="*/ 749300 w 812800"/>
              <a:gd name="connsiteY69" fmla="*/ 711264 h 812863"/>
              <a:gd name="connsiteX70" fmla="*/ 723900 w 812800"/>
              <a:gd name="connsiteY70" fmla="*/ 711264 h 812863"/>
              <a:gd name="connsiteX71" fmla="*/ 711200 w 812800"/>
              <a:gd name="connsiteY71" fmla="*/ 723964 h 812863"/>
              <a:gd name="connsiteX72" fmla="*/ 711200 w 812800"/>
              <a:gd name="connsiteY72" fmla="*/ 749364 h 812863"/>
              <a:gd name="connsiteX73" fmla="*/ 685800 w 812800"/>
              <a:gd name="connsiteY73" fmla="*/ 749364 h 812863"/>
              <a:gd name="connsiteX74" fmla="*/ 685800 w 812800"/>
              <a:gd name="connsiteY74" fmla="*/ 774764 h 812863"/>
              <a:gd name="connsiteX75" fmla="*/ 711200 w 812800"/>
              <a:gd name="connsiteY75" fmla="*/ 774764 h 812863"/>
              <a:gd name="connsiteX76" fmla="*/ 711200 w 812800"/>
              <a:gd name="connsiteY76" fmla="*/ 800164 h 812863"/>
              <a:gd name="connsiteX77" fmla="*/ 723900 w 812800"/>
              <a:gd name="connsiteY77" fmla="*/ 812864 h 812863"/>
              <a:gd name="connsiteX78" fmla="*/ 800100 w 812800"/>
              <a:gd name="connsiteY78" fmla="*/ 812864 h 812863"/>
              <a:gd name="connsiteX79" fmla="*/ 812800 w 812800"/>
              <a:gd name="connsiteY79" fmla="*/ 800164 h 812863"/>
              <a:gd name="connsiteX80" fmla="*/ 812800 w 812800"/>
              <a:gd name="connsiteY80" fmla="*/ 723964 h 812863"/>
              <a:gd name="connsiteX81" fmla="*/ 800100 w 812800"/>
              <a:gd name="connsiteY81" fmla="*/ 711264 h 812863"/>
              <a:gd name="connsiteX82" fmla="*/ 774700 w 812800"/>
              <a:gd name="connsiteY82" fmla="*/ 711264 h 812863"/>
              <a:gd name="connsiteX83" fmla="*/ 787400 w 812800"/>
              <a:gd name="connsiteY83" fmla="*/ 787464 h 812863"/>
              <a:gd name="connsiteX84" fmla="*/ 736600 w 812800"/>
              <a:gd name="connsiteY84" fmla="*/ 787464 h 812863"/>
              <a:gd name="connsiteX85" fmla="*/ 736600 w 812800"/>
              <a:gd name="connsiteY85" fmla="*/ 736664 h 812863"/>
              <a:gd name="connsiteX86" fmla="*/ 787400 w 812800"/>
              <a:gd name="connsiteY86" fmla="*/ 736664 h 812863"/>
              <a:gd name="connsiteX87" fmla="*/ 787400 w 812800"/>
              <a:gd name="connsiteY87" fmla="*/ 787464 h 812863"/>
              <a:gd name="connsiteX88" fmla="*/ 203200 w 812800"/>
              <a:gd name="connsiteY88" fmla="*/ 38100 h 812863"/>
              <a:gd name="connsiteX89" fmla="*/ 152400 w 812800"/>
              <a:gd name="connsiteY89" fmla="*/ 38100 h 812863"/>
              <a:gd name="connsiteX90" fmla="*/ 152400 w 812800"/>
              <a:gd name="connsiteY90" fmla="*/ 63500 h 812863"/>
              <a:gd name="connsiteX91" fmla="*/ 203200 w 812800"/>
              <a:gd name="connsiteY91" fmla="*/ 63500 h 812863"/>
              <a:gd name="connsiteX92" fmla="*/ 203200 w 812800"/>
              <a:gd name="connsiteY92" fmla="*/ 38100 h 812863"/>
              <a:gd name="connsiteX93" fmla="*/ 279400 w 812800"/>
              <a:gd name="connsiteY93" fmla="*/ 38100 h 812863"/>
              <a:gd name="connsiteX94" fmla="*/ 228600 w 812800"/>
              <a:gd name="connsiteY94" fmla="*/ 38100 h 812863"/>
              <a:gd name="connsiteX95" fmla="*/ 228600 w 812800"/>
              <a:gd name="connsiteY95" fmla="*/ 63500 h 812863"/>
              <a:gd name="connsiteX96" fmla="*/ 279400 w 812800"/>
              <a:gd name="connsiteY96" fmla="*/ 63500 h 812863"/>
              <a:gd name="connsiteX97" fmla="*/ 279400 w 812800"/>
              <a:gd name="connsiteY97" fmla="*/ 38100 h 812863"/>
              <a:gd name="connsiteX98" fmla="*/ 355600 w 812800"/>
              <a:gd name="connsiteY98" fmla="*/ 38100 h 812863"/>
              <a:gd name="connsiteX99" fmla="*/ 304800 w 812800"/>
              <a:gd name="connsiteY99" fmla="*/ 38100 h 812863"/>
              <a:gd name="connsiteX100" fmla="*/ 304800 w 812800"/>
              <a:gd name="connsiteY100" fmla="*/ 63500 h 812863"/>
              <a:gd name="connsiteX101" fmla="*/ 355600 w 812800"/>
              <a:gd name="connsiteY101" fmla="*/ 63500 h 812863"/>
              <a:gd name="connsiteX102" fmla="*/ 355600 w 812800"/>
              <a:gd name="connsiteY102" fmla="*/ 38100 h 812863"/>
              <a:gd name="connsiteX103" fmla="*/ 431800 w 812800"/>
              <a:gd name="connsiteY103" fmla="*/ 38100 h 812863"/>
              <a:gd name="connsiteX104" fmla="*/ 381000 w 812800"/>
              <a:gd name="connsiteY104" fmla="*/ 38100 h 812863"/>
              <a:gd name="connsiteX105" fmla="*/ 381000 w 812800"/>
              <a:gd name="connsiteY105" fmla="*/ 63500 h 812863"/>
              <a:gd name="connsiteX106" fmla="*/ 431800 w 812800"/>
              <a:gd name="connsiteY106" fmla="*/ 63500 h 812863"/>
              <a:gd name="connsiteX107" fmla="*/ 431800 w 812800"/>
              <a:gd name="connsiteY107" fmla="*/ 38100 h 812863"/>
              <a:gd name="connsiteX108" fmla="*/ 508000 w 812800"/>
              <a:gd name="connsiteY108" fmla="*/ 38100 h 812863"/>
              <a:gd name="connsiteX109" fmla="*/ 457200 w 812800"/>
              <a:gd name="connsiteY109" fmla="*/ 38100 h 812863"/>
              <a:gd name="connsiteX110" fmla="*/ 457200 w 812800"/>
              <a:gd name="connsiteY110" fmla="*/ 63500 h 812863"/>
              <a:gd name="connsiteX111" fmla="*/ 508000 w 812800"/>
              <a:gd name="connsiteY111" fmla="*/ 63500 h 812863"/>
              <a:gd name="connsiteX112" fmla="*/ 508000 w 812800"/>
              <a:gd name="connsiteY112" fmla="*/ 38100 h 812863"/>
              <a:gd name="connsiteX113" fmla="*/ 584200 w 812800"/>
              <a:gd name="connsiteY113" fmla="*/ 38100 h 812863"/>
              <a:gd name="connsiteX114" fmla="*/ 533400 w 812800"/>
              <a:gd name="connsiteY114" fmla="*/ 38100 h 812863"/>
              <a:gd name="connsiteX115" fmla="*/ 533400 w 812800"/>
              <a:gd name="connsiteY115" fmla="*/ 63500 h 812863"/>
              <a:gd name="connsiteX116" fmla="*/ 584200 w 812800"/>
              <a:gd name="connsiteY116" fmla="*/ 63500 h 812863"/>
              <a:gd name="connsiteX117" fmla="*/ 584200 w 812800"/>
              <a:gd name="connsiteY117" fmla="*/ 38100 h 812863"/>
              <a:gd name="connsiteX118" fmla="*/ 660400 w 812800"/>
              <a:gd name="connsiteY118" fmla="*/ 38100 h 812863"/>
              <a:gd name="connsiteX119" fmla="*/ 609600 w 812800"/>
              <a:gd name="connsiteY119" fmla="*/ 38100 h 812863"/>
              <a:gd name="connsiteX120" fmla="*/ 609600 w 812800"/>
              <a:gd name="connsiteY120" fmla="*/ 63500 h 812863"/>
              <a:gd name="connsiteX121" fmla="*/ 660400 w 812800"/>
              <a:gd name="connsiteY121" fmla="*/ 63500 h 812863"/>
              <a:gd name="connsiteX122" fmla="*/ 660400 w 812800"/>
              <a:gd name="connsiteY122" fmla="*/ 38100 h 812863"/>
              <a:gd name="connsiteX123" fmla="*/ 152400 w 812800"/>
              <a:gd name="connsiteY123" fmla="*/ 774764 h 812863"/>
              <a:gd name="connsiteX124" fmla="*/ 203200 w 812800"/>
              <a:gd name="connsiteY124" fmla="*/ 774764 h 812863"/>
              <a:gd name="connsiteX125" fmla="*/ 203200 w 812800"/>
              <a:gd name="connsiteY125" fmla="*/ 749364 h 812863"/>
              <a:gd name="connsiteX126" fmla="*/ 152400 w 812800"/>
              <a:gd name="connsiteY126" fmla="*/ 749364 h 812863"/>
              <a:gd name="connsiteX127" fmla="*/ 152400 w 812800"/>
              <a:gd name="connsiteY127" fmla="*/ 774764 h 812863"/>
              <a:gd name="connsiteX128" fmla="*/ 228600 w 812800"/>
              <a:gd name="connsiteY128" fmla="*/ 774764 h 812863"/>
              <a:gd name="connsiteX129" fmla="*/ 279400 w 812800"/>
              <a:gd name="connsiteY129" fmla="*/ 774764 h 812863"/>
              <a:gd name="connsiteX130" fmla="*/ 279400 w 812800"/>
              <a:gd name="connsiteY130" fmla="*/ 749364 h 812863"/>
              <a:gd name="connsiteX131" fmla="*/ 228600 w 812800"/>
              <a:gd name="connsiteY131" fmla="*/ 749364 h 812863"/>
              <a:gd name="connsiteX132" fmla="*/ 228600 w 812800"/>
              <a:gd name="connsiteY132" fmla="*/ 774764 h 812863"/>
              <a:gd name="connsiteX133" fmla="*/ 304800 w 812800"/>
              <a:gd name="connsiteY133" fmla="*/ 774764 h 812863"/>
              <a:gd name="connsiteX134" fmla="*/ 355600 w 812800"/>
              <a:gd name="connsiteY134" fmla="*/ 774764 h 812863"/>
              <a:gd name="connsiteX135" fmla="*/ 355600 w 812800"/>
              <a:gd name="connsiteY135" fmla="*/ 749364 h 812863"/>
              <a:gd name="connsiteX136" fmla="*/ 304800 w 812800"/>
              <a:gd name="connsiteY136" fmla="*/ 749364 h 812863"/>
              <a:gd name="connsiteX137" fmla="*/ 304800 w 812800"/>
              <a:gd name="connsiteY137" fmla="*/ 774764 h 812863"/>
              <a:gd name="connsiteX138" fmla="*/ 381000 w 812800"/>
              <a:gd name="connsiteY138" fmla="*/ 774764 h 812863"/>
              <a:gd name="connsiteX139" fmla="*/ 431800 w 812800"/>
              <a:gd name="connsiteY139" fmla="*/ 774764 h 812863"/>
              <a:gd name="connsiteX140" fmla="*/ 431800 w 812800"/>
              <a:gd name="connsiteY140" fmla="*/ 749364 h 812863"/>
              <a:gd name="connsiteX141" fmla="*/ 381000 w 812800"/>
              <a:gd name="connsiteY141" fmla="*/ 749364 h 812863"/>
              <a:gd name="connsiteX142" fmla="*/ 381000 w 812800"/>
              <a:gd name="connsiteY142" fmla="*/ 774764 h 812863"/>
              <a:gd name="connsiteX143" fmla="*/ 457200 w 812800"/>
              <a:gd name="connsiteY143" fmla="*/ 774764 h 812863"/>
              <a:gd name="connsiteX144" fmla="*/ 508000 w 812800"/>
              <a:gd name="connsiteY144" fmla="*/ 774764 h 812863"/>
              <a:gd name="connsiteX145" fmla="*/ 508000 w 812800"/>
              <a:gd name="connsiteY145" fmla="*/ 749364 h 812863"/>
              <a:gd name="connsiteX146" fmla="*/ 457200 w 812800"/>
              <a:gd name="connsiteY146" fmla="*/ 749364 h 812863"/>
              <a:gd name="connsiteX147" fmla="*/ 457200 w 812800"/>
              <a:gd name="connsiteY147" fmla="*/ 774764 h 812863"/>
              <a:gd name="connsiteX148" fmla="*/ 533400 w 812800"/>
              <a:gd name="connsiteY148" fmla="*/ 774764 h 812863"/>
              <a:gd name="connsiteX149" fmla="*/ 584200 w 812800"/>
              <a:gd name="connsiteY149" fmla="*/ 774764 h 812863"/>
              <a:gd name="connsiteX150" fmla="*/ 584200 w 812800"/>
              <a:gd name="connsiteY150" fmla="*/ 749364 h 812863"/>
              <a:gd name="connsiteX151" fmla="*/ 533400 w 812800"/>
              <a:gd name="connsiteY151" fmla="*/ 749364 h 812863"/>
              <a:gd name="connsiteX152" fmla="*/ 533400 w 812800"/>
              <a:gd name="connsiteY152" fmla="*/ 774764 h 812863"/>
              <a:gd name="connsiteX153" fmla="*/ 609600 w 812800"/>
              <a:gd name="connsiteY153" fmla="*/ 774764 h 812863"/>
              <a:gd name="connsiteX154" fmla="*/ 660400 w 812800"/>
              <a:gd name="connsiteY154" fmla="*/ 774764 h 812863"/>
              <a:gd name="connsiteX155" fmla="*/ 660400 w 812800"/>
              <a:gd name="connsiteY155" fmla="*/ 749364 h 812863"/>
              <a:gd name="connsiteX156" fmla="*/ 609600 w 812800"/>
              <a:gd name="connsiteY156" fmla="*/ 749364 h 812863"/>
              <a:gd name="connsiteX157" fmla="*/ 609600 w 812800"/>
              <a:gd name="connsiteY157" fmla="*/ 774764 h 812863"/>
              <a:gd name="connsiteX158" fmla="*/ 38100 w 812800"/>
              <a:gd name="connsiteY158" fmla="*/ 660464 h 812863"/>
              <a:gd name="connsiteX159" fmla="*/ 63500 w 812800"/>
              <a:gd name="connsiteY159" fmla="*/ 660464 h 812863"/>
              <a:gd name="connsiteX160" fmla="*/ 63500 w 812800"/>
              <a:gd name="connsiteY160" fmla="*/ 609664 h 812863"/>
              <a:gd name="connsiteX161" fmla="*/ 38100 w 812800"/>
              <a:gd name="connsiteY161" fmla="*/ 609664 h 812863"/>
              <a:gd name="connsiteX162" fmla="*/ 38100 w 812800"/>
              <a:gd name="connsiteY162" fmla="*/ 660464 h 812863"/>
              <a:gd name="connsiteX163" fmla="*/ 63500 w 812800"/>
              <a:gd name="connsiteY163" fmla="*/ 533464 h 812863"/>
              <a:gd name="connsiteX164" fmla="*/ 38100 w 812800"/>
              <a:gd name="connsiteY164" fmla="*/ 533464 h 812863"/>
              <a:gd name="connsiteX165" fmla="*/ 38100 w 812800"/>
              <a:gd name="connsiteY165" fmla="*/ 584264 h 812863"/>
              <a:gd name="connsiteX166" fmla="*/ 63500 w 812800"/>
              <a:gd name="connsiteY166" fmla="*/ 584264 h 812863"/>
              <a:gd name="connsiteX167" fmla="*/ 63500 w 812800"/>
              <a:gd name="connsiteY167" fmla="*/ 533464 h 812863"/>
              <a:gd name="connsiteX168" fmla="*/ 63500 w 812800"/>
              <a:gd name="connsiteY168" fmla="*/ 457264 h 812863"/>
              <a:gd name="connsiteX169" fmla="*/ 38100 w 812800"/>
              <a:gd name="connsiteY169" fmla="*/ 457264 h 812863"/>
              <a:gd name="connsiteX170" fmla="*/ 38100 w 812800"/>
              <a:gd name="connsiteY170" fmla="*/ 508064 h 812863"/>
              <a:gd name="connsiteX171" fmla="*/ 63500 w 812800"/>
              <a:gd name="connsiteY171" fmla="*/ 508064 h 812863"/>
              <a:gd name="connsiteX172" fmla="*/ 63500 w 812800"/>
              <a:gd name="connsiteY172" fmla="*/ 457264 h 812863"/>
              <a:gd name="connsiteX173" fmla="*/ 63500 w 812800"/>
              <a:gd name="connsiteY173" fmla="*/ 381064 h 812863"/>
              <a:gd name="connsiteX174" fmla="*/ 38100 w 812800"/>
              <a:gd name="connsiteY174" fmla="*/ 381064 h 812863"/>
              <a:gd name="connsiteX175" fmla="*/ 38100 w 812800"/>
              <a:gd name="connsiteY175" fmla="*/ 431864 h 812863"/>
              <a:gd name="connsiteX176" fmla="*/ 63500 w 812800"/>
              <a:gd name="connsiteY176" fmla="*/ 431864 h 812863"/>
              <a:gd name="connsiteX177" fmla="*/ 63500 w 812800"/>
              <a:gd name="connsiteY177" fmla="*/ 381064 h 812863"/>
              <a:gd name="connsiteX178" fmla="*/ 63500 w 812800"/>
              <a:gd name="connsiteY178" fmla="*/ 304864 h 812863"/>
              <a:gd name="connsiteX179" fmla="*/ 38100 w 812800"/>
              <a:gd name="connsiteY179" fmla="*/ 304864 h 812863"/>
              <a:gd name="connsiteX180" fmla="*/ 38100 w 812800"/>
              <a:gd name="connsiteY180" fmla="*/ 355664 h 812863"/>
              <a:gd name="connsiteX181" fmla="*/ 63500 w 812800"/>
              <a:gd name="connsiteY181" fmla="*/ 355664 h 812863"/>
              <a:gd name="connsiteX182" fmla="*/ 63500 w 812800"/>
              <a:gd name="connsiteY182" fmla="*/ 304864 h 812863"/>
              <a:gd name="connsiteX183" fmla="*/ 63500 w 812800"/>
              <a:gd name="connsiteY183" fmla="*/ 228600 h 812863"/>
              <a:gd name="connsiteX184" fmla="*/ 38100 w 812800"/>
              <a:gd name="connsiteY184" fmla="*/ 228600 h 812863"/>
              <a:gd name="connsiteX185" fmla="*/ 38100 w 812800"/>
              <a:gd name="connsiteY185" fmla="*/ 279400 h 812863"/>
              <a:gd name="connsiteX186" fmla="*/ 63500 w 812800"/>
              <a:gd name="connsiteY186" fmla="*/ 279400 h 812863"/>
              <a:gd name="connsiteX187" fmla="*/ 63500 w 812800"/>
              <a:gd name="connsiteY187" fmla="*/ 228600 h 812863"/>
              <a:gd name="connsiteX188" fmla="*/ 63500 w 812800"/>
              <a:gd name="connsiteY188" fmla="*/ 152400 h 812863"/>
              <a:gd name="connsiteX189" fmla="*/ 38100 w 812800"/>
              <a:gd name="connsiteY189" fmla="*/ 152400 h 812863"/>
              <a:gd name="connsiteX190" fmla="*/ 38100 w 812800"/>
              <a:gd name="connsiteY190" fmla="*/ 203200 h 812863"/>
              <a:gd name="connsiteX191" fmla="*/ 63500 w 812800"/>
              <a:gd name="connsiteY191" fmla="*/ 203200 h 812863"/>
              <a:gd name="connsiteX192" fmla="*/ 63500 w 812800"/>
              <a:gd name="connsiteY192" fmla="*/ 152400 h 812863"/>
              <a:gd name="connsiteX193" fmla="*/ 749300 w 812800"/>
              <a:gd name="connsiteY193" fmla="*/ 660464 h 812863"/>
              <a:gd name="connsiteX194" fmla="*/ 774700 w 812800"/>
              <a:gd name="connsiteY194" fmla="*/ 660464 h 812863"/>
              <a:gd name="connsiteX195" fmla="*/ 774700 w 812800"/>
              <a:gd name="connsiteY195" fmla="*/ 609664 h 812863"/>
              <a:gd name="connsiteX196" fmla="*/ 749300 w 812800"/>
              <a:gd name="connsiteY196" fmla="*/ 609664 h 812863"/>
              <a:gd name="connsiteX197" fmla="*/ 749300 w 812800"/>
              <a:gd name="connsiteY197" fmla="*/ 660464 h 812863"/>
              <a:gd name="connsiteX198" fmla="*/ 749300 w 812800"/>
              <a:gd name="connsiteY198" fmla="*/ 584264 h 812863"/>
              <a:gd name="connsiteX199" fmla="*/ 774700 w 812800"/>
              <a:gd name="connsiteY199" fmla="*/ 584264 h 812863"/>
              <a:gd name="connsiteX200" fmla="*/ 774700 w 812800"/>
              <a:gd name="connsiteY200" fmla="*/ 533464 h 812863"/>
              <a:gd name="connsiteX201" fmla="*/ 749300 w 812800"/>
              <a:gd name="connsiteY201" fmla="*/ 533464 h 812863"/>
              <a:gd name="connsiteX202" fmla="*/ 749300 w 812800"/>
              <a:gd name="connsiteY202" fmla="*/ 584264 h 812863"/>
              <a:gd name="connsiteX203" fmla="*/ 749300 w 812800"/>
              <a:gd name="connsiteY203" fmla="*/ 508064 h 812863"/>
              <a:gd name="connsiteX204" fmla="*/ 774700 w 812800"/>
              <a:gd name="connsiteY204" fmla="*/ 508064 h 812863"/>
              <a:gd name="connsiteX205" fmla="*/ 774700 w 812800"/>
              <a:gd name="connsiteY205" fmla="*/ 457264 h 812863"/>
              <a:gd name="connsiteX206" fmla="*/ 749300 w 812800"/>
              <a:gd name="connsiteY206" fmla="*/ 457264 h 812863"/>
              <a:gd name="connsiteX207" fmla="*/ 749300 w 812800"/>
              <a:gd name="connsiteY207" fmla="*/ 508064 h 812863"/>
              <a:gd name="connsiteX208" fmla="*/ 749300 w 812800"/>
              <a:gd name="connsiteY208" fmla="*/ 431864 h 812863"/>
              <a:gd name="connsiteX209" fmla="*/ 774700 w 812800"/>
              <a:gd name="connsiteY209" fmla="*/ 431864 h 812863"/>
              <a:gd name="connsiteX210" fmla="*/ 774700 w 812800"/>
              <a:gd name="connsiteY210" fmla="*/ 381064 h 812863"/>
              <a:gd name="connsiteX211" fmla="*/ 749300 w 812800"/>
              <a:gd name="connsiteY211" fmla="*/ 381064 h 812863"/>
              <a:gd name="connsiteX212" fmla="*/ 749300 w 812800"/>
              <a:gd name="connsiteY212" fmla="*/ 431864 h 812863"/>
              <a:gd name="connsiteX213" fmla="*/ 749300 w 812800"/>
              <a:gd name="connsiteY213" fmla="*/ 355664 h 812863"/>
              <a:gd name="connsiteX214" fmla="*/ 774700 w 812800"/>
              <a:gd name="connsiteY214" fmla="*/ 355664 h 812863"/>
              <a:gd name="connsiteX215" fmla="*/ 774700 w 812800"/>
              <a:gd name="connsiteY215" fmla="*/ 304864 h 812863"/>
              <a:gd name="connsiteX216" fmla="*/ 749300 w 812800"/>
              <a:gd name="connsiteY216" fmla="*/ 304864 h 812863"/>
              <a:gd name="connsiteX217" fmla="*/ 749300 w 812800"/>
              <a:gd name="connsiteY217" fmla="*/ 355664 h 812863"/>
              <a:gd name="connsiteX218" fmla="*/ 749300 w 812800"/>
              <a:gd name="connsiteY218" fmla="*/ 279400 h 812863"/>
              <a:gd name="connsiteX219" fmla="*/ 774700 w 812800"/>
              <a:gd name="connsiteY219" fmla="*/ 279400 h 812863"/>
              <a:gd name="connsiteX220" fmla="*/ 774700 w 812800"/>
              <a:gd name="connsiteY220" fmla="*/ 228600 h 812863"/>
              <a:gd name="connsiteX221" fmla="*/ 749300 w 812800"/>
              <a:gd name="connsiteY221" fmla="*/ 228600 h 812863"/>
              <a:gd name="connsiteX222" fmla="*/ 749300 w 812800"/>
              <a:gd name="connsiteY222" fmla="*/ 279400 h 812863"/>
              <a:gd name="connsiteX223" fmla="*/ 774700 w 812800"/>
              <a:gd name="connsiteY223" fmla="*/ 152400 h 812863"/>
              <a:gd name="connsiteX224" fmla="*/ 749300 w 812800"/>
              <a:gd name="connsiteY224" fmla="*/ 152400 h 812863"/>
              <a:gd name="connsiteX225" fmla="*/ 749300 w 812800"/>
              <a:gd name="connsiteY225" fmla="*/ 203200 h 812863"/>
              <a:gd name="connsiteX226" fmla="*/ 774700 w 812800"/>
              <a:gd name="connsiteY226" fmla="*/ 203200 h 812863"/>
              <a:gd name="connsiteX227" fmla="*/ 774700 w 812800"/>
              <a:gd name="connsiteY227" fmla="*/ 152400 h 812863"/>
              <a:gd name="connsiteX228" fmla="*/ 719582 w 812800"/>
              <a:gd name="connsiteY228" fmla="*/ 339789 h 812863"/>
              <a:gd name="connsiteX229" fmla="*/ 711836 w 812800"/>
              <a:gd name="connsiteY229" fmla="*/ 317564 h 812863"/>
              <a:gd name="connsiteX230" fmla="*/ 498856 w 812800"/>
              <a:gd name="connsiteY230" fmla="*/ 307277 h 812863"/>
              <a:gd name="connsiteX231" fmla="*/ 418211 w 812800"/>
              <a:gd name="connsiteY231" fmla="*/ 109538 h 812863"/>
              <a:gd name="connsiteX232" fmla="*/ 394716 w 812800"/>
              <a:gd name="connsiteY232" fmla="*/ 109538 h 812863"/>
              <a:gd name="connsiteX233" fmla="*/ 314072 w 812800"/>
              <a:gd name="connsiteY233" fmla="*/ 307277 h 812863"/>
              <a:gd name="connsiteX234" fmla="*/ 101092 w 812800"/>
              <a:gd name="connsiteY234" fmla="*/ 317564 h 812863"/>
              <a:gd name="connsiteX235" fmla="*/ 93345 w 812800"/>
              <a:gd name="connsiteY235" fmla="*/ 339789 h 812863"/>
              <a:gd name="connsiteX236" fmla="*/ 256858 w 812800"/>
              <a:gd name="connsiteY236" fmla="*/ 483235 h 812863"/>
              <a:gd name="connsiteX237" fmla="*/ 203709 w 812800"/>
              <a:gd name="connsiteY237" fmla="*/ 695452 h 812863"/>
              <a:gd name="connsiteX238" fmla="*/ 222822 w 812800"/>
              <a:gd name="connsiteY238" fmla="*/ 709232 h 812863"/>
              <a:gd name="connsiteX239" fmla="*/ 406527 w 812800"/>
              <a:gd name="connsiteY239" fmla="*/ 592265 h 812863"/>
              <a:gd name="connsiteX240" fmla="*/ 590233 w 812800"/>
              <a:gd name="connsiteY240" fmla="*/ 709232 h 812863"/>
              <a:gd name="connsiteX241" fmla="*/ 609347 w 812800"/>
              <a:gd name="connsiteY241" fmla="*/ 695452 h 812863"/>
              <a:gd name="connsiteX242" fmla="*/ 556197 w 812800"/>
              <a:gd name="connsiteY242" fmla="*/ 483235 h 812863"/>
              <a:gd name="connsiteX243" fmla="*/ 719582 w 812800"/>
              <a:gd name="connsiteY243" fmla="*/ 339789 h 812863"/>
              <a:gd name="connsiteX244" fmla="*/ 576835 w 812800"/>
              <a:gd name="connsiteY244" fmla="*/ 670687 h 812863"/>
              <a:gd name="connsiteX245" fmla="*/ 413195 w 812800"/>
              <a:gd name="connsiteY245" fmla="*/ 566547 h 812863"/>
              <a:gd name="connsiteX246" fmla="*/ 399542 w 812800"/>
              <a:gd name="connsiteY246" fmla="*/ 566547 h 812863"/>
              <a:gd name="connsiteX247" fmla="*/ 235903 w 812800"/>
              <a:gd name="connsiteY247" fmla="*/ 670687 h 812863"/>
              <a:gd name="connsiteX248" fmla="*/ 283211 w 812800"/>
              <a:gd name="connsiteY248" fmla="*/ 481902 h 812863"/>
              <a:gd name="connsiteX249" fmla="*/ 279274 w 812800"/>
              <a:gd name="connsiteY249" fmla="*/ 469265 h 812863"/>
              <a:gd name="connsiteX250" fmla="*/ 133541 w 812800"/>
              <a:gd name="connsiteY250" fmla="*/ 341376 h 812863"/>
              <a:gd name="connsiteX251" fmla="*/ 323279 w 812800"/>
              <a:gd name="connsiteY251" fmla="*/ 332232 h 812863"/>
              <a:gd name="connsiteX252" fmla="*/ 334455 w 812800"/>
              <a:gd name="connsiteY252" fmla="*/ 324358 h 812863"/>
              <a:gd name="connsiteX253" fmla="*/ 406400 w 812800"/>
              <a:gd name="connsiteY253" fmla="*/ 147955 h 812863"/>
              <a:gd name="connsiteX254" fmla="*/ 478346 w 812800"/>
              <a:gd name="connsiteY254" fmla="*/ 324358 h 812863"/>
              <a:gd name="connsiteX255" fmla="*/ 489522 w 812800"/>
              <a:gd name="connsiteY255" fmla="*/ 332232 h 812863"/>
              <a:gd name="connsiteX256" fmla="*/ 679260 w 812800"/>
              <a:gd name="connsiteY256" fmla="*/ 341376 h 812863"/>
              <a:gd name="connsiteX257" fmla="*/ 533527 w 812800"/>
              <a:gd name="connsiteY257" fmla="*/ 469265 h 812863"/>
              <a:gd name="connsiteX258" fmla="*/ 529590 w 812800"/>
              <a:gd name="connsiteY258" fmla="*/ 481902 h 812863"/>
              <a:gd name="connsiteX259" fmla="*/ 576835 w 812800"/>
              <a:gd name="connsiteY259" fmla="*/ 670687 h 812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</a:cxnLst>
            <a:rect l="l" t="t" r="r" b="b"/>
            <a:pathLst>
              <a:path w="812800" h="812863">
                <a:moveTo>
                  <a:pt x="38100" y="101600"/>
                </a:moveTo>
                <a:lnTo>
                  <a:pt x="38100" y="127000"/>
                </a:lnTo>
                <a:lnTo>
                  <a:pt x="63500" y="127000"/>
                </a:lnTo>
                <a:lnTo>
                  <a:pt x="63500" y="101600"/>
                </a:lnTo>
                <a:lnTo>
                  <a:pt x="88900" y="101600"/>
                </a:lnTo>
                <a:lnTo>
                  <a:pt x="101600" y="88900"/>
                </a:lnTo>
                <a:lnTo>
                  <a:pt x="101600" y="63500"/>
                </a:lnTo>
                <a:lnTo>
                  <a:pt x="127000" y="63500"/>
                </a:lnTo>
                <a:lnTo>
                  <a:pt x="127000" y="38100"/>
                </a:lnTo>
                <a:lnTo>
                  <a:pt x="101600" y="38100"/>
                </a:lnTo>
                <a:lnTo>
                  <a:pt x="101600" y="12700"/>
                </a:lnTo>
                <a:lnTo>
                  <a:pt x="88900" y="0"/>
                </a:lnTo>
                <a:lnTo>
                  <a:pt x="12700" y="0"/>
                </a:lnTo>
                <a:lnTo>
                  <a:pt x="0" y="12700"/>
                </a:lnTo>
                <a:lnTo>
                  <a:pt x="0" y="88900"/>
                </a:lnTo>
                <a:lnTo>
                  <a:pt x="12700" y="101600"/>
                </a:lnTo>
                <a:lnTo>
                  <a:pt x="38100" y="101600"/>
                </a:lnTo>
                <a:close/>
                <a:moveTo>
                  <a:pt x="25400" y="25400"/>
                </a:moveTo>
                <a:lnTo>
                  <a:pt x="76200" y="25400"/>
                </a:lnTo>
                <a:lnTo>
                  <a:pt x="76200" y="76200"/>
                </a:lnTo>
                <a:lnTo>
                  <a:pt x="25400" y="76200"/>
                </a:lnTo>
                <a:lnTo>
                  <a:pt x="25400" y="25400"/>
                </a:lnTo>
                <a:close/>
                <a:moveTo>
                  <a:pt x="800100" y="0"/>
                </a:moveTo>
                <a:lnTo>
                  <a:pt x="723900" y="0"/>
                </a:lnTo>
                <a:lnTo>
                  <a:pt x="711200" y="12700"/>
                </a:lnTo>
                <a:lnTo>
                  <a:pt x="711200" y="38100"/>
                </a:lnTo>
                <a:lnTo>
                  <a:pt x="685800" y="38100"/>
                </a:lnTo>
                <a:lnTo>
                  <a:pt x="685800" y="63500"/>
                </a:lnTo>
                <a:lnTo>
                  <a:pt x="711200" y="63500"/>
                </a:lnTo>
                <a:lnTo>
                  <a:pt x="711200" y="88900"/>
                </a:lnTo>
                <a:lnTo>
                  <a:pt x="723900" y="101600"/>
                </a:lnTo>
                <a:lnTo>
                  <a:pt x="749300" y="101600"/>
                </a:lnTo>
                <a:lnTo>
                  <a:pt x="749300" y="127000"/>
                </a:lnTo>
                <a:lnTo>
                  <a:pt x="774700" y="127000"/>
                </a:lnTo>
                <a:lnTo>
                  <a:pt x="774700" y="101600"/>
                </a:lnTo>
                <a:lnTo>
                  <a:pt x="800100" y="101600"/>
                </a:lnTo>
                <a:lnTo>
                  <a:pt x="812800" y="88900"/>
                </a:lnTo>
                <a:lnTo>
                  <a:pt x="812800" y="12700"/>
                </a:lnTo>
                <a:lnTo>
                  <a:pt x="800100" y="0"/>
                </a:lnTo>
                <a:close/>
                <a:moveTo>
                  <a:pt x="787400" y="76200"/>
                </a:moveTo>
                <a:lnTo>
                  <a:pt x="736600" y="76200"/>
                </a:lnTo>
                <a:lnTo>
                  <a:pt x="736600" y="25400"/>
                </a:lnTo>
                <a:lnTo>
                  <a:pt x="787400" y="25400"/>
                </a:lnTo>
                <a:lnTo>
                  <a:pt x="787400" y="76200"/>
                </a:lnTo>
                <a:close/>
                <a:moveTo>
                  <a:pt x="101600" y="723964"/>
                </a:moveTo>
                <a:lnTo>
                  <a:pt x="88900" y="711264"/>
                </a:lnTo>
                <a:lnTo>
                  <a:pt x="63500" y="711264"/>
                </a:lnTo>
                <a:lnTo>
                  <a:pt x="63500" y="685864"/>
                </a:lnTo>
                <a:lnTo>
                  <a:pt x="38100" y="685864"/>
                </a:lnTo>
                <a:lnTo>
                  <a:pt x="38100" y="711264"/>
                </a:lnTo>
                <a:lnTo>
                  <a:pt x="12700" y="711264"/>
                </a:lnTo>
                <a:lnTo>
                  <a:pt x="0" y="723964"/>
                </a:lnTo>
                <a:lnTo>
                  <a:pt x="0" y="800164"/>
                </a:lnTo>
                <a:lnTo>
                  <a:pt x="12700" y="812864"/>
                </a:lnTo>
                <a:lnTo>
                  <a:pt x="88900" y="812864"/>
                </a:lnTo>
                <a:lnTo>
                  <a:pt x="101600" y="800164"/>
                </a:lnTo>
                <a:lnTo>
                  <a:pt x="101600" y="774764"/>
                </a:lnTo>
                <a:lnTo>
                  <a:pt x="127000" y="774764"/>
                </a:lnTo>
                <a:lnTo>
                  <a:pt x="127000" y="749364"/>
                </a:lnTo>
                <a:lnTo>
                  <a:pt x="101600" y="749364"/>
                </a:lnTo>
                <a:lnTo>
                  <a:pt x="101600" y="723964"/>
                </a:lnTo>
                <a:close/>
                <a:moveTo>
                  <a:pt x="76200" y="787464"/>
                </a:moveTo>
                <a:lnTo>
                  <a:pt x="25400" y="787464"/>
                </a:lnTo>
                <a:lnTo>
                  <a:pt x="25400" y="736664"/>
                </a:lnTo>
                <a:lnTo>
                  <a:pt x="76200" y="736664"/>
                </a:lnTo>
                <a:lnTo>
                  <a:pt x="76200" y="787464"/>
                </a:lnTo>
                <a:close/>
                <a:moveTo>
                  <a:pt x="774700" y="711264"/>
                </a:moveTo>
                <a:lnTo>
                  <a:pt x="774700" y="685864"/>
                </a:lnTo>
                <a:lnTo>
                  <a:pt x="749300" y="685864"/>
                </a:lnTo>
                <a:lnTo>
                  <a:pt x="749300" y="711264"/>
                </a:lnTo>
                <a:lnTo>
                  <a:pt x="723900" y="711264"/>
                </a:lnTo>
                <a:lnTo>
                  <a:pt x="711200" y="723964"/>
                </a:lnTo>
                <a:lnTo>
                  <a:pt x="711200" y="749364"/>
                </a:lnTo>
                <a:lnTo>
                  <a:pt x="685800" y="749364"/>
                </a:lnTo>
                <a:lnTo>
                  <a:pt x="685800" y="774764"/>
                </a:lnTo>
                <a:lnTo>
                  <a:pt x="711200" y="774764"/>
                </a:lnTo>
                <a:lnTo>
                  <a:pt x="711200" y="800164"/>
                </a:lnTo>
                <a:lnTo>
                  <a:pt x="723900" y="812864"/>
                </a:lnTo>
                <a:lnTo>
                  <a:pt x="800100" y="812864"/>
                </a:lnTo>
                <a:lnTo>
                  <a:pt x="812800" y="800164"/>
                </a:lnTo>
                <a:lnTo>
                  <a:pt x="812800" y="723964"/>
                </a:lnTo>
                <a:lnTo>
                  <a:pt x="800100" y="711264"/>
                </a:lnTo>
                <a:lnTo>
                  <a:pt x="774700" y="711264"/>
                </a:lnTo>
                <a:close/>
                <a:moveTo>
                  <a:pt x="787400" y="787464"/>
                </a:moveTo>
                <a:lnTo>
                  <a:pt x="736600" y="787464"/>
                </a:lnTo>
                <a:lnTo>
                  <a:pt x="736600" y="736664"/>
                </a:lnTo>
                <a:lnTo>
                  <a:pt x="787400" y="736664"/>
                </a:lnTo>
                <a:lnTo>
                  <a:pt x="787400" y="787464"/>
                </a:lnTo>
                <a:close/>
                <a:moveTo>
                  <a:pt x="203200" y="38100"/>
                </a:moveTo>
                <a:lnTo>
                  <a:pt x="152400" y="38100"/>
                </a:lnTo>
                <a:lnTo>
                  <a:pt x="152400" y="63500"/>
                </a:lnTo>
                <a:lnTo>
                  <a:pt x="203200" y="63500"/>
                </a:lnTo>
                <a:lnTo>
                  <a:pt x="203200" y="38100"/>
                </a:lnTo>
                <a:close/>
                <a:moveTo>
                  <a:pt x="279400" y="38100"/>
                </a:moveTo>
                <a:lnTo>
                  <a:pt x="228600" y="38100"/>
                </a:lnTo>
                <a:lnTo>
                  <a:pt x="228600" y="63500"/>
                </a:lnTo>
                <a:lnTo>
                  <a:pt x="279400" y="63500"/>
                </a:lnTo>
                <a:lnTo>
                  <a:pt x="279400" y="38100"/>
                </a:lnTo>
                <a:close/>
                <a:moveTo>
                  <a:pt x="355600" y="38100"/>
                </a:moveTo>
                <a:lnTo>
                  <a:pt x="304800" y="38100"/>
                </a:lnTo>
                <a:lnTo>
                  <a:pt x="304800" y="63500"/>
                </a:lnTo>
                <a:lnTo>
                  <a:pt x="355600" y="63500"/>
                </a:lnTo>
                <a:lnTo>
                  <a:pt x="355600" y="38100"/>
                </a:lnTo>
                <a:close/>
                <a:moveTo>
                  <a:pt x="431800" y="38100"/>
                </a:moveTo>
                <a:lnTo>
                  <a:pt x="381000" y="38100"/>
                </a:lnTo>
                <a:lnTo>
                  <a:pt x="381000" y="63500"/>
                </a:lnTo>
                <a:lnTo>
                  <a:pt x="431800" y="63500"/>
                </a:lnTo>
                <a:lnTo>
                  <a:pt x="431800" y="38100"/>
                </a:lnTo>
                <a:close/>
                <a:moveTo>
                  <a:pt x="508000" y="38100"/>
                </a:moveTo>
                <a:lnTo>
                  <a:pt x="457200" y="38100"/>
                </a:lnTo>
                <a:lnTo>
                  <a:pt x="457200" y="63500"/>
                </a:lnTo>
                <a:lnTo>
                  <a:pt x="508000" y="63500"/>
                </a:lnTo>
                <a:lnTo>
                  <a:pt x="508000" y="38100"/>
                </a:lnTo>
                <a:close/>
                <a:moveTo>
                  <a:pt x="584200" y="38100"/>
                </a:moveTo>
                <a:lnTo>
                  <a:pt x="533400" y="38100"/>
                </a:lnTo>
                <a:lnTo>
                  <a:pt x="533400" y="63500"/>
                </a:lnTo>
                <a:lnTo>
                  <a:pt x="584200" y="63500"/>
                </a:lnTo>
                <a:lnTo>
                  <a:pt x="584200" y="38100"/>
                </a:lnTo>
                <a:close/>
                <a:moveTo>
                  <a:pt x="660400" y="38100"/>
                </a:moveTo>
                <a:lnTo>
                  <a:pt x="609600" y="38100"/>
                </a:lnTo>
                <a:lnTo>
                  <a:pt x="609600" y="63500"/>
                </a:lnTo>
                <a:lnTo>
                  <a:pt x="660400" y="63500"/>
                </a:lnTo>
                <a:lnTo>
                  <a:pt x="660400" y="38100"/>
                </a:lnTo>
                <a:close/>
                <a:moveTo>
                  <a:pt x="152400" y="774764"/>
                </a:moveTo>
                <a:lnTo>
                  <a:pt x="203200" y="774764"/>
                </a:lnTo>
                <a:lnTo>
                  <a:pt x="203200" y="749364"/>
                </a:lnTo>
                <a:lnTo>
                  <a:pt x="152400" y="749364"/>
                </a:lnTo>
                <a:lnTo>
                  <a:pt x="152400" y="774764"/>
                </a:lnTo>
                <a:close/>
                <a:moveTo>
                  <a:pt x="228600" y="774764"/>
                </a:moveTo>
                <a:lnTo>
                  <a:pt x="279400" y="774764"/>
                </a:lnTo>
                <a:lnTo>
                  <a:pt x="279400" y="749364"/>
                </a:lnTo>
                <a:lnTo>
                  <a:pt x="228600" y="749364"/>
                </a:lnTo>
                <a:lnTo>
                  <a:pt x="228600" y="774764"/>
                </a:lnTo>
                <a:close/>
                <a:moveTo>
                  <a:pt x="304800" y="774764"/>
                </a:moveTo>
                <a:lnTo>
                  <a:pt x="355600" y="774764"/>
                </a:lnTo>
                <a:lnTo>
                  <a:pt x="355600" y="749364"/>
                </a:lnTo>
                <a:lnTo>
                  <a:pt x="304800" y="749364"/>
                </a:lnTo>
                <a:lnTo>
                  <a:pt x="304800" y="774764"/>
                </a:lnTo>
                <a:close/>
                <a:moveTo>
                  <a:pt x="381000" y="774764"/>
                </a:moveTo>
                <a:lnTo>
                  <a:pt x="431800" y="774764"/>
                </a:lnTo>
                <a:lnTo>
                  <a:pt x="431800" y="749364"/>
                </a:lnTo>
                <a:lnTo>
                  <a:pt x="381000" y="749364"/>
                </a:lnTo>
                <a:lnTo>
                  <a:pt x="381000" y="774764"/>
                </a:lnTo>
                <a:close/>
                <a:moveTo>
                  <a:pt x="457200" y="774764"/>
                </a:moveTo>
                <a:lnTo>
                  <a:pt x="508000" y="774764"/>
                </a:lnTo>
                <a:lnTo>
                  <a:pt x="508000" y="749364"/>
                </a:lnTo>
                <a:lnTo>
                  <a:pt x="457200" y="749364"/>
                </a:lnTo>
                <a:lnTo>
                  <a:pt x="457200" y="774764"/>
                </a:lnTo>
                <a:close/>
                <a:moveTo>
                  <a:pt x="533400" y="774764"/>
                </a:moveTo>
                <a:lnTo>
                  <a:pt x="584200" y="774764"/>
                </a:lnTo>
                <a:lnTo>
                  <a:pt x="584200" y="749364"/>
                </a:lnTo>
                <a:lnTo>
                  <a:pt x="533400" y="749364"/>
                </a:lnTo>
                <a:lnTo>
                  <a:pt x="533400" y="774764"/>
                </a:lnTo>
                <a:close/>
                <a:moveTo>
                  <a:pt x="609600" y="774764"/>
                </a:moveTo>
                <a:lnTo>
                  <a:pt x="660400" y="774764"/>
                </a:lnTo>
                <a:lnTo>
                  <a:pt x="660400" y="749364"/>
                </a:lnTo>
                <a:lnTo>
                  <a:pt x="609600" y="749364"/>
                </a:lnTo>
                <a:lnTo>
                  <a:pt x="609600" y="774764"/>
                </a:lnTo>
                <a:close/>
                <a:moveTo>
                  <a:pt x="38100" y="660464"/>
                </a:moveTo>
                <a:lnTo>
                  <a:pt x="63500" y="660464"/>
                </a:lnTo>
                <a:lnTo>
                  <a:pt x="63500" y="609664"/>
                </a:lnTo>
                <a:lnTo>
                  <a:pt x="38100" y="609664"/>
                </a:lnTo>
                <a:lnTo>
                  <a:pt x="38100" y="660464"/>
                </a:lnTo>
                <a:close/>
                <a:moveTo>
                  <a:pt x="63500" y="533464"/>
                </a:moveTo>
                <a:lnTo>
                  <a:pt x="38100" y="533464"/>
                </a:lnTo>
                <a:lnTo>
                  <a:pt x="38100" y="584264"/>
                </a:lnTo>
                <a:lnTo>
                  <a:pt x="63500" y="584264"/>
                </a:lnTo>
                <a:lnTo>
                  <a:pt x="63500" y="533464"/>
                </a:lnTo>
                <a:close/>
                <a:moveTo>
                  <a:pt x="63500" y="457264"/>
                </a:moveTo>
                <a:lnTo>
                  <a:pt x="38100" y="457264"/>
                </a:lnTo>
                <a:lnTo>
                  <a:pt x="38100" y="508064"/>
                </a:lnTo>
                <a:lnTo>
                  <a:pt x="63500" y="508064"/>
                </a:lnTo>
                <a:lnTo>
                  <a:pt x="63500" y="457264"/>
                </a:lnTo>
                <a:close/>
                <a:moveTo>
                  <a:pt x="63500" y="381064"/>
                </a:moveTo>
                <a:lnTo>
                  <a:pt x="38100" y="381064"/>
                </a:lnTo>
                <a:lnTo>
                  <a:pt x="38100" y="431864"/>
                </a:lnTo>
                <a:lnTo>
                  <a:pt x="63500" y="431864"/>
                </a:lnTo>
                <a:lnTo>
                  <a:pt x="63500" y="381064"/>
                </a:lnTo>
                <a:close/>
                <a:moveTo>
                  <a:pt x="63500" y="304864"/>
                </a:moveTo>
                <a:lnTo>
                  <a:pt x="38100" y="304864"/>
                </a:lnTo>
                <a:lnTo>
                  <a:pt x="38100" y="355664"/>
                </a:lnTo>
                <a:lnTo>
                  <a:pt x="63500" y="355664"/>
                </a:lnTo>
                <a:lnTo>
                  <a:pt x="63500" y="304864"/>
                </a:lnTo>
                <a:close/>
                <a:moveTo>
                  <a:pt x="63500" y="228600"/>
                </a:moveTo>
                <a:lnTo>
                  <a:pt x="38100" y="228600"/>
                </a:lnTo>
                <a:lnTo>
                  <a:pt x="38100" y="279400"/>
                </a:lnTo>
                <a:lnTo>
                  <a:pt x="63500" y="279400"/>
                </a:lnTo>
                <a:lnTo>
                  <a:pt x="63500" y="228600"/>
                </a:lnTo>
                <a:close/>
                <a:moveTo>
                  <a:pt x="63500" y="152400"/>
                </a:moveTo>
                <a:lnTo>
                  <a:pt x="38100" y="152400"/>
                </a:lnTo>
                <a:lnTo>
                  <a:pt x="38100" y="203200"/>
                </a:lnTo>
                <a:lnTo>
                  <a:pt x="63500" y="203200"/>
                </a:lnTo>
                <a:lnTo>
                  <a:pt x="63500" y="152400"/>
                </a:lnTo>
                <a:close/>
                <a:moveTo>
                  <a:pt x="749300" y="660464"/>
                </a:moveTo>
                <a:lnTo>
                  <a:pt x="774700" y="660464"/>
                </a:lnTo>
                <a:lnTo>
                  <a:pt x="774700" y="609664"/>
                </a:lnTo>
                <a:lnTo>
                  <a:pt x="749300" y="609664"/>
                </a:lnTo>
                <a:lnTo>
                  <a:pt x="749300" y="660464"/>
                </a:lnTo>
                <a:close/>
                <a:moveTo>
                  <a:pt x="749300" y="584264"/>
                </a:moveTo>
                <a:lnTo>
                  <a:pt x="774700" y="584264"/>
                </a:lnTo>
                <a:lnTo>
                  <a:pt x="774700" y="533464"/>
                </a:lnTo>
                <a:lnTo>
                  <a:pt x="749300" y="533464"/>
                </a:lnTo>
                <a:lnTo>
                  <a:pt x="749300" y="584264"/>
                </a:lnTo>
                <a:close/>
                <a:moveTo>
                  <a:pt x="749300" y="508064"/>
                </a:moveTo>
                <a:lnTo>
                  <a:pt x="774700" y="508064"/>
                </a:lnTo>
                <a:lnTo>
                  <a:pt x="774700" y="457264"/>
                </a:lnTo>
                <a:lnTo>
                  <a:pt x="749300" y="457264"/>
                </a:lnTo>
                <a:lnTo>
                  <a:pt x="749300" y="508064"/>
                </a:lnTo>
                <a:close/>
                <a:moveTo>
                  <a:pt x="749300" y="431864"/>
                </a:moveTo>
                <a:lnTo>
                  <a:pt x="774700" y="431864"/>
                </a:lnTo>
                <a:lnTo>
                  <a:pt x="774700" y="381064"/>
                </a:lnTo>
                <a:lnTo>
                  <a:pt x="749300" y="381064"/>
                </a:lnTo>
                <a:lnTo>
                  <a:pt x="749300" y="431864"/>
                </a:lnTo>
                <a:close/>
                <a:moveTo>
                  <a:pt x="749300" y="355664"/>
                </a:moveTo>
                <a:lnTo>
                  <a:pt x="774700" y="355664"/>
                </a:lnTo>
                <a:lnTo>
                  <a:pt x="774700" y="304864"/>
                </a:lnTo>
                <a:lnTo>
                  <a:pt x="749300" y="304864"/>
                </a:lnTo>
                <a:lnTo>
                  <a:pt x="749300" y="355664"/>
                </a:lnTo>
                <a:close/>
                <a:moveTo>
                  <a:pt x="749300" y="279400"/>
                </a:moveTo>
                <a:lnTo>
                  <a:pt x="774700" y="279400"/>
                </a:lnTo>
                <a:lnTo>
                  <a:pt x="774700" y="228600"/>
                </a:lnTo>
                <a:lnTo>
                  <a:pt x="749300" y="228600"/>
                </a:lnTo>
                <a:lnTo>
                  <a:pt x="749300" y="279400"/>
                </a:lnTo>
                <a:close/>
                <a:moveTo>
                  <a:pt x="774700" y="152400"/>
                </a:moveTo>
                <a:lnTo>
                  <a:pt x="749300" y="152400"/>
                </a:lnTo>
                <a:lnTo>
                  <a:pt x="749300" y="203200"/>
                </a:lnTo>
                <a:lnTo>
                  <a:pt x="774700" y="203200"/>
                </a:lnTo>
                <a:lnTo>
                  <a:pt x="774700" y="152400"/>
                </a:lnTo>
                <a:close/>
                <a:moveTo>
                  <a:pt x="719582" y="339789"/>
                </a:moveTo>
                <a:lnTo>
                  <a:pt x="711836" y="317564"/>
                </a:lnTo>
                <a:lnTo>
                  <a:pt x="498856" y="307277"/>
                </a:lnTo>
                <a:lnTo>
                  <a:pt x="418211" y="109538"/>
                </a:lnTo>
                <a:lnTo>
                  <a:pt x="394716" y="109538"/>
                </a:lnTo>
                <a:lnTo>
                  <a:pt x="314072" y="307277"/>
                </a:lnTo>
                <a:lnTo>
                  <a:pt x="101092" y="317564"/>
                </a:lnTo>
                <a:lnTo>
                  <a:pt x="93345" y="339789"/>
                </a:lnTo>
                <a:lnTo>
                  <a:pt x="256858" y="483235"/>
                </a:lnTo>
                <a:lnTo>
                  <a:pt x="203709" y="695452"/>
                </a:lnTo>
                <a:lnTo>
                  <a:pt x="222822" y="709232"/>
                </a:lnTo>
                <a:lnTo>
                  <a:pt x="406527" y="592265"/>
                </a:lnTo>
                <a:lnTo>
                  <a:pt x="590233" y="709232"/>
                </a:lnTo>
                <a:lnTo>
                  <a:pt x="609347" y="695452"/>
                </a:lnTo>
                <a:lnTo>
                  <a:pt x="556197" y="483235"/>
                </a:lnTo>
                <a:lnTo>
                  <a:pt x="719582" y="339789"/>
                </a:lnTo>
                <a:close/>
                <a:moveTo>
                  <a:pt x="576835" y="670687"/>
                </a:moveTo>
                <a:lnTo>
                  <a:pt x="413195" y="566547"/>
                </a:lnTo>
                <a:lnTo>
                  <a:pt x="399542" y="566547"/>
                </a:lnTo>
                <a:lnTo>
                  <a:pt x="235903" y="670687"/>
                </a:lnTo>
                <a:lnTo>
                  <a:pt x="283211" y="481902"/>
                </a:lnTo>
                <a:lnTo>
                  <a:pt x="279274" y="469265"/>
                </a:lnTo>
                <a:lnTo>
                  <a:pt x="133541" y="341376"/>
                </a:lnTo>
                <a:lnTo>
                  <a:pt x="323279" y="332232"/>
                </a:lnTo>
                <a:lnTo>
                  <a:pt x="334455" y="324358"/>
                </a:lnTo>
                <a:lnTo>
                  <a:pt x="406400" y="147955"/>
                </a:lnTo>
                <a:lnTo>
                  <a:pt x="478346" y="324358"/>
                </a:lnTo>
                <a:lnTo>
                  <a:pt x="489522" y="332232"/>
                </a:lnTo>
                <a:lnTo>
                  <a:pt x="679260" y="341376"/>
                </a:lnTo>
                <a:lnTo>
                  <a:pt x="533527" y="469265"/>
                </a:lnTo>
                <a:lnTo>
                  <a:pt x="529590" y="481902"/>
                </a:lnTo>
                <a:lnTo>
                  <a:pt x="576835" y="670687"/>
                </a:ln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1106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70C86B-DC90-4323-A6CB-AF6DC27468D8}"/>
              </a:ext>
            </a:extLst>
          </p:cNvPr>
          <p:cNvSpPr txBox="1"/>
          <p:nvPr/>
        </p:nvSpPr>
        <p:spPr>
          <a:xfrm>
            <a:off x="11805613" y="129473"/>
            <a:ext cx="5100307" cy="1015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>
              <a:defRPr/>
            </a:pPr>
            <a:r>
              <a:rPr lang="en-IN" sz="5999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/>
                <a:cs typeface="Arial"/>
                <a:sym typeface="Arial"/>
                <a:rtl val="0"/>
              </a:rPr>
              <a:t>SQL Analysis</a:t>
            </a:r>
          </a:p>
        </p:txBody>
      </p:sp>
      <p:grpSp>
        <p:nvGrpSpPr>
          <p:cNvPr id="9" name="Graphic 2">
            <a:extLst>
              <a:ext uri="{FF2B5EF4-FFF2-40B4-BE49-F238E27FC236}">
                <a16:creationId xmlns:a16="http://schemas.microsoft.com/office/drawing/2014/main" id="{04AFAC2D-0A26-45B7-9618-702AFBE0269C}"/>
              </a:ext>
            </a:extLst>
          </p:cNvPr>
          <p:cNvGrpSpPr/>
          <p:nvPr/>
        </p:nvGrpSpPr>
        <p:grpSpPr>
          <a:xfrm>
            <a:off x="7078995" y="3201353"/>
            <a:ext cx="10219660" cy="7313295"/>
            <a:chOff x="3540419" y="1600200"/>
            <a:chExt cx="5111161" cy="36576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E0451E-8B9F-46A3-8CAC-D4002E0F9A79}"/>
                </a:ext>
              </a:extLst>
            </p:cNvPr>
            <p:cNvSpPr/>
            <p:nvPr/>
          </p:nvSpPr>
          <p:spPr>
            <a:xfrm>
              <a:off x="3540419" y="1600200"/>
              <a:ext cx="443888" cy="444182"/>
            </a:xfrm>
            <a:custGeom>
              <a:avLst/>
              <a:gdLst>
                <a:gd name="connsiteX0" fmla="*/ 443888 w 443888"/>
                <a:gd name="connsiteY0" fmla="*/ 0 h 444182"/>
                <a:gd name="connsiteX1" fmla="*/ 90066 w 443888"/>
                <a:gd name="connsiteY1" fmla="*/ 0 h 444182"/>
                <a:gd name="connsiteX2" fmla="*/ 7643 w 443888"/>
                <a:gd name="connsiteY2" fmla="*/ 118936 h 444182"/>
                <a:gd name="connsiteX3" fmla="*/ 129563 w 443888"/>
                <a:gd name="connsiteY3" fmla="*/ 444183 h 444182"/>
                <a:gd name="connsiteX4" fmla="*/ 440586 w 443888"/>
                <a:gd name="connsiteY4" fmla="*/ 4763 h 444182"/>
                <a:gd name="connsiteX5" fmla="*/ 443888 w 443888"/>
                <a:gd name="connsiteY5" fmla="*/ 0 h 444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3888" h="444182">
                  <a:moveTo>
                    <a:pt x="443888" y="0"/>
                  </a:moveTo>
                  <a:lnTo>
                    <a:pt x="90066" y="0"/>
                  </a:lnTo>
                  <a:cubicBezTo>
                    <a:pt x="19899" y="0"/>
                    <a:pt x="-16995" y="53213"/>
                    <a:pt x="7643" y="118936"/>
                  </a:cubicBezTo>
                  <a:lnTo>
                    <a:pt x="129563" y="444183"/>
                  </a:lnTo>
                  <a:cubicBezTo>
                    <a:pt x="219162" y="287592"/>
                    <a:pt x="323428" y="140462"/>
                    <a:pt x="440586" y="4763"/>
                  </a:cubicBezTo>
                  <a:lnTo>
                    <a:pt x="443888" y="0"/>
                  </a:lnTo>
                  <a:close/>
                </a:path>
              </a:pathLst>
            </a:custGeom>
            <a:solidFill>
              <a:srgbClr val="3F78EA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F87C84-6D02-4294-876E-D46766A712F1}"/>
                </a:ext>
              </a:extLst>
            </p:cNvPr>
            <p:cNvSpPr/>
            <p:nvPr/>
          </p:nvSpPr>
          <p:spPr>
            <a:xfrm>
              <a:off x="3540419" y="4813617"/>
              <a:ext cx="443888" cy="444182"/>
            </a:xfrm>
            <a:custGeom>
              <a:avLst/>
              <a:gdLst>
                <a:gd name="connsiteX0" fmla="*/ 443888 w 443888"/>
                <a:gd name="connsiteY0" fmla="*/ 444183 h 444182"/>
                <a:gd name="connsiteX1" fmla="*/ 90066 w 443888"/>
                <a:gd name="connsiteY1" fmla="*/ 444183 h 444182"/>
                <a:gd name="connsiteX2" fmla="*/ 7643 w 443888"/>
                <a:gd name="connsiteY2" fmla="*/ 325247 h 444182"/>
                <a:gd name="connsiteX3" fmla="*/ 129563 w 443888"/>
                <a:gd name="connsiteY3" fmla="*/ 0 h 444182"/>
                <a:gd name="connsiteX4" fmla="*/ 440586 w 443888"/>
                <a:gd name="connsiteY4" fmla="*/ 439420 h 444182"/>
                <a:gd name="connsiteX5" fmla="*/ 443888 w 443888"/>
                <a:gd name="connsiteY5" fmla="*/ 444183 h 444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3888" h="444182">
                  <a:moveTo>
                    <a:pt x="443888" y="444183"/>
                  </a:moveTo>
                  <a:lnTo>
                    <a:pt x="90066" y="444183"/>
                  </a:lnTo>
                  <a:cubicBezTo>
                    <a:pt x="19899" y="444183"/>
                    <a:pt x="-16995" y="390970"/>
                    <a:pt x="7643" y="325247"/>
                  </a:cubicBezTo>
                  <a:lnTo>
                    <a:pt x="129563" y="0"/>
                  </a:lnTo>
                  <a:cubicBezTo>
                    <a:pt x="219162" y="156591"/>
                    <a:pt x="323428" y="303721"/>
                    <a:pt x="440586" y="439420"/>
                  </a:cubicBezTo>
                  <a:lnTo>
                    <a:pt x="443888" y="444183"/>
                  </a:lnTo>
                  <a:close/>
                </a:path>
              </a:pathLst>
            </a:custGeom>
            <a:solidFill>
              <a:srgbClr val="3CB9C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473D589-067F-43AC-B4BC-2BFD3F9733FE}"/>
                </a:ext>
              </a:extLst>
            </p:cNvPr>
            <p:cNvSpPr/>
            <p:nvPr/>
          </p:nvSpPr>
          <p:spPr>
            <a:xfrm>
              <a:off x="8207692" y="1600200"/>
              <a:ext cx="443887" cy="444182"/>
            </a:xfrm>
            <a:custGeom>
              <a:avLst/>
              <a:gdLst>
                <a:gd name="connsiteX0" fmla="*/ 0 w 443887"/>
                <a:gd name="connsiteY0" fmla="*/ 0 h 444182"/>
                <a:gd name="connsiteX1" fmla="*/ 353822 w 443887"/>
                <a:gd name="connsiteY1" fmla="*/ 0 h 444182"/>
                <a:gd name="connsiteX2" fmla="*/ 436245 w 443887"/>
                <a:gd name="connsiteY2" fmla="*/ 118936 h 444182"/>
                <a:gd name="connsiteX3" fmla="*/ 314325 w 443887"/>
                <a:gd name="connsiteY3" fmla="*/ 444183 h 444182"/>
                <a:gd name="connsiteX4" fmla="*/ 3301 w 443887"/>
                <a:gd name="connsiteY4" fmla="*/ 4763 h 444182"/>
                <a:gd name="connsiteX5" fmla="*/ 0 w 443887"/>
                <a:gd name="connsiteY5" fmla="*/ 0 h 444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3887" h="444182">
                  <a:moveTo>
                    <a:pt x="0" y="0"/>
                  </a:moveTo>
                  <a:lnTo>
                    <a:pt x="353822" y="0"/>
                  </a:lnTo>
                  <a:cubicBezTo>
                    <a:pt x="423989" y="0"/>
                    <a:pt x="460883" y="53213"/>
                    <a:pt x="436245" y="118936"/>
                  </a:cubicBezTo>
                  <a:lnTo>
                    <a:pt x="314325" y="444183"/>
                  </a:lnTo>
                  <a:cubicBezTo>
                    <a:pt x="224726" y="287592"/>
                    <a:pt x="120459" y="140462"/>
                    <a:pt x="3301" y="476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6B2D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61A84F-226C-4B08-ABD8-1DF7DB1D7197}"/>
                </a:ext>
              </a:extLst>
            </p:cNvPr>
            <p:cNvSpPr/>
            <p:nvPr/>
          </p:nvSpPr>
          <p:spPr>
            <a:xfrm>
              <a:off x="8207692" y="4813617"/>
              <a:ext cx="443887" cy="444182"/>
            </a:xfrm>
            <a:custGeom>
              <a:avLst/>
              <a:gdLst>
                <a:gd name="connsiteX0" fmla="*/ 0 w 443887"/>
                <a:gd name="connsiteY0" fmla="*/ 444183 h 444182"/>
                <a:gd name="connsiteX1" fmla="*/ 353822 w 443887"/>
                <a:gd name="connsiteY1" fmla="*/ 444183 h 444182"/>
                <a:gd name="connsiteX2" fmla="*/ 436245 w 443887"/>
                <a:gd name="connsiteY2" fmla="*/ 325247 h 444182"/>
                <a:gd name="connsiteX3" fmla="*/ 314325 w 443887"/>
                <a:gd name="connsiteY3" fmla="*/ 0 h 444182"/>
                <a:gd name="connsiteX4" fmla="*/ 3301 w 443887"/>
                <a:gd name="connsiteY4" fmla="*/ 439420 h 444182"/>
                <a:gd name="connsiteX5" fmla="*/ 0 w 443887"/>
                <a:gd name="connsiteY5" fmla="*/ 444183 h 444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3887" h="444182">
                  <a:moveTo>
                    <a:pt x="0" y="444183"/>
                  </a:moveTo>
                  <a:lnTo>
                    <a:pt x="353822" y="444183"/>
                  </a:lnTo>
                  <a:cubicBezTo>
                    <a:pt x="423989" y="444183"/>
                    <a:pt x="460883" y="390970"/>
                    <a:pt x="436245" y="325247"/>
                  </a:cubicBezTo>
                  <a:lnTo>
                    <a:pt x="314325" y="0"/>
                  </a:lnTo>
                  <a:cubicBezTo>
                    <a:pt x="224726" y="156591"/>
                    <a:pt x="120459" y="303721"/>
                    <a:pt x="3301" y="439420"/>
                  </a:cubicBezTo>
                  <a:lnTo>
                    <a:pt x="0" y="444183"/>
                  </a:lnTo>
                  <a:close/>
                </a:path>
              </a:pathLst>
            </a:custGeom>
            <a:solidFill>
              <a:srgbClr val="FFA84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4" name="Graphic 2">
            <a:extLst>
              <a:ext uri="{FF2B5EF4-FFF2-40B4-BE49-F238E27FC236}">
                <a16:creationId xmlns:a16="http://schemas.microsoft.com/office/drawing/2014/main" id="{04AFAC2D-0A26-45B7-9618-702AFBE0269C}"/>
              </a:ext>
            </a:extLst>
          </p:cNvPr>
          <p:cNvGrpSpPr/>
          <p:nvPr/>
        </p:nvGrpSpPr>
        <p:grpSpPr>
          <a:xfrm>
            <a:off x="11988336" y="1525516"/>
            <a:ext cx="5573982" cy="6218670"/>
            <a:chOff x="5995729" y="762063"/>
            <a:chExt cx="2787717" cy="311014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075A0DF-5C6A-4A92-8B04-18067E36F5A8}"/>
                </a:ext>
              </a:extLst>
            </p:cNvPr>
            <p:cNvSpPr/>
            <p:nvPr/>
          </p:nvSpPr>
          <p:spPr>
            <a:xfrm>
              <a:off x="5995729" y="762063"/>
              <a:ext cx="2787717" cy="3110145"/>
            </a:xfrm>
            <a:custGeom>
              <a:avLst/>
              <a:gdLst>
                <a:gd name="connsiteX0" fmla="*/ 300422 w 2787717"/>
                <a:gd name="connsiteY0" fmla="*/ 1139444 h 3110145"/>
                <a:gd name="connsiteX1" fmla="*/ 27372 w 2787717"/>
                <a:gd name="connsiteY1" fmla="*/ 1650937 h 3110145"/>
                <a:gd name="connsiteX2" fmla="*/ 24769 w 2787717"/>
                <a:gd name="connsiteY2" fmla="*/ 2028190 h 3110145"/>
                <a:gd name="connsiteX3" fmla="*/ 100270 w 2787717"/>
                <a:gd name="connsiteY3" fmla="*/ 2023745 h 3110145"/>
                <a:gd name="connsiteX4" fmla="*/ 731079 w 2787717"/>
                <a:gd name="connsiteY4" fmla="*/ 2541080 h 3110145"/>
                <a:gd name="connsiteX5" fmla="*/ 1656147 w 2787717"/>
                <a:gd name="connsiteY5" fmla="*/ 2824988 h 3110145"/>
                <a:gd name="connsiteX6" fmla="*/ 2774826 w 2787717"/>
                <a:gd name="connsiteY6" fmla="*/ 2931668 h 3110145"/>
                <a:gd name="connsiteX7" fmla="*/ 2787717 w 2787717"/>
                <a:gd name="connsiteY7" fmla="*/ 2666937 h 3110145"/>
                <a:gd name="connsiteX8" fmla="*/ 433582 w 2787717"/>
                <a:gd name="connsiteY8" fmla="*/ 0 h 3110145"/>
                <a:gd name="connsiteX9" fmla="*/ 300422 w 2787717"/>
                <a:gd name="connsiteY9" fmla="*/ 1139444 h 311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87717" h="3110145">
                  <a:moveTo>
                    <a:pt x="300422" y="1139444"/>
                  </a:moveTo>
                  <a:cubicBezTo>
                    <a:pt x="190758" y="1301813"/>
                    <a:pt x="77347" y="1469771"/>
                    <a:pt x="27372" y="1650937"/>
                  </a:cubicBezTo>
                  <a:cubicBezTo>
                    <a:pt x="-8061" y="1779334"/>
                    <a:pt x="-9267" y="1902714"/>
                    <a:pt x="24769" y="2028190"/>
                  </a:cubicBezTo>
                  <a:cubicBezTo>
                    <a:pt x="49534" y="2025269"/>
                    <a:pt x="74743" y="2023745"/>
                    <a:pt x="100270" y="2023745"/>
                  </a:cubicBezTo>
                  <a:cubicBezTo>
                    <a:pt x="412436" y="2023745"/>
                    <a:pt x="672596" y="2246122"/>
                    <a:pt x="731079" y="2541080"/>
                  </a:cubicBezTo>
                  <a:cubicBezTo>
                    <a:pt x="1093538" y="2445068"/>
                    <a:pt x="1378715" y="2637600"/>
                    <a:pt x="1656147" y="2824988"/>
                  </a:cubicBezTo>
                  <a:cubicBezTo>
                    <a:pt x="1999238" y="3056700"/>
                    <a:pt x="2323405" y="3275584"/>
                    <a:pt x="2774826" y="2931668"/>
                  </a:cubicBezTo>
                  <a:cubicBezTo>
                    <a:pt x="2783336" y="2844546"/>
                    <a:pt x="2787717" y="2756281"/>
                    <a:pt x="2787717" y="2666937"/>
                  </a:cubicBezTo>
                  <a:cubicBezTo>
                    <a:pt x="2787717" y="1295591"/>
                    <a:pt x="1760541" y="164147"/>
                    <a:pt x="433582" y="0"/>
                  </a:cubicBezTo>
                  <a:cubicBezTo>
                    <a:pt x="758639" y="461010"/>
                    <a:pt x="525847" y="805751"/>
                    <a:pt x="300422" y="1139444"/>
                  </a:cubicBezTo>
                  <a:close/>
                </a:path>
              </a:pathLst>
            </a:custGeom>
            <a:solidFill>
              <a:srgbClr val="E86B2D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852010D-A20D-4887-B27A-2004828E28EE}"/>
                </a:ext>
              </a:extLst>
            </p:cNvPr>
            <p:cNvSpPr/>
            <p:nvPr/>
          </p:nvSpPr>
          <p:spPr>
            <a:xfrm>
              <a:off x="5995780" y="2414206"/>
              <a:ext cx="1106885" cy="888872"/>
            </a:xfrm>
            <a:custGeom>
              <a:avLst/>
              <a:gdLst>
                <a:gd name="connsiteX0" fmla="*/ 100219 w 1106885"/>
                <a:gd name="connsiteY0" fmla="*/ 0 h 888872"/>
                <a:gd name="connsiteX1" fmla="*/ 26305 w 1106885"/>
                <a:gd name="connsiteY1" fmla="*/ 2667 h 888872"/>
                <a:gd name="connsiteX2" fmla="*/ 24718 w 1106885"/>
                <a:gd name="connsiteY2" fmla="*/ 375983 h 888872"/>
                <a:gd name="connsiteX3" fmla="*/ 100219 w 1106885"/>
                <a:gd name="connsiteY3" fmla="*/ 371539 h 888872"/>
                <a:gd name="connsiteX4" fmla="*/ 731028 w 1106885"/>
                <a:gd name="connsiteY4" fmla="*/ 888873 h 888872"/>
                <a:gd name="connsiteX5" fmla="*/ 1106885 w 1106885"/>
                <a:gd name="connsiteY5" fmla="*/ 886397 h 888872"/>
                <a:gd name="connsiteX6" fmla="*/ 100219 w 1106885"/>
                <a:gd name="connsiteY6" fmla="*/ 0 h 888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6885" h="888872">
                  <a:moveTo>
                    <a:pt x="100219" y="0"/>
                  </a:moveTo>
                  <a:cubicBezTo>
                    <a:pt x="75391" y="0"/>
                    <a:pt x="50753" y="952"/>
                    <a:pt x="26305" y="2667"/>
                  </a:cubicBezTo>
                  <a:cubicBezTo>
                    <a:pt x="-8048" y="129667"/>
                    <a:pt x="-8937" y="251841"/>
                    <a:pt x="24718" y="375983"/>
                  </a:cubicBezTo>
                  <a:cubicBezTo>
                    <a:pt x="49483" y="373063"/>
                    <a:pt x="74692" y="371539"/>
                    <a:pt x="100219" y="371539"/>
                  </a:cubicBezTo>
                  <a:cubicBezTo>
                    <a:pt x="412385" y="371539"/>
                    <a:pt x="672545" y="593916"/>
                    <a:pt x="731028" y="888873"/>
                  </a:cubicBezTo>
                  <a:cubicBezTo>
                    <a:pt x="865839" y="853186"/>
                    <a:pt x="989918" y="857377"/>
                    <a:pt x="1106885" y="886397"/>
                  </a:cubicBezTo>
                  <a:cubicBezTo>
                    <a:pt x="1043893" y="386651"/>
                    <a:pt x="617237" y="0"/>
                    <a:pt x="100219" y="0"/>
                  </a:cubicBezTo>
                  <a:close/>
                </a:path>
              </a:pathLst>
            </a:custGeom>
            <a:solidFill>
              <a:srgbClr val="EDEDED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7" name="Graphic 2">
            <a:extLst>
              <a:ext uri="{FF2B5EF4-FFF2-40B4-BE49-F238E27FC236}">
                <a16:creationId xmlns:a16="http://schemas.microsoft.com/office/drawing/2014/main" id="{04AFAC2D-0A26-45B7-9618-702AFBE0269C}"/>
              </a:ext>
            </a:extLst>
          </p:cNvPr>
          <p:cNvGrpSpPr/>
          <p:nvPr/>
        </p:nvGrpSpPr>
        <p:grpSpPr>
          <a:xfrm>
            <a:off x="11302637" y="6657511"/>
            <a:ext cx="6218670" cy="5573982"/>
            <a:chOff x="5652790" y="3328729"/>
            <a:chExt cx="3110145" cy="2787717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7F6992D-2823-4538-9B83-2DE9D759C3BF}"/>
                </a:ext>
              </a:extLst>
            </p:cNvPr>
            <p:cNvSpPr/>
            <p:nvPr/>
          </p:nvSpPr>
          <p:spPr>
            <a:xfrm>
              <a:off x="5652790" y="3328729"/>
              <a:ext cx="3110145" cy="2787717"/>
            </a:xfrm>
            <a:custGeom>
              <a:avLst/>
              <a:gdLst>
                <a:gd name="connsiteX0" fmla="*/ 1970702 w 3110145"/>
                <a:gd name="connsiteY0" fmla="*/ 300422 h 2787717"/>
                <a:gd name="connsiteX1" fmla="*/ 1459210 w 3110145"/>
                <a:gd name="connsiteY1" fmla="*/ 27372 h 2787717"/>
                <a:gd name="connsiteX2" fmla="*/ 1081956 w 3110145"/>
                <a:gd name="connsiteY2" fmla="*/ 24769 h 2787717"/>
                <a:gd name="connsiteX3" fmla="*/ 1086401 w 3110145"/>
                <a:gd name="connsiteY3" fmla="*/ 100270 h 2787717"/>
                <a:gd name="connsiteX4" fmla="*/ 569067 w 3110145"/>
                <a:gd name="connsiteY4" fmla="*/ 731079 h 2787717"/>
                <a:gd name="connsiteX5" fmla="*/ 285158 w 3110145"/>
                <a:gd name="connsiteY5" fmla="*/ 1656147 h 2787717"/>
                <a:gd name="connsiteX6" fmla="*/ 178478 w 3110145"/>
                <a:gd name="connsiteY6" fmla="*/ 2774827 h 2787717"/>
                <a:gd name="connsiteX7" fmla="*/ 443210 w 3110145"/>
                <a:gd name="connsiteY7" fmla="*/ 2787717 h 2787717"/>
                <a:gd name="connsiteX8" fmla="*/ 3110146 w 3110145"/>
                <a:gd name="connsiteY8" fmla="*/ 433582 h 2787717"/>
                <a:gd name="connsiteX9" fmla="*/ 1970702 w 3110145"/>
                <a:gd name="connsiteY9" fmla="*/ 300422 h 2787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10145" h="2787717">
                  <a:moveTo>
                    <a:pt x="1970702" y="300422"/>
                  </a:moveTo>
                  <a:cubicBezTo>
                    <a:pt x="1808332" y="190758"/>
                    <a:pt x="1640375" y="77347"/>
                    <a:pt x="1459210" y="27372"/>
                  </a:cubicBezTo>
                  <a:cubicBezTo>
                    <a:pt x="1330813" y="-8061"/>
                    <a:pt x="1207432" y="-9267"/>
                    <a:pt x="1081956" y="24769"/>
                  </a:cubicBezTo>
                  <a:cubicBezTo>
                    <a:pt x="1084877" y="49534"/>
                    <a:pt x="1086401" y="74743"/>
                    <a:pt x="1086401" y="100270"/>
                  </a:cubicBezTo>
                  <a:cubicBezTo>
                    <a:pt x="1086401" y="412436"/>
                    <a:pt x="864024" y="672596"/>
                    <a:pt x="569067" y="731079"/>
                  </a:cubicBezTo>
                  <a:cubicBezTo>
                    <a:pt x="665079" y="1093537"/>
                    <a:pt x="472546" y="1378716"/>
                    <a:pt x="285158" y="1656147"/>
                  </a:cubicBezTo>
                  <a:cubicBezTo>
                    <a:pt x="53446" y="1999238"/>
                    <a:pt x="-165438" y="2323469"/>
                    <a:pt x="178478" y="2774827"/>
                  </a:cubicBezTo>
                  <a:cubicBezTo>
                    <a:pt x="265600" y="2783336"/>
                    <a:pt x="353865" y="2787717"/>
                    <a:pt x="443210" y="2787717"/>
                  </a:cubicBezTo>
                  <a:cubicBezTo>
                    <a:pt x="1814555" y="2787717"/>
                    <a:pt x="2945999" y="1760541"/>
                    <a:pt x="3110146" y="433582"/>
                  </a:cubicBezTo>
                  <a:cubicBezTo>
                    <a:pt x="2649136" y="758638"/>
                    <a:pt x="2304394" y="525847"/>
                    <a:pt x="1970702" y="300422"/>
                  </a:cubicBezTo>
                  <a:close/>
                </a:path>
              </a:pathLst>
            </a:custGeom>
            <a:solidFill>
              <a:srgbClr val="FFA84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A6065C2-E1A5-4632-BADB-9E6B77C9C457}"/>
                </a:ext>
              </a:extLst>
            </p:cNvPr>
            <p:cNvSpPr/>
            <p:nvPr/>
          </p:nvSpPr>
          <p:spPr>
            <a:xfrm>
              <a:off x="6221920" y="3328780"/>
              <a:ext cx="888873" cy="1106885"/>
            </a:xfrm>
            <a:custGeom>
              <a:avLst/>
              <a:gdLst>
                <a:gd name="connsiteX0" fmla="*/ 888873 w 888873"/>
                <a:gd name="connsiteY0" fmla="*/ 100219 h 1106885"/>
                <a:gd name="connsiteX1" fmla="*/ 886206 w 888873"/>
                <a:gd name="connsiteY1" fmla="*/ 26305 h 1106885"/>
                <a:gd name="connsiteX2" fmla="*/ 512889 w 888873"/>
                <a:gd name="connsiteY2" fmla="*/ 24718 h 1106885"/>
                <a:gd name="connsiteX3" fmla="*/ 517335 w 888873"/>
                <a:gd name="connsiteY3" fmla="*/ 100219 h 1106885"/>
                <a:gd name="connsiteX4" fmla="*/ 0 w 888873"/>
                <a:gd name="connsiteY4" fmla="*/ 731029 h 1106885"/>
                <a:gd name="connsiteX5" fmla="*/ 2476 w 888873"/>
                <a:gd name="connsiteY5" fmla="*/ 1106885 h 1106885"/>
                <a:gd name="connsiteX6" fmla="*/ 888873 w 888873"/>
                <a:gd name="connsiteY6" fmla="*/ 100219 h 1106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8873" h="1106885">
                  <a:moveTo>
                    <a:pt x="888873" y="100219"/>
                  </a:moveTo>
                  <a:cubicBezTo>
                    <a:pt x="888873" y="75391"/>
                    <a:pt x="887921" y="50753"/>
                    <a:pt x="886206" y="26305"/>
                  </a:cubicBezTo>
                  <a:cubicBezTo>
                    <a:pt x="759206" y="-8048"/>
                    <a:pt x="637032" y="-8937"/>
                    <a:pt x="512889" y="24718"/>
                  </a:cubicBezTo>
                  <a:cubicBezTo>
                    <a:pt x="515811" y="49483"/>
                    <a:pt x="517335" y="74692"/>
                    <a:pt x="517335" y="100219"/>
                  </a:cubicBezTo>
                  <a:cubicBezTo>
                    <a:pt x="517335" y="412385"/>
                    <a:pt x="294958" y="672545"/>
                    <a:pt x="0" y="731029"/>
                  </a:cubicBezTo>
                  <a:cubicBezTo>
                    <a:pt x="35687" y="865839"/>
                    <a:pt x="31496" y="989918"/>
                    <a:pt x="2476" y="1106885"/>
                  </a:cubicBezTo>
                  <a:cubicBezTo>
                    <a:pt x="502222" y="1043893"/>
                    <a:pt x="888873" y="617173"/>
                    <a:pt x="888873" y="100219"/>
                  </a:cubicBezTo>
                  <a:close/>
                </a:path>
              </a:pathLst>
            </a:custGeom>
            <a:solidFill>
              <a:srgbClr val="EDEDED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0" name="Graphic 2">
            <a:extLst>
              <a:ext uri="{FF2B5EF4-FFF2-40B4-BE49-F238E27FC236}">
                <a16:creationId xmlns:a16="http://schemas.microsoft.com/office/drawing/2014/main" id="{04AFAC2D-0A26-45B7-9618-702AFBE0269C}"/>
              </a:ext>
            </a:extLst>
          </p:cNvPr>
          <p:cNvGrpSpPr/>
          <p:nvPr/>
        </p:nvGrpSpPr>
        <p:grpSpPr>
          <a:xfrm>
            <a:off x="6815332" y="5971811"/>
            <a:ext cx="5573982" cy="6218672"/>
            <a:chOff x="3408553" y="2985790"/>
            <a:chExt cx="2787717" cy="311014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68792EC-33B4-47F8-BCA9-8C7A9085DA77}"/>
                </a:ext>
              </a:extLst>
            </p:cNvPr>
            <p:cNvSpPr/>
            <p:nvPr/>
          </p:nvSpPr>
          <p:spPr>
            <a:xfrm>
              <a:off x="3408553" y="2985790"/>
              <a:ext cx="2787717" cy="3110146"/>
            </a:xfrm>
            <a:custGeom>
              <a:avLst/>
              <a:gdLst>
                <a:gd name="connsiteX0" fmla="*/ 2487295 w 2787717"/>
                <a:gd name="connsiteY0" fmla="*/ 1970702 h 3110146"/>
                <a:gd name="connsiteX1" fmla="*/ 2760345 w 2787717"/>
                <a:gd name="connsiteY1" fmla="*/ 1459210 h 3110146"/>
                <a:gd name="connsiteX2" fmla="*/ 2762949 w 2787717"/>
                <a:gd name="connsiteY2" fmla="*/ 1081956 h 3110146"/>
                <a:gd name="connsiteX3" fmla="*/ 2687447 w 2787717"/>
                <a:gd name="connsiteY3" fmla="*/ 1086401 h 3110146"/>
                <a:gd name="connsiteX4" fmla="*/ 2056638 w 2787717"/>
                <a:gd name="connsiteY4" fmla="*/ 569067 h 3110146"/>
                <a:gd name="connsiteX5" fmla="*/ 1131570 w 2787717"/>
                <a:gd name="connsiteY5" fmla="*/ 285158 h 3110146"/>
                <a:gd name="connsiteX6" fmla="*/ 12890 w 2787717"/>
                <a:gd name="connsiteY6" fmla="*/ 178478 h 3110146"/>
                <a:gd name="connsiteX7" fmla="*/ 0 w 2787717"/>
                <a:gd name="connsiteY7" fmla="*/ 443210 h 3110146"/>
                <a:gd name="connsiteX8" fmla="*/ 2354136 w 2787717"/>
                <a:gd name="connsiteY8" fmla="*/ 3110146 h 3110146"/>
                <a:gd name="connsiteX9" fmla="*/ 2487295 w 2787717"/>
                <a:gd name="connsiteY9" fmla="*/ 1970702 h 311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87717" h="3110146">
                  <a:moveTo>
                    <a:pt x="2487295" y="1970702"/>
                  </a:moveTo>
                  <a:cubicBezTo>
                    <a:pt x="2596959" y="1808333"/>
                    <a:pt x="2710370" y="1640375"/>
                    <a:pt x="2760345" y="1459210"/>
                  </a:cubicBezTo>
                  <a:cubicBezTo>
                    <a:pt x="2795778" y="1330813"/>
                    <a:pt x="2796984" y="1207432"/>
                    <a:pt x="2762949" y="1081956"/>
                  </a:cubicBezTo>
                  <a:cubicBezTo>
                    <a:pt x="2738183" y="1084877"/>
                    <a:pt x="2712974" y="1086401"/>
                    <a:pt x="2687447" y="1086401"/>
                  </a:cubicBezTo>
                  <a:cubicBezTo>
                    <a:pt x="2375281" y="1086401"/>
                    <a:pt x="2115121" y="864024"/>
                    <a:pt x="2056638" y="569067"/>
                  </a:cubicBezTo>
                  <a:cubicBezTo>
                    <a:pt x="1694180" y="665079"/>
                    <a:pt x="1409001" y="472547"/>
                    <a:pt x="1131570" y="285158"/>
                  </a:cubicBezTo>
                  <a:cubicBezTo>
                    <a:pt x="788479" y="53447"/>
                    <a:pt x="464248" y="-165438"/>
                    <a:pt x="12890" y="178478"/>
                  </a:cubicBezTo>
                  <a:cubicBezTo>
                    <a:pt x="4381" y="265600"/>
                    <a:pt x="0" y="353865"/>
                    <a:pt x="0" y="443210"/>
                  </a:cubicBezTo>
                  <a:cubicBezTo>
                    <a:pt x="0" y="1814556"/>
                    <a:pt x="1027176" y="2945999"/>
                    <a:pt x="2354136" y="3110146"/>
                  </a:cubicBezTo>
                  <a:cubicBezTo>
                    <a:pt x="2029079" y="2649136"/>
                    <a:pt x="2261870" y="2304395"/>
                    <a:pt x="2487295" y="1970702"/>
                  </a:cubicBezTo>
                  <a:close/>
                </a:path>
              </a:pathLst>
            </a:custGeom>
            <a:solidFill>
              <a:srgbClr val="3CB9C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9A13453-505A-4B91-9DFB-1913D643ABAF}"/>
                </a:ext>
              </a:extLst>
            </p:cNvPr>
            <p:cNvSpPr/>
            <p:nvPr/>
          </p:nvSpPr>
          <p:spPr>
            <a:xfrm>
              <a:off x="5089334" y="3554920"/>
              <a:ext cx="1106885" cy="888872"/>
            </a:xfrm>
            <a:custGeom>
              <a:avLst/>
              <a:gdLst>
                <a:gd name="connsiteX0" fmla="*/ 1006666 w 1106885"/>
                <a:gd name="connsiteY0" fmla="*/ 888873 h 888872"/>
                <a:gd name="connsiteX1" fmla="*/ 1080580 w 1106885"/>
                <a:gd name="connsiteY1" fmla="*/ 886206 h 888872"/>
                <a:gd name="connsiteX2" fmla="*/ 1082167 w 1106885"/>
                <a:gd name="connsiteY2" fmla="*/ 512889 h 888872"/>
                <a:gd name="connsiteX3" fmla="*/ 1006666 w 1106885"/>
                <a:gd name="connsiteY3" fmla="*/ 517334 h 888872"/>
                <a:gd name="connsiteX4" fmla="*/ 375857 w 1106885"/>
                <a:gd name="connsiteY4" fmla="*/ 0 h 888872"/>
                <a:gd name="connsiteX5" fmla="*/ 0 w 1106885"/>
                <a:gd name="connsiteY5" fmla="*/ 2476 h 888872"/>
                <a:gd name="connsiteX6" fmla="*/ 1006666 w 1106885"/>
                <a:gd name="connsiteY6" fmla="*/ 888873 h 888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6885" h="888872">
                  <a:moveTo>
                    <a:pt x="1006666" y="888873"/>
                  </a:moveTo>
                  <a:cubicBezTo>
                    <a:pt x="1031494" y="888873"/>
                    <a:pt x="1056132" y="887920"/>
                    <a:pt x="1080580" y="886206"/>
                  </a:cubicBezTo>
                  <a:cubicBezTo>
                    <a:pt x="1114933" y="759206"/>
                    <a:pt x="1115822" y="637032"/>
                    <a:pt x="1082167" y="512889"/>
                  </a:cubicBezTo>
                  <a:cubicBezTo>
                    <a:pt x="1057402" y="515810"/>
                    <a:pt x="1032193" y="517334"/>
                    <a:pt x="1006666" y="517334"/>
                  </a:cubicBezTo>
                  <a:cubicBezTo>
                    <a:pt x="694500" y="517334"/>
                    <a:pt x="434340" y="294958"/>
                    <a:pt x="375857" y="0"/>
                  </a:cubicBezTo>
                  <a:cubicBezTo>
                    <a:pt x="241046" y="35687"/>
                    <a:pt x="116967" y="31496"/>
                    <a:pt x="0" y="2476"/>
                  </a:cubicBezTo>
                  <a:cubicBezTo>
                    <a:pt x="62992" y="502221"/>
                    <a:pt x="489712" y="888873"/>
                    <a:pt x="1006666" y="888873"/>
                  </a:cubicBezTo>
                  <a:close/>
                </a:path>
              </a:pathLst>
            </a:custGeom>
            <a:solidFill>
              <a:srgbClr val="EDEDED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3" name="Graphic 2">
            <a:extLst>
              <a:ext uri="{FF2B5EF4-FFF2-40B4-BE49-F238E27FC236}">
                <a16:creationId xmlns:a16="http://schemas.microsoft.com/office/drawing/2014/main" id="{04AFAC2D-0A26-45B7-9618-702AFBE0269C}"/>
              </a:ext>
            </a:extLst>
          </p:cNvPr>
          <p:cNvGrpSpPr/>
          <p:nvPr/>
        </p:nvGrpSpPr>
        <p:grpSpPr>
          <a:xfrm>
            <a:off x="6856341" y="1484505"/>
            <a:ext cx="6218670" cy="5573982"/>
            <a:chOff x="3429063" y="741552"/>
            <a:chExt cx="3110145" cy="2787717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58615AE-A508-4882-AE9B-BDA6242DB144}"/>
                </a:ext>
              </a:extLst>
            </p:cNvPr>
            <p:cNvSpPr/>
            <p:nvPr/>
          </p:nvSpPr>
          <p:spPr>
            <a:xfrm>
              <a:off x="3429063" y="741552"/>
              <a:ext cx="3110145" cy="2787717"/>
            </a:xfrm>
            <a:custGeom>
              <a:avLst/>
              <a:gdLst>
                <a:gd name="connsiteX0" fmla="*/ 1139444 w 3110145"/>
                <a:gd name="connsiteY0" fmla="*/ 2487295 h 2787717"/>
                <a:gd name="connsiteX1" fmla="*/ 1650937 w 3110145"/>
                <a:gd name="connsiteY1" fmla="*/ 2760345 h 2787717"/>
                <a:gd name="connsiteX2" fmla="*/ 2028190 w 3110145"/>
                <a:gd name="connsiteY2" fmla="*/ 2762949 h 2787717"/>
                <a:gd name="connsiteX3" fmla="*/ 2023745 w 3110145"/>
                <a:gd name="connsiteY3" fmla="*/ 2687447 h 2787717"/>
                <a:gd name="connsiteX4" fmla="*/ 2541080 w 3110145"/>
                <a:gd name="connsiteY4" fmla="*/ 2056638 h 2787717"/>
                <a:gd name="connsiteX5" fmla="*/ 2824988 w 3110145"/>
                <a:gd name="connsiteY5" fmla="*/ 1131570 h 2787717"/>
                <a:gd name="connsiteX6" fmla="*/ 2931668 w 3110145"/>
                <a:gd name="connsiteY6" fmla="*/ 12890 h 2787717"/>
                <a:gd name="connsiteX7" fmla="*/ 2666937 w 3110145"/>
                <a:gd name="connsiteY7" fmla="*/ 0 h 2787717"/>
                <a:gd name="connsiteX8" fmla="*/ 0 w 3110145"/>
                <a:gd name="connsiteY8" fmla="*/ 2354136 h 2787717"/>
                <a:gd name="connsiteX9" fmla="*/ 1139444 w 3110145"/>
                <a:gd name="connsiteY9" fmla="*/ 2487295 h 2787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10145" h="2787717">
                  <a:moveTo>
                    <a:pt x="1139444" y="2487295"/>
                  </a:moveTo>
                  <a:cubicBezTo>
                    <a:pt x="1301814" y="2596960"/>
                    <a:pt x="1469771" y="2710371"/>
                    <a:pt x="1650937" y="2760345"/>
                  </a:cubicBezTo>
                  <a:cubicBezTo>
                    <a:pt x="1779333" y="2795778"/>
                    <a:pt x="1902714" y="2796985"/>
                    <a:pt x="2028190" y="2762949"/>
                  </a:cubicBezTo>
                  <a:cubicBezTo>
                    <a:pt x="2025269" y="2738184"/>
                    <a:pt x="2023745" y="2712974"/>
                    <a:pt x="2023745" y="2687447"/>
                  </a:cubicBezTo>
                  <a:cubicBezTo>
                    <a:pt x="2023745" y="2375281"/>
                    <a:pt x="2246122" y="2115122"/>
                    <a:pt x="2541080" y="2056638"/>
                  </a:cubicBezTo>
                  <a:cubicBezTo>
                    <a:pt x="2445068" y="1694180"/>
                    <a:pt x="2637600" y="1409002"/>
                    <a:pt x="2824988" y="1131570"/>
                  </a:cubicBezTo>
                  <a:cubicBezTo>
                    <a:pt x="3056700" y="788480"/>
                    <a:pt x="3275584" y="464312"/>
                    <a:pt x="2931668" y="12890"/>
                  </a:cubicBezTo>
                  <a:cubicBezTo>
                    <a:pt x="2844546" y="4382"/>
                    <a:pt x="2756281" y="0"/>
                    <a:pt x="2666937" y="0"/>
                  </a:cubicBezTo>
                  <a:cubicBezTo>
                    <a:pt x="1295590" y="0"/>
                    <a:pt x="164147" y="1027176"/>
                    <a:pt x="0" y="2354136"/>
                  </a:cubicBezTo>
                  <a:cubicBezTo>
                    <a:pt x="461010" y="2029079"/>
                    <a:pt x="805752" y="2261870"/>
                    <a:pt x="1139444" y="2487295"/>
                  </a:cubicBezTo>
                  <a:close/>
                </a:path>
              </a:pathLst>
            </a:custGeom>
            <a:solidFill>
              <a:srgbClr val="3F78EA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C64E69B-A950-4204-8819-57B59F28CABF}"/>
                </a:ext>
              </a:extLst>
            </p:cNvPr>
            <p:cNvSpPr/>
            <p:nvPr/>
          </p:nvSpPr>
          <p:spPr>
            <a:xfrm>
              <a:off x="5081206" y="2422334"/>
              <a:ext cx="888872" cy="1106884"/>
            </a:xfrm>
            <a:custGeom>
              <a:avLst/>
              <a:gdLst>
                <a:gd name="connsiteX0" fmla="*/ 0 w 888872"/>
                <a:gd name="connsiteY0" fmla="*/ 1006666 h 1106884"/>
                <a:gd name="connsiteX1" fmla="*/ 2667 w 888872"/>
                <a:gd name="connsiteY1" fmla="*/ 1080580 h 1106884"/>
                <a:gd name="connsiteX2" fmla="*/ 375984 w 888872"/>
                <a:gd name="connsiteY2" fmla="*/ 1082167 h 1106884"/>
                <a:gd name="connsiteX3" fmla="*/ 371539 w 888872"/>
                <a:gd name="connsiteY3" fmla="*/ 1006666 h 1106884"/>
                <a:gd name="connsiteX4" fmla="*/ 888873 w 888872"/>
                <a:gd name="connsiteY4" fmla="*/ 375857 h 1106884"/>
                <a:gd name="connsiteX5" fmla="*/ 886397 w 888872"/>
                <a:gd name="connsiteY5" fmla="*/ 0 h 1106884"/>
                <a:gd name="connsiteX6" fmla="*/ 0 w 888872"/>
                <a:gd name="connsiteY6" fmla="*/ 1006666 h 110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8872" h="1106884">
                  <a:moveTo>
                    <a:pt x="0" y="1006666"/>
                  </a:moveTo>
                  <a:cubicBezTo>
                    <a:pt x="0" y="1031494"/>
                    <a:pt x="953" y="1056132"/>
                    <a:pt x="2667" y="1080580"/>
                  </a:cubicBezTo>
                  <a:cubicBezTo>
                    <a:pt x="129667" y="1114933"/>
                    <a:pt x="251841" y="1115822"/>
                    <a:pt x="375984" y="1082167"/>
                  </a:cubicBezTo>
                  <a:cubicBezTo>
                    <a:pt x="373063" y="1057402"/>
                    <a:pt x="371539" y="1032193"/>
                    <a:pt x="371539" y="1006666"/>
                  </a:cubicBezTo>
                  <a:cubicBezTo>
                    <a:pt x="371539" y="694500"/>
                    <a:pt x="593915" y="434340"/>
                    <a:pt x="888873" y="375857"/>
                  </a:cubicBezTo>
                  <a:cubicBezTo>
                    <a:pt x="853186" y="241046"/>
                    <a:pt x="857377" y="116967"/>
                    <a:pt x="886397" y="0"/>
                  </a:cubicBezTo>
                  <a:cubicBezTo>
                    <a:pt x="386652" y="62992"/>
                    <a:pt x="0" y="489712"/>
                    <a:pt x="0" y="1006666"/>
                  </a:cubicBezTo>
                  <a:close/>
                </a:path>
              </a:pathLst>
            </a:custGeom>
            <a:solidFill>
              <a:srgbClr val="EDEDED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9908FAA-75EB-4EEE-8156-DEB813A74F9B}"/>
              </a:ext>
            </a:extLst>
          </p:cNvPr>
          <p:cNvSpPr txBox="1"/>
          <p:nvPr/>
        </p:nvSpPr>
        <p:spPr>
          <a:xfrm>
            <a:off x="2060102" y="3523465"/>
            <a:ext cx="4945585" cy="830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>
              <a:defRPr/>
            </a:pPr>
            <a:r>
              <a:rPr lang="en-IN" sz="4799" dirty="0">
                <a:solidFill>
                  <a:srgbClr val="4BADEA"/>
                </a:solidFill>
                <a:latin typeface="Arial"/>
                <a:cs typeface="Arial"/>
                <a:sym typeface="Arial"/>
                <a:rtl val="0"/>
              </a:rPr>
              <a:t>Import file in SQL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5718BD7-C0F8-4908-A9AA-FF8C8C4347E1}"/>
              </a:ext>
            </a:extLst>
          </p:cNvPr>
          <p:cNvSpPr txBox="1"/>
          <p:nvPr/>
        </p:nvSpPr>
        <p:spPr>
          <a:xfrm>
            <a:off x="17733419" y="10487399"/>
            <a:ext cx="4041619" cy="830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>
              <a:defRPr/>
            </a:pPr>
            <a:r>
              <a:rPr lang="en-IN" sz="4799" dirty="0">
                <a:solidFill>
                  <a:srgbClr val="FFC74A"/>
                </a:solidFill>
                <a:latin typeface="Arial"/>
                <a:cs typeface="Arial"/>
                <a:sym typeface="Arial"/>
                <a:rtl val="0"/>
              </a:rPr>
              <a:t>Writing Codes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8380850-9F71-4ABB-94FF-8D7D7A3B7238}"/>
              </a:ext>
            </a:extLst>
          </p:cNvPr>
          <p:cNvSpPr txBox="1"/>
          <p:nvPr/>
        </p:nvSpPr>
        <p:spPr>
          <a:xfrm>
            <a:off x="1789509" y="10487399"/>
            <a:ext cx="6248827" cy="1569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>
              <a:defRPr/>
            </a:pPr>
            <a:r>
              <a:rPr lang="en-IN" sz="4799" dirty="0">
                <a:solidFill>
                  <a:srgbClr val="55DCF2"/>
                </a:solidFill>
                <a:latin typeface="Arial"/>
                <a:cs typeface="Arial"/>
                <a:sym typeface="Arial"/>
                <a:rtl val="0"/>
              </a:rPr>
              <a:t>Double check on Data</a:t>
            </a:r>
          </a:p>
          <a:p>
            <a:pPr defTabSz="1828343">
              <a:defRPr/>
            </a:pPr>
            <a:r>
              <a:rPr lang="en-IN" sz="4799" dirty="0">
                <a:solidFill>
                  <a:srgbClr val="55DCF2"/>
                </a:solidFill>
                <a:latin typeface="Arial"/>
                <a:cs typeface="Arial"/>
                <a:sym typeface="Arial"/>
                <a:rtl val="0"/>
              </a:rPr>
              <a:t>Integrity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23806B4-826B-4039-964F-C3689E098B28}"/>
              </a:ext>
            </a:extLst>
          </p:cNvPr>
          <p:cNvSpPr txBox="1"/>
          <p:nvPr/>
        </p:nvSpPr>
        <p:spPr>
          <a:xfrm>
            <a:off x="17454347" y="3523465"/>
            <a:ext cx="5222905" cy="2307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>
              <a:defRPr/>
            </a:pPr>
            <a:r>
              <a:rPr lang="en-IN" sz="4799" dirty="0">
                <a:solidFill>
                  <a:srgbClr val="EFA13A"/>
                </a:solidFill>
                <a:latin typeface="Arial"/>
                <a:cs typeface="Arial"/>
                <a:sym typeface="Arial"/>
                <a:rtl val="0"/>
              </a:rPr>
              <a:t>Analysing Output </a:t>
            </a:r>
          </a:p>
          <a:p>
            <a:pPr defTabSz="1828343">
              <a:defRPr/>
            </a:pPr>
            <a:r>
              <a:rPr lang="en-IN" sz="4799" dirty="0">
                <a:solidFill>
                  <a:srgbClr val="EFA13A"/>
                </a:solidFill>
                <a:latin typeface="Arial"/>
                <a:cs typeface="Arial"/>
                <a:sym typeface="Arial"/>
                <a:rtl val="0"/>
              </a:rPr>
              <a:t>and export files to </a:t>
            </a:r>
          </a:p>
          <a:p>
            <a:pPr defTabSz="1828343">
              <a:defRPr/>
            </a:pPr>
            <a:r>
              <a:rPr lang="en-IN" sz="4799" dirty="0">
                <a:solidFill>
                  <a:srgbClr val="EFA13A"/>
                </a:solidFill>
                <a:latin typeface="Arial"/>
                <a:cs typeface="Arial"/>
                <a:sym typeface="Arial"/>
                <a:rtl val="0"/>
              </a:rPr>
              <a:t>Power BI</a:t>
            </a:r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75AF9A6B-638D-4F0C-9E37-9D1B37617049}"/>
              </a:ext>
            </a:extLst>
          </p:cNvPr>
          <p:cNvSpPr/>
          <p:nvPr/>
        </p:nvSpPr>
        <p:spPr>
          <a:xfrm>
            <a:off x="8959039" y="3280707"/>
            <a:ext cx="1286683" cy="1617685"/>
          </a:xfrm>
          <a:custGeom>
            <a:avLst/>
            <a:gdLst>
              <a:gd name="connsiteX0" fmla="*/ 407860 w 643509"/>
              <a:gd name="connsiteY0" fmla="*/ 380936 h 809053"/>
              <a:gd name="connsiteX1" fmla="*/ 433260 w 643509"/>
              <a:gd name="connsiteY1" fmla="*/ 380936 h 809053"/>
              <a:gd name="connsiteX2" fmla="*/ 433260 w 643509"/>
              <a:gd name="connsiteY2" fmla="*/ 330136 h 809053"/>
              <a:gd name="connsiteX3" fmla="*/ 407860 w 643509"/>
              <a:gd name="connsiteY3" fmla="*/ 330136 h 809053"/>
              <a:gd name="connsiteX4" fmla="*/ 407860 w 643509"/>
              <a:gd name="connsiteY4" fmla="*/ 380936 h 809053"/>
              <a:gd name="connsiteX5" fmla="*/ 462407 w 643509"/>
              <a:gd name="connsiteY5" fmla="*/ 397383 h 809053"/>
              <a:gd name="connsiteX6" fmla="*/ 480378 w 643509"/>
              <a:gd name="connsiteY6" fmla="*/ 415354 h 809053"/>
              <a:gd name="connsiteX7" fmla="*/ 518478 w 643509"/>
              <a:gd name="connsiteY7" fmla="*/ 377254 h 809053"/>
              <a:gd name="connsiteX8" fmla="*/ 500507 w 643509"/>
              <a:gd name="connsiteY8" fmla="*/ 359283 h 809053"/>
              <a:gd name="connsiteX9" fmla="*/ 462407 w 643509"/>
              <a:gd name="connsiteY9" fmla="*/ 397383 h 809053"/>
              <a:gd name="connsiteX10" fmla="*/ 322707 w 643509"/>
              <a:gd name="connsiteY10" fmla="*/ 377254 h 809053"/>
              <a:gd name="connsiteX11" fmla="*/ 360807 w 643509"/>
              <a:gd name="connsiteY11" fmla="*/ 415354 h 809053"/>
              <a:gd name="connsiteX12" fmla="*/ 378778 w 643509"/>
              <a:gd name="connsiteY12" fmla="*/ 397383 h 809053"/>
              <a:gd name="connsiteX13" fmla="*/ 340678 w 643509"/>
              <a:gd name="connsiteY13" fmla="*/ 359283 h 809053"/>
              <a:gd name="connsiteX14" fmla="*/ 322707 w 643509"/>
              <a:gd name="connsiteY14" fmla="*/ 377254 h 809053"/>
              <a:gd name="connsiteX15" fmla="*/ 553593 w 643509"/>
              <a:gd name="connsiteY15" fmla="*/ 696913 h 809053"/>
              <a:gd name="connsiteX16" fmla="*/ 541528 w 643509"/>
              <a:gd name="connsiteY16" fmla="*/ 674561 h 809053"/>
              <a:gd name="connsiteX17" fmla="*/ 195453 w 643509"/>
              <a:gd name="connsiteY17" fmla="*/ 698881 h 809053"/>
              <a:gd name="connsiteX18" fmla="*/ 28766 w 643509"/>
              <a:gd name="connsiteY18" fmla="*/ 630428 h 809053"/>
              <a:gd name="connsiteX19" fmla="*/ 263716 w 643509"/>
              <a:gd name="connsiteY19" fmla="*/ 73914 h 809053"/>
              <a:gd name="connsiteX20" fmla="*/ 433324 w 643509"/>
              <a:gd name="connsiteY20" fmla="*/ 25273 h 809053"/>
              <a:gd name="connsiteX21" fmla="*/ 496824 w 643509"/>
              <a:gd name="connsiteY21" fmla="*/ 114173 h 809053"/>
              <a:gd name="connsiteX22" fmla="*/ 458724 w 643509"/>
              <a:gd name="connsiteY22" fmla="*/ 139573 h 809053"/>
              <a:gd name="connsiteX23" fmla="*/ 407924 w 643509"/>
              <a:gd name="connsiteY23" fmla="*/ 139573 h 809053"/>
              <a:gd name="connsiteX24" fmla="*/ 395669 w 643509"/>
              <a:gd name="connsiteY24" fmla="*/ 129159 h 809053"/>
              <a:gd name="connsiteX25" fmla="*/ 431673 w 643509"/>
              <a:gd name="connsiteY25" fmla="*/ 105156 h 809053"/>
              <a:gd name="connsiteX26" fmla="*/ 449707 w 643509"/>
              <a:gd name="connsiteY26" fmla="*/ 123190 h 809053"/>
              <a:gd name="connsiteX27" fmla="*/ 467678 w 643509"/>
              <a:gd name="connsiteY27" fmla="*/ 105220 h 809053"/>
              <a:gd name="connsiteX28" fmla="*/ 442278 w 643509"/>
              <a:gd name="connsiteY28" fmla="*/ 79820 h 809053"/>
              <a:gd name="connsiteX29" fmla="*/ 426276 w 643509"/>
              <a:gd name="connsiteY29" fmla="*/ 78232 h 809053"/>
              <a:gd name="connsiteX30" fmla="*/ 318135 w 643509"/>
              <a:gd name="connsiteY30" fmla="*/ 150368 h 809053"/>
              <a:gd name="connsiteX31" fmla="*/ 273939 w 643509"/>
              <a:gd name="connsiteY31" fmla="*/ 128270 h 809053"/>
              <a:gd name="connsiteX32" fmla="*/ 262572 w 643509"/>
              <a:gd name="connsiteY32" fmla="*/ 151003 h 809053"/>
              <a:gd name="connsiteX33" fmla="*/ 292036 w 643509"/>
              <a:gd name="connsiteY33" fmla="*/ 165735 h 809053"/>
              <a:gd name="connsiteX34" fmla="*/ 270320 w 643509"/>
              <a:gd name="connsiteY34" fmla="*/ 368491 h 809053"/>
              <a:gd name="connsiteX35" fmla="*/ 232537 w 643509"/>
              <a:gd name="connsiteY35" fmla="*/ 576707 h 809053"/>
              <a:gd name="connsiteX36" fmla="*/ 253047 w 643509"/>
              <a:gd name="connsiteY36" fmla="*/ 591630 h 809053"/>
              <a:gd name="connsiteX37" fmla="*/ 295529 w 643509"/>
              <a:gd name="connsiteY37" fmla="*/ 366077 h 809053"/>
              <a:gd name="connsiteX38" fmla="*/ 315023 w 643509"/>
              <a:gd name="connsiteY38" fmla="*/ 176339 h 809053"/>
              <a:gd name="connsiteX39" fmla="*/ 326009 w 643509"/>
              <a:gd name="connsiteY39" fmla="*/ 175641 h 809053"/>
              <a:gd name="connsiteX40" fmla="*/ 373824 w 643509"/>
              <a:gd name="connsiteY40" fmla="*/ 143764 h 809053"/>
              <a:gd name="connsiteX41" fmla="*/ 407860 w 643509"/>
              <a:gd name="connsiteY41" fmla="*/ 165100 h 809053"/>
              <a:gd name="connsiteX42" fmla="*/ 458660 w 643509"/>
              <a:gd name="connsiteY42" fmla="*/ 165100 h 809053"/>
              <a:gd name="connsiteX43" fmla="*/ 522160 w 643509"/>
              <a:gd name="connsiteY43" fmla="*/ 114300 h 809053"/>
              <a:gd name="connsiteX44" fmla="*/ 433260 w 643509"/>
              <a:gd name="connsiteY44" fmla="*/ 0 h 809053"/>
              <a:gd name="connsiteX45" fmla="*/ 251142 w 643509"/>
              <a:gd name="connsiteY45" fmla="*/ 51562 h 809053"/>
              <a:gd name="connsiteX46" fmla="*/ 247460 w 643509"/>
              <a:gd name="connsiteY46" fmla="*/ 52895 h 809053"/>
              <a:gd name="connsiteX47" fmla="*/ 245173 w 643509"/>
              <a:gd name="connsiteY47" fmla="*/ 56134 h 809053"/>
              <a:gd name="connsiteX48" fmla="*/ 2032 w 643509"/>
              <a:gd name="connsiteY48" fmla="*/ 631508 h 809053"/>
              <a:gd name="connsiteX49" fmla="*/ 0 w 643509"/>
              <a:gd name="connsiteY49" fmla="*/ 638683 h 809053"/>
              <a:gd name="connsiteX50" fmla="*/ 5271 w 643509"/>
              <a:gd name="connsiteY50" fmla="*/ 643954 h 809053"/>
              <a:gd name="connsiteX51" fmla="*/ 188595 w 643509"/>
              <a:gd name="connsiteY51" fmla="*/ 723392 h 809053"/>
              <a:gd name="connsiteX52" fmla="*/ 491046 w 643509"/>
              <a:gd name="connsiteY52" fmla="*/ 725107 h 809053"/>
              <a:gd name="connsiteX53" fmla="*/ 564071 w 643509"/>
              <a:gd name="connsiteY53" fmla="*/ 809054 h 809053"/>
              <a:gd name="connsiteX54" fmla="*/ 582041 w 643509"/>
              <a:gd name="connsiteY54" fmla="*/ 791083 h 809053"/>
              <a:gd name="connsiteX55" fmla="*/ 515303 w 643509"/>
              <a:gd name="connsiteY55" fmla="*/ 715455 h 809053"/>
              <a:gd name="connsiteX56" fmla="*/ 553593 w 643509"/>
              <a:gd name="connsiteY56" fmla="*/ 696913 h 809053"/>
              <a:gd name="connsiteX57" fmla="*/ 643509 w 643509"/>
              <a:gd name="connsiteY57" fmla="*/ 429641 h 809053"/>
              <a:gd name="connsiteX58" fmla="*/ 629412 w 643509"/>
              <a:gd name="connsiteY58" fmla="*/ 408495 h 809053"/>
              <a:gd name="connsiteX59" fmla="*/ 548577 w 643509"/>
              <a:gd name="connsiteY59" fmla="*/ 476314 h 809053"/>
              <a:gd name="connsiteX60" fmla="*/ 405765 w 643509"/>
              <a:gd name="connsiteY60" fmla="*/ 431927 h 809053"/>
              <a:gd name="connsiteX61" fmla="*/ 309944 w 643509"/>
              <a:gd name="connsiteY61" fmla="*/ 486346 h 809053"/>
              <a:gd name="connsiteX62" fmla="*/ 327978 w 643509"/>
              <a:gd name="connsiteY62" fmla="*/ 504190 h 809053"/>
              <a:gd name="connsiteX63" fmla="*/ 409956 w 643509"/>
              <a:gd name="connsiteY63" fmla="*/ 457010 h 809053"/>
              <a:gd name="connsiteX64" fmla="*/ 561594 w 643509"/>
              <a:gd name="connsiteY64" fmla="*/ 526352 h 809053"/>
              <a:gd name="connsiteX65" fmla="*/ 584327 w 643509"/>
              <a:gd name="connsiteY65" fmla="*/ 514985 h 809053"/>
              <a:gd name="connsiteX66" fmla="*/ 567563 w 643509"/>
              <a:gd name="connsiteY66" fmla="*/ 493268 h 809053"/>
              <a:gd name="connsiteX67" fmla="*/ 643509 w 643509"/>
              <a:gd name="connsiteY67" fmla="*/ 429641 h 809053"/>
              <a:gd name="connsiteX68" fmla="*/ 516001 w 643509"/>
              <a:gd name="connsiteY68" fmla="*/ 595058 h 809053"/>
              <a:gd name="connsiteX69" fmla="*/ 502920 w 643509"/>
              <a:gd name="connsiteY69" fmla="*/ 573278 h 809053"/>
              <a:gd name="connsiteX70" fmla="*/ 337312 w 643509"/>
              <a:gd name="connsiteY70" fmla="*/ 585533 h 809053"/>
              <a:gd name="connsiteX71" fmla="*/ 325946 w 643509"/>
              <a:gd name="connsiteY71" fmla="*/ 608267 h 809053"/>
              <a:gd name="connsiteX72" fmla="*/ 516001 w 643509"/>
              <a:gd name="connsiteY72" fmla="*/ 595058 h 809053"/>
              <a:gd name="connsiteX73" fmla="*/ 153860 w 643509"/>
              <a:gd name="connsiteY73" fmla="*/ 558736 h 809053"/>
              <a:gd name="connsiteX74" fmla="*/ 153860 w 643509"/>
              <a:gd name="connsiteY74" fmla="*/ 584136 h 809053"/>
              <a:gd name="connsiteX75" fmla="*/ 230060 w 643509"/>
              <a:gd name="connsiteY75" fmla="*/ 507936 h 809053"/>
              <a:gd name="connsiteX76" fmla="*/ 204660 w 643509"/>
              <a:gd name="connsiteY76" fmla="*/ 507936 h 809053"/>
              <a:gd name="connsiteX77" fmla="*/ 153860 w 643509"/>
              <a:gd name="connsiteY77" fmla="*/ 558736 h 809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643509" h="809053">
                <a:moveTo>
                  <a:pt x="407860" y="380936"/>
                </a:moveTo>
                <a:lnTo>
                  <a:pt x="433260" y="380936"/>
                </a:lnTo>
                <a:lnTo>
                  <a:pt x="433260" y="330136"/>
                </a:lnTo>
                <a:lnTo>
                  <a:pt x="407860" y="330136"/>
                </a:lnTo>
                <a:lnTo>
                  <a:pt x="407860" y="380936"/>
                </a:lnTo>
                <a:close/>
                <a:moveTo>
                  <a:pt x="462407" y="397383"/>
                </a:moveTo>
                <a:lnTo>
                  <a:pt x="480378" y="415354"/>
                </a:lnTo>
                <a:lnTo>
                  <a:pt x="518478" y="377254"/>
                </a:lnTo>
                <a:lnTo>
                  <a:pt x="500507" y="359283"/>
                </a:lnTo>
                <a:lnTo>
                  <a:pt x="462407" y="397383"/>
                </a:lnTo>
                <a:close/>
                <a:moveTo>
                  <a:pt x="322707" y="377254"/>
                </a:moveTo>
                <a:lnTo>
                  <a:pt x="360807" y="415354"/>
                </a:lnTo>
                <a:lnTo>
                  <a:pt x="378778" y="397383"/>
                </a:lnTo>
                <a:lnTo>
                  <a:pt x="340678" y="359283"/>
                </a:lnTo>
                <a:lnTo>
                  <a:pt x="322707" y="377254"/>
                </a:lnTo>
                <a:close/>
                <a:moveTo>
                  <a:pt x="553593" y="696913"/>
                </a:moveTo>
                <a:lnTo>
                  <a:pt x="541528" y="674561"/>
                </a:lnTo>
                <a:cubicBezTo>
                  <a:pt x="404432" y="748855"/>
                  <a:pt x="291021" y="726059"/>
                  <a:pt x="195453" y="698881"/>
                </a:cubicBezTo>
                <a:cubicBezTo>
                  <a:pt x="107886" y="673989"/>
                  <a:pt x="48768" y="644716"/>
                  <a:pt x="28766" y="630428"/>
                </a:cubicBezTo>
                <a:cubicBezTo>
                  <a:pt x="60770" y="525399"/>
                  <a:pt x="203645" y="161798"/>
                  <a:pt x="263716" y="73914"/>
                </a:cubicBezTo>
                <a:cubicBezTo>
                  <a:pt x="304673" y="59182"/>
                  <a:pt x="404813" y="25273"/>
                  <a:pt x="433324" y="25273"/>
                </a:cubicBezTo>
                <a:cubicBezTo>
                  <a:pt x="449961" y="25273"/>
                  <a:pt x="496824" y="81407"/>
                  <a:pt x="496824" y="114173"/>
                </a:cubicBezTo>
                <a:cubicBezTo>
                  <a:pt x="496824" y="132207"/>
                  <a:pt x="485775" y="139573"/>
                  <a:pt x="458724" y="139573"/>
                </a:cubicBezTo>
                <a:lnTo>
                  <a:pt x="407924" y="139573"/>
                </a:lnTo>
                <a:cubicBezTo>
                  <a:pt x="401701" y="139573"/>
                  <a:pt x="396811" y="135001"/>
                  <a:pt x="395669" y="129159"/>
                </a:cubicBezTo>
                <a:lnTo>
                  <a:pt x="431673" y="105156"/>
                </a:lnTo>
                <a:lnTo>
                  <a:pt x="449707" y="123190"/>
                </a:lnTo>
                <a:lnTo>
                  <a:pt x="467678" y="105220"/>
                </a:lnTo>
                <a:lnTo>
                  <a:pt x="442278" y="79820"/>
                </a:lnTo>
                <a:lnTo>
                  <a:pt x="426276" y="78232"/>
                </a:lnTo>
                <a:lnTo>
                  <a:pt x="318135" y="150368"/>
                </a:lnTo>
                <a:lnTo>
                  <a:pt x="273939" y="128270"/>
                </a:lnTo>
                <a:lnTo>
                  <a:pt x="262572" y="151003"/>
                </a:lnTo>
                <a:lnTo>
                  <a:pt x="292036" y="165735"/>
                </a:lnTo>
                <a:cubicBezTo>
                  <a:pt x="258001" y="238189"/>
                  <a:pt x="264223" y="304419"/>
                  <a:pt x="270320" y="368491"/>
                </a:cubicBezTo>
                <a:cubicBezTo>
                  <a:pt x="277114" y="439547"/>
                  <a:pt x="283528" y="506603"/>
                  <a:pt x="232537" y="576707"/>
                </a:cubicBezTo>
                <a:lnTo>
                  <a:pt x="253047" y="591630"/>
                </a:lnTo>
                <a:cubicBezTo>
                  <a:pt x="309690" y="513779"/>
                  <a:pt x="302514" y="438658"/>
                  <a:pt x="295529" y="366077"/>
                </a:cubicBezTo>
                <a:cubicBezTo>
                  <a:pt x="289751" y="305371"/>
                  <a:pt x="283845" y="242697"/>
                  <a:pt x="315023" y="176339"/>
                </a:cubicBezTo>
                <a:lnTo>
                  <a:pt x="326009" y="175641"/>
                </a:lnTo>
                <a:lnTo>
                  <a:pt x="373824" y="143764"/>
                </a:lnTo>
                <a:cubicBezTo>
                  <a:pt x="380047" y="156337"/>
                  <a:pt x="392874" y="165100"/>
                  <a:pt x="407860" y="165100"/>
                </a:cubicBezTo>
                <a:lnTo>
                  <a:pt x="458660" y="165100"/>
                </a:lnTo>
                <a:cubicBezTo>
                  <a:pt x="513905" y="165100"/>
                  <a:pt x="522160" y="133286"/>
                  <a:pt x="522160" y="114300"/>
                </a:cubicBezTo>
                <a:cubicBezTo>
                  <a:pt x="522160" y="70485"/>
                  <a:pt x="467297" y="0"/>
                  <a:pt x="433260" y="0"/>
                </a:cubicBezTo>
                <a:cubicBezTo>
                  <a:pt x="394081" y="0"/>
                  <a:pt x="265621" y="46292"/>
                  <a:pt x="251142" y="51562"/>
                </a:cubicBezTo>
                <a:lnTo>
                  <a:pt x="247460" y="52895"/>
                </a:lnTo>
                <a:lnTo>
                  <a:pt x="245173" y="56134"/>
                </a:lnTo>
                <a:cubicBezTo>
                  <a:pt x="179007" y="148717"/>
                  <a:pt x="26353" y="546354"/>
                  <a:pt x="2032" y="631508"/>
                </a:cubicBezTo>
                <a:lnTo>
                  <a:pt x="0" y="638683"/>
                </a:lnTo>
                <a:lnTo>
                  <a:pt x="5271" y="643954"/>
                </a:lnTo>
                <a:cubicBezTo>
                  <a:pt x="20003" y="658686"/>
                  <a:pt x="82804" y="693293"/>
                  <a:pt x="188595" y="723392"/>
                </a:cubicBezTo>
                <a:cubicBezTo>
                  <a:pt x="251270" y="741172"/>
                  <a:pt x="360680" y="772223"/>
                  <a:pt x="491046" y="725107"/>
                </a:cubicBezTo>
                <a:cubicBezTo>
                  <a:pt x="515557" y="760413"/>
                  <a:pt x="540195" y="785177"/>
                  <a:pt x="564071" y="809054"/>
                </a:cubicBezTo>
                <a:lnTo>
                  <a:pt x="582041" y="791083"/>
                </a:lnTo>
                <a:cubicBezTo>
                  <a:pt x="559117" y="768160"/>
                  <a:pt x="537337" y="746316"/>
                  <a:pt x="515303" y="715455"/>
                </a:cubicBezTo>
                <a:cubicBezTo>
                  <a:pt x="527876" y="710057"/>
                  <a:pt x="540639" y="703961"/>
                  <a:pt x="553593" y="696913"/>
                </a:cubicBezTo>
                <a:close/>
                <a:moveTo>
                  <a:pt x="643509" y="429641"/>
                </a:moveTo>
                <a:lnTo>
                  <a:pt x="629412" y="408495"/>
                </a:lnTo>
                <a:cubicBezTo>
                  <a:pt x="595376" y="431165"/>
                  <a:pt x="571055" y="454025"/>
                  <a:pt x="548577" y="476314"/>
                </a:cubicBezTo>
                <a:cubicBezTo>
                  <a:pt x="513905" y="448882"/>
                  <a:pt x="460058" y="422910"/>
                  <a:pt x="405765" y="431927"/>
                </a:cubicBezTo>
                <a:cubicBezTo>
                  <a:pt x="370015" y="437896"/>
                  <a:pt x="342265" y="453644"/>
                  <a:pt x="309944" y="486346"/>
                </a:cubicBezTo>
                <a:lnTo>
                  <a:pt x="327978" y="504190"/>
                </a:lnTo>
                <a:cubicBezTo>
                  <a:pt x="356553" y="475298"/>
                  <a:pt x="379540" y="462026"/>
                  <a:pt x="409956" y="457010"/>
                </a:cubicBezTo>
                <a:cubicBezTo>
                  <a:pt x="479616" y="445389"/>
                  <a:pt x="550735" y="504635"/>
                  <a:pt x="561594" y="526352"/>
                </a:cubicBezTo>
                <a:lnTo>
                  <a:pt x="584327" y="514985"/>
                </a:lnTo>
                <a:cubicBezTo>
                  <a:pt x="581279" y="508889"/>
                  <a:pt x="575437" y="501333"/>
                  <a:pt x="567563" y="493268"/>
                </a:cubicBezTo>
                <a:cubicBezTo>
                  <a:pt x="589471" y="471614"/>
                  <a:pt x="611759" y="450786"/>
                  <a:pt x="643509" y="429641"/>
                </a:cubicBezTo>
                <a:close/>
                <a:moveTo>
                  <a:pt x="516001" y="595058"/>
                </a:moveTo>
                <a:lnTo>
                  <a:pt x="502920" y="573278"/>
                </a:lnTo>
                <a:cubicBezTo>
                  <a:pt x="447230" y="606679"/>
                  <a:pt x="388429" y="611061"/>
                  <a:pt x="337312" y="585533"/>
                </a:cubicBezTo>
                <a:lnTo>
                  <a:pt x="325946" y="608267"/>
                </a:lnTo>
                <a:cubicBezTo>
                  <a:pt x="385128" y="637794"/>
                  <a:pt x="452565" y="633095"/>
                  <a:pt x="516001" y="595058"/>
                </a:cubicBezTo>
                <a:close/>
                <a:moveTo>
                  <a:pt x="153860" y="558736"/>
                </a:moveTo>
                <a:lnTo>
                  <a:pt x="153860" y="584136"/>
                </a:lnTo>
                <a:cubicBezTo>
                  <a:pt x="195897" y="584136"/>
                  <a:pt x="230060" y="549973"/>
                  <a:pt x="230060" y="507936"/>
                </a:cubicBezTo>
                <a:lnTo>
                  <a:pt x="204660" y="507936"/>
                </a:lnTo>
                <a:cubicBezTo>
                  <a:pt x="204660" y="535940"/>
                  <a:pt x="181864" y="558736"/>
                  <a:pt x="153860" y="558736"/>
                </a:cubicBez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1" name="Freeform: Shape 260">
            <a:extLst>
              <a:ext uri="{FF2B5EF4-FFF2-40B4-BE49-F238E27FC236}">
                <a16:creationId xmlns:a16="http://schemas.microsoft.com/office/drawing/2014/main" id="{CB509EC5-F546-43B6-B565-80DABC62DD4B}"/>
              </a:ext>
            </a:extLst>
          </p:cNvPr>
          <p:cNvSpPr/>
          <p:nvPr/>
        </p:nvSpPr>
        <p:spPr>
          <a:xfrm>
            <a:off x="13777180" y="8605063"/>
            <a:ext cx="1539345" cy="1612480"/>
          </a:xfrm>
          <a:custGeom>
            <a:avLst/>
            <a:gdLst>
              <a:gd name="connsiteX0" fmla="*/ 395922 w 769873"/>
              <a:gd name="connsiteY0" fmla="*/ 0 h 806450"/>
              <a:gd name="connsiteX1" fmla="*/ 373952 w 769873"/>
              <a:gd name="connsiteY1" fmla="*/ 0 h 806450"/>
              <a:gd name="connsiteX2" fmla="*/ 0 w 769873"/>
              <a:gd name="connsiteY2" fmla="*/ 647700 h 806450"/>
              <a:gd name="connsiteX3" fmla="*/ 10985 w 769873"/>
              <a:gd name="connsiteY3" fmla="*/ 666750 h 806450"/>
              <a:gd name="connsiteX4" fmla="*/ 758889 w 769873"/>
              <a:gd name="connsiteY4" fmla="*/ 666750 h 806450"/>
              <a:gd name="connsiteX5" fmla="*/ 769874 w 769873"/>
              <a:gd name="connsiteY5" fmla="*/ 647700 h 806450"/>
              <a:gd name="connsiteX6" fmla="*/ 395922 w 769873"/>
              <a:gd name="connsiteY6" fmla="*/ 0 h 806450"/>
              <a:gd name="connsiteX7" fmla="*/ 32957 w 769873"/>
              <a:gd name="connsiteY7" fmla="*/ 641350 h 806450"/>
              <a:gd name="connsiteX8" fmla="*/ 384873 w 769873"/>
              <a:gd name="connsiteY8" fmla="*/ 31750 h 806450"/>
              <a:gd name="connsiteX9" fmla="*/ 736791 w 769873"/>
              <a:gd name="connsiteY9" fmla="*/ 641350 h 806450"/>
              <a:gd name="connsiteX10" fmla="*/ 32957 w 769873"/>
              <a:gd name="connsiteY10" fmla="*/ 641350 h 806450"/>
              <a:gd name="connsiteX11" fmla="*/ 410337 w 769873"/>
              <a:gd name="connsiteY11" fmla="*/ 704850 h 806450"/>
              <a:gd name="connsiteX12" fmla="*/ 359537 w 769873"/>
              <a:gd name="connsiteY12" fmla="*/ 704850 h 806450"/>
              <a:gd name="connsiteX13" fmla="*/ 359537 w 769873"/>
              <a:gd name="connsiteY13" fmla="*/ 679450 h 806450"/>
              <a:gd name="connsiteX14" fmla="*/ 334137 w 769873"/>
              <a:gd name="connsiteY14" fmla="*/ 679450 h 806450"/>
              <a:gd name="connsiteX15" fmla="*/ 334137 w 769873"/>
              <a:gd name="connsiteY15" fmla="*/ 717550 h 806450"/>
              <a:gd name="connsiteX16" fmla="*/ 346837 w 769873"/>
              <a:gd name="connsiteY16" fmla="*/ 730250 h 806450"/>
              <a:gd name="connsiteX17" fmla="*/ 372237 w 769873"/>
              <a:gd name="connsiteY17" fmla="*/ 730250 h 806450"/>
              <a:gd name="connsiteX18" fmla="*/ 372237 w 769873"/>
              <a:gd name="connsiteY18" fmla="*/ 806450 h 806450"/>
              <a:gd name="connsiteX19" fmla="*/ 397637 w 769873"/>
              <a:gd name="connsiteY19" fmla="*/ 806450 h 806450"/>
              <a:gd name="connsiteX20" fmla="*/ 397637 w 769873"/>
              <a:gd name="connsiteY20" fmla="*/ 730250 h 806450"/>
              <a:gd name="connsiteX21" fmla="*/ 423037 w 769873"/>
              <a:gd name="connsiteY21" fmla="*/ 730250 h 806450"/>
              <a:gd name="connsiteX22" fmla="*/ 435737 w 769873"/>
              <a:gd name="connsiteY22" fmla="*/ 717550 h 806450"/>
              <a:gd name="connsiteX23" fmla="*/ 435737 w 769873"/>
              <a:gd name="connsiteY23" fmla="*/ 679450 h 806450"/>
              <a:gd name="connsiteX24" fmla="*/ 410337 w 769873"/>
              <a:gd name="connsiteY24" fmla="*/ 679450 h 806450"/>
              <a:gd name="connsiteX25" fmla="*/ 410337 w 769873"/>
              <a:gd name="connsiteY25" fmla="*/ 704850 h 806450"/>
              <a:gd name="connsiteX26" fmla="*/ 139891 w 769873"/>
              <a:gd name="connsiteY26" fmla="*/ 251333 h 806450"/>
              <a:gd name="connsiteX27" fmla="*/ 95441 w 769873"/>
              <a:gd name="connsiteY27" fmla="*/ 206883 h 806450"/>
              <a:gd name="connsiteX28" fmla="*/ 77470 w 769873"/>
              <a:gd name="connsiteY28" fmla="*/ 224854 h 806450"/>
              <a:gd name="connsiteX29" fmla="*/ 121920 w 769873"/>
              <a:gd name="connsiteY29" fmla="*/ 269304 h 806450"/>
              <a:gd name="connsiteX30" fmla="*/ 139891 w 769873"/>
              <a:gd name="connsiteY30" fmla="*/ 251333 h 806450"/>
              <a:gd name="connsiteX31" fmla="*/ 194437 w 769873"/>
              <a:gd name="connsiteY31" fmla="*/ 184150 h 806450"/>
              <a:gd name="connsiteX32" fmla="*/ 169037 w 769873"/>
              <a:gd name="connsiteY32" fmla="*/ 184150 h 806450"/>
              <a:gd name="connsiteX33" fmla="*/ 169037 w 769873"/>
              <a:gd name="connsiteY33" fmla="*/ 247650 h 806450"/>
              <a:gd name="connsiteX34" fmla="*/ 194437 w 769873"/>
              <a:gd name="connsiteY34" fmla="*/ 247650 h 806450"/>
              <a:gd name="connsiteX35" fmla="*/ 194437 w 769873"/>
              <a:gd name="connsiteY35" fmla="*/ 184150 h 806450"/>
              <a:gd name="connsiteX36" fmla="*/ 118237 w 769873"/>
              <a:gd name="connsiteY36" fmla="*/ 298450 h 806450"/>
              <a:gd name="connsiteX37" fmla="*/ 54737 w 769873"/>
              <a:gd name="connsiteY37" fmla="*/ 298450 h 806450"/>
              <a:gd name="connsiteX38" fmla="*/ 54737 w 769873"/>
              <a:gd name="connsiteY38" fmla="*/ 323850 h 806450"/>
              <a:gd name="connsiteX39" fmla="*/ 118237 w 769873"/>
              <a:gd name="connsiteY39" fmla="*/ 323850 h 806450"/>
              <a:gd name="connsiteX40" fmla="*/ 118237 w 769873"/>
              <a:gd name="connsiteY40" fmla="*/ 298450 h 806450"/>
              <a:gd name="connsiteX41" fmla="*/ 692341 w 769873"/>
              <a:gd name="connsiteY41" fmla="*/ 224854 h 806450"/>
              <a:gd name="connsiteX42" fmla="*/ 674370 w 769873"/>
              <a:gd name="connsiteY42" fmla="*/ 206883 h 806450"/>
              <a:gd name="connsiteX43" fmla="*/ 629920 w 769873"/>
              <a:gd name="connsiteY43" fmla="*/ 251333 h 806450"/>
              <a:gd name="connsiteX44" fmla="*/ 647891 w 769873"/>
              <a:gd name="connsiteY44" fmla="*/ 269304 h 806450"/>
              <a:gd name="connsiteX45" fmla="*/ 692341 w 769873"/>
              <a:gd name="connsiteY45" fmla="*/ 224854 h 806450"/>
              <a:gd name="connsiteX46" fmla="*/ 600837 w 769873"/>
              <a:gd name="connsiteY46" fmla="*/ 184150 h 806450"/>
              <a:gd name="connsiteX47" fmla="*/ 575437 w 769873"/>
              <a:gd name="connsiteY47" fmla="*/ 184150 h 806450"/>
              <a:gd name="connsiteX48" fmla="*/ 575437 w 769873"/>
              <a:gd name="connsiteY48" fmla="*/ 247650 h 806450"/>
              <a:gd name="connsiteX49" fmla="*/ 600837 w 769873"/>
              <a:gd name="connsiteY49" fmla="*/ 247650 h 806450"/>
              <a:gd name="connsiteX50" fmla="*/ 600837 w 769873"/>
              <a:gd name="connsiteY50" fmla="*/ 184150 h 806450"/>
              <a:gd name="connsiteX51" fmla="*/ 651637 w 769873"/>
              <a:gd name="connsiteY51" fmla="*/ 323850 h 806450"/>
              <a:gd name="connsiteX52" fmla="*/ 715137 w 769873"/>
              <a:gd name="connsiteY52" fmla="*/ 323850 h 806450"/>
              <a:gd name="connsiteX53" fmla="*/ 715137 w 769873"/>
              <a:gd name="connsiteY53" fmla="*/ 298450 h 806450"/>
              <a:gd name="connsiteX54" fmla="*/ 651637 w 769873"/>
              <a:gd name="connsiteY54" fmla="*/ 298450 h 806450"/>
              <a:gd name="connsiteX55" fmla="*/ 651637 w 769873"/>
              <a:gd name="connsiteY55" fmla="*/ 323850 h 806450"/>
              <a:gd name="connsiteX56" fmla="*/ 384937 w 769873"/>
              <a:gd name="connsiteY56" fmla="*/ 501650 h 806450"/>
              <a:gd name="connsiteX57" fmla="*/ 346837 w 769873"/>
              <a:gd name="connsiteY57" fmla="*/ 539750 h 806450"/>
              <a:gd name="connsiteX58" fmla="*/ 384937 w 769873"/>
              <a:gd name="connsiteY58" fmla="*/ 577850 h 806450"/>
              <a:gd name="connsiteX59" fmla="*/ 423037 w 769873"/>
              <a:gd name="connsiteY59" fmla="*/ 539750 h 806450"/>
              <a:gd name="connsiteX60" fmla="*/ 384937 w 769873"/>
              <a:gd name="connsiteY60" fmla="*/ 501650 h 806450"/>
              <a:gd name="connsiteX61" fmla="*/ 384937 w 769873"/>
              <a:gd name="connsiteY61" fmla="*/ 552450 h 806450"/>
              <a:gd name="connsiteX62" fmla="*/ 372237 w 769873"/>
              <a:gd name="connsiteY62" fmla="*/ 539750 h 806450"/>
              <a:gd name="connsiteX63" fmla="*/ 384937 w 769873"/>
              <a:gd name="connsiteY63" fmla="*/ 527050 h 806450"/>
              <a:gd name="connsiteX64" fmla="*/ 397637 w 769873"/>
              <a:gd name="connsiteY64" fmla="*/ 539750 h 806450"/>
              <a:gd name="connsiteX65" fmla="*/ 384937 w 769873"/>
              <a:gd name="connsiteY65" fmla="*/ 552450 h 806450"/>
              <a:gd name="connsiteX66" fmla="*/ 334137 w 769873"/>
              <a:gd name="connsiteY66" fmla="*/ 260350 h 806450"/>
              <a:gd name="connsiteX67" fmla="*/ 372491 w 769873"/>
              <a:gd name="connsiteY67" fmla="*/ 478727 h 806450"/>
              <a:gd name="connsiteX68" fmla="*/ 397384 w 769873"/>
              <a:gd name="connsiteY68" fmla="*/ 478727 h 806450"/>
              <a:gd name="connsiteX69" fmla="*/ 435737 w 769873"/>
              <a:gd name="connsiteY69" fmla="*/ 260350 h 806450"/>
              <a:gd name="connsiteX70" fmla="*/ 384937 w 769873"/>
              <a:gd name="connsiteY70" fmla="*/ 209550 h 806450"/>
              <a:gd name="connsiteX71" fmla="*/ 334137 w 769873"/>
              <a:gd name="connsiteY71" fmla="*/ 260350 h 806450"/>
              <a:gd name="connsiteX72" fmla="*/ 410337 w 769873"/>
              <a:gd name="connsiteY72" fmla="*/ 260350 h 806450"/>
              <a:gd name="connsiteX73" fmla="*/ 384937 w 769873"/>
              <a:gd name="connsiteY73" fmla="*/ 410210 h 806450"/>
              <a:gd name="connsiteX74" fmla="*/ 359537 w 769873"/>
              <a:gd name="connsiteY74" fmla="*/ 260350 h 806450"/>
              <a:gd name="connsiteX75" fmla="*/ 384937 w 769873"/>
              <a:gd name="connsiteY75" fmla="*/ 234950 h 806450"/>
              <a:gd name="connsiteX76" fmla="*/ 410337 w 769873"/>
              <a:gd name="connsiteY76" fmla="*/ 260350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69873" h="806450">
                <a:moveTo>
                  <a:pt x="395922" y="0"/>
                </a:moveTo>
                <a:lnTo>
                  <a:pt x="373952" y="0"/>
                </a:lnTo>
                <a:lnTo>
                  <a:pt x="0" y="647700"/>
                </a:lnTo>
                <a:lnTo>
                  <a:pt x="10985" y="666750"/>
                </a:lnTo>
                <a:lnTo>
                  <a:pt x="758889" y="666750"/>
                </a:lnTo>
                <a:lnTo>
                  <a:pt x="769874" y="647700"/>
                </a:lnTo>
                <a:lnTo>
                  <a:pt x="395922" y="0"/>
                </a:lnTo>
                <a:close/>
                <a:moveTo>
                  <a:pt x="32957" y="641350"/>
                </a:moveTo>
                <a:lnTo>
                  <a:pt x="384873" y="31750"/>
                </a:lnTo>
                <a:lnTo>
                  <a:pt x="736791" y="641350"/>
                </a:lnTo>
                <a:lnTo>
                  <a:pt x="32957" y="641350"/>
                </a:lnTo>
                <a:close/>
                <a:moveTo>
                  <a:pt x="410337" y="704850"/>
                </a:moveTo>
                <a:lnTo>
                  <a:pt x="359537" y="704850"/>
                </a:lnTo>
                <a:lnTo>
                  <a:pt x="359537" y="679450"/>
                </a:lnTo>
                <a:lnTo>
                  <a:pt x="334137" y="679450"/>
                </a:lnTo>
                <a:lnTo>
                  <a:pt x="334137" y="717550"/>
                </a:lnTo>
                <a:lnTo>
                  <a:pt x="346837" y="730250"/>
                </a:lnTo>
                <a:lnTo>
                  <a:pt x="372237" y="730250"/>
                </a:lnTo>
                <a:lnTo>
                  <a:pt x="372237" y="806450"/>
                </a:lnTo>
                <a:lnTo>
                  <a:pt x="397637" y="806450"/>
                </a:lnTo>
                <a:lnTo>
                  <a:pt x="397637" y="730250"/>
                </a:lnTo>
                <a:lnTo>
                  <a:pt x="423037" y="730250"/>
                </a:lnTo>
                <a:lnTo>
                  <a:pt x="435737" y="717550"/>
                </a:lnTo>
                <a:lnTo>
                  <a:pt x="435737" y="679450"/>
                </a:lnTo>
                <a:lnTo>
                  <a:pt x="410337" y="679450"/>
                </a:lnTo>
                <a:lnTo>
                  <a:pt x="410337" y="704850"/>
                </a:lnTo>
                <a:close/>
                <a:moveTo>
                  <a:pt x="139891" y="251333"/>
                </a:moveTo>
                <a:lnTo>
                  <a:pt x="95441" y="206883"/>
                </a:lnTo>
                <a:lnTo>
                  <a:pt x="77470" y="224854"/>
                </a:lnTo>
                <a:lnTo>
                  <a:pt x="121920" y="269304"/>
                </a:lnTo>
                <a:lnTo>
                  <a:pt x="139891" y="251333"/>
                </a:lnTo>
                <a:close/>
                <a:moveTo>
                  <a:pt x="194437" y="184150"/>
                </a:moveTo>
                <a:lnTo>
                  <a:pt x="169037" y="184150"/>
                </a:lnTo>
                <a:lnTo>
                  <a:pt x="169037" y="247650"/>
                </a:lnTo>
                <a:lnTo>
                  <a:pt x="194437" y="247650"/>
                </a:lnTo>
                <a:lnTo>
                  <a:pt x="194437" y="184150"/>
                </a:lnTo>
                <a:close/>
                <a:moveTo>
                  <a:pt x="118237" y="298450"/>
                </a:moveTo>
                <a:lnTo>
                  <a:pt x="54737" y="298450"/>
                </a:lnTo>
                <a:lnTo>
                  <a:pt x="54737" y="323850"/>
                </a:lnTo>
                <a:lnTo>
                  <a:pt x="118237" y="323850"/>
                </a:lnTo>
                <a:lnTo>
                  <a:pt x="118237" y="298450"/>
                </a:lnTo>
                <a:close/>
                <a:moveTo>
                  <a:pt x="692341" y="224854"/>
                </a:moveTo>
                <a:lnTo>
                  <a:pt x="674370" y="206883"/>
                </a:lnTo>
                <a:lnTo>
                  <a:pt x="629920" y="251333"/>
                </a:lnTo>
                <a:lnTo>
                  <a:pt x="647891" y="269304"/>
                </a:lnTo>
                <a:lnTo>
                  <a:pt x="692341" y="224854"/>
                </a:lnTo>
                <a:close/>
                <a:moveTo>
                  <a:pt x="600837" y="184150"/>
                </a:moveTo>
                <a:lnTo>
                  <a:pt x="575437" y="184150"/>
                </a:lnTo>
                <a:lnTo>
                  <a:pt x="575437" y="247650"/>
                </a:lnTo>
                <a:lnTo>
                  <a:pt x="600837" y="247650"/>
                </a:lnTo>
                <a:lnTo>
                  <a:pt x="600837" y="184150"/>
                </a:lnTo>
                <a:close/>
                <a:moveTo>
                  <a:pt x="651637" y="323850"/>
                </a:moveTo>
                <a:lnTo>
                  <a:pt x="715137" y="323850"/>
                </a:lnTo>
                <a:lnTo>
                  <a:pt x="715137" y="298450"/>
                </a:lnTo>
                <a:lnTo>
                  <a:pt x="651637" y="298450"/>
                </a:lnTo>
                <a:lnTo>
                  <a:pt x="651637" y="323850"/>
                </a:lnTo>
                <a:close/>
                <a:moveTo>
                  <a:pt x="384937" y="501650"/>
                </a:moveTo>
                <a:cubicBezTo>
                  <a:pt x="363919" y="501650"/>
                  <a:pt x="346837" y="518732"/>
                  <a:pt x="346837" y="539750"/>
                </a:cubicBezTo>
                <a:cubicBezTo>
                  <a:pt x="346837" y="560769"/>
                  <a:pt x="363919" y="577850"/>
                  <a:pt x="384937" y="577850"/>
                </a:cubicBezTo>
                <a:cubicBezTo>
                  <a:pt x="405956" y="577850"/>
                  <a:pt x="423037" y="560769"/>
                  <a:pt x="423037" y="539750"/>
                </a:cubicBezTo>
                <a:cubicBezTo>
                  <a:pt x="423037" y="518732"/>
                  <a:pt x="405956" y="501650"/>
                  <a:pt x="384937" y="501650"/>
                </a:cubicBezTo>
                <a:close/>
                <a:moveTo>
                  <a:pt x="384937" y="552450"/>
                </a:moveTo>
                <a:cubicBezTo>
                  <a:pt x="377952" y="552450"/>
                  <a:pt x="372237" y="546735"/>
                  <a:pt x="372237" y="539750"/>
                </a:cubicBezTo>
                <a:cubicBezTo>
                  <a:pt x="372237" y="532765"/>
                  <a:pt x="377952" y="527050"/>
                  <a:pt x="384937" y="527050"/>
                </a:cubicBezTo>
                <a:cubicBezTo>
                  <a:pt x="391922" y="527050"/>
                  <a:pt x="397637" y="532765"/>
                  <a:pt x="397637" y="539750"/>
                </a:cubicBezTo>
                <a:cubicBezTo>
                  <a:pt x="397637" y="546735"/>
                  <a:pt x="391922" y="552450"/>
                  <a:pt x="384937" y="552450"/>
                </a:cubicBezTo>
                <a:close/>
                <a:moveTo>
                  <a:pt x="334137" y="260350"/>
                </a:moveTo>
                <a:cubicBezTo>
                  <a:pt x="334137" y="286258"/>
                  <a:pt x="368554" y="459105"/>
                  <a:pt x="372491" y="478727"/>
                </a:cubicBezTo>
                <a:lnTo>
                  <a:pt x="397384" y="478727"/>
                </a:lnTo>
                <a:cubicBezTo>
                  <a:pt x="401320" y="459105"/>
                  <a:pt x="435737" y="286258"/>
                  <a:pt x="435737" y="260350"/>
                </a:cubicBezTo>
                <a:cubicBezTo>
                  <a:pt x="435737" y="232347"/>
                  <a:pt x="412941" y="209550"/>
                  <a:pt x="384937" y="209550"/>
                </a:cubicBezTo>
                <a:cubicBezTo>
                  <a:pt x="356934" y="209550"/>
                  <a:pt x="334137" y="232283"/>
                  <a:pt x="334137" y="260350"/>
                </a:cubicBezTo>
                <a:close/>
                <a:moveTo>
                  <a:pt x="410337" y="260350"/>
                </a:moveTo>
                <a:cubicBezTo>
                  <a:pt x="410337" y="273622"/>
                  <a:pt x="397701" y="343789"/>
                  <a:pt x="384937" y="410210"/>
                </a:cubicBezTo>
                <a:cubicBezTo>
                  <a:pt x="372173" y="343853"/>
                  <a:pt x="359537" y="273622"/>
                  <a:pt x="359537" y="260350"/>
                </a:cubicBezTo>
                <a:cubicBezTo>
                  <a:pt x="359537" y="246317"/>
                  <a:pt x="370904" y="234950"/>
                  <a:pt x="384937" y="234950"/>
                </a:cubicBezTo>
                <a:cubicBezTo>
                  <a:pt x="398971" y="234950"/>
                  <a:pt x="410337" y="246317"/>
                  <a:pt x="410337" y="260350"/>
                </a:cubicBez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2" name="Freeform: Shape 261">
            <a:extLst>
              <a:ext uri="{FF2B5EF4-FFF2-40B4-BE49-F238E27FC236}">
                <a16:creationId xmlns:a16="http://schemas.microsoft.com/office/drawing/2014/main" id="{7A49B140-046B-49B8-A31C-22C326C962B0}"/>
              </a:ext>
            </a:extLst>
          </p:cNvPr>
          <p:cNvSpPr/>
          <p:nvPr/>
        </p:nvSpPr>
        <p:spPr>
          <a:xfrm>
            <a:off x="8612420" y="8420961"/>
            <a:ext cx="1613240" cy="1320456"/>
          </a:xfrm>
          <a:custGeom>
            <a:avLst/>
            <a:gdLst>
              <a:gd name="connsiteX0" fmla="*/ 403415 w 806830"/>
              <a:gd name="connsiteY0" fmla="*/ 165100 h 660400"/>
              <a:gd name="connsiteX1" fmla="*/ 238315 w 806830"/>
              <a:gd name="connsiteY1" fmla="*/ 330200 h 660400"/>
              <a:gd name="connsiteX2" fmla="*/ 403415 w 806830"/>
              <a:gd name="connsiteY2" fmla="*/ 495300 h 660400"/>
              <a:gd name="connsiteX3" fmla="*/ 568515 w 806830"/>
              <a:gd name="connsiteY3" fmla="*/ 330200 h 660400"/>
              <a:gd name="connsiteX4" fmla="*/ 403415 w 806830"/>
              <a:gd name="connsiteY4" fmla="*/ 165100 h 660400"/>
              <a:gd name="connsiteX5" fmla="*/ 403415 w 806830"/>
              <a:gd name="connsiteY5" fmla="*/ 469900 h 660400"/>
              <a:gd name="connsiteX6" fmla="*/ 263715 w 806830"/>
              <a:gd name="connsiteY6" fmla="*/ 330200 h 660400"/>
              <a:gd name="connsiteX7" fmla="*/ 403415 w 806830"/>
              <a:gd name="connsiteY7" fmla="*/ 190500 h 660400"/>
              <a:gd name="connsiteX8" fmla="*/ 543115 w 806830"/>
              <a:gd name="connsiteY8" fmla="*/ 330200 h 660400"/>
              <a:gd name="connsiteX9" fmla="*/ 403415 w 806830"/>
              <a:gd name="connsiteY9" fmla="*/ 469900 h 660400"/>
              <a:gd name="connsiteX10" fmla="*/ 403415 w 806830"/>
              <a:gd name="connsiteY10" fmla="*/ 114300 h 660400"/>
              <a:gd name="connsiteX11" fmla="*/ 0 w 806830"/>
              <a:gd name="connsiteY11" fmla="*/ 322009 h 660400"/>
              <a:gd name="connsiteX12" fmla="*/ 0 w 806830"/>
              <a:gd name="connsiteY12" fmla="*/ 338455 h 660400"/>
              <a:gd name="connsiteX13" fmla="*/ 403415 w 806830"/>
              <a:gd name="connsiteY13" fmla="*/ 546164 h 660400"/>
              <a:gd name="connsiteX14" fmla="*/ 806831 w 806830"/>
              <a:gd name="connsiteY14" fmla="*/ 338455 h 660400"/>
              <a:gd name="connsiteX15" fmla="*/ 806831 w 806830"/>
              <a:gd name="connsiteY15" fmla="*/ 322009 h 660400"/>
              <a:gd name="connsiteX16" fmla="*/ 403415 w 806830"/>
              <a:gd name="connsiteY16" fmla="*/ 114300 h 660400"/>
              <a:gd name="connsiteX17" fmla="*/ 403415 w 806830"/>
              <a:gd name="connsiteY17" fmla="*/ 520700 h 660400"/>
              <a:gd name="connsiteX18" fmla="*/ 26860 w 806830"/>
              <a:gd name="connsiteY18" fmla="*/ 330200 h 660400"/>
              <a:gd name="connsiteX19" fmla="*/ 403415 w 806830"/>
              <a:gd name="connsiteY19" fmla="*/ 139700 h 660400"/>
              <a:gd name="connsiteX20" fmla="*/ 779971 w 806830"/>
              <a:gd name="connsiteY20" fmla="*/ 330200 h 660400"/>
              <a:gd name="connsiteX21" fmla="*/ 403415 w 806830"/>
              <a:gd name="connsiteY21" fmla="*/ 520700 h 660400"/>
              <a:gd name="connsiteX22" fmla="*/ 450469 w 806830"/>
              <a:gd name="connsiteY22" fmla="*/ 257683 h 660400"/>
              <a:gd name="connsiteX23" fmla="*/ 403415 w 806830"/>
              <a:gd name="connsiteY23" fmla="*/ 210630 h 660400"/>
              <a:gd name="connsiteX24" fmla="*/ 356362 w 806830"/>
              <a:gd name="connsiteY24" fmla="*/ 257683 h 660400"/>
              <a:gd name="connsiteX25" fmla="*/ 374333 w 806830"/>
              <a:gd name="connsiteY25" fmla="*/ 275654 h 660400"/>
              <a:gd name="connsiteX26" fmla="*/ 390779 w 806830"/>
              <a:gd name="connsiteY26" fmla="*/ 259207 h 660400"/>
              <a:gd name="connsiteX27" fmla="*/ 390779 w 806830"/>
              <a:gd name="connsiteY27" fmla="*/ 375666 h 660400"/>
              <a:gd name="connsiteX28" fmla="*/ 345249 w 806830"/>
              <a:gd name="connsiteY28" fmla="*/ 330137 h 660400"/>
              <a:gd name="connsiteX29" fmla="*/ 365379 w 806830"/>
              <a:gd name="connsiteY29" fmla="*/ 330137 h 660400"/>
              <a:gd name="connsiteX30" fmla="*/ 365379 w 806830"/>
              <a:gd name="connsiteY30" fmla="*/ 304737 h 660400"/>
              <a:gd name="connsiteX31" fmla="*/ 301879 w 806830"/>
              <a:gd name="connsiteY31" fmla="*/ 304737 h 660400"/>
              <a:gd name="connsiteX32" fmla="*/ 301879 w 806830"/>
              <a:gd name="connsiteY32" fmla="*/ 368237 h 660400"/>
              <a:gd name="connsiteX33" fmla="*/ 327279 w 806830"/>
              <a:gd name="connsiteY33" fmla="*/ 368237 h 660400"/>
              <a:gd name="connsiteX34" fmla="*/ 327279 w 806830"/>
              <a:gd name="connsiteY34" fmla="*/ 348107 h 660400"/>
              <a:gd name="connsiteX35" fmla="*/ 390779 w 806830"/>
              <a:gd name="connsiteY35" fmla="*/ 411607 h 660400"/>
              <a:gd name="connsiteX36" fmla="*/ 390779 w 806830"/>
              <a:gd name="connsiteY36" fmla="*/ 444437 h 660400"/>
              <a:gd name="connsiteX37" fmla="*/ 416179 w 806830"/>
              <a:gd name="connsiteY37" fmla="*/ 444437 h 660400"/>
              <a:gd name="connsiteX38" fmla="*/ 416179 w 806830"/>
              <a:gd name="connsiteY38" fmla="*/ 259207 h 660400"/>
              <a:gd name="connsiteX39" fmla="*/ 432626 w 806830"/>
              <a:gd name="connsiteY39" fmla="*/ 275654 h 660400"/>
              <a:gd name="connsiteX40" fmla="*/ 450469 w 806830"/>
              <a:gd name="connsiteY40" fmla="*/ 257683 h 660400"/>
              <a:gd name="connsiteX41" fmla="*/ 441515 w 806830"/>
              <a:gd name="connsiteY41" fmla="*/ 330200 h 660400"/>
              <a:gd name="connsiteX42" fmla="*/ 461645 w 806830"/>
              <a:gd name="connsiteY42" fmla="*/ 330200 h 660400"/>
              <a:gd name="connsiteX43" fmla="*/ 419798 w 806830"/>
              <a:gd name="connsiteY43" fmla="*/ 372047 h 660400"/>
              <a:gd name="connsiteX44" fmla="*/ 437769 w 806830"/>
              <a:gd name="connsiteY44" fmla="*/ 390017 h 660400"/>
              <a:gd name="connsiteX45" fmla="*/ 479615 w 806830"/>
              <a:gd name="connsiteY45" fmla="*/ 348171 h 660400"/>
              <a:gd name="connsiteX46" fmla="*/ 479615 w 806830"/>
              <a:gd name="connsiteY46" fmla="*/ 368300 h 660400"/>
              <a:gd name="connsiteX47" fmla="*/ 505015 w 806830"/>
              <a:gd name="connsiteY47" fmla="*/ 368300 h 660400"/>
              <a:gd name="connsiteX48" fmla="*/ 505015 w 806830"/>
              <a:gd name="connsiteY48" fmla="*/ 304800 h 660400"/>
              <a:gd name="connsiteX49" fmla="*/ 441515 w 806830"/>
              <a:gd name="connsiteY49" fmla="*/ 304800 h 660400"/>
              <a:gd name="connsiteX50" fmla="*/ 441515 w 806830"/>
              <a:gd name="connsiteY50" fmla="*/ 330200 h 660400"/>
              <a:gd name="connsiteX51" fmla="*/ 416115 w 806830"/>
              <a:gd name="connsiteY51" fmla="*/ 0 h 660400"/>
              <a:gd name="connsiteX52" fmla="*/ 390715 w 806830"/>
              <a:gd name="connsiteY52" fmla="*/ 0 h 660400"/>
              <a:gd name="connsiteX53" fmla="*/ 390715 w 806830"/>
              <a:gd name="connsiteY53" fmla="*/ 76200 h 660400"/>
              <a:gd name="connsiteX54" fmla="*/ 416115 w 806830"/>
              <a:gd name="connsiteY54" fmla="*/ 76200 h 660400"/>
              <a:gd name="connsiteX55" fmla="*/ 416115 w 806830"/>
              <a:gd name="connsiteY55" fmla="*/ 0 h 660400"/>
              <a:gd name="connsiteX56" fmla="*/ 323278 w 806830"/>
              <a:gd name="connsiteY56" fmla="*/ 82042 h 660400"/>
              <a:gd name="connsiteX57" fmla="*/ 310071 w 806830"/>
              <a:gd name="connsiteY57" fmla="*/ 6985 h 660400"/>
              <a:gd name="connsiteX58" fmla="*/ 285052 w 806830"/>
              <a:gd name="connsiteY58" fmla="*/ 11430 h 660400"/>
              <a:gd name="connsiteX59" fmla="*/ 298323 w 806830"/>
              <a:gd name="connsiteY59" fmla="*/ 86487 h 660400"/>
              <a:gd name="connsiteX60" fmla="*/ 323278 w 806830"/>
              <a:gd name="connsiteY60" fmla="*/ 82042 h 660400"/>
              <a:gd name="connsiteX61" fmla="*/ 232918 w 806830"/>
              <a:gd name="connsiteY61" fmla="*/ 104013 h 660400"/>
              <a:gd name="connsiteX62" fmla="*/ 206883 w 806830"/>
              <a:gd name="connsiteY62" fmla="*/ 32385 h 660400"/>
              <a:gd name="connsiteX63" fmla="*/ 183007 w 806830"/>
              <a:gd name="connsiteY63" fmla="*/ 41085 h 660400"/>
              <a:gd name="connsiteX64" fmla="*/ 209042 w 806830"/>
              <a:gd name="connsiteY64" fmla="*/ 112713 h 660400"/>
              <a:gd name="connsiteX65" fmla="*/ 232918 w 806830"/>
              <a:gd name="connsiteY65" fmla="*/ 104013 h 660400"/>
              <a:gd name="connsiteX66" fmla="*/ 521779 w 806830"/>
              <a:gd name="connsiteY66" fmla="*/ 11430 h 660400"/>
              <a:gd name="connsiteX67" fmla="*/ 496760 w 806830"/>
              <a:gd name="connsiteY67" fmla="*/ 6985 h 660400"/>
              <a:gd name="connsiteX68" fmla="*/ 483552 w 806830"/>
              <a:gd name="connsiteY68" fmla="*/ 82042 h 660400"/>
              <a:gd name="connsiteX69" fmla="*/ 508571 w 806830"/>
              <a:gd name="connsiteY69" fmla="*/ 86487 h 660400"/>
              <a:gd name="connsiteX70" fmla="*/ 521779 w 806830"/>
              <a:gd name="connsiteY70" fmla="*/ 11430 h 660400"/>
              <a:gd name="connsiteX71" fmla="*/ 623824 w 806830"/>
              <a:gd name="connsiteY71" fmla="*/ 41085 h 660400"/>
              <a:gd name="connsiteX72" fmla="*/ 599948 w 806830"/>
              <a:gd name="connsiteY72" fmla="*/ 32385 h 660400"/>
              <a:gd name="connsiteX73" fmla="*/ 573913 w 806830"/>
              <a:gd name="connsiteY73" fmla="*/ 104013 h 660400"/>
              <a:gd name="connsiteX74" fmla="*/ 597789 w 806830"/>
              <a:gd name="connsiteY74" fmla="*/ 112713 h 660400"/>
              <a:gd name="connsiteX75" fmla="*/ 623824 w 806830"/>
              <a:gd name="connsiteY75" fmla="*/ 41085 h 660400"/>
              <a:gd name="connsiteX76" fmla="*/ 390715 w 806830"/>
              <a:gd name="connsiteY76" fmla="*/ 660400 h 660400"/>
              <a:gd name="connsiteX77" fmla="*/ 416115 w 806830"/>
              <a:gd name="connsiteY77" fmla="*/ 660400 h 660400"/>
              <a:gd name="connsiteX78" fmla="*/ 416115 w 806830"/>
              <a:gd name="connsiteY78" fmla="*/ 584200 h 660400"/>
              <a:gd name="connsiteX79" fmla="*/ 390715 w 806830"/>
              <a:gd name="connsiteY79" fmla="*/ 584200 h 660400"/>
              <a:gd name="connsiteX80" fmla="*/ 390715 w 806830"/>
              <a:gd name="connsiteY80" fmla="*/ 660400 h 660400"/>
              <a:gd name="connsiteX81" fmla="*/ 285052 w 806830"/>
              <a:gd name="connsiteY81" fmla="*/ 648907 h 660400"/>
              <a:gd name="connsiteX82" fmla="*/ 310071 w 806830"/>
              <a:gd name="connsiteY82" fmla="*/ 653352 h 660400"/>
              <a:gd name="connsiteX83" fmla="*/ 323278 w 806830"/>
              <a:gd name="connsiteY83" fmla="*/ 578295 h 660400"/>
              <a:gd name="connsiteX84" fmla="*/ 298259 w 806830"/>
              <a:gd name="connsiteY84" fmla="*/ 573850 h 660400"/>
              <a:gd name="connsiteX85" fmla="*/ 285052 w 806830"/>
              <a:gd name="connsiteY85" fmla="*/ 648907 h 660400"/>
              <a:gd name="connsiteX86" fmla="*/ 183007 w 806830"/>
              <a:gd name="connsiteY86" fmla="*/ 619252 h 660400"/>
              <a:gd name="connsiteX87" fmla="*/ 206883 w 806830"/>
              <a:gd name="connsiteY87" fmla="*/ 627952 h 660400"/>
              <a:gd name="connsiteX88" fmla="*/ 232918 w 806830"/>
              <a:gd name="connsiteY88" fmla="*/ 556324 h 660400"/>
              <a:gd name="connsiteX89" fmla="*/ 209042 w 806830"/>
              <a:gd name="connsiteY89" fmla="*/ 547624 h 660400"/>
              <a:gd name="connsiteX90" fmla="*/ 183007 w 806830"/>
              <a:gd name="connsiteY90" fmla="*/ 619252 h 660400"/>
              <a:gd name="connsiteX91" fmla="*/ 483552 w 806830"/>
              <a:gd name="connsiteY91" fmla="*/ 578295 h 660400"/>
              <a:gd name="connsiteX92" fmla="*/ 496760 w 806830"/>
              <a:gd name="connsiteY92" fmla="*/ 653352 h 660400"/>
              <a:gd name="connsiteX93" fmla="*/ 521779 w 806830"/>
              <a:gd name="connsiteY93" fmla="*/ 648907 h 660400"/>
              <a:gd name="connsiteX94" fmla="*/ 508571 w 806830"/>
              <a:gd name="connsiteY94" fmla="*/ 573850 h 660400"/>
              <a:gd name="connsiteX95" fmla="*/ 483552 w 806830"/>
              <a:gd name="connsiteY95" fmla="*/ 578295 h 660400"/>
              <a:gd name="connsiteX96" fmla="*/ 573913 w 806830"/>
              <a:gd name="connsiteY96" fmla="*/ 556324 h 660400"/>
              <a:gd name="connsiteX97" fmla="*/ 599948 w 806830"/>
              <a:gd name="connsiteY97" fmla="*/ 627952 h 660400"/>
              <a:gd name="connsiteX98" fmla="*/ 623824 w 806830"/>
              <a:gd name="connsiteY98" fmla="*/ 619252 h 660400"/>
              <a:gd name="connsiteX99" fmla="*/ 597789 w 806830"/>
              <a:gd name="connsiteY99" fmla="*/ 547624 h 660400"/>
              <a:gd name="connsiteX100" fmla="*/ 573913 w 806830"/>
              <a:gd name="connsiteY100" fmla="*/ 556324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806830" h="660400">
                <a:moveTo>
                  <a:pt x="403415" y="165100"/>
                </a:moveTo>
                <a:cubicBezTo>
                  <a:pt x="312357" y="165100"/>
                  <a:pt x="238315" y="239141"/>
                  <a:pt x="238315" y="330200"/>
                </a:cubicBezTo>
                <a:cubicBezTo>
                  <a:pt x="238315" y="421259"/>
                  <a:pt x="312357" y="495300"/>
                  <a:pt x="403415" y="495300"/>
                </a:cubicBezTo>
                <a:cubicBezTo>
                  <a:pt x="494474" y="495300"/>
                  <a:pt x="568515" y="421259"/>
                  <a:pt x="568515" y="330200"/>
                </a:cubicBezTo>
                <a:cubicBezTo>
                  <a:pt x="568515" y="239141"/>
                  <a:pt x="494474" y="165100"/>
                  <a:pt x="403415" y="165100"/>
                </a:cubicBezTo>
                <a:close/>
                <a:moveTo>
                  <a:pt x="403415" y="469900"/>
                </a:moveTo>
                <a:cubicBezTo>
                  <a:pt x="326390" y="469900"/>
                  <a:pt x="263715" y="407226"/>
                  <a:pt x="263715" y="330200"/>
                </a:cubicBezTo>
                <a:cubicBezTo>
                  <a:pt x="263715" y="253174"/>
                  <a:pt x="326390" y="190500"/>
                  <a:pt x="403415" y="190500"/>
                </a:cubicBezTo>
                <a:cubicBezTo>
                  <a:pt x="480441" y="190500"/>
                  <a:pt x="543115" y="253174"/>
                  <a:pt x="543115" y="330200"/>
                </a:cubicBezTo>
                <a:cubicBezTo>
                  <a:pt x="543115" y="407226"/>
                  <a:pt x="480441" y="469900"/>
                  <a:pt x="403415" y="469900"/>
                </a:cubicBezTo>
                <a:close/>
                <a:moveTo>
                  <a:pt x="403415" y="114300"/>
                </a:moveTo>
                <a:cubicBezTo>
                  <a:pt x="178689" y="114300"/>
                  <a:pt x="7239" y="313499"/>
                  <a:pt x="0" y="322009"/>
                </a:cubicBezTo>
                <a:lnTo>
                  <a:pt x="0" y="338455"/>
                </a:lnTo>
                <a:cubicBezTo>
                  <a:pt x="7176" y="346964"/>
                  <a:pt x="178626" y="546164"/>
                  <a:pt x="403415" y="546164"/>
                </a:cubicBezTo>
                <a:cubicBezTo>
                  <a:pt x="628142" y="546164"/>
                  <a:pt x="799592" y="346964"/>
                  <a:pt x="806831" y="338455"/>
                </a:cubicBezTo>
                <a:lnTo>
                  <a:pt x="806831" y="322009"/>
                </a:lnTo>
                <a:cubicBezTo>
                  <a:pt x="799592" y="313499"/>
                  <a:pt x="628142" y="114300"/>
                  <a:pt x="403415" y="114300"/>
                </a:cubicBezTo>
                <a:close/>
                <a:moveTo>
                  <a:pt x="403415" y="520700"/>
                </a:moveTo>
                <a:cubicBezTo>
                  <a:pt x="215583" y="520700"/>
                  <a:pt x="61595" y="367602"/>
                  <a:pt x="26860" y="330200"/>
                </a:cubicBezTo>
                <a:cubicBezTo>
                  <a:pt x="61659" y="292799"/>
                  <a:pt x="215646" y="139700"/>
                  <a:pt x="403415" y="139700"/>
                </a:cubicBezTo>
                <a:cubicBezTo>
                  <a:pt x="591248" y="139700"/>
                  <a:pt x="745236" y="292799"/>
                  <a:pt x="779971" y="330200"/>
                </a:cubicBezTo>
                <a:cubicBezTo>
                  <a:pt x="745236" y="367538"/>
                  <a:pt x="591248" y="520700"/>
                  <a:pt x="403415" y="520700"/>
                </a:cubicBezTo>
                <a:close/>
                <a:moveTo>
                  <a:pt x="450469" y="257683"/>
                </a:moveTo>
                <a:lnTo>
                  <a:pt x="403415" y="210630"/>
                </a:lnTo>
                <a:lnTo>
                  <a:pt x="356362" y="257683"/>
                </a:lnTo>
                <a:lnTo>
                  <a:pt x="374333" y="275654"/>
                </a:lnTo>
                <a:lnTo>
                  <a:pt x="390779" y="259207"/>
                </a:lnTo>
                <a:lnTo>
                  <a:pt x="390779" y="375666"/>
                </a:lnTo>
                <a:lnTo>
                  <a:pt x="345249" y="330137"/>
                </a:lnTo>
                <a:lnTo>
                  <a:pt x="365379" y="330137"/>
                </a:lnTo>
                <a:lnTo>
                  <a:pt x="365379" y="304737"/>
                </a:lnTo>
                <a:lnTo>
                  <a:pt x="301879" y="304737"/>
                </a:lnTo>
                <a:lnTo>
                  <a:pt x="301879" y="368237"/>
                </a:lnTo>
                <a:lnTo>
                  <a:pt x="327279" y="368237"/>
                </a:lnTo>
                <a:lnTo>
                  <a:pt x="327279" y="348107"/>
                </a:lnTo>
                <a:lnTo>
                  <a:pt x="390779" y="411607"/>
                </a:lnTo>
                <a:lnTo>
                  <a:pt x="390779" y="444437"/>
                </a:lnTo>
                <a:lnTo>
                  <a:pt x="416179" y="444437"/>
                </a:lnTo>
                <a:lnTo>
                  <a:pt x="416179" y="259207"/>
                </a:lnTo>
                <a:lnTo>
                  <a:pt x="432626" y="275654"/>
                </a:lnTo>
                <a:lnTo>
                  <a:pt x="450469" y="257683"/>
                </a:lnTo>
                <a:close/>
                <a:moveTo>
                  <a:pt x="441515" y="330200"/>
                </a:moveTo>
                <a:lnTo>
                  <a:pt x="461645" y="330200"/>
                </a:lnTo>
                <a:lnTo>
                  <a:pt x="419798" y="372047"/>
                </a:lnTo>
                <a:lnTo>
                  <a:pt x="437769" y="390017"/>
                </a:lnTo>
                <a:lnTo>
                  <a:pt x="479615" y="348171"/>
                </a:lnTo>
                <a:lnTo>
                  <a:pt x="479615" y="368300"/>
                </a:lnTo>
                <a:lnTo>
                  <a:pt x="505015" y="368300"/>
                </a:lnTo>
                <a:lnTo>
                  <a:pt x="505015" y="304800"/>
                </a:lnTo>
                <a:lnTo>
                  <a:pt x="441515" y="304800"/>
                </a:lnTo>
                <a:lnTo>
                  <a:pt x="441515" y="330200"/>
                </a:lnTo>
                <a:close/>
                <a:moveTo>
                  <a:pt x="416115" y="0"/>
                </a:moveTo>
                <a:lnTo>
                  <a:pt x="390715" y="0"/>
                </a:lnTo>
                <a:lnTo>
                  <a:pt x="390715" y="76200"/>
                </a:lnTo>
                <a:lnTo>
                  <a:pt x="416115" y="76200"/>
                </a:lnTo>
                <a:lnTo>
                  <a:pt x="416115" y="0"/>
                </a:lnTo>
                <a:close/>
                <a:moveTo>
                  <a:pt x="323278" y="82042"/>
                </a:moveTo>
                <a:lnTo>
                  <a:pt x="310071" y="6985"/>
                </a:lnTo>
                <a:lnTo>
                  <a:pt x="285052" y="11430"/>
                </a:lnTo>
                <a:lnTo>
                  <a:pt x="298323" y="86487"/>
                </a:lnTo>
                <a:lnTo>
                  <a:pt x="323278" y="82042"/>
                </a:lnTo>
                <a:close/>
                <a:moveTo>
                  <a:pt x="232918" y="104013"/>
                </a:moveTo>
                <a:lnTo>
                  <a:pt x="206883" y="32385"/>
                </a:lnTo>
                <a:lnTo>
                  <a:pt x="183007" y="41085"/>
                </a:lnTo>
                <a:lnTo>
                  <a:pt x="209042" y="112713"/>
                </a:lnTo>
                <a:lnTo>
                  <a:pt x="232918" y="104013"/>
                </a:lnTo>
                <a:close/>
                <a:moveTo>
                  <a:pt x="521779" y="11430"/>
                </a:moveTo>
                <a:lnTo>
                  <a:pt x="496760" y="6985"/>
                </a:lnTo>
                <a:lnTo>
                  <a:pt x="483552" y="82042"/>
                </a:lnTo>
                <a:lnTo>
                  <a:pt x="508571" y="86487"/>
                </a:lnTo>
                <a:lnTo>
                  <a:pt x="521779" y="11430"/>
                </a:lnTo>
                <a:close/>
                <a:moveTo>
                  <a:pt x="623824" y="41085"/>
                </a:moveTo>
                <a:lnTo>
                  <a:pt x="599948" y="32385"/>
                </a:lnTo>
                <a:lnTo>
                  <a:pt x="573913" y="104013"/>
                </a:lnTo>
                <a:lnTo>
                  <a:pt x="597789" y="112713"/>
                </a:lnTo>
                <a:lnTo>
                  <a:pt x="623824" y="41085"/>
                </a:lnTo>
                <a:close/>
                <a:moveTo>
                  <a:pt x="390715" y="660400"/>
                </a:moveTo>
                <a:lnTo>
                  <a:pt x="416115" y="660400"/>
                </a:lnTo>
                <a:lnTo>
                  <a:pt x="416115" y="584200"/>
                </a:lnTo>
                <a:lnTo>
                  <a:pt x="390715" y="584200"/>
                </a:lnTo>
                <a:lnTo>
                  <a:pt x="390715" y="660400"/>
                </a:lnTo>
                <a:close/>
                <a:moveTo>
                  <a:pt x="285052" y="648907"/>
                </a:moveTo>
                <a:lnTo>
                  <a:pt x="310071" y="653352"/>
                </a:lnTo>
                <a:lnTo>
                  <a:pt x="323278" y="578295"/>
                </a:lnTo>
                <a:lnTo>
                  <a:pt x="298259" y="573850"/>
                </a:lnTo>
                <a:lnTo>
                  <a:pt x="285052" y="648907"/>
                </a:lnTo>
                <a:close/>
                <a:moveTo>
                  <a:pt x="183007" y="619252"/>
                </a:moveTo>
                <a:lnTo>
                  <a:pt x="206883" y="627952"/>
                </a:lnTo>
                <a:lnTo>
                  <a:pt x="232918" y="556324"/>
                </a:lnTo>
                <a:lnTo>
                  <a:pt x="209042" y="547624"/>
                </a:lnTo>
                <a:lnTo>
                  <a:pt x="183007" y="619252"/>
                </a:lnTo>
                <a:close/>
                <a:moveTo>
                  <a:pt x="483552" y="578295"/>
                </a:moveTo>
                <a:lnTo>
                  <a:pt x="496760" y="653352"/>
                </a:lnTo>
                <a:lnTo>
                  <a:pt x="521779" y="648907"/>
                </a:lnTo>
                <a:lnTo>
                  <a:pt x="508571" y="573850"/>
                </a:lnTo>
                <a:lnTo>
                  <a:pt x="483552" y="578295"/>
                </a:lnTo>
                <a:close/>
                <a:moveTo>
                  <a:pt x="573913" y="556324"/>
                </a:moveTo>
                <a:lnTo>
                  <a:pt x="599948" y="627952"/>
                </a:lnTo>
                <a:lnTo>
                  <a:pt x="623824" y="619252"/>
                </a:lnTo>
                <a:lnTo>
                  <a:pt x="597789" y="547624"/>
                </a:lnTo>
                <a:lnTo>
                  <a:pt x="573913" y="556324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F38F42AC-7150-4A8D-94D3-9EBF9CCFFA3A}"/>
              </a:ext>
            </a:extLst>
          </p:cNvPr>
          <p:cNvSpPr/>
          <p:nvPr/>
        </p:nvSpPr>
        <p:spPr>
          <a:xfrm>
            <a:off x="13981471" y="3502771"/>
            <a:ext cx="1587720" cy="1587720"/>
          </a:xfrm>
          <a:custGeom>
            <a:avLst/>
            <a:gdLst>
              <a:gd name="connsiteX0" fmla="*/ 319977 w 794067"/>
              <a:gd name="connsiteY0" fmla="*/ 294513 h 794067"/>
              <a:gd name="connsiteX1" fmla="*/ 396177 w 794067"/>
              <a:gd name="connsiteY1" fmla="*/ 218313 h 794067"/>
              <a:gd name="connsiteX2" fmla="*/ 432816 w 794067"/>
              <a:gd name="connsiteY2" fmla="*/ 192849 h 794067"/>
              <a:gd name="connsiteX3" fmla="*/ 432372 w 794067"/>
              <a:gd name="connsiteY3" fmla="*/ 183896 h 794067"/>
              <a:gd name="connsiteX4" fmla="*/ 433388 w 794067"/>
              <a:gd name="connsiteY4" fmla="*/ 165354 h 794067"/>
              <a:gd name="connsiteX5" fmla="*/ 378270 w 794067"/>
              <a:gd name="connsiteY5" fmla="*/ 200343 h 794067"/>
              <a:gd name="connsiteX6" fmla="*/ 302070 w 794067"/>
              <a:gd name="connsiteY6" fmla="*/ 276543 h 794067"/>
              <a:gd name="connsiteX7" fmla="*/ 319977 w 794067"/>
              <a:gd name="connsiteY7" fmla="*/ 294513 h 794067"/>
              <a:gd name="connsiteX8" fmla="*/ 499301 w 794067"/>
              <a:gd name="connsiteY8" fmla="*/ 156401 h 794067"/>
              <a:gd name="connsiteX9" fmla="*/ 496698 w 794067"/>
              <a:gd name="connsiteY9" fmla="*/ 170307 h 794067"/>
              <a:gd name="connsiteX10" fmla="*/ 496063 w 794067"/>
              <a:gd name="connsiteY10" fmla="*/ 178245 h 794067"/>
              <a:gd name="connsiteX11" fmla="*/ 495872 w 794067"/>
              <a:gd name="connsiteY11" fmla="*/ 181546 h 794067"/>
              <a:gd name="connsiteX12" fmla="*/ 575691 w 794067"/>
              <a:gd name="connsiteY12" fmla="*/ 218377 h 794067"/>
              <a:gd name="connsiteX13" fmla="*/ 612902 w 794067"/>
              <a:gd name="connsiteY13" fmla="*/ 308166 h 794067"/>
              <a:gd name="connsiteX14" fmla="*/ 575691 w 794067"/>
              <a:gd name="connsiteY14" fmla="*/ 397955 h 794067"/>
              <a:gd name="connsiteX15" fmla="*/ 499491 w 794067"/>
              <a:gd name="connsiteY15" fmla="*/ 474155 h 794067"/>
              <a:gd name="connsiteX16" fmla="*/ 517462 w 794067"/>
              <a:gd name="connsiteY16" fmla="*/ 492125 h 794067"/>
              <a:gd name="connsiteX17" fmla="*/ 593662 w 794067"/>
              <a:gd name="connsiteY17" fmla="*/ 415925 h 794067"/>
              <a:gd name="connsiteX18" fmla="*/ 638302 w 794067"/>
              <a:gd name="connsiteY18" fmla="*/ 308166 h 794067"/>
              <a:gd name="connsiteX19" fmla="*/ 593662 w 794067"/>
              <a:gd name="connsiteY19" fmla="*/ 200406 h 794067"/>
              <a:gd name="connsiteX20" fmla="*/ 499301 w 794067"/>
              <a:gd name="connsiteY20" fmla="*/ 156401 h 794067"/>
              <a:gd name="connsiteX21" fmla="*/ 596774 w 794067"/>
              <a:gd name="connsiteY21" fmla="*/ 335724 h 794067"/>
              <a:gd name="connsiteX22" fmla="*/ 599313 w 794067"/>
              <a:gd name="connsiteY22" fmla="*/ 321945 h 794067"/>
              <a:gd name="connsiteX23" fmla="*/ 599949 w 794067"/>
              <a:gd name="connsiteY23" fmla="*/ 313754 h 794067"/>
              <a:gd name="connsiteX24" fmla="*/ 600075 w 794067"/>
              <a:gd name="connsiteY24" fmla="*/ 310579 h 794067"/>
              <a:gd name="connsiteX25" fmla="*/ 520256 w 794067"/>
              <a:gd name="connsiteY25" fmla="*/ 273749 h 794067"/>
              <a:gd name="connsiteX26" fmla="*/ 483045 w 794067"/>
              <a:gd name="connsiteY26" fmla="*/ 183960 h 794067"/>
              <a:gd name="connsiteX27" fmla="*/ 520256 w 794067"/>
              <a:gd name="connsiteY27" fmla="*/ 94171 h 794067"/>
              <a:gd name="connsiteX28" fmla="*/ 596456 w 794067"/>
              <a:gd name="connsiteY28" fmla="*/ 17971 h 794067"/>
              <a:gd name="connsiteX29" fmla="*/ 578486 w 794067"/>
              <a:gd name="connsiteY29" fmla="*/ 0 h 794067"/>
              <a:gd name="connsiteX30" fmla="*/ 502286 w 794067"/>
              <a:gd name="connsiteY30" fmla="*/ 76200 h 794067"/>
              <a:gd name="connsiteX31" fmla="*/ 457645 w 794067"/>
              <a:gd name="connsiteY31" fmla="*/ 183960 h 794067"/>
              <a:gd name="connsiteX32" fmla="*/ 502286 w 794067"/>
              <a:gd name="connsiteY32" fmla="*/ 291719 h 794067"/>
              <a:gd name="connsiteX33" fmla="*/ 596774 w 794067"/>
              <a:gd name="connsiteY33" fmla="*/ 335724 h 794067"/>
              <a:gd name="connsiteX34" fmla="*/ 776161 w 794067"/>
              <a:gd name="connsiteY34" fmla="*/ 197549 h 794067"/>
              <a:gd name="connsiteX35" fmla="*/ 699961 w 794067"/>
              <a:gd name="connsiteY35" fmla="*/ 273749 h 794067"/>
              <a:gd name="connsiteX36" fmla="*/ 663322 w 794067"/>
              <a:gd name="connsiteY36" fmla="*/ 299212 h 794067"/>
              <a:gd name="connsiteX37" fmla="*/ 663766 w 794067"/>
              <a:gd name="connsiteY37" fmla="*/ 308166 h 794067"/>
              <a:gd name="connsiteX38" fmla="*/ 662750 w 794067"/>
              <a:gd name="connsiteY38" fmla="*/ 326771 h 794067"/>
              <a:gd name="connsiteX39" fmla="*/ 717868 w 794067"/>
              <a:gd name="connsiteY39" fmla="*/ 291783 h 794067"/>
              <a:gd name="connsiteX40" fmla="*/ 794068 w 794067"/>
              <a:gd name="connsiteY40" fmla="*/ 215583 h 794067"/>
              <a:gd name="connsiteX41" fmla="*/ 776161 w 794067"/>
              <a:gd name="connsiteY41" fmla="*/ 197549 h 794067"/>
              <a:gd name="connsiteX42" fmla="*/ 474155 w 794067"/>
              <a:gd name="connsiteY42" fmla="*/ 499555 h 794067"/>
              <a:gd name="connsiteX43" fmla="*/ 397955 w 794067"/>
              <a:gd name="connsiteY43" fmla="*/ 575755 h 794067"/>
              <a:gd name="connsiteX44" fmla="*/ 361315 w 794067"/>
              <a:gd name="connsiteY44" fmla="*/ 601218 h 794067"/>
              <a:gd name="connsiteX45" fmla="*/ 361760 w 794067"/>
              <a:gd name="connsiteY45" fmla="*/ 610172 h 794067"/>
              <a:gd name="connsiteX46" fmla="*/ 360744 w 794067"/>
              <a:gd name="connsiteY46" fmla="*/ 628777 h 794067"/>
              <a:gd name="connsiteX47" fmla="*/ 415862 w 794067"/>
              <a:gd name="connsiteY47" fmla="*/ 593789 h 794067"/>
              <a:gd name="connsiteX48" fmla="*/ 492062 w 794067"/>
              <a:gd name="connsiteY48" fmla="*/ 517589 h 794067"/>
              <a:gd name="connsiteX49" fmla="*/ 474155 w 794067"/>
              <a:gd name="connsiteY49" fmla="*/ 499555 h 794067"/>
              <a:gd name="connsiteX50" fmla="*/ 294767 w 794067"/>
              <a:gd name="connsiteY50" fmla="*/ 637731 h 794067"/>
              <a:gd name="connsiteX51" fmla="*/ 297371 w 794067"/>
              <a:gd name="connsiteY51" fmla="*/ 623761 h 794067"/>
              <a:gd name="connsiteX52" fmla="*/ 298006 w 794067"/>
              <a:gd name="connsiteY52" fmla="*/ 615823 h 794067"/>
              <a:gd name="connsiteX53" fmla="*/ 298197 w 794067"/>
              <a:gd name="connsiteY53" fmla="*/ 612521 h 794067"/>
              <a:gd name="connsiteX54" fmla="*/ 218377 w 794067"/>
              <a:gd name="connsiteY54" fmla="*/ 575691 h 794067"/>
              <a:gd name="connsiteX55" fmla="*/ 181166 w 794067"/>
              <a:gd name="connsiteY55" fmla="*/ 485902 h 794067"/>
              <a:gd name="connsiteX56" fmla="*/ 218377 w 794067"/>
              <a:gd name="connsiteY56" fmla="*/ 396113 h 794067"/>
              <a:gd name="connsiteX57" fmla="*/ 294577 w 794067"/>
              <a:gd name="connsiteY57" fmla="*/ 319913 h 794067"/>
              <a:gd name="connsiteX58" fmla="*/ 276606 w 794067"/>
              <a:gd name="connsiteY58" fmla="*/ 301943 h 794067"/>
              <a:gd name="connsiteX59" fmla="*/ 200406 w 794067"/>
              <a:gd name="connsiteY59" fmla="*/ 378143 h 794067"/>
              <a:gd name="connsiteX60" fmla="*/ 155766 w 794067"/>
              <a:gd name="connsiteY60" fmla="*/ 485902 h 794067"/>
              <a:gd name="connsiteX61" fmla="*/ 200406 w 794067"/>
              <a:gd name="connsiteY61" fmla="*/ 593662 h 794067"/>
              <a:gd name="connsiteX62" fmla="*/ 294767 w 794067"/>
              <a:gd name="connsiteY62" fmla="*/ 637731 h 794067"/>
              <a:gd name="connsiteX63" fmla="*/ 197295 w 794067"/>
              <a:gd name="connsiteY63" fmla="*/ 458343 h 794067"/>
              <a:gd name="connsiteX64" fmla="*/ 194755 w 794067"/>
              <a:gd name="connsiteY64" fmla="*/ 472123 h 794067"/>
              <a:gd name="connsiteX65" fmla="*/ 194120 w 794067"/>
              <a:gd name="connsiteY65" fmla="*/ 480314 h 794067"/>
              <a:gd name="connsiteX66" fmla="*/ 193993 w 794067"/>
              <a:gd name="connsiteY66" fmla="*/ 483489 h 794067"/>
              <a:gd name="connsiteX67" fmla="*/ 273813 w 794067"/>
              <a:gd name="connsiteY67" fmla="*/ 520319 h 794067"/>
              <a:gd name="connsiteX68" fmla="*/ 311024 w 794067"/>
              <a:gd name="connsiteY68" fmla="*/ 610108 h 794067"/>
              <a:gd name="connsiteX69" fmla="*/ 273813 w 794067"/>
              <a:gd name="connsiteY69" fmla="*/ 699897 h 794067"/>
              <a:gd name="connsiteX70" fmla="*/ 197613 w 794067"/>
              <a:gd name="connsiteY70" fmla="*/ 776097 h 794067"/>
              <a:gd name="connsiteX71" fmla="*/ 215583 w 794067"/>
              <a:gd name="connsiteY71" fmla="*/ 794068 h 794067"/>
              <a:gd name="connsiteX72" fmla="*/ 291783 w 794067"/>
              <a:gd name="connsiteY72" fmla="*/ 717868 h 794067"/>
              <a:gd name="connsiteX73" fmla="*/ 336424 w 794067"/>
              <a:gd name="connsiteY73" fmla="*/ 610108 h 794067"/>
              <a:gd name="connsiteX74" fmla="*/ 291783 w 794067"/>
              <a:gd name="connsiteY74" fmla="*/ 502349 h 794067"/>
              <a:gd name="connsiteX75" fmla="*/ 197295 w 794067"/>
              <a:gd name="connsiteY75" fmla="*/ 458343 h 794067"/>
              <a:gd name="connsiteX76" fmla="*/ 76200 w 794067"/>
              <a:gd name="connsiteY76" fmla="*/ 502349 h 794067"/>
              <a:gd name="connsiteX77" fmla="*/ 0 w 794067"/>
              <a:gd name="connsiteY77" fmla="*/ 578549 h 794067"/>
              <a:gd name="connsiteX78" fmla="*/ 17971 w 794067"/>
              <a:gd name="connsiteY78" fmla="*/ 596519 h 794067"/>
              <a:gd name="connsiteX79" fmla="*/ 94171 w 794067"/>
              <a:gd name="connsiteY79" fmla="*/ 520319 h 794067"/>
              <a:gd name="connsiteX80" fmla="*/ 130811 w 794067"/>
              <a:gd name="connsiteY80" fmla="*/ 494856 h 794067"/>
              <a:gd name="connsiteX81" fmla="*/ 130366 w 794067"/>
              <a:gd name="connsiteY81" fmla="*/ 485902 h 794067"/>
              <a:gd name="connsiteX82" fmla="*/ 131382 w 794067"/>
              <a:gd name="connsiteY82" fmla="*/ 467296 h 794067"/>
              <a:gd name="connsiteX83" fmla="*/ 76200 w 794067"/>
              <a:gd name="connsiteY83" fmla="*/ 502349 h 794067"/>
              <a:gd name="connsiteX84" fmla="*/ 240919 w 794067"/>
              <a:gd name="connsiteY84" fmla="*/ 222949 h 794067"/>
              <a:gd name="connsiteX85" fmla="*/ 202819 w 794067"/>
              <a:gd name="connsiteY85" fmla="*/ 184849 h 794067"/>
              <a:gd name="connsiteX86" fmla="*/ 184849 w 794067"/>
              <a:gd name="connsiteY86" fmla="*/ 202819 h 794067"/>
              <a:gd name="connsiteX87" fmla="*/ 222949 w 794067"/>
              <a:gd name="connsiteY87" fmla="*/ 240919 h 794067"/>
              <a:gd name="connsiteX88" fmla="*/ 240919 w 794067"/>
              <a:gd name="connsiteY88" fmla="*/ 222949 h 794067"/>
              <a:gd name="connsiteX89" fmla="*/ 308166 w 794067"/>
              <a:gd name="connsiteY89" fmla="*/ 155766 h 794067"/>
              <a:gd name="connsiteX90" fmla="*/ 282766 w 794067"/>
              <a:gd name="connsiteY90" fmla="*/ 155766 h 794067"/>
              <a:gd name="connsiteX91" fmla="*/ 282766 w 794067"/>
              <a:gd name="connsiteY91" fmla="*/ 206566 h 794067"/>
              <a:gd name="connsiteX92" fmla="*/ 308166 w 794067"/>
              <a:gd name="connsiteY92" fmla="*/ 206566 h 794067"/>
              <a:gd name="connsiteX93" fmla="*/ 308166 w 794067"/>
              <a:gd name="connsiteY93" fmla="*/ 155766 h 794067"/>
              <a:gd name="connsiteX94" fmla="*/ 206566 w 794067"/>
              <a:gd name="connsiteY94" fmla="*/ 282766 h 794067"/>
              <a:gd name="connsiteX95" fmla="*/ 155766 w 794067"/>
              <a:gd name="connsiteY95" fmla="*/ 282766 h 794067"/>
              <a:gd name="connsiteX96" fmla="*/ 155766 w 794067"/>
              <a:gd name="connsiteY96" fmla="*/ 308166 h 794067"/>
              <a:gd name="connsiteX97" fmla="*/ 206566 w 794067"/>
              <a:gd name="connsiteY97" fmla="*/ 308166 h 794067"/>
              <a:gd name="connsiteX98" fmla="*/ 206566 w 794067"/>
              <a:gd name="connsiteY98" fmla="*/ 282766 h 794067"/>
              <a:gd name="connsiteX99" fmla="*/ 553149 w 794067"/>
              <a:gd name="connsiteY99" fmla="*/ 571119 h 794067"/>
              <a:gd name="connsiteX100" fmla="*/ 591249 w 794067"/>
              <a:gd name="connsiteY100" fmla="*/ 609219 h 794067"/>
              <a:gd name="connsiteX101" fmla="*/ 609219 w 794067"/>
              <a:gd name="connsiteY101" fmla="*/ 591249 h 794067"/>
              <a:gd name="connsiteX102" fmla="*/ 571119 w 794067"/>
              <a:gd name="connsiteY102" fmla="*/ 553149 h 794067"/>
              <a:gd name="connsiteX103" fmla="*/ 553149 w 794067"/>
              <a:gd name="connsiteY103" fmla="*/ 571119 h 794067"/>
              <a:gd name="connsiteX104" fmla="*/ 587566 w 794067"/>
              <a:gd name="connsiteY104" fmla="*/ 511366 h 794067"/>
              <a:gd name="connsiteX105" fmla="*/ 638366 w 794067"/>
              <a:gd name="connsiteY105" fmla="*/ 511366 h 794067"/>
              <a:gd name="connsiteX106" fmla="*/ 638366 w 794067"/>
              <a:gd name="connsiteY106" fmla="*/ 485966 h 794067"/>
              <a:gd name="connsiteX107" fmla="*/ 587566 w 794067"/>
              <a:gd name="connsiteY107" fmla="*/ 485966 h 794067"/>
              <a:gd name="connsiteX108" fmla="*/ 587566 w 794067"/>
              <a:gd name="connsiteY108" fmla="*/ 511366 h 794067"/>
              <a:gd name="connsiteX109" fmla="*/ 485966 w 794067"/>
              <a:gd name="connsiteY109" fmla="*/ 638366 h 794067"/>
              <a:gd name="connsiteX110" fmla="*/ 511366 w 794067"/>
              <a:gd name="connsiteY110" fmla="*/ 638366 h 794067"/>
              <a:gd name="connsiteX111" fmla="*/ 511366 w 794067"/>
              <a:gd name="connsiteY111" fmla="*/ 587566 h 794067"/>
              <a:gd name="connsiteX112" fmla="*/ 485966 w 794067"/>
              <a:gd name="connsiteY112" fmla="*/ 587566 h 794067"/>
              <a:gd name="connsiteX113" fmla="*/ 485966 w 794067"/>
              <a:gd name="connsiteY113" fmla="*/ 638366 h 79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794067" h="794067">
                <a:moveTo>
                  <a:pt x="319977" y="294513"/>
                </a:moveTo>
                <a:lnTo>
                  <a:pt x="396177" y="218313"/>
                </a:lnTo>
                <a:cubicBezTo>
                  <a:pt x="406781" y="207709"/>
                  <a:pt x="419291" y="199136"/>
                  <a:pt x="432816" y="192849"/>
                </a:cubicBezTo>
                <a:cubicBezTo>
                  <a:pt x="432689" y="189865"/>
                  <a:pt x="432372" y="186944"/>
                  <a:pt x="432372" y="183896"/>
                </a:cubicBezTo>
                <a:cubicBezTo>
                  <a:pt x="432372" y="177673"/>
                  <a:pt x="432753" y="171450"/>
                  <a:pt x="433388" y="165354"/>
                </a:cubicBezTo>
                <a:cubicBezTo>
                  <a:pt x="412814" y="172911"/>
                  <a:pt x="393827" y="184721"/>
                  <a:pt x="378270" y="200343"/>
                </a:cubicBezTo>
                <a:lnTo>
                  <a:pt x="302070" y="276543"/>
                </a:lnTo>
                <a:lnTo>
                  <a:pt x="319977" y="294513"/>
                </a:lnTo>
                <a:close/>
                <a:moveTo>
                  <a:pt x="499301" y="156401"/>
                </a:moveTo>
                <a:cubicBezTo>
                  <a:pt x="498158" y="160973"/>
                  <a:pt x="497269" y="165608"/>
                  <a:pt x="496698" y="170307"/>
                </a:cubicBezTo>
                <a:lnTo>
                  <a:pt x="496063" y="178245"/>
                </a:lnTo>
                <a:cubicBezTo>
                  <a:pt x="495999" y="179324"/>
                  <a:pt x="495936" y="180404"/>
                  <a:pt x="495872" y="181546"/>
                </a:cubicBezTo>
                <a:cubicBezTo>
                  <a:pt x="525971" y="183896"/>
                  <a:pt x="554292" y="196977"/>
                  <a:pt x="575691" y="218377"/>
                </a:cubicBezTo>
                <a:cubicBezTo>
                  <a:pt x="599694" y="242380"/>
                  <a:pt x="612902" y="274257"/>
                  <a:pt x="612902" y="308166"/>
                </a:cubicBezTo>
                <a:cubicBezTo>
                  <a:pt x="612902" y="342074"/>
                  <a:pt x="599694" y="374015"/>
                  <a:pt x="575691" y="397955"/>
                </a:cubicBezTo>
                <a:lnTo>
                  <a:pt x="499491" y="474155"/>
                </a:lnTo>
                <a:lnTo>
                  <a:pt x="517462" y="492125"/>
                </a:lnTo>
                <a:lnTo>
                  <a:pt x="593662" y="415925"/>
                </a:lnTo>
                <a:cubicBezTo>
                  <a:pt x="622427" y="387160"/>
                  <a:pt x="638302" y="348869"/>
                  <a:pt x="638302" y="308166"/>
                </a:cubicBezTo>
                <a:cubicBezTo>
                  <a:pt x="638302" y="267462"/>
                  <a:pt x="622427" y="229171"/>
                  <a:pt x="593662" y="200406"/>
                </a:cubicBezTo>
                <a:cubicBezTo>
                  <a:pt x="568389" y="175070"/>
                  <a:pt x="534925" y="159512"/>
                  <a:pt x="499301" y="156401"/>
                </a:cubicBezTo>
                <a:close/>
                <a:moveTo>
                  <a:pt x="596774" y="335724"/>
                </a:moveTo>
                <a:cubicBezTo>
                  <a:pt x="597916" y="331216"/>
                  <a:pt x="598742" y="326581"/>
                  <a:pt x="599313" y="321945"/>
                </a:cubicBezTo>
                <a:lnTo>
                  <a:pt x="599949" y="313754"/>
                </a:lnTo>
                <a:cubicBezTo>
                  <a:pt x="600012" y="312674"/>
                  <a:pt x="600075" y="311658"/>
                  <a:pt x="600075" y="310579"/>
                </a:cubicBezTo>
                <a:cubicBezTo>
                  <a:pt x="569976" y="308229"/>
                  <a:pt x="541655" y="295148"/>
                  <a:pt x="520256" y="273749"/>
                </a:cubicBezTo>
                <a:cubicBezTo>
                  <a:pt x="496253" y="249746"/>
                  <a:pt x="483045" y="217868"/>
                  <a:pt x="483045" y="183960"/>
                </a:cubicBezTo>
                <a:cubicBezTo>
                  <a:pt x="483045" y="150051"/>
                  <a:pt x="496253" y="118110"/>
                  <a:pt x="520256" y="94171"/>
                </a:cubicBezTo>
                <a:lnTo>
                  <a:pt x="596456" y="17971"/>
                </a:lnTo>
                <a:lnTo>
                  <a:pt x="578486" y="0"/>
                </a:lnTo>
                <a:lnTo>
                  <a:pt x="502286" y="76200"/>
                </a:lnTo>
                <a:cubicBezTo>
                  <a:pt x="473520" y="104965"/>
                  <a:pt x="457645" y="143256"/>
                  <a:pt x="457645" y="183960"/>
                </a:cubicBezTo>
                <a:cubicBezTo>
                  <a:pt x="457645" y="224663"/>
                  <a:pt x="473520" y="262954"/>
                  <a:pt x="502286" y="291719"/>
                </a:cubicBezTo>
                <a:cubicBezTo>
                  <a:pt x="527686" y="317056"/>
                  <a:pt x="561150" y="332613"/>
                  <a:pt x="596774" y="335724"/>
                </a:cubicBezTo>
                <a:close/>
                <a:moveTo>
                  <a:pt x="776161" y="197549"/>
                </a:moveTo>
                <a:lnTo>
                  <a:pt x="699961" y="273749"/>
                </a:lnTo>
                <a:cubicBezTo>
                  <a:pt x="689356" y="284353"/>
                  <a:pt x="676847" y="292926"/>
                  <a:pt x="663322" y="299212"/>
                </a:cubicBezTo>
                <a:cubicBezTo>
                  <a:pt x="663449" y="302196"/>
                  <a:pt x="663766" y="305118"/>
                  <a:pt x="663766" y="308166"/>
                </a:cubicBezTo>
                <a:cubicBezTo>
                  <a:pt x="663766" y="314389"/>
                  <a:pt x="663385" y="320612"/>
                  <a:pt x="662750" y="326771"/>
                </a:cubicBezTo>
                <a:cubicBezTo>
                  <a:pt x="683324" y="319151"/>
                  <a:pt x="702311" y="307404"/>
                  <a:pt x="717868" y="291783"/>
                </a:cubicBezTo>
                <a:lnTo>
                  <a:pt x="794068" y="215583"/>
                </a:lnTo>
                <a:lnTo>
                  <a:pt x="776161" y="197549"/>
                </a:lnTo>
                <a:close/>
                <a:moveTo>
                  <a:pt x="474155" y="499555"/>
                </a:moveTo>
                <a:lnTo>
                  <a:pt x="397955" y="575755"/>
                </a:lnTo>
                <a:cubicBezTo>
                  <a:pt x="387350" y="586359"/>
                  <a:pt x="374841" y="594932"/>
                  <a:pt x="361315" y="601218"/>
                </a:cubicBezTo>
                <a:cubicBezTo>
                  <a:pt x="361442" y="604203"/>
                  <a:pt x="361760" y="607124"/>
                  <a:pt x="361760" y="610172"/>
                </a:cubicBezTo>
                <a:cubicBezTo>
                  <a:pt x="361760" y="616395"/>
                  <a:pt x="361379" y="622618"/>
                  <a:pt x="360744" y="628777"/>
                </a:cubicBezTo>
                <a:cubicBezTo>
                  <a:pt x="381318" y="621157"/>
                  <a:pt x="400304" y="609410"/>
                  <a:pt x="415862" y="593789"/>
                </a:cubicBezTo>
                <a:lnTo>
                  <a:pt x="492062" y="517589"/>
                </a:lnTo>
                <a:lnTo>
                  <a:pt x="474155" y="499555"/>
                </a:lnTo>
                <a:close/>
                <a:moveTo>
                  <a:pt x="294767" y="637731"/>
                </a:moveTo>
                <a:cubicBezTo>
                  <a:pt x="295911" y="633159"/>
                  <a:pt x="296800" y="628523"/>
                  <a:pt x="297371" y="623761"/>
                </a:cubicBezTo>
                <a:lnTo>
                  <a:pt x="298006" y="615823"/>
                </a:lnTo>
                <a:cubicBezTo>
                  <a:pt x="298069" y="614744"/>
                  <a:pt x="298133" y="613601"/>
                  <a:pt x="298197" y="612521"/>
                </a:cubicBezTo>
                <a:cubicBezTo>
                  <a:pt x="268098" y="610172"/>
                  <a:pt x="239776" y="597091"/>
                  <a:pt x="218377" y="575691"/>
                </a:cubicBezTo>
                <a:cubicBezTo>
                  <a:pt x="194374" y="551688"/>
                  <a:pt x="181166" y="519811"/>
                  <a:pt x="181166" y="485902"/>
                </a:cubicBezTo>
                <a:cubicBezTo>
                  <a:pt x="181166" y="451993"/>
                  <a:pt x="194374" y="420116"/>
                  <a:pt x="218377" y="396113"/>
                </a:cubicBezTo>
                <a:lnTo>
                  <a:pt x="294577" y="319913"/>
                </a:lnTo>
                <a:lnTo>
                  <a:pt x="276606" y="301943"/>
                </a:lnTo>
                <a:lnTo>
                  <a:pt x="200406" y="378143"/>
                </a:lnTo>
                <a:cubicBezTo>
                  <a:pt x="171641" y="406908"/>
                  <a:pt x="155766" y="445199"/>
                  <a:pt x="155766" y="485902"/>
                </a:cubicBezTo>
                <a:cubicBezTo>
                  <a:pt x="155766" y="526606"/>
                  <a:pt x="171641" y="564896"/>
                  <a:pt x="200406" y="593662"/>
                </a:cubicBezTo>
                <a:cubicBezTo>
                  <a:pt x="225743" y="618998"/>
                  <a:pt x="259207" y="634556"/>
                  <a:pt x="294767" y="637731"/>
                </a:cubicBezTo>
                <a:close/>
                <a:moveTo>
                  <a:pt x="197295" y="458343"/>
                </a:moveTo>
                <a:cubicBezTo>
                  <a:pt x="196152" y="462852"/>
                  <a:pt x="195326" y="467487"/>
                  <a:pt x="194755" y="472123"/>
                </a:cubicBezTo>
                <a:lnTo>
                  <a:pt x="194120" y="480314"/>
                </a:lnTo>
                <a:cubicBezTo>
                  <a:pt x="194056" y="481394"/>
                  <a:pt x="193993" y="482410"/>
                  <a:pt x="193993" y="483489"/>
                </a:cubicBezTo>
                <a:cubicBezTo>
                  <a:pt x="224092" y="485902"/>
                  <a:pt x="252413" y="498920"/>
                  <a:pt x="273813" y="520319"/>
                </a:cubicBezTo>
                <a:cubicBezTo>
                  <a:pt x="297815" y="544322"/>
                  <a:pt x="311024" y="576199"/>
                  <a:pt x="311024" y="610108"/>
                </a:cubicBezTo>
                <a:cubicBezTo>
                  <a:pt x="311024" y="644017"/>
                  <a:pt x="297815" y="675958"/>
                  <a:pt x="273813" y="699897"/>
                </a:cubicBezTo>
                <a:lnTo>
                  <a:pt x="197613" y="776097"/>
                </a:lnTo>
                <a:lnTo>
                  <a:pt x="215583" y="794068"/>
                </a:lnTo>
                <a:lnTo>
                  <a:pt x="291783" y="717868"/>
                </a:lnTo>
                <a:cubicBezTo>
                  <a:pt x="320549" y="689039"/>
                  <a:pt x="336424" y="650812"/>
                  <a:pt x="336424" y="610108"/>
                </a:cubicBezTo>
                <a:cubicBezTo>
                  <a:pt x="336424" y="569405"/>
                  <a:pt x="320549" y="531114"/>
                  <a:pt x="291783" y="502349"/>
                </a:cubicBezTo>
                <a:cubicBezTo>
                  <a:pt x="266383" y="477012"/>
                  <a:pt x="232918" y="461518"/>
                  <a:pt x="197295" y="458343"/>
                </a:cubicBezTo>
                <a:close/>
                <a:moveTo>
                  <a:pt x="76200" y="502349"/>
                </a:moveTo>
                <a:lnTo>
                  <a:pt x="0" y="578549"/>
                </a:lnTo>
                <a:lnTo>
                  <a:pt x="17971" y="596519"/>
                </a:lnTo>
                <a:lnTo>
                  <a:pt x="94171" y="520319"/>
                </a:lnTo>
                <a:cubicBezTo>
                  <a:pt x="104775" y="509715"/>
                  <a:pt x="117285" y="501142"/>
                  <a:pt x="130811" y="494856"/>
                </a:cubicBezTo>
                <a:cubicBezTo>
                  <a:pt x="130684" y="491871"/>
                  <a:pt x="130366" y="488950"/>
                  <a:pt x="130366" y="485902"/>
                </a:cubicBezTo>
                <a:cubicBezTo>
                  <a:pt x="130366" y="479679"/>
                  <a:pt x="130747" y="473456"/>
                  <a:pt x="131382" y="467296"/>
                </a:cubicBezTo>
                <a:cubicBezTo>
                  <a:pt x="110808" y="474980"/>
                  <a:pt x="91822" y="486791"/>
                  <a:pt x="76200" y="502349"/>
                </a:cubicBezTo>
                <a:close/>
                <a:moveTo>
                  <a:pt x="240919" y="222949"/>
                </a:moveTo>
                <a:lnTo>
                  <a:pt x="202819" y="184849"/>
                </a:lnTo>
                <a:lnTo>
                  <a:pt x="184849" y="202819"/>
                </a:lnTo>
                <a:lnTo>
                  <a:pt x="222949" y="240919"/>
                </a:lnTo>
                <a:lnTo>
                  <a:pt x="240919" y="222949"/>
                </a:lnTo>
                <a:close/>
                <a:moveTo>
                  <a:pt x="308166" y="155766"/>
                </a:moveTo>
                <a:lnTo>
                  <a:pt x="282766" y="155766"/>
                </a:lnTo>
                <a:lnTo>
                  <a:pt x="282766" y="206566"/>
                </a:lnTo>
                <a:lnTo>
                  <a:pt x="308166" y="206566"/>
                </a:lnTo>
                <a:lnTo>
                  <a:pt x="308166" y="155766"/>
                </a:lnTo>
                <a:close/>
                <a:moveTo>
                  <a:pt x="206566" y="282766"/>
                </a:moveTo>
                <a:lnTo>
                  <a:pt x="155766" y="282766"/>
                </a:lnTo>
                <a:lnTo>
                  <a:pt x="155766" y="308166"/>
                </a:lnTo>
                <a:lnTo>
                  <a:pt x="206566" y="308166"/>
                </a:lnTo>
                <a:lnTo>
                  <a:pt x="206566" y="282766"/>
                </a:lnTo>
                <a:close/>
                <a:moveTo>
                  <a:pt x="553149" y="571119"/>
                </a:moveTo>
                <a:lnTo>
                  <a:pt x="591249" y="609219"/>
                </a:lnTo>
                <a:lnTo>
                  <a:pt x="609219" y="591249"/>
                </a:lnTo>
                <a:lnTo>
                  <a:pt x="571119" y="553149"/>
                </a:lnTo>
                <a:lnTo>
                  <a:pt x="553149" y="571119"/>
                </a:lnTo>
                <a:close/>
                <a:moveTo>
                  <a:pt x="587566" y="511366"/>
                </a:moveTo>
                <a:lnTo>
                  <a:pt x="638366" y="511366"/>
                </a:lnTo>
                <a:lnTo>
                  <a:pt x="638366" y="485966"/>
                </a:lnTo>
                <a:lnTo>
                  <a:pt x="587566" y="485966"/>
                </a:lnTo>
                <a:lnTo>
                  <a:pt x="587566" y="511366"/>
                </a:lnTo>
                <a:close/>
                <a:moveTo>
                  <a:pt x="485966" y="638366"/>
                </a:moveTo>
                <a:lnTo>
                  <a:pt x="511366" y="638366"/>
                </a:lnTo>
                <a:lnTo>
                  <a:pt x="511366" y="587566"/>
                </a:lnTo>
                <a:lnTo>
                  <a:pt x="485966" y="587566"/>
                </a:lnTo>
                <a:lnTo>
                  <a:pt x="485966" y="638366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845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2">
            <a:extLst>
              <a:ext uri="{FF2B5EF4-FFF2-40B4-BE49-F238E27FC236}">
                <a16:creationId xmlns:a16="http://schemas.microsoft.com/office/drawing/2014/main" id="{D70AD205-313E-4533-99F5-CDF4415808C1}"/>
              </a:ext>
            </a:extLst>
          </p:cNvPr>
          <p:cNvGrpSpPr/>
          <p:nvPr/>
        </p:nvGrpSpPr>
        <p:grpSpPr>
          <a:xfrm>
            <a:off x="7652100" y="3877071"/>
            <a:ext cx="9073494" cy="7757171"/>
            <a:chOff x="3827046" y="1938147"/>
            <a:chExt cx="4537929" cy="387959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135C850-965E-4030-BAED-3D8096DF129B}"/>
                </a:ext>
              </a:extLst>
            </p:cNvPr>
            <p:cNvSpPr/>
            <p:nvPr/>
          </p:nvSpPr>
          <p:spPr>
            <a:xfrm>
              <a:off x="5475032" y="5460301"/>
              <a:ext cx="1241893" cy="357441"/>
            </a:xfrm>
            <a:custGeom>
              <a:avLst/>
              <a:gdLst>
                <a:gd name="connsiteX0" fmla="*/ 1239648 w 1241893"/>
                <a:gd name="connsiteY0" fmla="*/ 302070 h 357441"/>
                <a:gd name="connsiteX1" fmla="*/ 1190753 w 1241893"/>
                <a:gd name="connsiteY1" fmla="*/ 156908 h 357441"/>
                <a:gd name="connsiteX2" fmla="*/ 972313 w 1241893"/>
                <a:gd name="connsiteY2" fmla="*/ 0 h 357441"/>
                <a:gd name="connsiteX3" fmla="*/ 269558 w 1241893"/>
                <a:gd name="connsiteY3" fmla="*/ 0 h 357441"/>
                <a:gd name="connsiteX4" fmla="*/ 51119 w 1241893"/>
                <a:gd name="connsiteY4" fmla="*/ 156908 h 357441"/>
                <a:gd name="connsiteX5" fmla="*/ 2223 w 1241893"/>
                <a:gd name="connsiteY5" fmla="*/ 302070 h 357441"/>
                <a:gd name="connsiteX6" fmla="*/ 42038 w 1241893"/>
                <a:gd name="connsiteY6" fmla="*/ 357441 h 357441"/>
                <a:gd name="connsiteX7" fmla="*/ 1199834 w 1241893"/>
                <a:gd name="connsiteY7" fmla="*/ 357441 h 357441"/>
                <a:gd name="connsiteX8" fmla="*/ 1239648 w 1241893"/>
                <a:gd name="connsiteY8" fmla="*/ 302070 h 357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893" h="357441">
                  <a:moveTo>
                    <a:pt x="1239648" y="302070"/>
                  </a:moveTo>
                  <a:lnTo>
                    <a:pt x="1190753" y="156908"/>
                  </a:lnTo>
                  <a:cubicBezTo>
                    <a:pt x="1159194" y="63119"/>
                    <a:pt x="1071246" y="0"/>
                    <a:pt x="972313" y="0"/>
                  </a:cubicBezTo>
                  <a:lnTo>
                    <a:pt x="269558" y="0"/>
                  </a:lnTo>
                  <a:cubicBezTo>
                    <a:pt x="170626" y="0"/>
                    <a:pt x="82678" y="63183"/>
                    <a:pt x="51119" y="156908"/>
                  </a:cubicBezTo>
                  <a:lnTo>
                    <a:pt x="2223" y="302070"/>
                  </a:lnTo>
                  <a:cubicBezTo>
                    <a:pt x="-6921" y="329311"/>
                    <a:pt x="13272" y="357441"/>
                    <a:pt x="42038" y="357441"/>
                  </a:cubicBezTo>
                  <a:lnTo>
                    <a:pt x="1199834" y="357441"/>
                  </a:lnTo>
                  <a:cubicBezTo>
                    <a:pt x="1228599" y="357505"/>
                    <a:pt x="1248856" y="329311"/>
                    <a:pt x="1239648" y="302070"/>
                  </a:cubicBezTo>
                  <a:close/>
                </a:path>
              </a:pathLst>
            </a:custGeom>
            <a:solidFill>
              <a:srgbClr val="5B697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FA870A8-5D69-4C19-89C3-30D820B119A6}"/>
                </a:ext>
              </a:extLst>
            </p:cNvPr>
            <p:cNvSpPr/>
            <p:nvPr/>
          </p:nvSpPr>
          <p:spPr>
            <a:xfrm>
              <a:off x="5786858" y="4528703"/>
              <a:ext cx="618410" cy="893498"/>
            </a:xfrm>
            <a:custGeom>
              <a:avLst/>
              <a:gdLst>
                <a:gd name="connsiteX0" fmla="*/ 9295 w 618410"/>
                <a:gd name="connsiteY0" fmla="*/ 625 h 893498"/>
                <a:gd name="connsiteX1" fmla="*/ 2246 w 618410"/>
                <a:gd name="connsiteY1" fmla="*/ 11483 h 893498"/>
                <a:gd name="connsiteX2" fmla="*/ 83653 w 618410"/>
                <a:gd name="connsiteY2" fmla="*/ 203952 h 893498"/>
                <a:gd name="connsiteX3" fmla="*/ 83653 w 618410"/>
                <a:gd name="connsiteY3" fmla="*/ 893498 h 893498"/>
                <a:gd name="connsiteX4" fmla="*/ 534758 w 618410"/>
                <a:gd name="connsiteY4" fmla="*/ 893498 h 893498"/>
                <a:gd name="connsiteX5" fmla="*/ 534758 w 618410"/>
                <a:gd name="connsiteY5" fmla="*/ 203952 h 893498"/>
                <a:gd name="connsiteX6" fmla="*/ 616164 w 618410"/>
                <a:gd name="connsiteY6" fmla="*/ 11483 h 893498"/>
                <a:gd name="connsiteX7" fmla="*/ 609116 w 618410"/>
                <a:gd name="connsiteY7" fmla="*/ 625 h 893498"/>
                <a:gd name="connsiteX8" fmla="*/ 309142 w 618410"/>
                <a:gd name="connsiteY8" fmla="*/ 75047 h 893498"/>
                <a:gd name="connsiteX9" fmla="*/ 9295 w 618410"/>
                <a:gd name="connsiteY9" fmla="*/ 625 h 893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8410" h="893498">
                  <a:moveTo>
                    <a:pt x="9295" y="625"/>
                  </a:moveTo>
                  <a:cubicBezTo>
                    <a:pt x="2437" y="-2423"/>
                    <a:pt x="-3342" y="6403"/>
                    <a:pt x="2246" y="11483"/>
                  </a:cubicBezTo>
                  <a:cubicBezTo>
                    <a:pt x="49618" y="54409"/>
                    <a:pt x="83653" y="112258"/>
                    <a:pt x="83653" y="203952"/>
                  </a:cubicBezTo>
                  <a:cubicBezTo>
                    <a:pt x="83653" y="366956"/>
                    <a:pt x="83653" y="893498"/>
                    <a:pt x="83653" y="893498"/>
                  </a:cubicBezTo>
                  <a:lnTo>
                    <a:pt x="534758" y="893498"/>
                  </a:lnTo>
                  <a:cubicBezTo>
                    <a:pt x="534758" y="893498"/>
                    <a:pt x="534758" y="348668"/>
                    <a:pt x="534758" y="203952"/>
                  </a:cubicBezTo>
                  <a:cubicBezTo>
                    <a:pt x="534758" y="112258"/>
                    <a:pt x="568794" y="54473"/>
                    <a:pt x="616164" y="11483"/>
                  </a:cubicBezTo>
                  <a:cubicBezTo>
                    <a:pt x="621752" y="6467"/>
                    <a:pt x="615974" y="-2423"/>
                    <a:pt x="609116" y="625"/>
                  </a:cubicBezTo>
                  <a:cubicBezTo>
                    <a:pt x="472718" y="61712"/>
                    <a:pt x="351052" y="75047"/>
                    <a:pt x="309142" y="75047"/>
                  </a:cubicBezTo>
                  <a:cubicBezTo>
                    <a:pt x="267232" y="75047"/>
                    <a:pt x="145566" y="61712"/>
                    <a:pt x="9295" y="625"/>
                  </a:cubicBezTo>
                  <a:close/>
                </a:path>
              </a:pathLst>
            </a:custGeom>
            <a:solidFill>
              <a:srgbClr val="CAD1D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72B5AEF-BEDE-4E5E-90E4-3289275112C7}"/>
                </a:ext>
              </a:extLst>
            </p:cNvPr>
            <p:cNvSpPr/>
            <p:nvPr/>
          </p:nvSpPr>
          <p:spPr>
            <a:xfrm>
              <a:off x="3827046" y="1938147"/>
              <a:ext cx="1362414" cy="2163700"/>
            </a:xfrm>
            <a:custGeom>
              <a:avLst/>
              <a:gdLst>
                <a:gd name="connsiteX0" fmla="*/ 1158719 w 1362414"/>
                <a:gd name="connsiteY0" fmla="*/ 1909572 h 2163700"/>
                <a:gd name="connsiteX1" fmla="*/ 436470 w 1362414"/>
                <a:gd name="connsiteY1" fmla="*/ 1234758 h 2163700"/>
                <a:gd name="connsiteX2" fmla="*/ 116239 w 1362414"/>
                <a:gd name="connsiteY2" fmla="*/ 104521 h 2163700"/>
                <a:gd name="connsiteX3" fmla="*/ 645004 w 1362414"/>
                <a:gd name="connsiteY3" fmla="*/ 104521 h 2163700"/>
                <a:gd name="connsiteX4" fmla="*/ 655609 w 1362414"/>
                <a:gd name="connsiteY4" fmla="*/ 0 h 2163700"/>
                <a:gd name="connsiteX5" fmla="*/ 25307 w 1362414"/>
                <a:gd name="connsiteY5" fmla="*/ 0 h 2163700"/>
                <a:gd name="connsiteX6" fmla="*/ 18767 w 1362414"/>
                <a:gd name="connsiteY6" fmla="*/ 44704 h 2163700"/>
                <a:gd name="connsiteX7" fmla="*/ 352713 w 1362414"/>
                <a:gd name="connsiteY7" fmla="*/ 1297305 h 2163700"/>
                <a:gd name="connsiteX8" fmla="*/ 1346743 w 1362414"/>
                <a:gd name="connsiteY8" fmla="*/ 2161985 h 2163700"/>
                <a:gd name="connsiteX9" fmla="*/ 1359506 w 1362414"/>
                <a:gd name="connsiteY9" fmla="*/ 2146491 h 2163700"/>
                <a:gd name="connsiteX10" fmla="*/ 1158719 w 1362414"/>
                <a:gd name="connsiteY10" fmla="*/ 1909572 h 21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62414" h="2163700">
                  <a:moveTo>
                    <a:pt x="1158719" y="1909572"/>
                  </a:moveTo>
                  <a:cubicBezTo>
                    <a:pt x="845855" y="1686687"/>
                    <a:pt x="607285" y="1463485"/>
                    <a:pt x="436470" y="1234758"/>
                  </a:cubicBezTo>
                  <a:cubicBezTo>
                    <a:pt x="172500" y="881253"/>
                    <a:pt x="67472" y="511111"/>
                    <a:pt x="116239" y="104521"/>
                  </a:cubicBezTo>
                  <a:lnTo>
                    <a:pt x="645004" y="104521"/>
                  </a:lnTo>
                  <a:cubicBezTo>
                    <a:pt x="647925" y="69342"/>
                    <a:pt x="651481" y="34544"/>
                    <a:pt x="655609" y="0"/>
                  </a:cubicBezTo>
                  <a:lnTo>
                    <a:pt x="25307" y="0"/>
                  </a:lnTo>
                  <a:lnTo>
                    <a:pt x="18767" y="44704"/>
                  </a:lnTo>
                  <a:cubicBezTo>
                    <a:pt x="-47590" y="497776"/>
                    <a:pt x="61630" y="907479"/>
                    <a:pt x="352713" y="1297305"/>
                  </a:cubicBezTo>
                  <a:cubicBezTo>
                    <a:pt x="573059" y="1592389"/>
                    <a:pt x="900084" y="1877060"/>
                    <a:pt x="1346743" y="2161985"/>
                  </a:cubicBezTo>
                  <a:cubicBezTo>
                    <a:pt x="1356839" y="2168462"/>
                    <a:pt x="1367761" y="2155127"/>
                    <a:pt x="1359506" y="2146491"/>
                  </a:cubicBezTo>
                  <a:cubicBezTo>
                    <a:pt x="1288957" y="2072957"/>
                    <a:pt x="1221711" y="1993710"/>
                    <a:pt x="1158719" y="1909572"/>
                  </a:cubicBezTo>
                  <a:close/>
                </a:path>
              </a:pathLst>
            </a:custGeom>
            <a:solidFill>
              <a:srgbClr val="CAD1D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029B30-60B6-4640-B4D0-E197F6E79FF8}"/>
                </a:ext>
              </a:extLst>
            </p:cNvPr>
            <p:cNvSpPr/>
            <p:nvPr/>
          </p:nvSpPr>
          <p:spPr>
            <a:xfrm>
              <a:off x="7002566" y="1938147"/>
              <a:ext cx="1362410" cy="2163676"/>
            </a:xfrm>
            <a:custGeom>
              <a:avLst/>
              <a:gdLst>
                <a:gd name="connsiteX0" fmla="*/ 1343619 w 1362410"/>
                <a:gd name="connsiteY0" fmla="*/ 44704 h 2163676"/>
                <a:gd name="connsiteX1" fmla="*/ 1337079 w 1362410"/>
                <a:gd name="connsiteY1" fmla="*/ 0 h 2163676"/>
                <a:gd name="connsiteX2" fmla="*/ 706778 w 1362410"/>
                <a:gd name="connsiteY2" fmla="*/ 0 h 2163676"/>
                <a:gd name="connsiteX3" fmla="*/ 717382 w 1362410"/>
                <a:gd name="connsiteY3" fmla="*/ 104521 h 2163676"/>
                <a:gd name="connsiteX4" fmla="*/ 1246147 w 1362410"/>
                <a:gd name="connsiteY4" fmla="*/ 104521 h 2163676"/>
                <a:gd name="connsiteX5" fmla="*/ 925916 w 1362410"/>
                <a:gd name="connsiteY5" fmla="*/ 1234758 h 2163676"/>
                <a:gd name="connsiteX6" fmla="*/ 203667 w 1362410"/>
                <a:gd name="connsiteY6" fmla="*/ 1909572 h 2163676"/>
                <a:gd name="connsiteX7" fmla="*/ 2944 w 1362410"/>
                <a:gd name="connsiteY7" fmla="*/ 2146491 h 2163676"/>
                <a:gd name="connsiteX8" fmla="*/ 15707 w 1362410"/>
                <a:gd name="connsiteY8" fmla="*/ 2161985 h 2163676"/>
                <a:gd name="connsiteX9" fmla="*/ 1009737 w 1362410"/>
                <a:gd name="connsiteY9" fmla="*/ 1297305 h 2163676"/>
                <a:gd name="connsiteX10" fmla="*/ 1343619 w 1362410"/>
                <a:gd name="connsiteY10" fmla="*/ 44704 h 2163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62410" h="2163676">
                  <a:moveTo>
                    <a:pt x="1343619" y="44704"/>
                  </a:moveTo>
                  <a:lnTo>
                    <a:pt x="1337079" y="0"/>
                  </a:lnTo>
                  <a:lnTo>
                    <a:pt x="706778" y="0"/>
                  </a:lnTo>
                  <a:cubicBezTo>
                    <a:pt x="710905" y="34544"/>
                    <a:pt x="714462" y="69405"/>
                    <a:pt x="717382" y="104521"/>
                  </a:cubicBezTo>
                  <a:lnTo>
                    <a:pt x="1246147" y="104521"/>
                  </a:lnTo>
                  <a:cubicBezTo>
                    <a:pt x="1294852" y="511111"/>
                    <a:pt x="1189886" y="881253"/>
                    <a:pt x="925916" y="1234758"/>
                  </a:cubicBezTo>
                  <a:cubicBezTo>
                    <a:pt x="755038" y="1463548"/>
                    <a:pt x="516468" y="1686687"/>
                    <a:pt x="203667" y="1909572"/>
                  </a:cubicBezTo>
                  <a:cubicBezTo>
                    <a:pt x="140676" y="1993646"/>
                    <a:pt x="73429" y="2072894"/>
                    <a:pt x="2944" y="2146491"/>
                  </a:cubicBezTo>
                  <a:cubicBezTo>
                    <a:pt x="-5374" y="2155127"/>
                    <a:pt x="5547" y="2168398"/>
                    <a:pt x="15707" y="2161985"/>
                  </a:cubicBezTo>
                  <a:cubicBezTo>
                    <a:pt x="462366" y="1877060"/>
                    <a:pt x="789328" y="1592389"/>
                    <a:pt x="1009737" y="1297305"/>
                  </a:cubicBezTo>
                  <a:cubicBezTo>
                    <a:pt x="1300757" y="907479"/>
                    <a:pt x="1410040" y="497776"/>
                    <a:pt x="1343619" y="44704"/>
                  </a:cubicBezTo>
                  <a:close/>
                </a:path>
              </a:pathLst>
            </a:custGeom>
            <a:solidFill>
              <a:srgbClr val="CAD1D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35A9C90-1E7C-4278-94BE-71C01679FA46}"/>
              </a:ext>
            </a:extLst>
          </p:cNvPr>
          <p:cNvSpPr/>
          <p:nvPr/>
        </p:nvSpPr>
        <p:spPr>
          <a:xfrm>
            <a:off x="9003859" y="4940418"/>
            <a:ext cx="3123386" cy="3253780"/>
          </a:xfrm>
          <a:custGeom>
            <a:avLst/>
            <a:gdLst>
              <a:gd name="connsiteX0" fmla="*/ 1562100 w 1562100"/>
              <a:gd name="connsiteY0" fmla="*/ 507492 h 1627314"/>
              <a:gd name="connsiteX1" fmla="*/ 937704 w 1562100"/>
              <a:gd name="connsiteY1" fmla="*/ 304610 h 1627314"/>
              <a:gd name="connsiteX2" fmla="*/ 914971 w 1562100"/>
              <a:gd name="connsiteY2" fmla="*/ 306388 h 1627314"/>
              <a:gd name="connsiteX3" fmla="*/ 900176 w 1562100"/>
              <a:gd name="connsiteY3" fmla="*/ 323723 h 1627314"/>
              <a:gd name="connsiteX4" fmla="*/ 776922 w 1562100"/>
              <a:gd name="connsiteY4" fmla="*/ 390080 h 1627314"/>
              <a:gd name="connsiteX5" fmla="*/ 718248 w 1562100"/>
              <a:gd name="connsiteY5" fmla="*/ 341376 h 1627314"/>
              <a:gd name="connsiteX6" fmla="*/ 711898 w 1562100"/>
              <a:gd name="connsiteY6" fmla="*/ 265367 h 1627314"/>
              <a:gd name="connsiteX7" fmla="*/ 742950 w 1562100"/>
              <a:gd name="connsiteY7" fmla="*/ 169863 h 1627314"/>
              <a:gd name="connsiteX8" fmla="*/ 706057 w 1562100"/>
              <a:gd name="connsiteY8" fmla="*/ 91567 h 1627314"/>
              <a:gd name="connsiteX9" fmla="*/ 659320 w 1562100"/>
              <a:gd name="connsiteY9" fmla="*/ 94615 h 1627314"/>
              <a:gd name="connsiteX10" fmla="*/ 628777 w 1562100"/>
              <a:gd name="connsiteY10" fmla="*/ 130048 h 1627314"/>
              <a:gd name="connsiteX11" fmla="*/ 627951 w 1562100"/>
              <a:gd name="connsiteY11" fmla="*/ 132588 h 1627314"/>
              <a:gd name="connsiteX12" fmla="*/ 542353 w 1562100"/>
              <a:gd name="connsiteY12" fmla="*/ 176213 h 1627314"/>
              <a:gd name="connsiteX13" fmla="*/ 0 w 1562100"/>
              <a:gd name="connsiteY13" fmla="*/ 0 h 1627314"/>
              <a:gd name="connsiteX14" fmla="*/ 748665 w 1562100"/>
              <a:gd name="connsiteY14" fmla="*/ 1627314 h 1627314"/>
              <a:gd name="connsiteX15" fmla="*/ 1004888 w 1562100"/>
              <a:gd name="connsiteY15" fmla="*/ 1274699 h 1627314"/>
              <a:gd name="connsiteX16" fmla="*/ 998283 w 1562100"/>
              <a:gd name="connsiteY16" fmla="*/ 1233043 h 1627314"/>
              <a:gd name="connsiteX17" fmla="*/ 996188 w 1562100"/>
              <a:gd name="connsiteY17" fmla="*/ 1231519 h 1627314"/>
              <a:gd name="connsiteX18" fmla="*/ 956627 w 1562100"/>
              <a:gd name="connsiteY18" fmla="*/ 1166305 h 1627314"/>
              <a:gd name="connsiteX19" fmla="*/ 975487 w 1562100"/>
              <a:gd name="connsiteY19" fmla="*/ 1092391 h 1627314"/>
              <a:gd name="connsiteX20" fmla="*/ 1114171 w 1562100"/>
              <a:gd name="connsiteY20" fmla="*/ 1073594 h 1627314"/>
              <a:gd name="connsiteX21" fmla="*/ 1195388 w 1562100"/>
              <a:gd name="connsiteY21" fmla="*/ 1132586 h 1627314"/>
              <a:gd name="connsiteX22" fmla="*/ 1240917 w 1562100"/>
              <a:gd name="connsiteY22" fmla="*/ 1143318 h 1627314"/>
              <a:gd name="connsiteX23" fmla="*/ 1280477 w 1562100"/>
              <a:gd name="connsiteY23" fmla="*/ 1118299 h 1627314"/>
              <a:gd name="connsiteX24" fmla="*/ 1264285 w 1562100"/>
              <a:gd name="connsiteY24" fmla="*/ 1033208 h 1627314"/>
              <a:gd name="connsiteX25" fmla="*/ 1237107 w 1562100"/>
              <a:gd name="connsiteY25" fmla="*/ 988886 h 1627314"/>
              <a:gd name="connsiteX26" fmla="*/ 1249235 w 1562100"/>
              <a:gd name="connsiteY26" fmla="*/ 938339 h 1627314"/>
              <a:gd name="connsiteX27" fmla="*/ 1562100 w 1562100"/>
              <a:gd name="connsiteY27" fmla="*/ 507492 h 162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562100" h="1627314">
                <a:moveTo>
                  <a:pt x="1562100" y="507492"/>
                </a:moveTo>
                <a:lnTo>
                  <a:pt x="937704" y="304610"/>
                </a:lnTo>
                <a:cubicBezTo>
                  <a:pt x="930148" y="302133"/>
                  <a:pt x="922020" y="302768"/>
                  <a:pt x="914971" y="306388"/>
                </a:cubicBezTo>
                <a:cubicBezTo>
                  <a:pt x="907859" y="310007"/>
                  <a:pt x="902589" y="316167"/>
                  <a:pt x="900176" y="323723"/>
                </a:cubicBezTo>
                <a:cubicBezTo>
                  <a:pt x="883221" y="375857"/>
                  <a:pt x="827976" y="405638"/>
                  <a:pt x="776922" y="390080"/>
                </a:cubicBezTo>
                <a:cubicBezTo>
                  <a:pt x="751395" y="382270"/>
                  <a:pt x="730567" y="364998"/>
                  <a:pt x="718248" y="341376"/>
                </a:cubicBezTo>
                <a:cubicBezTo>
                  <a:pt x="705929" y="317754"/>
                  <a:pt x="703644" y="290703"/>
                  <a:pt x="711898" y="265367"/>
                </a:cubicBezTo>
                <a:lnTo>
                  <a:pt x="742950" y="169863"/>
                </a:lnTo>
                <a:cubicBezTo>
                  <a:pt x="753491" y="137351"/>
                  <a:pt x="736981" y="102235"/>
                  <a:pt x="706057" y="91567"/>
                </a:cubicBezTo>
                <a:cubicBezTo>
                  <a:pt x="690563" y="86233"/>
                  <a:pt x="673989" y="87313"/>
                  <a:pt x="659320" y="94615"/>
                </a:cubicBezTo>
                <a:cubicBezTo>
                  <a:pt x="644652" y="101917"/>
                  <a:pt x="633857" y="114490"/>
                  <a:pt x="628777" y="130048"/>
                </a:cubicBezTo>
                <a:lnTo>
                  <a:pt x="627951" y="132588"/>
                </a:lnTo>
                <a:cubicBezTo>
                  <a:pt x="616394" y="168211"/>
                  <a:pt x="577977" y="187770"/>
                  <a:pt x="542353" y="176213"/>
                </a:cubicBezTo>
                <a:lnTo>
                  <a:pt x="0" y="0"/>
                </a:lnTo>
                <a:cubicBezTo>
                  <a:pt x="32004" y="592582"/>
                  <a:pt x="326771" y="1206310"/>
                  <a:pt x="748665" y="1627314"/>
                </a:cubicBezTo>
                <a:lnTo>
                  <a:pt x="1004888" y="1274699"/>
                </a:lnTo>
                <a:cubicBezTo>
                  <a:pt x="1014539" y="1261428"/>
                  <a:pt x="1011619" y="1242695"/>
                  <a:pt x="998283" y="1233043"/>
                </a:cubicBezTo>
                <a:lnTo>
                  <a:pt x="996188" y="1231519"/>
                </a:lnTo>
                <a:cubicBezTo>
                  <a:pt x="974598" y="1215835"/>
                  <a:pt x="960564" y="1192657"/>
                  <a:pt x="956627" y="1166305"/>
                </a:cubicBezTo>
                <a:cubicBezTo>
                  <a:pt x="952690" y="1139952"/>
                  <a:pt x="959421" y="1113663"/>
                  <a:pt x="975487" y="1092391"/>
                </a:cubicBezTo>
                <a:cubicBezTo>
                  <a:pt x="1007618" y="1049845"/>
                  <a:pt x="1069848" y="1041400"/>
                  <a:pt x="1114171" y="1073594"/>
                </a:cubicBezTo>
                <a:lnTo>
                  <a:pt x="1195388" y="1132586"/>
                </a:lnTo>
                <a:cubicBezTo>
                  <a:pt x="1208595" y="1142175"/>
                  <a:pt x="1224788" y="1145985"/>
                  <a:pt x="1240917" y="1143318"/>
                </a:cubicBezTo>
                <a:cubicBezTo>
                  <a:pt x="1257046" y="1140587"/>
                  <a:pt x="1271079" y="1131697"/>
                  <a:pt x="1280477" y="1118299"/>
                </a:cubicBezTo>
                <a:cubicBezTo>
                  <a:pt x="1299210" y="1091501"/>
                  <a:pt x="1291971" y="1053338"/>
                  <a:pt x="1264285" y="1033208"/>
                </a:cubicBezTo>
                <a:cubicBezTo>
                  <a:pt x="1249616" y="1022541"/>
                  <a:pt x="1239964" y="1006793"/>
                  <a:pt x="1237107" y="988886"/>
                </a:cubicBezTo>
                <a:cubicBezTo>
                  <a:pt x="1234250" y="970979"/>
                  <a:pt x="1238567" y="953008"/>
                  <a:pt x="1249235" y="938339"/>
                </a:cubicBezTo>
                <a:lnTo>
                  <a:pt x="1562100" y="507492"/>
                </a:lnTo>
                <a:close/>
              </a:path>
            </a:pathLst>
          </a:custGeom>
          <a:solidFill>
            <a:srgbClr val="0DD6D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4" name="Graphic 2">
            <a:extLst>
              <a:ext uri="{FF2B5EF4-FFF2-40B4-BE49-F238E27FC236}">
                <a16:creationId xmlns:a16="http://schemas.microsoft.com/office/drawing/2014/main" id="{D70AD205-313E-4533-99F5-CDF4415808C1}"/>
              </a:ext>
            </a:extLst>
          </p:cNvPr>
          <p:cNvGrpSpPr/>
          <p:nvPr/>
        </p:nvGrpSpPr>
        <p:grpSpPr>
          <a:xfrm>
            <a:off x="10555648" y="5999958"/>
            <a:ext cx="3266605" cy="3130748"/>
            <a:chOff x="5279199" y="2999867"/>
            <a:chExt cx="1633728" cy="156578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90FA05E-1660-49F4-92B2-002D33807BDB}"/>
                </a:ext>
              </a:extLst>
            </p:cNvPr>
            <p:cNvSpPr/>
            <p:nvPr/>
          </p:nvSpPr>
          <p:spPr>
            <a:xfrm>
              <a:off x="5279199" y="2999867"/>
              <a:ext cx="1633728" cy="1565782"/>
            </a:xfrm>
            <a:custGeom>
              <a:avLst/>
              <a:gdLst>
                <a:gd name="connsiteX0" fmla="*/ 1374140 w 1633728"/>
                <a:gd name="connsiteY0" fmla="*/ 767080 h 1565782"/>
                <a:gd name="connsiteX1" fmla="*/ 1354645 w 1633728"/>
                <a:gd name="connsiteY1" fmla="*/ 755142 h 1565782"/>
                <a:gd name="connsiteX2" fmla="*/ 1332420 w 1633728"/>
                <a:gd name="connsiteY2" fmla="*/ 760476 h 1565782"/>
                <a:gd name="connsiteX3" fmla="*/ 1330262 w 1633728"/>
                <a:gd name="connsiteY3" fmla="*/ 762063 h 1565782"/>
                <a:gd name="connsiteX4" fmla="*/ 1256094 w 1633728"/>
                <a:gd name="connsiteY4" fmla="*/ 779526 h 1565782"/>
                <a:gd name="connsiteX5" fmla="*/ 1191578 w 1633728"/>
                <a:gd name="connsiteY5" fmla="*/ 738759 h 1565782"/>
                <a:gd name="connsiteX6" fmla="*/ 1216597 w 1633728"/>
                <a:gd name="connsiteY6" fmla="*/ 601027 h 1565782"/>
                <a:gd name="connsiteX7" fmla="*/ 1297813 w 1633728"/>
                <a:gd name="connsiteY7" fmla="*/ 542036 h 1565782"/>
                <a:gd name="connsiteX8" fmla="*/ 1322070 w 1633728"/>
                <a:gd name="connsiteY8" fmla="*/ 502031 h 1565782"/>
                <a:gd name="connsiteX9" fmla="*/ 1310513 w 1633728"/>
                <a:gd name="connsiteY9" fmla="*/ 456692 h 1565782"/>
                <a:gd name="connsiteX10" fmla="*/ 1224597 w 1633728"/>
                <a:gd name="connsiteY10" fmla="*/ 445770 h 1565782"/>
                <a:gd name="connsiteX11" fmla="*/ 1174052 w 1633728"/>
                <a:gd name="connsiteY11" fmla="*/ 457899 h 1565782"/>
                <a:gd name="connsiteX12" fmla="*/ 1129729 w 1633728"/>
                <a:gd name="connsiteY12" fmla="*/ 430720 h 1565782"/>
                <a:gd name="connsiteX13" fmla="*/ 816801 w 1633728"/>
                <a:gd name="connsiteY13" fmla="*/ 0 h 1565782"/>
                <a:gd name="connsiteX14" fmla="*/ 503872 w 1633728"/>
                <a:gd name="connsiteY14" fmla="*/ 430720 h 1565782"/>
                <a:gd name="connsiteX15" fmla="*/ 498539 w 1633728"/>
                <a:gd name="connsiteY15" fmla="*/ 452945 h 1565782"/>
                <a:gd name="connsiteX16" fmla="*/ 510477 w 1633728"/>
                <a:gd name="connsiteY16" fmla="*/ 472376 h 1565782"/>
                <a:gd name="connsiteX17" fmla="*/ 535496 w 1633728"/>
                <a:gd name="connsiteY17" fmla="*/ 610108 h 1565782"/>
                <a:gd name="connsiteX18" fmla="*/ 471043 w 1633728"/>
                <a:gd name="connsiteY18" fmla="*/ 650875 h 1565782"/>
                <a:gd name="connsiteX19" fmla="*/ 396811 w 1633728"/>
                <a:gd name="connsiteY19" fmla="*/ 633412 h 1565782"/>
                <a:gd name="connsiteX20" fmla="*/ 315595 w 1633728"/>
                <a:gd name="connsiteY20" fmla="*/ 574421 h 1565782"/>
                <a:gd name="connsiteX21" fmla="*/ 229679 w 1633728"/>
                <a:gd name="connsiteY21" fmla="*/ 585343 h 1565782"/>
                <a:gd name="connsiteX22" fmla="*/ 218122 w 1633728"/>
                <a:gd name="connsiteY22" fmla="*/ 630682 h 1565782"/>
                <a:gd name="connsiteX23" fmla="*/ 242379 w 1633728"/>
                <a:gd name="connsiteY23" fmla="*/ 670687 h 1565782"/>
                <a:gd name="connsiteX24" fmla="*/ 244475 w 1633728"/>
                <a:gd name="connsiteY24" fmla="*/ 672211 h 1565782"/>
                <a:gd name="connsiteX25" fmla="*/ 259524 w 1633728"/>
                <a:gd name="connsiteY25" fmla="*/ 767080 h 1565782"/>
                <a:gd name="connsiteX26" fmla="*/ 0 w 1633728"/>
                <a:gd name="connsiteY26" fmla="*/ 1124267 h 1565782"/>
                <a:gd name="connsiteX27" fmla="*/ 407924 w 1633728"/>
                <a:gd name="connsiteY27" fmla="*/ 1432941 h 1565782"/>
                <a:gd name="connsiteX28" fmla="*/ 450723 w 1633728"/>
                <a:gd name="connsiteY28" fmla="*/ 1458278 h 1565782"/>
                <a:gd name="connsiteX29" fmla="*/ 816864 w 1633728"/>
                <a:gd name="connsiteY29" fmla="*/ 1565783 h 1565782"/>
                <a:gd name="connsiteX30" fmla="*/ 1183005 w 1633728"/>
                <a:gd name="connsiteY30" fmla="*/ 1458278 h 1565782"/>
                <a:gd name="connsiteX31" fmla="*/ 1225804 w 1633728"/>
                <a:gd name="connsiteY31" fmla="*/ 1432941 h 1565782"/>
                <a:gd name="connsiteX32" fmla="*/ 1633728 w 1633728"/>
                <a:gd name="connsiteY32" fmla="*/ 1124267 h 1565782"/>
                <a:gd name="connsiteX33" fmla="*/ 1374140 w 1633728"/>
                <a:gd name="connsiteY33" fmla="*/ 767080 h 156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33728" h="1565782">
                  <a:moveTo>
                    <a:pt x="1374140" y="767080"/>
                  </a:moveTo>
                  <a:cubicBezTo>
                    <a:pt x="1369441" y="760667"/>
                    <a:pt x="1362519" y="756412"/>
                    <a:pt x="1354645" y="755142"/>
                  </a:cubicBezTo>
                  <a:cubicBezTo>
                    <a:pt x="1346771" y="753872"/>
                    <a:pt x="1338897" y="755777"/>
                    <a:pt x="1332420" y="760476"/>
                  </a:cubicBezTo>
                  <a:lnTo>
                    <a:pt x="1330262" y="762063"/>
                  </a:lnTo>
                  <a:cubicBezTo>
                    <a:pt x="1308735" y="777685"/>
                    <a:pt x="1282319" y="783907"/>
                    <a:pt x="1256094" y="779526"/>
                  </a:cubicBezTo>
                  <a:cubicBezTo>
                    <a:pt x="1229805" y="775144"/>
                    <a:pt x="1206881" y="760667"/>
                    <a:pt x="1191578" y="738759"/>
                  </a:cubicBezTo>
                  <a:cubicBezTo>
                    <a:pt x="1161034" y="695071"/>
                    <a:pt x="1172210" y="633286"/>
                    <a:pt x="1216597" y="601027"/>
                  </a:cubicBezTo>
                  <a:lnTo>
                    <a:pt x="1297813" y="542036"/>
                  </a:lnTo>
                  <a:cubicBezTo>
                    <a:pt x="1311021" y="532448"/>
                    <a:pt x="1319657" y="518224"/>
                    <a:pt x="1322070" y="502031"/>
                  </a:cubicBezTo>
                  <a:cubicBezTo>
                    <a:pt x="1324483" y="485838"/>
                    <a:pt x="1320356" y="469773"/>
                    <a:pt x="1310513" y="456692"/>
                  </a:cubicBezTo>
                  <a:cubicBezTo>
                    <a:pt x="1290828" y="430593"/>
                    <a:pt x="1252283" y="425704"/>
                    <a:pt x="1224597" y="445770"/>
                  </a:cubicBezTo>
                  <a:cubicBezTo>
                    <a:pt x="1209929" y="456438"/>
                    <a:pt x="1192022" y="460756"/>
                    <a:pt x="1174052" y="457899"/>
                  </a:cubicBezTo>
                  <a:cubicBezTo>
                    <a:pt x="1156145" y="455041"/>
                    <a:pt x="1140397" y="445389"/>
                    <a:pt x="1129729" y="430720"/>
                  </a:cubicBezTo>
                  <a:lnTo>
                    <a:pt x="816801" y="0"/>
                  </a:lnTo>
                  <a:lnTo>
                    <a:pt x="503872" y="430720"/>
                  </a:lnTo>
                  <a:cubicBezTo>
                    <a:pt x="499173" y="437198"/>
                    <a:pt x="497269" y="445071"/>
                    <a:pt x="498539" y="452945"/>
                  </a:cubicBezTo>
                  <a:cubicBezTo>
                    <a:pt x="499809" y="460819"/>
                    <a:pt x="503999" y="467741"/>
                    <a:pt x="510477" y="472376"/>
                  </a:cubicBezTo>
                  <a:cubicBezTo>
                    <a:pt x="554800" y="504571"/>
                    <a:pt x="566039" y="566356"/>
                    <a:pt x="535496" y="610108"/>
                  </a:cubicBezTo>
                  <a:cubicBezTo>
                    <a:pt x="520192" y="631952"/>
                    <a:pt x="497332" y="646430"/>
                    <a:pt x="471043" y="650875"/>
                  </a:cubicBezTo>
                  <a:cubicBezTo>
                    <a:pt x="444754" y="655320"/>
                    <a:pt x="418402" y="649097"/>
                    <a:pt x="396811" y="633412"/>
                  </a:cubicBezTo>
                  <a:lnTo>
                    <a:pt x="315595" y="574421"/>
                  </a:lnTo>
                  <a:cubicBezTo>
                    <a:pt x="287909" y="554355"/>
                    <a:pt x="249428" y="559244"/>
                    <a:pt x="229679" y="585343"/>
                  </a:cubicBezTo>
                  <a:cubicBezTo>
                    <a:pt x="219837" y="598424"/>
                    <a:pt x="215710" y="614489"/>
                    <a:pt x="218122" y="630682"/>
                  </a:cubicBezTo>
                  <a:cubicBezTo>
                    <a:pt x="220535" y="646874"/>
                    <a:pt x="229172" y="661099"/>
                    <a:pt x="242379" y="670687"/>
                  </a:cubicBezTo>
                  <a:lnTo>
                    <a:pt x="244475" y="672211"/>
                  </a:lnTo>
                  <a:cubicBezTo>
                    <a:pt x="274765" y="694245"/>
                    <a:pt x="281559" y="736791"/>
                    <a:pt x="259524" y="767080"/>
                  </a:cubicBezTo>
                  <a:lnTo>
                    <a:pt x="0" y="1124267"/>
                  </a:lnTo>
                  <a:cubicBezTo>
                    <a:pt x="126302" y="1246251"/>
                    <a:pt x="263461" y="1350962"/>
                    <a:pt x="407924" y="1432941"/>
                  </a:cubicBezTo>
                  <a:cubicBezTo>
                    <a:pt x="422339" y="1441069"/>
                    <a:pt x="436690" y="1449451"/>
                    <a:pt x="450723" y="1458278"/>
                  </a:cubicBezTo>
                  <a:cubicBezTo>
                    <a:pt x="612330" y="1547876"/>
                    <a:pt x="768223" y="1565783"/>
                    <a:pt x="816864" y="1565783"/>
                  </a:cubicBezTo>
                  <a:cubicBezTo>
                    <a:pt x="865505" y="1565783"/>
                    <a:pt x="1021397" y="1547876"/>
                    <a:pt x="1183005" y="1458278"/>
                  </a:cubicBezTo>
                  <a:cubicBezTo>
                    <a:pt x="1197039" y="1449451"/>
                    <a:pt x="1211390" y="1441132"/>
                    <a:pt x="1225804" y="1432941"/>
                  </a:cubicBezTo>
                  <a:cubicBezTo>
                    <a:pt x="1370267" y="1351026"/>
                    <a:pt x="1507427" y="1246251"/>
                    <a:pt x="1633728" y="1124267"/>
                  </a:cubicBezTo>
                  <a:lnTo>
                    <a:pt x="1374140" y="767080"/>
                  </a:lnTo>
                  <a:close/>
                </a:path>
              </a:pathLst>
            </a:custGeom>
            <a:solidFill>
              <a:srgbClr val="00C68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4270EB6-3F35-479A-81C6-1AEC430AB117}"/>
                </a:ext>
              </a:extLst>
            </p:cNvPr>
            <p:cNvSpPr/>
            <p:nvPr/>
          </p:nvSpPr>
          <p:spPr>
            <a:xfrm>
              <a:off x="6096000" y="3938142"/>
              <a:ext cx="816864" cy="627507"/>
            </a:xfrm>
            <a:custGeom>
              <a:avLst/>
              <a:gdLst>
                <a:gd name="connsiteX0" fmla="*/ 0 w 816864"/>
                <a:gd name="connsiteY0" fmla="*/ 627507 h 627507"/>
                <a:gd name="connsiteX1" fmla="*/ 366141 w 816864"/>
                <a:gd name="connsiteY1" fmla="*/ 520002 h 627507"/>
                <a:gd name="connsiteX2" fmla="*/ 408940 w 816864"/>
                <a:gd name="connsiteY2" fmla="*/ 494665 h 627507"/>
                <a:gd name="connsiteX3" fmla="*/ 816864 w 816864"/>
                <a:gd name="connsiteY3" fmla="*/ 185991 h 627507"/>
                <a:gd name="connsiteX4" fmla="*/ 681736 w 816864"/>
                <a:gd name="connsiteY4" fmla="*/ 0 h 627507"/>
                <a:gd name="connsiteX5" fmla="*/ 0 w 816864"/>
                <a:gd name="connsiteY5" fmla="*/ 627507 h 627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6864" h="627507">
                  <a:moveTo>
                    <a:pt x="0" y="627507"/>
                  </a:moveTo>
                  <a:cubicBezTo>
                    <a:pt x="48641" y="627507"/>
                    <a:pt x="204534" y="609600"/>
                    <a:pt x="366141" y="520002"/>
                  </a:cubicBezTo>
                  <a:cubicBezTo>
                    <a:pt x="380174" y="511175"/>
                    <a:pt x="394526" y="502857"/>
                    <a:pt x="408940" y="494665"/>
                  </a:cubicBezTo>
                  <a:cubicBezTo>
                    <a:pt x="553403" y="412750"/>
                    <a:pt x="690563" y="307975"/>
                    <a:pt x="816864" y="185991"/>
                  </a:cubicBezTo>
                  <a:lnTo>
                    <a:pt x="681736" y="0"/>
                  </a:lnTo>
                  <a:cubicBezTo>
                    <a:pt x="514414" y="260795"/>
                    <a:pt x="292036" y="483172"/>
                    <a:pt x="0" y="627507"/>
                  </a:cubicBezTo>
                  <a:close/>
                </a:path>
              </a:pathLst>
            </a:custGeom>
            <a:solidFill>
              <a:srgbClr val="02AD6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7" name="Graphic 2">
            <a:extLst>
              <a:ext uri="{FF2B5EF4-FFF2-40B4-BE49-F238E27FC236}">
                <a16:creationId xmlns:a16="http://schemas.microsoft.com/office/drawing/2014/main" id="{D70AD205-313E-4533-99F5-CDF4415808C1}"/>
              </a:ext>
            </a:extLst>
          </p:cNvPr>
          <p:cNvGrpSpPr/>
          <p:nvPr/>
        </p:nvGrpSpPr>
        <p:grpSpPr>
          <a:xfrm>
            <a:off x="12252814" y="5185210"/>
            <a:ext cx="3100912" cy="3008860"/>
            <a:chOff x="6128003" y="2592387"/>
            <a:chExt cx="1550860" cy="1504822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DF3D828-42B4-466E-BF9F-77EF43A937D7}"/>
                </a:ext>
              </a:extLst>
            </p:cNvPr>
            <p:cNvSpPr/>
            <p:nvPr/>
          </p:nvSpPr>
          <p:spPr>
            <a:xfrm>
              <a:off x="6128003" y="2592451"/>
              <a:ext cx="1550860" cy="1504759"/>
            </a:xfrm>
            <a:custGeom>
              <a:avLst/>
              <a:gdLst>
                <a:gd name="connsiteX0" fmla="*/ 1038479 w 1550860"/>
                <a:gd name="connsiteY0" fmla="*/ 127698 h 1504759"/>
                <a:gd name="connsiteX1" fmla="*/ 1016762 w 1550860"/>
                <a:gd name="connsiteY1" fmla="*/ 163830 h 1504759"/>
                <a:gd name="connsiteX2" fmla="*/ 1017397 w 1550860"/>
                <a:gd name="connsiteY2" fmla="*/ 166370 h 1504759"/>
                <a:gd name="connsiteX3" fmla="*/ 1005777 w 1550860"/>
                <a:gd name="connsiteY3" fmla="*/ 241744 h 1504759"/>
                <a:gd name="connsiteX4" fmla="*/ 943801 w 1550860"/>
                <a:gd name="connsiteY4" fmla="*/ 286258 h 1504759"/>
                <a:gd name="connsiteX5" fmla="*/ 825500 w 1550860"/>
                <a:gd name="connsiteY5" fmla="*/ 211518 h 1504759"/>
                <a:gd name="connsiteX6" fmla="*/ 801179 w 1550860"/>
                <a:gd name="connsiteY6" fmla="*/ 114110 h 1504759"/>
                <a:gd name="connsiteX7" fmla="*/ 773176 w 1550860"/>
                <a:gd name="connsiteY7" fmla="*/ 76644 h 1504759"/>
                <a:gd name="connsiteX8" fmla="*/ 726821 w 1550860"/>
                <a:gd name="connsiteY8" fmla="*/ 70358 h 1504759"/>
                <a:gd name="connsiteX9" fmla="*/ 684530 w 1550860"/>
                <a:gd name="connsiteY9" fmla="*/ 145923 h 1504759"/>
                <a:gd name="connsiteX10" fmla="*/ 635064 w 1550860"/>
                <a:gd name="connsiteY10" fmla="*/ 228282 h 1504759"/>
                <a:gd name="connsiteX11" fmla="*/ 0 w 1550860"/>
                <a:gd name="connsiteY11" fmla="*/ 386651 h 1504759"/>
                <a:gd name="connsiteX12" fmla="*/ 311785 w 1550860"/>
                <a:gd name="connsiteY12" fmla="*/ 815784 h 1504759"/>
                <a:gd name="connsiteX13" fmla="*/ 331280 w 1550860"/>
                <a:gd name="connsiteY13" fmla="*/ 827722 h 1504759"/>
                <a:gd name="connsiteX14" fmla="*/ 353505 w 1550860"/>
                <a:gd name="connsiteY14" fmla="*/ 822389 h 1504759"/>
                <a:gd name="connsiteX15" fmla="*/ 492189 w 1550860"/>
                <a:gd name="connsiteY15" fmla="*/ 841184 h 1504759"/>
                <a:gd name="connsiteX16" fmla="*/ 511048 w 1550860"/>
                <a:gd name="connsiteY16" fmla="*/ 915098 h 1504759"/>
                <a:gd name="connsiteX17" fmla="*/ 471488 w 1550860"/>
                <a:gd name="connsiteY17" fmla="*/ 980313 h 1504759"/>
                <a:gd name="connsiteX18" fmla="*/ 390271 w 1550860"/>
                <a:gd name="connsiteY18" fmla="*/ 1039304 h 1504759"/>
                <a:gd name="connsiteX19" fmla="*/ 374079 w 1550860"/>
                <a:gd name="connsiteY19" fmla="*/ 1124395 h 1504759"/>
                <a:gd name="connsiteX20" fmla="*/ 413639 w 1550860"/>
                <a:gd name="connsiteY20" fmla="*/ 1149414 h 1504759"/>
                <a:gd name="connsiteX21" fmla="*/ 459169 w 1550860"/>
                <a:gd name="connsiteY21" fmla="*/ 1138682 h 1504759"/>
                <a:gd name="connsiteX22" fmla="*/ 461327 w 1550860"/>
                <a:gd name="connsiteY22" fmla="*/ 1137095 h 1504759"/>
                <a:gd name="connsiteX23" fmla="*/ 511874 w 1550860"/>
                <a:gd name="connsiteY23" fmla="*/ 1124966 h 1504759"/>
                <a:gd name="connsiteX24" fmla="*/ 556197 w 1550860"/>
                <a:gd name="connsiteY24" fmla="*/ 1152144 h 1504759"/>
                <a:gd name="connsiteX25" fmla="*/ 812419 w 1550860"/>
                <a:gd name="connsiteY25" fmla="*/ 1504759 h 1504759"/>
                <a:gd name="connsiteX26" fmla="*/ 1550861 w 1550860"/>
                <a:gd name="connsiteY26" fmla="*/ 0 h 1504759"/>
                <a:gd name="connsiteX27" fmla="*/ 1038479 w 1550860"/>
                <a:gd name="connsiteY27" fmla="*/ 127698 h 15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50860" h="1504759">
                  <a:moveTo>
                    <a:pt x="1038479" y="127698"/>
                  </a:moveTo>
                  <a:cubicBezTo>
                    <a:pt x="1022540" y="131699"/>
                    <a:pt x="1012762" y="147891"/>
                    <a:pt x="1016762" y="163830"/>
                  </a:cubicBezTo>
                  <a:lnTo>
                    <a:pt x="1017397" y="166370"/>
                  </a:lnTo>
                  <a:cubicBezTo>
                    <a:pt x="1023874" y="192214"/>
                    <a:pt x="1019747" y="219011"/>
                    <a:pt x="1005777" y="241744"/>
                  </a:cubicBezTo>
                  <a:cubicBezTo>
                    <a:pt x="991807" y="264477"/>
                    <a:pt x="969836" y="280289"/>
                    <a:pt x="943801" y="286258"/>
                  </a:cubicBezTo>
                  <a:cubicBezTo>
                    <a:pt x="891794" y="298196"/>
                    <a:pt x="838708" y="264668"/>
                    <a:pt x="825500" y="211518"/>
                  </a:cubicBezTo>
                  <a:lnTo>
                    <a:pt x="801179" y="114110"/>
                  </a:lnTo>
                  <a:cubicBezTo>
                    <a:pt x="797242" y="98235"/>
                    <a:pt x="787273" y="84899"/>
                    <a:pt x="773176" y="76644"/>
                  </a:cubicBezTo>
                  <a:cubicBezTo>
                    <a:pt x="759079" y="68326"/>
                    <a:pt x="742633" y="66104"/>
                    <a:pt x="726821" y="70358"/>
                  </a:cubicBezTo>
                  <a:cubicBezTo>
                    <a:pt x="695262" y="78867"/>
                    <a:pt x="676275" y="112776"/>
                    <a:pt x="684530" y="145923"/>
                  </a:cubicBezTo>
                  <a:cubicBezTo>
                    <a:pt x="693611" y="182245"/>
                    <a:pt x="671386" y="219202"/>
                    <a:pt x="635064" y="228282"/>
                  </a:cubicBezTo>
                  <a:lnTo>
                    <a:pt x="0" y="386651"/>
                  </a:lnTo>
                  <a:lnTo>
                    <a:pt x="311785" y="815784"/>
                  </a:lnTo>
                  <a:cubicBezTo>
                    <a:pt x="316484" y="822261"/>
                    <a:pt x="323405" y="826452"/>
                    <a:pt x="331280" y="827722"/>
                  </a:cubicBezTo>
                  <a:cubicBezTo>
                    <a:pt x="339154" y="828929"/>
                    <a:pt x="347028" y="827088"/>
                    <a:pt x="353505" y="822389"/>
                  </a:cubicBezTo>
                  <a:cubicBezTo>
                    <a:pt x="397827" y="790194"/>
                    <a:pt x="460058" y="798576"/>
                    <a:pt x="492189" y="841184"/>
                  </a:cubicBezTo>
                  <a:cubicBezTo>
                    <a:pt x="508254" y="862457"/>
                    <a:pt x="514985" y="888746"/>
                    <a:pt x="511048" y="915098"/>
                  </a:cubicBezTo>
                  <a:cubicBezTo>
                    <a:pt x="507111" y="941451"/>
                    <a:pt x="493077" y="964628"/>
                    <a:pt x="471488" y="980313"/>
                  </a:cubicBezTo>
                  <a:lnTo>
                    <a:pt x="390271" y="1039304"/>
                  </a:lnTo>
                  <a:cubicBezTo>
                    <a:pt x="362585" y="1059371"/>
                    <a:pt x="355346" y="1097534"/>
                    <a:pt x="374079" y="1124395"/>
                  </a:cubicBezTo>
                  <a:cubicBezTo>
                    <a:pt x="383477" y="1137793"/>
                    <a:pt x="397510" y="1146683"/>
                    <a:pt x="413639" y="1149414"/>
                  </a:cubicBezTo>
                  <a:cubicBezTo>
                    <a:pt x="429768" y="1152144"/>
                    <a:pt x="445961" y="1148334"/>
                    <a:pt x="459169" y="1138682"/>
                  </a:cubicBezTo>
                  <a:lnTo>
                    <a:pt x="461327" y="1137095"/>
                  </a:lnTo>
                  <a:cubicBezTo>
                    <a:pt x="475996" y="1126427"/>
                    <a:pt x="493903" y="1122108"/>
                    <a:pt x="511874" y="1124966"/>
                  </a:cubicBezTo>
                  <a:cubicBezTo>
                    <a:pt x="529780" y="1127823"/>
                    <a:pt x="545528" y="1137476"/>
                    <a:pt x="556197" y="1152144"/>
                  </a:cubicBezTo>
                  <a:lnTo>
                    <a:pt x="812419" y="1504759"/>
                  </a:lnTo>
                  <a:cubicBezTo>
                    <a:pt x="1205294" y="1112710"/>
                    <a:pt x="1487996" y="553593"/>
                    <a:pt x="1550861" y="0"/>
                  </a:cubicBezTo>
                  <a:lnTo>
                    <a:pt x="1038479" y="127698"/>
                  </a:lnTo>
                  <a:close/>
                </a:path>
              </a:pathLst>
            </a:custGeom>
            <a:solidFill>
              <a:srgbClr val="A2DB1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1C511FA-8CCD-4F3A-81B3-9971148777C8}"/>
                </a:ext>
              </a:extLst>
            </p:cNvPr>
            <p:cNvSpPr/>
            <p:nvPr/>
          </p:nvSpPr>
          <p:spPr>
            <a:xfrm>
              <a:off x="6799516" y="2592387"/>
              <a:ext cx="879284" cy="1504759"/>
            </a:xfrm>
            <a:custGeom>
              <a:avLst/>
              <a:gdLst>
                <a:gd name="connsiteX0" fmla="*/ 399097 w 879284"/>
                <a:gd name="connsiteY0" fmla="*/ 119761 h 1504759"/>
                <a:gd name="connsiteX1" fmla="*/ 0 w 879284"/>
                <a:gd name="connsiteY1" fmla="*/ 1310958 h 1504759"/>
                <a:gd name="connsiteX2" fmla="*/ 140843 w 879284"/>
                <a:gd name="connsiteY2" fmla="*/ 1504759 h 1504759"/>
                <a:gd name="connsiteX3" fmla="*/ 879284 w 879284"/>
                <a:gd name="connsiteY3" fmla="*/ 0 h 1504759"/>
                <a:gd name="connsiteX4" fmla="*/ 399097 w 879284"/>
                <a:gd name="connsiteY4" fmla="*/ 119761 h 15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284" h="1504759">
                  <a:moveTo>
                    <a:pt x="399097" y="119761"/>
                  </a:moveTo>
                  <a:cubicBezTo>
                    <a:pt x="343281" y="517842"/>
                    <a:pt x="222758" y="948880"/>
                    <a:pt x="0" y="1310958"/>
                  </a:cubicBezTo>
                  <a:lnTo>
                    <a:pt x="140843" y="1504759"/>
                  </a:lnTo>
                  <a:cubicBezTo>
                    <a:pt x="533717" y="1112710"/>
                    <a:pt x="816419" y="553593"/>
                    <a:pt x="879284" y="0"/>
                  </a:cubicBezTo>
                  <a:lnTo>
                    <a:pt x="399097" y="119761"/>
                  </a:lnTo>
                  <a:close/>
                </a:path>
              </a:pathLst>
            </a:custGeom>
            <a:solidFill>
              <a:srgbClr val="97C40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0" name="Graphic 2">
            <a:extLst>
              <a:ext uri="{FF2B5EF4-FFF2-40B4-BE49-F238E27FC236}">
                <a16:creationId xmlns:a16="http://schemas.microsoft.com/office/drawing/2014/main" id="{D70AD205-313E-4533-99F5-CDF4415808C1}"/>
              </a:ext>
            </a:extLst>
          </p:cNvPr>
          <p:cNvGrpSpPr/>
          <p:nvPr/>
        </p:nvGrpSpPr>
        <p:grpSpPr>
          <a:xfrm>
            <a:off x="11964965" y="3061689"/>
            <a:ext cx="3416974" cy="2824760"/>
            <a:chOff x="5984041" y="1530350"/>
            <a:chExt cx="1708932" cy="141274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9ADD55D-E789-4FCA-ABDF-2C3C231665F3}"/>
                </a:ext>
              </a:extLst>
            </p:cNvPr>
            <p:cNvSpPr/>
            <p:nvPr/>
          </p:nvSpPr>
          <p:spPr>
            <a:xfrm>
              <a:off x="5984041" y="1530477"/>
              <a:ext cx="1708932" cy="1412621"/>
            </a:xfrm>
            <a:custGeom>
              <a:avLst/>
              <a:gdLst>
                <a:gd name="connsiteX0" fmla="*/ 131008 w 1708932"/>
                <a:gd name="connsiteY0" fmla="*/ 492315 h 1412621"/>
                <a:gd name="connsiteX1" fmla="*/ 160853 w 1708932"/>
                <a:gd name="connsiteY1" fmla="*/ 522160 h 1412621"/>
                <a:gd name="connsiteX2" fmla="*/ 163456 w 1708932"/>
                <a:gd name="connsiteY2" fmla="*/ 522160 h 1412621"/>
                <a:gd name="connsiteX3" fmla="*/ 233815 w 1708932"/>
                <a:gd name="connsiteY3" fmla="*/ 551688 h 1412621"/>
                <a:gd name="connsiteX4" fmla="*/ 262009 w 1708932"/>
                <a:gd name="connsiteY4" fmla="*/ 622554 h 1412621"/>
                <a:gd name="connsiteX5" fmla="*/ 160853 w 1708932"/>
                <a:gd name="connsiteY5" fmla="*/ 719265 h 1412621"/>
                <a:gd name="connsiteX6" fmla="*/ 60460 w 1708932"/>
                <a:gd name="connsiteY6" fmla="*/ 719265 h 1412621"/>
                <a:gd name="connsiteX7" fmla="*/ 17343 w 1708932"/>
                <a:gd name="connsiteY7" fmla="*/ 737362 h 1412621"/>
                <a:gd name="connsiteX8" fmla="*/ 8 w 1708932"/>
                <a:gd name="connsiteY8" fmla="*/ 780859 h 1412621"/>
                <a:gd name="connsiteX9" fmla="*/ 63063 w 1708932"/>
                <a:gd name="connsiteY9" fmla="*/ 840168 h 1412621"/>
                <a:gd name="connsiteX10" fmla="*/ 131008 w 1708932"/>
                <a:gd name="connsiteY10" fmla="*/ 908113 h 1412621"/>
                <a:gd name="connsiteX11" fmla="*/ 131008 w 1708932"/>
                <a:gd name="connsiteY11" fmla="*/ 1412621 h 1412621"/>
                <a:gd name="connsiteX12" fmla="*/ 769818 w 1708932"/>
                <a:gd name="connsiteY12" fmla="*/ 1253363 h 1412621"/>
                <a:gd name="connsiteX13" fmla="*/ 791535 w 1708932"/>
                <a:gd name="connsiteY13" fmla="*/ 1217231 h 1412621"/>
                <a:gd name="connsiteX14" fmla="*/ 860877 w 1708932"/>
                <a:gd name="connsiteY14" fmla="*/ 1095693 h 1412621"/>
                <a:gd name="connsiteX15" fmla="*/ 936505 w 1708932"/>
                <a:gd name="connsiteY15" fmla="*/ 1105916 h 1412621"/>
                <a:gd name="connsiteX16" fmla="*/ 982162 w 1708932"/>
                <a:gd name="connsiteY16" fmla="*/ 1167003 h 1412621"/>
                <a:gd name="connsiteX17" fmla="*/ 1006483 w 1708932"/>
                <a:gd name="connsiteY17" fmla="*/ 1264412 h 1412621"/>
                <a:gd name="connsiteX18" fmla="*/ 1079253 w 1708932"/>
                <a:gd name="connsiteY18" fmla="*/ 1311275 h 1412621"/>
                <a:gd name="connsiteX19" fmla="*/ 1117290 w 1708932"/>
                <a:gd name="connsiteY19" fmla="*/ 1283970 h 1412621"/>
                <a:gd name="connsiteX20" fmla="*/ 1124402 w 1708932"/>
                <a:gd name="connsiteY20" fmla="*/ 1237742 h 1412621"/>
                <a:gd name="connsiteX21" fmla="*/ 1123767 w 1708932"/>
                <a:gd name="connsiteY21" fmla="*/ 1235202 h 1412621"/>
                <a:gd name="connsiteX22" fmla="*/ 1173234 w 1708932"/>
                <a:gd name="connsiteY22" fmla="*/ 1152843 h 1412621"/>
                <a:gd name="connsiteX23" fmla="*/ 1698887 w 1708932"/>
                <a:gd name="connsiteY23" fmla="*/ 1021778 h 1412621"/>
                <a:gd name="connsiteX24" fmla="*/ 1706252 w 1708932"/>
                <a:gd name="connsiteY24" fmla="*/ 912812 h 1412621"/>
                <a:gd name="connsiteX25" fmla="*/ 1605288 w 1708932"/>
                <a:gd name="connsiteY25" fmla="*/ 0 h 1412621"/>
                <a:gd name="connsiteX26" fmla="*/ 131008 w 1708932"/>
                <a:gd name="connsiteY26" fmla="*/ 0 h 1412621"/>
                <a:gd name="connsiteX27" fmla="*/ 131008 w 1708932"/>
                <a:gd name="connsiteY27" fmla="*/ 492315 h 1412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08932" h="1412621">
                  <a:moveTo>
                    <a:pt x="131008" y="492315"/>
                  </a:moveTo>
                  <a:cubicBezTo>
                    <a:pt x="131008" y="508762"/>
                    <a:pt x="144406" y="522160"/>
                    <a:pt x="160853" y="522160"/>
                  </a:cubicBezTo>
                  <a:lnTo>
                    <a:pt x="163456" y="522160"/>
                  </a:lnTo>
                  <a:cubicBezTo>
                    <a:pt x="190127" y="522160"/>
                    <a:pt x="215082" y="532638"/>
                    <a:pt x="233815" y="551688"/>
                  </a:cubicBezTo>
                  <a:cubicBezTo>
                    <a:pt x="252484" y="570738"/>
                    <a:pt x="262517" y="595884"/>
                    <a:pt x="262009" y="622554"/>
                  </a:cubicBezTo>
                  <a:cubicBezTo>
                    <a:pt x="261056" y="675894"/>
                    <a:pt x="215654" y="719265"/>
                    <a:pt x="160853" y="719265"/>
                  </a:cubicBezTo>
                  <a:lnTo>
                    <a:pt x="60460" y="719265"/>
                  </a:lnTo>
                  <a:cubicBezTo>
                    <a:pt x="44077" y="719265"/>
                    <a:pt x="28773" y="725678"/>
                    <a:pt x="17343" y="737362"/>
                  </a:cubicBezTo>
                  <a:cubicBezTo>
                    <a:pt x="5913" y="749046"/>
                    <a:pt x="-246" y="764477"/>
                    <a:pt x="8" y="780859"/>
                  </a:cubicBezTo>
                  <a:cubicBezTo>
                    <a:pt x="579" y="813562"/>
                    <a:pt x="28900" y="840168"/>
                    <a:pt x="63063" y="840168"/>
                  </a:cubicBezTo>
                  <a:cubicBezTo>
                    <a:pt x="100528" y="840168"/>
                    <a:pt x="131008" y="870649"/>
                    <a:pt x="131008" y="908113"/>
                  </a:cubicBezTo>
                  <a:lnTo>
                    <a:pt x="131008" y="1412621"/>
                  </a:lnTo>
                  <a:lnTo>
                    <a:pt x="769818" y="1253363"/>
                  </a:lnTo>
                  <a:cubicBezTo>
                    <a:pt x="785757" y="1249362"/>
                    <a:pt x="795536" y="1233170"/>
                    <a:pt x="791535" y="1217231"/>
                  </a:cubicBezTo>
                  <a:cubicBezTo>
                    <a:pt x="778264" y="1164018"/>
                    <a:pt x="809378" y="1109536"/>
                    <a:pt x="860877" y="1095693"/>
                  </a:cubicBezTo>
                  <a:cubicBezTo>
                    <a:pt x="886658" y="1088771"/>
                    <a:pt x="913518" y="1092390"/>
                    <a:pt x="936505" y="1105916"/>
                  </a:cubicBezTo>
                  <a:cubicBezTo>
                    <a:pt x="959492" y="1119442"/>
                    <a:pt x="975685" y="1141159"/>
                    <a:pt x="982162" y="1167003"/>
                  </a:cubicBezTo>
                  <a:lnTo>
                    <a:pt x="1006483" y="1264412"/>
                  </a:lnTo>
                  <a:cubicBezTo>
                    <a:pt x="1014738" y="1297559"/>
                    <a:pt x="1047440" y="1318578"/>
                    <a:pt x="1079253" y="1311275"/>
                  </a:cubicBezTo>
                  <a:cubicBezTo>
                    <a:pt x="1095192" y="1307592"/>
                    <a:pt x="1108717" y="1297877"/>
                    <a:pt x="1117290" y="1283970"/>
                  </a:cubicBezTo>
                  <a:cubicBezTo>
                    <a:pt x="1125863" y="1270000"/>
                    <a:pt x="1128402" y="1253617"/>
                    <a:pt x="1124402" y="1237742"/>
                  </a:cubicBezTo>
                  <a:lnTo>
                    <a:pt x="1123767" y="1235202"/>
                  </a:lnTo>
                  <a:cubicBezTo>
                    <a:pt x="1114687" y="1198880"/>
                    <a:pt x="1136912" y="1161923"/>
                    <a:pt x="1173234" y="1152843"/>
                  </a:cubicBezTo>
                  <a:lnTo>
                    <a:pt x="1698887" y="1021778"/>
                  </a:lnTo>
                  <a:cubicBezTo>
                    <a:pt x="1702315" y="985393"/>
                    <a:pt x="1704792" y="949071"/>
                    <a:pt x="1706252" y="912812"/>
                  </a:cubicBezTo>
                  <a:cubicBezTo>
                    <a:pt x="1719905" y="576834"/>
                    <a:pt x="1680662" y="259461"/>
                    <a:pt x="1605288" y="0"/>
                  </a:cubicBezTo>
                  <a:lnTo>
                    <a:pt x="131008" y="0"/>
                  </a:lnTo>
                  <a:lnTo>
                    <a:pt x="131008" y="492315"/>
                  </a:lnTo>
                  <a:close/>
                </a:path>
              </a:pathLst>
            </a:custGeom>
            <a:solidFill>
              <a:srgbClr val="FFBB1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E3FB5D-6EB4-4DEE-9F2D-F58D2F0CA694}"/>
                </a:ext>
              </a:extLst>
            </p:cNvPr>
            <p:cNvSpPr/>
            <p:nvPr/>
          </p:nvSpPr>
          <p:spPr>
            <a:xfrm>
              <a:off x="7163244" y="1530350"/>
              <a:ext cx="529730" cy="1141158"/>
            </a:xfrm>
            <a:custGeom>
              <a:avLst/>
              <a:gdLst>
                <a:gd name="connsiteX0" fmla="*/ 40894 w 529730"/>
                <a:gd name="connsiteY0" fmla="*/ 1141159 h 1141158"/>
                <a:gd name="connsiteX1" fmla="*/ 519685 w 529730"/>
                <a:gd name="connsiteY1" fmla="*/ 1021779 h 1141158"/>
                <a:gd name="connsiteX2" fmla="*/ 527050 w 529730"/>
                <a:gd name="connsiteY2" fmla="*/ 912813 h 1141158"/>
                <a:gd name="connsiteX3" fmla="*/ 426086 w 529730"/>
                <a:gd name="connsiteY3" fmla="*/ 0 h 1141158"/>
                <a:gd name="connsiteX4" fmla="*/ 0 w 529730"/>
                <a:gd name="connsiteY4" fmla="*/ 0 h 1141158"/>
                <a:gd name="connsiteX5" fmla="*/ 40894 w 529730"/>
                <a:gd name="connsiteY5" fmla="*/ 1141159 h 114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9730" h="1141158">
                  <a:moveTo>
                    <a:pt x="40894" y="1141159"/>
                  </a:moveTo>
                  <a:lnTo>
                    <a:pt x="519685" y="1021779"/>
                  </a:lnTo>
                  <a:cubicBezTo>
                    <a:pt x="523113" y="985393"/>
                    <a:pt x="525590" y="949071"/>
                    <a:pt x="527050" y="912813"/>
                  </a:cubicBezTo>
                  <a:cubicBezTo>
                    <a:pt x="540703" y="576834"/>
                    <a:pt x="501460" y="259461"/>
                    <a:pt x="426086" y="0"/>
                  </a:cubicBezTo>
                  <a:lnTo>
                    <a:pt x="0" y="0"/>
                  </a:lnTo>
                  <a:cubicBezTo>
                    <a:pt x="66358" y="160782"/>
                    <a:pt x="108776" y="619252"/>
                    <a:pt x="40894" y="1141159"/>
                  </a:cubicBezTo>
                  <a:close/>
                </a:path>
              </a:pathLst>
            </a:custGeom>
            <a:solidFill>
              <a:srgbClr val="F4A20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4EEE15F-3F08-41F9-B8CD-0211BD8C327E}"/>
              </a:ext>
            </a:extLst>
          </p:cNvPr>
          <p:cNvSpPr/>
          <p:nvPr/>
        </p:nvSpPr>
        <p:spPr>
          <a:xfrm>
            <a:off x="8995853" y="3061689"/>
            <a:ext cx="3416710" cy="2820949"/>
          </a:xfrm>
          <a:custGeom>
            <a:avLst/>
            <a:gdLst>
              <a:gd name="connsiteX0" fmla="*/ 558042 w 1708800"/>
              <a:gd name="connsiteY0" fmla="*/ 1079500 h 1410842"/>
              <a:gd name="connsiteX1" fmla="*/ 595634 w 1708800"/>
              <a:gd name="connsiteY1" fmla="*/ 1060323 h 1410842"/>
              <a:gd name="connsiteX2" fmla="*/ 596459 w 1708800"/>
              <a:gd name="connsiteY2" fmla="*/ 1057783 h 1410842"/>
              <a:gd name="connsiteX3" fmla="*/ 646243 w 1708800"/>
              <a:gd name="connsiteY3" fmla="*/ 999998 h 1410842"/>
              <a:gd name="connsiteX4" fmla="*/ 722380 w 1708800"/>
              <a:gd name="connsiteY4" fmla="*/ 995045 h 1410842"/>
              <a:gd name="connsiteX5" fmla="*/ 783086 w 1708800"/>
              <a:gd name="connsiteY5" fmla="*/ 1121156 h 1410842"/>
              <a:gd name="connsiteX6" fmla="*/ 752034 w 1708800"/>
              <a:gd name="connsiteY6" fmla="*/ 1216660 h 1410842"/>
              <a:gd name="connsiteX7" fmla="*/ 755907 w 1708800"/>
              <a:gd name="connsiteY7" fmla="*/ 1263269 h 1410842"/>
              <a:gd name="connsiteX8" fmla="*/ 791912 w 1708800"/>
              <a:gd name="connsiteY8" fmla="*/ 1293178 h 1410842"/>
              <a:gd name="connsiteX9" fmla="*/ 867794 w 1708800"/>
              <a:gd name="connsiteY9" fmla="*/ 1251522 h 1410842"/>
              <a:gd name="connsiteX10" fmla="*/ 901577 w 1708800"/>
              <a:gd name="connsiteY10" fmla="*/ 1211961 h 1410842"/>
              <a:gd name="connsiteX11" fmla="*/ 953392 w 1708800"/>
              <a:gd name="connsiteY11" fmla="*/ 1207897 h 1410842"/>
              <a:gd name="connsiteX12" fmla="*/ 1577852 w 1708800"/>
              <a:gd name="connsiteY12" fmla="*/ 1410843 h 1410842"/>
              <a:gd name="connsiteX13" fmla="*/ 1577852 w 1708800"/>
              <a:gd name="connsiteY13" fmla="*/ 908177 h 1410842"/>
              <a:gd name="connsiteX14" fmla="*/ 1548006 w 1708800"/>
              <a:gd name="connsiteY14" fmla="*/ 878332 h 1410842"/>
              <a:gd name="connsiteX15" fmla="*/ 1446851 w 1708800"/>
              <a:gd name="connsiteY15" fmla="*/ 781622 h 1410842"/>
              <a:gd name="connsiteX16" fmla="*/ 1475045 w 1708800"/>
              <a:gd name="connsiteY16" fmla="*/ 710755 h 1410842"/>
              <a:gd name="connsiteX17" fmla="*/ 1545340 w 1708800"/>
              <a:gd name="connsiteY17" fmla="*/ 681228 h 1410842"/>
              <a:gd name="connsiteX18" fmla="*/ 1645733 w 1708800"/>
              <a:gd name="connsiteY18" fmla="*/ 681228 h 1410842"/>
              <a:gd name="connsiteX19" fmla="*/ 1708789 w 1708800"/>
              <a:gd name="connsiteY19" fmla="*/ 621919 h 1410842"/>
              <a:gd name="connsiteX20" fmla="*/ 1691453 w 1708800"/>
              <a:gd name="connsiteY20" fmla="*/ 578422 h 1410842"/>
              <a:gd name="connsiteX21" fmla="*/ 1648336 w 1708800"/>
              <a:gd name="connsiteY21" fmla="*/ 560324 h 1410842"/>
              <a:gd name="connsiteX22" fmla="*/ 1645733 w 1708800"/>
              <a:gd name="connsiteY22" fmla="*/ 560324 h 1410842"/>
              <a:gd name="connsiteX23" fmla="*/ 1577788 w 1708800"/>
              <a:gd name="connsiteY23" fmla="*/ 492379 h 1410842"/>
              <a:gd name="connsiteX24" fmla="*/ 1577788 w 1708800"/>
              <a:gd name="connsiteY24" fmla="*/ 0 h 1410842"/>
              <a:gd name="connsiteX25" fmla="*/ 103509 w 1708800"/>
              <a:gd name="connsiteY25" fmla="*/ 0 h 1410842"/>
              <a:gd name="connsiteX26" fmla="*/ 2162 w 1708800"/>
              <a:gd name="connsiteY26" fmla="*/ 898906 h 1410842"/>
              <a:gd name="connsiteX27" fmla="*/ 558042 w 1708800"/>
              <a:gd name="connsiteY27" fmla="*/ 1079500 h 141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08800" h="1410842">
                <a:moveTo>
                  <a:pt x="558042" y="1079500"/>
                </a:moveTo>
                <a:cubicBezTo>
                  <a:pt x="573662" y="1084580"/>
                  <a:pt x="590554" y="1076008"/>
                  <a:pt x="595634" y="1060323"/>
                </a:cubicBezTo>
                <a:lnTo>
                  <a:pt x="596459" y="1057783"/>
                </a:lnTo>
                <a:cubicBezTo>
                  <a:pt x="604714" y="1032447"/>
                  <a:pt x="622367" y="1011936"/>
                  <a:pt x="646243" y="999998"/>
                </a:cubicBezTo>
                <a:cubicBezTo>
                  <a:pt x="670119" y="988123"/>
                  <a:pt x="697170" y="986345"/>
                  <a:pt x="722380" y="995045"/>
                </a:cubicBezTo>
                <a:cubicBezTo>
                  <a:pt x="772798" y="1012444"/>
                  <a:pt x="800040" y="1069023"/>
                  <a:pt x="783086" y="1121156"/>
                </a:cubicBezTo>
                <a:lnTo>
                  <a:pt x="752034" y="1216660"/>
                </a:lnTo>
                <a:cubicBezTo>
                  <a:pt x="746954" y="1232217"/>
                  <a:pt x="748351" y="1248791"/>
                  <a:pt x="755907" y="1263269"/>
                </a:cubicBezTo>
                <a:cubicBezTo>
                  <a:pt x="763464" y="1277747"/>
                  <a:pt x="776228" y="1288415"/>
                  <a:pt x="791912" y="1293178"/>
                </a:cubicBezTo>
                <a:cubicBezTo>
                  <a:pt x="823154" y="1302703"/>
                  <a:pt x="857254" y="1284034"/>
                  <a:pt x="867794" y="1251522"/>
                </a:cubicBezTo>
                <a:cubicBezTo>
                  <a:pt x="873382" y="1234250"/>
                  <a:pt x="885384" y="1220216"/>
                  <a:pt x="901577" y="1211961"/>
                </a:cubicBezTo>
                <a:cubicBezTo>
                  <a:pt x="917769" y="1203706"/>
                  <a:pt x="936121" y="1202309"/>
                  <a:pt x="953392" y="1207897"/>
                </a:cubicBezTo>
                <a:lnTo>
                  <a:pt x="1577852" y="1410843"/>
                </a:lnTo>
                <a:lnTo>
                  <a:pt x="1577852" y="908177"/>
                </a:lnTo>
                <a:cubicBezTo>
                  <a:pt x="1577852" y="891730"/>
                  <a:pt x="1564453" y="878332"/>
                  <a:pt x="1548006" y="878332"/>
                </a:cubicBezTo>
                <a:cubicBezTo>
                  <a:pt x="1493206" y="878332"/>
                  <a:pt x="1447804" y="834961"/>
                  <a:pt x="1446851" y="781622"/>
                </a:cubicBezTo>
                <a:cubicBezTo>
                  <a:pt x="1446343" y="754952"/>
                  <a:pt x="1456376" y="729742"/>
                  <a:pt x="1475045" y="710755"/>
                </a:cubicBezTo>
                <a:cubicBezTo>
                  <a:pt x="1493714" y="691705"/>
                  <a:pt x="1518733" y="681228"/>
                  <a:pt x="1545340" y="681228"/>
                </a:cubicBezTo>
                <a:lnTo>
                  <a:pt x="1645733" y="681228"/>
                </a:lnTo>
                <a:cubicBezTo>
                  <a:pt x="1679896" y="681228"/>
                  <a:pt x="1708217" y="654622"/>
                  <a:pt x="1708789" y="621919"/>
                </a:cubicBezTo>
                <a:cubicBezTo>
                  <a:pt x="1709106" y="605536"/>
                  <a:pt x="1702947" y="590105"/>
                  <a:pt x="1691453" y="578422"/>
                </a:cubicBezTo>
                <a:cubicBezTo>
                  <a:pt x="1680023" y="566738"/>
                  <a:pt x="1664656" y="560324"/>
                  <a:pt x="1648336" y="560324"/>
                </a:cubicBezTo>
                <a:lnTo>
                  <a:pt x="1645733" y="560324"/>
                </a:lnTo>
                <a:cubicBezTo>
                  <a:pt x="1608268" y="560324"/>
                  <a:pt x="1577788" y="529844"/>
                  <a:pt x="1577788" y="492379"/>
                </a:cubicBezTo>
                <a:lnTo>
                  <a:pt x="1577788" y="0"/>
                </a:lnTo>
                <a:lnTo>
                  <a:pt x="103509" y="0"/>
                </a:lnTo>
                <a:cubicBezTo>
                  <a:pt x="29150" y="255905"/>
                  <a:pt x="-9902" y="568135"/>
                  <a:pt x="2162" y="898906"/>
                </a:cubicBezTo>
                <a:lnTo>
                  <a:pt x="558042" y="1079500"/>
                </a:lnTo>
                <a:close/>
              </a:path>
            </a:pathLst>
          </a:custGeom>
          <a:solidFill>
            <a:srgbClr val="FF7E1D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41A072-E40A-4504-9D4A-1950E6C785DF}"/>
              </a:ext>
            </a:extLst>
          </p:cNvPr>
          <p:cNvSpPr txBox="1"/>
          <p:nvPr/>
        </p:nvSpPr>
        <p:spPr>
          <a:xfrm>
            <a:off x="10234016" y="3714299"/>
            <a:ext cx="612668" cy="861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>
              <a:defRPr/>
            </a:pPr>
            <a:r>
              <a:rPr lang="en-IN" sz="4999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D42D55-02DA-41FD-A3C5-13F1A0B33AD8}"/>
              </a:ext>
            </a:extLst>
          </p:cNvPr>
          <p:cNvSpPr txBox="1"/>
          <p:nvPr/>
        </p:nvSpPr>
        <p:spPr>
          <a:xfrm>
            <a:off x="13436274" y="6026899"/>
            <a:ext cx="647934" cy="861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>
              <a:defRPr/>
            </a:pPr>
            <a:r>
              <a:rPr lang="en-IN" sz="4999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12DFBB-784C-4981-A07D-B7B3F6253EE3}"/>
              </a:ext>
            </a:extLst>
          </p:cNvPr>
          <p:cNvSpPr txBox="1"/>
          <p:nvPr/>
        </p:nvSpPr>
        <p:spPr>
          <a:xfrm>
            <a:off x="10037179" y="6026899"/>
            <a:ext cx="612668" cy="861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>
              <a:defRPr/>
            </a:pPr>
            <a:r>
              <a:rPr lang="en-IN" sz="4999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1BA16C-3E64-45D0-9F1C-01CED7CE7BBE}"/>
              </a:ext>
            </a:extLst>
          </p:cNvPr>
          <p:cNvSpPr txBox="1"/>
          <p:nvPr/>
        </p:nvSpPr>
        <p:spPr>
          <a:xfrm>
            <a:off x="11794603" y="7388722"/>
            <a:ext cx="647934" cy="861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>
              <a:defRPr/>
            </a:pPr>
            <a:r>
              <a:rPr lang="en-IN" sz="4999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71DE1E-4722-48CA-8E17-2CC0C1A5E171}"/>
              </a:ext>
            </a:extLst>
          </p:cNvPr>
          <p:cNvSpPr txBox="1"/>
          <p:nvPr/>
        </p:nvSpPr>
        <p:spPr>
          <a:xfrm>
            <a:off x="13376981" y="3714299"/>
            <a:ext cx="612668" cy="861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>
              <a:defRPr/>
            </a:pPr>
            <a:r>
              <a:rPr lang="en-IN" sz="4999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B</a:t>
            </a:r>
          </a:p>
        </p:txBody>
      </p:sp>
      <p:grpSp>
        <p:nvGrpSpPr>
          <p:cNvPr id="31" name="Graphic 2">
            <a:extLst>
              <a:ext uri="{FF2B5EF4-FFF2-40B4-BE49-F238E27FC236}">
                <a16:creationId xmlns:a16="http://schemas.microsoft.com/office/drawing/2014/main" id="{D70AD205-313E-4533-99F5-CDF4415808C1}"/>
              </a:ext>
            </a:extLst>
          </p:cNvPr>
          <p:cNvGrpSpPr/>
          <p:nvPr/>
        </p:nvGrpSpPr>
        <p:grpSpPr>
          <a:xfrm>
            <a:off x="4849502" y="4540981"/>
            <a:ext cx="2650380" cy="712640"/>
            <a:chOff x="2425382" y="2270188"/>
            <a:chExt cx="1325535" cy="356413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E44F52E-14B4-4261-8EC6-9C5691213AAA}"/>
                </a:ext>
              </a:extLst>
            </p:cNvPr>
            <p:cNvSpPr/>
            <p:nvPr/>
          </p:nvSpPr>
          <p:spPr>
            <a:xfrm>
              <a:off x="2425382" y="2270188"/>
              <a:ext cx="1254950" cy="285750"/>
            </a:xfrm>
            <a:custGeom>
              <a:avLst/>
              <a:gdLst>
                <a:gd name="connsiteX0" fmla="*/ 1254951 w 1254950"/>
                <a:gd name="connsiteY0" fmla="*/ 285750 h 285750"/>
                <a:gd name="connsiteX1" fmla="*/ 969201 w 1254950"/>
                <a:gd name="connsiteY1" fmla="*/ 0 h 285750"/>
                <a:gd name="connsiteX2" fmla="*/ 0 w 1254950"/>
                <a:gd name="connsiteY2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4950" h="285750">
                  <a:moveTo>
                    <a:pt x="1254951" y="285750"/>
                  </a:moveTo>
                  <a:lnTo>
                    <a:pt x="969201" y="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DFE4EA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0CD874-8B36-4D93-B4ED-265462349762}"/>
                </a:ext>
              </a:extLst>
            </p:cNvPr>
            <p:cNvSpPr/>
            <p:nvPr/>
          </p:nvSpPr>
          <p:spPr>
            <a:xfrm rot="-965271">
              <a:off x="3623023" y="2498708"/>
              <a:ext cx="114295" cy="114295"/>
            </a:xfrm>
            <a:custGeom>
              <a:avLst/>
              <a:gdLst>
                <a:gd name="connsiteX0" fmla="*/ 114296 w 114295"/>
                <a:gd name="connsiteY0" fmla="*/ 57148 h 114295"/>
                <a:gd name="connsiteX1" fmla="*/ 57148 w 114295"/>
                <a:gd name="connsiteY1" fmla="*/ 114296 h 114295"/>
                <a:gd name="connsiteX2" fmla="*/ 0 w 114295"/>
                <a:gd name="connsiteY2" fmla="*/ 57148 h 114295"/>
                <a:gd name="connsiteX3" fmla="*/ 57148 w 114295"/>
                <a:gd name="connsiteY3" fmla="*/ 0 h 114295"/>
                <a:gd name="connsiteX4" fmla="*/ 114296 w 114295"/>
                <a:gd name="connsiteY4" fmla="*/ 57148 h 11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295" h="114295">
                  <a:moveTo>
                    <a:pt x="114296" y="57148"/>
                  </a:moveTo>
                  <a:cubicBezTo>
                    <a:pt x="114296" y="88710"/>
                    <a:pt x="88710" y="114296"/>
                    <a:pt x="57148" y="114296"/>
                  </a:cubicBezTo>
                  <a:cubicBezTo>
                    <a:pt x="25586" y="114296"/>
                    <a:pt x="0" y="88710"/>
                    <a:pt x="0" y="57148"/>
                  </a:cubicBezTo>
                  <a:cubicBezTo>
                    <a:pt x="0" y="25586"/>
                    <a:pt x="25586" y="0"/>
                    <a:pt x="57148" y="0"/>
                  </a:cubicBezTo>
                  <a:cubicBezTo>
                    <a:pt x="88710" y="0"/>
                    <a:pt x="114296" y="25586"/>
                    <a:pt x="114296" y="57148"/>
                  </a:cubicBezTo>
                  <a:close/>
                </a:path>
              </a:pathLst>
            </a:custGeom>
            <a:solidFill>
              <a:srgbClr val="30333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34" name="Graphic 2">
            <a:extLst>
              <a:ext uri="{FF2B5EF4-FFF2-40B4-BE49-F238E27FC236}">
                <a16:creationId xmlns:a16="http://schemas.microsoft.com/office/drawing/2014/main" id="{D70AD205-313E-4533-99F5-CDF4415808C1}"/>
              </a:ext>
            </a:extLst>
          </p:cNvPr>
          <p:cNvGrpSpPr/>
          <p:nvPr/>
        </p:nvGrpSpPr>
        <p:grpSpPr>
          <a:xfrm>
            <a:off x="6246138" y="7907119"/>
            <a:ext cx="3456002" cy="706832"/>
            <a:chOff x="3123882" y="3953696"/>
            <a:chExt cx="1728451" cy="353508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0367E7D-FD8C-46BD-8FDD-6FCA15BA24DE}"/>
                </a:ext>
              </a:extLst>
            </p:cNvPr>
            <p:cNvSpPr/>
            <p:nvPr/>
          </p:nvSpPr>
          <p:spPr>
            <a:xfrm>
              <a:off x="3123882" y="4021454"/>
              <a:ext cx="1660969" cy="285750"/>
            </a:xfrm>
            <a:custGeom>
              <a:avLst/>
              <a:gdLst>
                <a:gd name="connsiteX0" fmla="*/ 1660970 w 1660969"/>
                <a:gd name="connsiteY0" fmla="*/ 0 h 285750"/>
                <a:gd name="connsiteX1" fmla="*/ 1375220 w 1660969"/>
                <a:gd name="connsiteY1" fmla="*/ 285750 h 285750"/>
                <a:gd name="connsiteX2" fmla="*/ 0 w 1660969"/>
                <a:gd name="connsiteY2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0969" h="285750">
                  <a:moveTo>
                    <a:pt x="1660970" y="0"/>
                  </a:moveTo>
                  <a:lnTo>
                    <a:pt x="1375220" y="285750"/>
                  </a:lnTo>
                  <a:lnTo>
                    <a:pt x="0" y="285750"/>
                  </a:lnTo>
                </a:path>
              </a:pathLst>
            </a:custGeom>
            <a:noFill/>
            <a:ln w="25400" cap="rnd">
              <a:solidFill>
                <a:srgbClr val="DFE4EA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CF81018-406D-4BC2-880D-3323FF7142A9}"/>
                </a:ext>
              </a:extLst>
            </p:cNvPr>
            <p:cNvSpPr/>
            <p:nvPr/>
          </p:nvSpPr>
          <p:spPr>
            <a:xfrm rot="-4708864">
              <a:off x="4727767" y="3963958"/>
              <a:ext cx="114304" cy="114304"/>
            </a:xfrm>
            <a:custGeom>
              <a:avLst/>
              <a:gdLst>
                <a:gd name="connsiteX0" fmla="*/ 114305 w 114304"/>
                <a:gd name="connsiteY0" fmla="*/ 57152 h 114304"/>
                <a:gd name="connsiteX1" fmla="*/ 57153 w 114304"/>
                <a:gd name="connsiteY1" fmla="*/ 114305 h 114304"/>
                <a:gd name="connsiteX2" fmla="*/ 0 w 114304"/>
                <a:gd name="connsiteY2" fmla="*/ 57152 h 114304"/>
                <a:gd name="connsiteX3" fmla="*/ 57153 w 114304"/>
                <a:gd name="connsiteY3" fmla="*/ 0 h 114304"/>
                <a:gd name="connsiteX4" fmla="*/ 114305 w 114304"/>
                <a:gd name="connsiteY4" fmla="*/ 57152 h 11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4" h="114304">
                  <a:moveTo>
                    <a:pt x="114305" y="57152"/>
                  </a:moveTo>
                  <a:cubicBezTo>
                    <a:pt x="114305" y="88717"/>
                    <a:pt x="88717" y="114305"/>
                    <a:pt x="57153" y="114305"/>
                  </a:cubicBezTo>
                  <a:cubicBezTo>
                    <a:pt x="25588" y="114305"/>
                    <a:pt x="0" y="88717"/>
                    <a:pt x="0" y="57152"/>
                  </a:cubicBezTo>
                  <a:cubicBezTo>
                    <a:pt x="0" y="25588"/>
                    <a:pt x="25588" y="0"/>
                    <a:pt x="57153" y="0"/>
                  </a:cubicBezTo>
                  <a:cubicBezTo>
                    <a:pt x="88717" y="0"/>
                    <a:pt x="114305" y="25588"/>
                    <a:pt x="114305" y="57152"/>
                  </a:cubicBezTo>
                  <a:close/>
                </a:path>
              </a:pathLst>
            </a:custGeom>
            <a:solidFill>
              <a:srgbClr val="30333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D70AD205-313E-4533-99F5-CDF4415808C1}"/>
              </a:ext>
            </a:extLst>
          </p:cNvPr>
          <p:cNvGrpSpPr/>
          <p:nvPr/>
        </p:nvGrpSpPr>
        <p:grpSpPr>
          <a:xfrm>
            <a:off x="17004712" y="3906146"/>
            <a:ext cx="2650402" cy="713724"/>
            <a:chOff x="8504571" y="1952688"/>
            <a:chExt cx="1325546" cy="356955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A83127F-3CA0-452C-8C1C-3E481887D690}"/>
                </a:ext>
              </a:extLst>
            </p:cNvPr>
            <p:cNvSpPr/>
            <p:nvPr/>
          </p:nvSpPr>
          <p:spPr>
            <a:xfrm>
              <a:off x="8575167" y="1952688"/>
              <a:ext cx="1254950" cy="285750"/>
            </a:xfrm>
            <a:custGeom>
              <a:avLst/>
              <a:gdLst>
                <a:gd name="connsiteX0" fmla="*/ 0 w 1254950"/>
                <a:gd name="connsiteY0" fmla="*/ 285750 h 285750"/>
                <a:gd name="connsiteX1" fmla="*/ 285750 w 1254950"/>
                <a:gd name="connsiteY1" fmla="*/ 0 h 285750"/>
                <a:gd name="connsiteX2" fmla="*/ 1254951 w 1254950"/>
                <a:gd name="connsiteY2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4950" h="285750">
                  <a:moveTo>
                    <a:pt x="0" y="285750"/>
                  </a:moveTo>
                  <a:lnTo>
                    <a:pt x="285750" y="0"/>
                  </a:lnTo>
                  <a:lnTo>
                    <a:pt x="1254951" y="0"/>
                  </a:lnTo>
                </a:path>
              </a:pathLst>
            </a:custGeom>
            <a:noFill/>
            <a:ln w="25400" cap="rnd">
              <a:solidFill>
                <a:srgbClr val="DFE4EA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AC8F065-B1AF-44B3-966F-56BB4EAB4F37}"/>
                </a:ext>
              </a:extLst>
            </p:cNvPr>
            <p:cNvSpPr/>
            <p:nvPr/>
          </p:nvSpPr>
          <p:spPr>
            <a:xfrm rot="-4420799">
              <a:off x="8518327" y="2181588"/>
              <a:ext cx="114299" cy="114299"/>
            </a:xfrm>
            <a:custGeom>
              <a:avLst/>
              <a:gdLst>
                <a:gd name="connsiteX0" fmla="*/ 114299 w 114299"/>
                <a:gd name="connsiteY0" fmla="*/ 57150 h 114299"/>
                <a:gd name="connsiteX1" fmla="*/ 57150 w 114299"/>
                <a:gd name="connsiteY1" fmla="*/ 114299 h 114299"/>
                <a:gd name="connsiteX2" fmla="*/ 0 w 114299"/>
                <a:gd name="connsiteY2" fmla="*/ 57150 h 114299"/>
                <a:gd name="connsiteX3" fmla="*/ 57150 w 114299"/>
                <a:gd name="connsiteY3" fmla="*/ 0 h 114299"/>
                <a:gd name="connsiteX4" fmla="*/ 114299 w 114299"/>
                <a:gd name="connsiteY4" fmla="*/ 57150 h 114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299" h="114299">
                  <a:moveTo>
                    <a:pt x="114299" y="57150"/>
                  </a:moveTo>
                  <a:cubicBezTo>
                    <a:pt x="114299" y="88712"/>
                    <a:pt x="88713" y="114299"/>
                    <a:pt x="57150" y="114299"/>
                  </a:cubicBezTo>
                  <a:cubicBezTo>
                    <a:pt x="25587" y="114299"/>
                    <a:pt x="0" y="88712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299" y="25587"/>
                    <a:pt x="114299" y="57150"/>
                  </a:cubicBezTo>
                  <a:close/>
                </a:path>
              </a:pathLst>
            </a:custGeom>
            <a:solidFill>
              <a:srgbClr val="30333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40" name="Graphic 2">
            <a:extLst>
              <a:ext uri="{FF2B5EF4-FFF2-40B4-BE49-F238E27FC236}">
                <a16:creationId xmlns:a16="http://schemas.microsoft.com/office/drawing/2014/main" id="{D70AD205-313E-4533-99F5-CDF4415808C1}"/>
              </a:ext>
            </a:extLst>
          </p:cNvPr>
          <p:cNvGrpSpPr/>
          <p:nvPr/>
        </p:nvGrpSpPr>
        <p:grpSpPr>
          <a:xfrm>
            <a:off x="16086083" y="6626972"/>
            <a:ext cx="2593290" cy="274932"/>
            <a:chOff x="8045136" y="3313456"/>
            <a:chExt cx="1296983" cy="137502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59BFF6B-62E3-4EB8-9DB0-4D241D19D430}"/>
                </a:ext>
              </a:extLst>
            </p:cNvPr>
            <p:cNvSpPr/>
            <p:nvPr/>
          </p:nvSpPr>
          <p:spPr>
            <a:xfrm>
              <a:off x="8113648" y="3381628"/>
              <a:ext cx="1228470" cy="6350"/>
            </a:xfrm>
            <a:custGeom>
              <a:avLst/>
              <a:gdLst>
                <a:gd name="connsiteX0" fmla="*/ 0 w 1228470"/>
                <a:gd name="connsiteY0" fmla="*/ 0 h 6350"/>
                <a:gd name="connsiteX1" fmla="*/ 259270 w 1228470"/>
                <a:gd name="connsiteY1" fmla="*/ 0 h 6350"/>
                <a:gd name="connsiteX2" fmla="*/ 1228471 w 1228470"/>
                <a:gd name="connsiteY2" fmla="*/ 0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8470" h="6350">
                  <a:moveTo>
                    <a:pt x="0" y="0"/>
                  </a:moveTo>
                  <a:lnTo>
                    <a:pt x="259270" y="0"/>
                  </a:lnTo>
                  <a:lnTo>
                    <a:pt x="1228471" y="0"/>
                  </a:lnTo>
                </a:path>
              </a:pathLst>
            </a:custGeom>
            <a:noFill/>
            <a:ln w="25400" cap="rnd">
              <a:solidFill>
                <a:srgbClr val="DFE4EA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C14078A-8D1B-4480-8078-864C8E5C38D7}"/>
                </a:ext>
              </a:extLst>
            </p:cNvPr>
            <p:cNvSpPr/>
            <p:nvPr/>
          </p:nvSpPr>
          <p:spPr>
            <a:xfrm rot="-4602852">
              <a:off x="8056739" y="3325059"/>
              <a:ext cx="114295" cy="114295"/>
            </a:xfrm>
            <a:custGeom>
              <a:avLst/>
              <a:gdLst>
                <a:gd name="connsiteX0" fmla="*/ 114296 w 114295"/>
                <a:gd name="connsiteY0" fmla="*/ 57148 h 114295"/>
                <a:gd name="connsiteX1" fmla="*/ 57148 w 114295"/>
                <a:gd name="connsiteY1" fmla="*/ 114296 h 114295"/>
                <a:gd name="connsiteX2" fmla="*/ 0 w 114295"/>
                <a:gd name="connsiteY2" fmla="*/ 57148 h 114295"/>
                <a:gd name="connsiteX3" fmla="*/ 57148 w 114295"/>
                <a:gd name="connsiteY3" fmla="*/ 0 h 114295"/>
                <a:gd name="connsiteX4" fmla="*/ 114296 w 114295"/>
                <a:gd name="connsiteY4" fmla="*/ 57148 h 11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295" h="114295">
                  <a:moveTo>
                    <a:pt x="114296" y="57148"/>
                  </a:moveTo>
                  <a:cubicBezTo>
                    <a:pt x="114296" y="88710"/>
                    <a:pt x="88710" y="114296"/>
                    <a:pt x="57148" y="114296"/>
                  </a:cubicBezTo>
                  <a:cubicBezTo>
                    <a:pt x="25586" y="114296"/>
                    <a:pt x="0" y="88710"/>
                    <a:pt x="0" y="57148"/>
                  </a:cubicBezTo>
                  <a:cubicBezTo>
                    <a:pt x="0" y="25586"/>
                    <a:pt x="25586" y="0"/>
                    <a:pt x="57148" y="0"/>
                  </a:cubicBezTo>
                  <a:cubicBezTo>
                    <a:pt x="88710" y="0"/>
                    <a:pt x="114296" y="25586"/>
                    <a:pt x="114296" y="57148"/>
                  </a:cubicBezTo>
                  <a:close/>
                </a:path>
              </a:pathLst>
            </a:custGeom>
            <a:solidFill>
              <a:srgbClr val="30333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D70AD205-313E-4533-99F5-CDF4415808C1}"/>
              </a:ext>
            </a:extLst>
          </p:cNvPr>
          <p:cNvGrpSpPr/>
          <p:nvPr/>
        </p:nvGrpSpPr>
        <p:grpSpPr>
          <a:xfrm>
            <a:off x="13377667" y="8794480"/>
            <a:ext cx="4626875" cy="1007500"/>
            <a:chOff x="6690576" y="4397492"/>
            <a:chExt cx="2314040" cy="50388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9B5C4F3-93A9-4D52-AB32-94EB6AD3848F}"/>
                </a:ext>
              </a:extLst>
            </p:cNvPr>
            <p:cNvSpPr/>
            <p:nvPr/>
          </p:nvSpPr>
          <p:spPr>
            <a:xfrm>
              <a:off x="6759447" y="4466780"/>
              <a:ext cx="2245169" cy="434594"/>
            </a:xfrm>
            <a:custGeom>
              <a:avLst/>
              <a:gdLst>
                <a:gd name="connsiteX0" fmla="*/ 0 w 2245169"/>
                <a:gd name="connsiteY0" fmla="*/ 0 h 434594"/>
                <a:gd name="connsiteX1" fmla="*/ 434594 w 2245169"/>
                <a:gd name="connsiteY1" fmla="*/ 434594 h 434594"/>
                <a:gd name="connsiteX2" fmla="*/ 2245170 w 2245169"/>
                <a:gd name="connsiteY2" fmla="*/ 434594 h 434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45169" h="434594">
                  <a:moveTo>
                    <a:pt x="0" y="0"/>
                  </a:moveTo>
                  <a:lnTo>
                    <a:pt x="434594" y="434594"/>
                  </a:lnTo>
                  <a:lnTo>
                    <a:pt x="2245170" y="434594"/>
                  </a:lnTo>
                </a:path>
              </a:pathLst>
            </a:custGeom>
            <a:noFill/>
            <a:ln w="25400" cap="rnd">
              <a:solidFill>
                <a:srgbClr val="DFE4EA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C20C474-9693-4FB3-A61C-4D935E992B6F}"/>
                </a:ext>
              </a:extLst>
            </p:cNvPr>
            <p:cNvSpPr/>
            <p:nvPr/>
          </p:nvSpPr>
          <p:spPr>
            <a:xfrm rot="-797148">
              <a:off x="6702180" y="4409096"/>
              <a:ext cx="114295" cy="114295"/>
            </a:xfrm>
            <a:custGeom>
              <a:avLst/>
              <a:gdLst>
                <a:gd name="connsiteX0" fmla="*/ 114296 w 114295"/>
                <a:gd name="connsiteY0" fmla="*/ 57148 h 114295"/>
                <a:gd name="connsiteX1" fmla="*/ 57148 w 114295"/>
                <a:gd name="connsiteY1" fmla="*/ 114296 h 114295"/>
                <a:gd name="connsiteX2" fmla="*/ 0 w 114295"/>
                <a:gd name="connsiteY2" fmla="*/ 57148 h 114295"/>
                <a:gd name="connsiteX3" fmla="*/ 57148 w 114295"/>
                <a:gd name="connsiteY3" fmla="*/ 0 h 114295"/>
                <a:gd name="connsiteX4" fmla="*/ 114296 w 114295"/>
                <a:gd name="connsiteY4" fmla="*/ 57148 h 11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295" h="114295">
                  <a:moveTo>
                    <a:pt x="114296" y="57148"/>
                  </a:moveTo>
                  <a:cubicBezTo>
                    <a:pt x="114296" y="88710"/>
                    <a:pt x="88710" y="114296"/>
                    <a:pt x="57148" y="114296"/>
                  </a:cubicBezTo>
                  <a:cubicBezTo>
                    <a:pt x="25586" y="114296"/>
                    <a:pt x="0" y="88710"/>
                    <a:pt x="0" y="57148"/>
                  </a:cubicBezTo>
                  <a:cubicBezTo>
                    <a:pt x="0" y="25586"/>
                    <a:pt x="25586" y="0"/>
                    <a:pt x="57148" y="0"/>
                  </a:cubicBezTo>
                  <a:cubicBezTo>
                    <a:pt x="88710" y="0"/>
                    <a:pt x="114296" y="25586"/>
                    <a:pt x="114296" y="57148"/>
                  </a:cubicBezTo>
                  <a:close/>
                </a:path>
              </a:pathLst>
            </a:custGeom>
            <a:solidFill>
              <a:srgbClr val="30333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828343">
                <a:defRPr/>
              </a:pPr>
              <a:endParaRPr lang="en-IN" sz="359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DC46215-70BD-4349-A9A5-9E129E67CE95}"/>
              </a:ext>
            </a:extLst>
          </p:cNvPr>
          <p:cNvSpPr txBox="1"/>
          <p:nvPr/>
        </p:nvSpPr>
        <p:spPr>
          <a:xfrm>
            <a:off x="20124767" y="3692230"/>
            <a:ext cx="3023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>
              <a:defRPr/>
            </a:pPr>
            <a:r>
              <a:rPr lang="en-IN" sz="2400" b="1" dirty="0">
                <a:solidFill>
                  <a:srgbClr val="FFBB12"/>
                </a:solidFill>
                <a:latin typeface="Arial"/>
                <a:cs typeface="Arial"/>
                <a:sym typeface="Arial"/>
                <a:rtl val="0"/>
              </a:rPr>
              <a:t>Recommendations </a:t>
            </a:r>
          </a:p>
          <a:p>
            <a:pPr defTabSz="1828343">
              <a:defRPr/>
            </a:pPr>
            <a:r>
              <a:rPr lang="en-IN" sz="2400" b="1" dirty="0">
                <a:solidFill>
                  <a:srgbClr val="FFBB12"/>
                </a:solidFill>
                <a:latin typeface="Arial"/>
                <a:cs typeface="Arial"/>
                <a:sym typeface="Arial"/>
                <a:rtl val="0"/>
              </a:rPr>
              <a:t>on Power Point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7277C7C-8747-41E7-A116-1C1AC835ABD5}"/>
              </a:ext>
            </a:extLst>
          </p:cNvPr>
          <p:cNvSpPr txBox="1"/>
          <p:nvPr/>
        </p:nvSpPr>
        <p:spPr>
          <a:xfrm>
            <a:off x="20072710" y="3278103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>
              <a:defRPr/>
            </a:pPr>
            <a:r>
              <a:rPr lang="en-IN" sz="2400" b="1" dirty="0">
                <a:solidFill>
                  <a:srgbClr val="282F35"/>
                </a:solidFill>
                <a:latin typeface="Arial"/>
                <a:cs typeface="Arial"/>
                <a:sym typeface="Arial"/>
                <a:rtl val="0"/>
              </a:rPr>
              <a:t>Conclusions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8AF4509-2F4C-4CE9-B37A-839981D50EC1}"/>
              </a:ext>
            </a:extLst>
          </p:cNvPr>
          <p:cNvSpPr txBox="1"/>
          <p:nvPr/>
        </p:nvSpPr>
        <p:spPr>
          <a:xfrm>
            <a:off x="19149025" y="6549316"/>
            <a:ext cx="2340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>
              <a:defRPr/>
            </a:pPr>
            <a:r>
              <a:rPr lang="en-IN" sz="2400" b="1" dirty="0">
                <a:solidFill>
                  <a:srgbClr val="A2DB19"/>
                </a:solidFill>
                <a:latin typeface="Arial"/>
                <a:cs typeface="Arial"/>
                <a:sym typeface="Arial"/>
                <a:rtl val="0"/>
              </a:rPr>
              <a:t>4 Dash Boards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7E3A075-C2D0-47AF-8D7F-9FEAEBC48184}"/>
              </a:ext>
            </a:extLst>
          </p:cNvPr>
          <p:cNvSpPr txBox="1"/>
          <p:nvPr/>
        </p:nvSpPr>
        <p:spPr>
          <a:xfrm>
            <a:off x="19096968" y="6135189"/>
            <a:ext cx="2811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>
              <a:defRPr/>
            </a:pPr>
            <a:r>
              <a:rPr lang="en-IN" sz="2400" b="1" dirty="0">
                <a:solidFill>
                  <a:srgbClr val="282F35"/>
                </a:solidFill>
                <a:latin typeface="Arial"/>
                <a:cs typeface="Arial"/>
                <a:sym typeface="Arial"/>
                <a:rtl val="0"/>
              </a:rPr>
              <a:t>Data Visualization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D4B9C77-703B-451F-91BD-03FDEB5F1FA4}"/>
              </a:ext>
            </a:extLst>
          </p:cNvPr>
          <p:cNvSpPr txBox="1"/>
          <p:nvPr/>
        </p:nvSpPr>
        <p:spPr>
          <a:xfrm>
            <a:off x="18474197" y="9578685"/>
            <a:ext cx="4630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>
              <a:defRPr/>
            </a:pPr>
            <a:r>
              <a:rPr lang="en-IN" sz="2400" dirty="0">
                <a:solidFill>
                  <a:srgbClr val="00C684"/>
                </a:solidFill>
                <a:latin typeface="Arial"/>
                <a:cs typeface="Arial"/>
                <a:sym typeface="Arial"/>
                <a:rtl val="0"/>
              </a:rPr>
              <a:t>Creating Measures, Model  View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F27F853-F9FD-4A57-AE66-881ADFAB9F70}"/>
              </a:ext>
            </a:extLst>
          </p:cNvPr>
          <p:cNvSpPr txBox="1"/>
          <p:nvPr/>
        </p:nvSpPr>
        <p:spPr>
          <a:xfrm>
            <a:off x="18279938" y="9164558"/>
            <a:ext cx="237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>
              <a:defRPr/>
            </a:pPr>
            <a:r>
              <a:rPr lang="en-IN" sz="2400" b="1" dirty="0">
                <a:solidFill>
                  <a:srgbClr val="282F35"/>
                </a:solidFill>
                <a:latin typeface="Arial"/>
                <a:cs typeface="Arial"/>
                <a:sym typeface="Arial"/>
                <a:rtl val="0"/>
              </a:rPr>
              <a:t>Data Modelling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989343C-A09E-448F-AC89-947DFF3FE71B}"/>
              </a:ext>
            </a:extLst>
          </p:cNvPr>
          <p:cNvSpPr txBox="1"/>
          <p:nvPr/>
        </p:nvSpPr>
        <p:spPr>
          <a:xfrm>
            <a:off x="4092321" y="8390719"/>
            <a:ext cx="42056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>
              <a:defRPr/>
            </a:pPr>
            <a:r>
              <a:rPr lang="en-IN" sz="2400" b="1" dirty="0">
                <a:solidFill>
                  <a:srgbClr val="0DD6D6"/>
                </a:solidFill>
                <a:latin typeface="Arial"/>
                <a:cs typeface="Arial"/>
                <a:sym typeface="Arial"/>
                <a:rtl val="0"/>
              </a:rPr>
              <a:t>Order Data, Transform Data</a:t>
            </a:r>
          </a:p>
          <a:p>
            <a:pPr defTabSz="1828343">
              <a:defRPr/>
            </a:pPr>
            <a:r>
              <a:rPr lang="en-IN" sz="2400" b="1" dirty="0">
                <a:solidFill>
                  <a:srgbClr val="0DD6D6"/>
                </a:solidFill>
                <a:latin typeface="Arial"/>
                <a:cs typeface="Arial"/>
                <a:sym typeface="Arial"/>
                <a:rtl val="0"/>
              </a:rPr>
              <a:t>Additional Columns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9A6D6C0-B315-4C56-A7E6-3EF5B17E2411}"/>
              </a:ext>
            </a:extLst>
          </p:cNvPr>
          <p:cNvSpPr txBox="1"/>
          <p:nvPr/>
        </p:nvSpPr>
        <p:spPr>
          <a:xfrm>
            <a:off x="4057470" y="7976577"/>
            <a:ext cx="232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>
              <a:defRPr/>
            </a:pPr>
            <a:r>
              <a:rPr lang="en-IN" sz="2400" b="1" dirty="0">
                <a:solidFill>
                  <a:srgbClr val="282F35"/>
                </a:solidFill>
                <a:latin typeface="Arial"/>
                <a:cs typeface="Arial"/>
                <a:sym typeface="Arial"/>
                <a:rtl val="0"/>
              </a:rPr>
              <a:t>Check on Data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E280BFF-7FFF-4C6C-B432-C136D57F9C8F}"/>
              </a:ext>
            </a:extLst>
          </p:cNvPr>
          <p:cNvSpPr txBox="1"/>
          <p:nvPr/>
        </p:nvSpPr>
        <p:spPr>
          <a:xfrm>
            <a:off x="2695685" y="4317772"/>
            <a:ext cx="3241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>
              <a:defRPr/>
            </a:pPr>
            <a:r>
              <a:rPr lang="en-IN" sz="2400" b="1" dirty="0">
                <a:solidFill>
                  <a:srgbClr val="FF7E1D"/>
                </a:solidFill>
                <a:latin typeface="Arial"/>
                <a:cs typeface="Arial"/>
                <a:sym typeface="Arial"/>
                <a:rtl val="0"/>
              </a:rPr>
              <a:t>Import file from SQL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F7B9303D-30FA-4FEE-9462-601092128FFE}"/>
              </a:ext>
            </a:extLst>
          </p:cNvPr>
          <p:cNvSpPr txBox="1"/>
          <p:nvPr/>
        </p:nvSpPr>
        <p:spPr>
          <a:xfrm>
            <a:off x="2585730" y="3903632"/>
            <a:ext cx="2577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>
              <a:defRPr/>
            </a:pPr>
            <a:r>
              <a:rPr lang="en-IN" sz="2400" b="1" dirty="0">
                <a:solidFill>
                  <a:srgbClr val="282F35"/>
                </a:solidFill>
                <a:latin typeface="Arial"/>
                <a:cs typeface="Arial"/>
                <a:sym typeface="Arial"/>
                <a:rtl val="0"/>
              </a:rPr>
              <a:t>Import Files Csv</a:t>
            </a:r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F0D93CA7-A652-4C0D-BD5B-C31588A5AB40}"/>
              </a:ext>
            </a:extLst>
          </p:cNvPr>
          <p:cNvSpPr/>
          <p:nvPr/>
        </p:nvSpPr>
        <p:spPr>
          <a:xfrm>
            <a:off x="5095690" y="3306228"/>
            <a:ext cx="1031477" cy="1076678"/>
          </a:xfrm>
          <a:custGeom>
            <a:avLst/>
            <a:gdLst>
              <a:gd name="connsiteX0" fmla="*/ 405257 w 515873"/>
              <a:gd name="connsiteY0" fmla="*/ 419481 h 538479"/>
              <a:gd name="connsiteX1" fmla="*/ 391096 w 515873"/>
              <a:gd name="connsiteY1" fmla="*/ 405320 h 538479"/>
              <a:gd name="connsiteX2" fmla="*/ 405257 w 515873"/>
              <a:gd name="connsiteY2" fmla="*/ 391160 h 538479"/>
              <a:gd name="connsiteX3" fmla="*/ 417513 w 515873"/>
              <a:gd name="connsiteY3" fmla="*/ 398272 h 538479"/>
              <a:gd name="connsiteX4" fmla="*/ 429133 w 515873"/>
              <a:gd name="connsiteY4" fmla="*/ 401383 h 538479"/>
              <a:gd name="connsiteX5" fmla="*/ 432245 w 515873"/>
              <a:gd name="connsiteY5" fmla="*/ 389763 h 538479"/>
              <a:gd name="connsiteX6" fmla="*/ 413766 w 515873"/>
              <a:gd name="connsiteY6" fmla="*/ 375412 h 538479"/>
              <a:gd name="connsiteX7" fmla="*/ 413766 w 515873"/>
              <a:gd name="connsiteY7" fmla="*/ 359982 h 538479"/>
              <a:gd name="connsiteX8" fmla="*/ 405257 w 515873"/>
              <a:gd name="connsiteY8" fmla="*/ 351472 h 538479"/>
              <a:gd name="connsiteX9" fmla="*/ 396748 w 515873"/>
              <a:gd name="connsiteY9" fmla="*/ 359982 h 538479"/>
              <a:gd name="connsiteX10" fmla="*/ 396748 w 515873"/>
              <a:gd name="connsiteY10" fmla="*/ 375476 h 538479"/>
              <a:gd name="connsiteX11" fmla="*/ 374079 w 515873"/>
              <a:gd name="connsiteY11" fmla="*/ 405320 h 538479"/>
              <a:gd name="connsiteX12" fmla="*/ 405257 w 515873"/>
              <a:gd name="connsiteY12" fmla="*/ 436499 h 538479"/>
              <a:gd name="connsiteX13" fmla="*/ 419418 w 515873"/>
              <a:gd name="connsiteY13" fmla="*/ 450660 h 538479"/>
              <a:gd name="connsiteX14" fmla="*/ 405257 w 515873"/>
              <a:gd name="connsiteY14" fmla="*/ 464820 h 538479"/>
              <a:gd name="connsiteX15" fmla="*/ 393002 w 515873"/>
              <a:gd name="connsiteY15" fmla="*/ 457708 h 538479"/>
              <a:gd name="connsiteX16" fmla="*/ 381381 w 515873"/>
              <a:gd name="connsiteY16" fmla="*/ 454596 h 538479"/>
              <a:gd name="connsiteX17" fmla="*/ 378270 w 515873"/>
              <a:gd name="connsiteY17" fmla="*/ 466217 h 538479"/>
              <a:gd name="connsiteX18" fmla="*/ 396748 w 515873"/>
              <a:gd name="connsiteY18" fmla="*/ 480568 h 538479"/>
              <a:gd name="connsiteX19" fmla="*/ 396748 w 515873"/>
              <a:gd name="connsiteY19" fmla="*/ 495998 h 538479"/>
              <a:gd name="connsiteX20" fmla="*/ 405257 w 515873"/>
              <a:gd name="connsiteY20" fmla="*/ 504507 h 538479"/>
              <a:gd name="connsiteX21" fmla="*/ 413766 w 515873"/>
              <a:gd name="connsiteY21" fmla="*/ 495998 h 538479"/>
              <a:gd name="connsiteX22" fmla="*/ 413766 w 515873"/>
              <a:gd name="connsiteY22" fmla="*/ 480504 h 538479"/>
              <a:gd name="connsiteX23" fmla="*/ 436436 w 515873"/>
              <a:gd name="connsiteY23" fmla="*/ 450660 h 538479"/>
              <a:gd name="connsiteX24" fmla="*/ 405257 w 515873"/>
              <a:gd name="connsiteY24" fmla="*/ 419481 h 538479"/>
              <a:gd name="connsiteX25" fmla="*/ 450914 w 515873"/>
              <a:gd name="connsiteY25" fmla="*/ 327406 h 538479"/>
              <a:gd name="connsiteX26" fmla="*/ 459105 w 515873"/>
              <a:gd name="connsiteY26" fmla="*/ 269240 h 538479"/>
              <a:gd name="connsiteX27" fmla="*/ 246571 w 515873"/>
              <a:gd name="connsiteY27" fmla="*/ 56705 h 538479"/>
              <a:gd name="connsiteX28" fmla="*/ 34036 w 515873"/>
              <a:gd name="connsiteY28" fmla="*/ 269240 h 538479"/>
              <a:gd name="connsiteX29" fmla="*/ 246571 w 515873"/>
              <a:gd name="connsiteY29" fmla="*/ 481774 h 538479"/>
              <a:gd name="connsiteX30" fmla="*/ 246698 w 515873"/>
              <a:gd name="connsiteY30" fmla="*/ 481774 h 538479"/>
              <a:gd name="connsiteX31" fmla="*/ 246761 w 515873"/>
              <a:gd name="connsiteY31" fmla="*/ 481774 h 538479"/>
              <a:gd name="connsiteX32" fmla="*/ 246761 w 515873"/>
              <a:gd name="connsiteY32" fmla="*/ 481774 h 538479"/>
              <a:gd name="connsiteX33" fmla="*/ 304736 w 515873"/>
              <a:gd name="connsiteY33" fmla="*/ 473583 h 538479"/>
              <a:gd name="connsiteX34" fmla="*/ 405321 w 515873"/>
              <a:gd name="connsiteY34" fmla="*/ 538480 h 538479"/>
              <a:gd name="connsiteX35" fmla="*/ 515874 w 515873"/>
              <a:gd name="connsiteY35" fmla="*/ 427926 h 538479"/>
              <a:gd name="connsiteX36" fmla="*/ 450914 w 515873"/>
              <a:gd name="connsiteY36" fmla="*/ 327406 h 538479"/>
              <a:gd name="connsiteX37" fmla="*/ 185864 w 515873"/>
              <a:gd name="connsiteY37" fmla="*/ 83502 h 538479"/>
              <a:gd name="connsiteX38" fmla="*/ 146241 w 515873"/>
              <a:gd name="connsiteY38" fmla="*/ 143827 h 538479"/>
              <a:gd name="connsiteX39" fmla="*/ 117856 w 515873"/>
              <a:gd name="connsiteY39" fmla="*/ 122491 h 538479"/>
              <a:gd name="connsiteX40" fmla="*/ 185864 w 515873"/>
              <a:gd name="connsiteY40" fmla="*/ 83502 h 538479"/>
              <a:gd name="connsiteX41" fmla="*/ 105474 w 515873"/>
              <a:gd name="connsiteY41" fmla="*/ 134239 h 538479"/>
              <a:gd name="connsiteX42" fmla="*/ 140081 w 515873"/>
              <a:gd name="connsiteY42" fmla="*/ 159893 h 538479"/>
              <a:gd name="connsiteX43" fmla="*/ 122999 w 515873"/>
              <a:gd name="connsiteY43" fmla="*/ 260794 h 538479"/>
              <a:gd name="connsiteX44" fmla="*/ 51499 w 515873"/>
              <a:gd name="connsiteY44" fmla="*/ 260794 h 538479"/>
              <a:gd name="connsiteX45" fmla="*/ 105474 w 515873"/>
              <a:gd name="connsiteY45" fmla="*/ 134239 h 538479"/>
              <a:gd name="connsiteX46" fmla="*/ 51435 w 515873"/>
              <a:gd name="connsiteY46" fmla="*/ 277749 h 538479"/>
              <a:gd name="connsiteX47" fmla="*/ 122936 w 515873"/>
              <a:gd name="connsiteY47" fmla="*/ 277749 h 538479"/>
              <a:gd name="connsiteX48" fmla="*/ 139636 w 515873"/>
              <a:gd name="connsiteY48" fmla="*/ 377698 h 538479"/>
              <a:gd name="connsiteX49" fmla="*/ 104585 w 515873"/>
              <a:gd name="connsiteY49" fmla="*/ 403416 h 538479"/>
              <a:gd name="connsiteX50" fmla="*/ 51435 w 515873"/>
              <a:gd name="connsiteY50" fmla="*/ 277749 h 538479"/>
              <a:gd name="connsiteX51" fmla="*/ 116904 w 515873"/>
              <a:gd name="connsiteY51" fmla="*/ 415290 h 538479"/>
              <a:gd name="connsiteX52" fmla="*/ 145733 w 515873"/>
              <a:gd name="connsiteY52" fmla="*/ 393827 h 538479"/>
              <a:gd name="connsiteX53" fmla="*/ 185611 w 515873"/>
              <a:gd name="connsiteY53" fmla="*/ 455041 h 538479"/>
              <a:gd name="connsiteX54" fmla="*/ 116904 w 515873"/>
              <a:gd name="connsiteY54" fmla="*/ 415290 h 538479"/>
              <a:gd name="connsiteX55" fmla="*/ 238061 w 515873"/>
              <a:gd name="connsiteY55" fmla="*/ 463994 h 538479"/>
              <a:gd name="connsiteX56" fmla="*/ 160909 w 515873"/>
              <a:gd name="connsiteY56" fmla="*/ 385572 h 538479"/>
              <a:gd name="connsiteX57" fmla="*/ 238061 w 515873"/>
              <a:gd name="connsiteY57" fmla="*/ 366839 h 538479"/>
              <a:gd name="connsiteX58" fmla="*/ 238061 w 515873"/>
              <a:gd name="connsiteY58" fmla="*/ 463994 h 538479"/>
              <a:gd name="connsiteX59" fmla="*/ 238061 w 515873"/>
              <a:gd name="connsiteY59" fmla="*/ 349885 h 538479"/>
              <a:gd name="connsiteX60" fmla="*/ 155067 w 515873"/>
              <a:gd name="connsiteY60" fmla="*/ 369633 h 538479"/>
              <a:gd name="connsiteX61" fmla="*/ 139954 w 515873"/>
              <a:gd name="connsiteY61" fmla="*/ 277813 h 538479"/>
              <a:gd name="connsiteX62" fmla="*/ 238061 w 515873"/>
              <a:gd name="connsiteY62" fmla="*/ 277813 h 538479"/>
              <a:gd name="connsiteX63" fmla="*/ 238061 w 515873"/>
              <a:gd name="connsiteY63" fmla="*/ 349885 h 538479"/>
              <a:gd name="connsiteX64" fmla="*/ 238061 w 515873"/>
              <a:gd name="connsiteY64" fmla="*/ 260794 h 538479"/>
              <a:gd name="connsiteX65" fmla="*/ 139954 w 515873"/>
              <a:gd name="connsiteY65" fmla="*/ 260794 h 538479"/>
              <a:gd name="connsiteX66" fmla="*/ 155321 w 515873"/>
              <a:gd name="connsiteY66" fmla="*/ 168148 h 538479"/>
              <a:gd name="connsiteX67" fmla="*/ 237998 w 515873"/>
              <a:gd name="connsiteY67" fmla="*/ 188658 h 538479"/>
              <a:gd name="connsiteX68" fmla="*/ 237998 w 515873"/>
              <a:gd name="connsiteY68" fmla="*/ 260794 h 538479"/>
              <a:gd name="connsiteX69" fmla="*/ 238061 w 515873"/>
              <a:gd name="connsiteY69" fmla="*/ 171641 h 538479"/>
              <a:gd name="connsiteX70" fmla="*/ 161290 w 515873"/>
              <a:gd name="connsiteY70" fmla="*/ 152146 h 538479"/>
              <a:gd name="connsiteX71" fmla="*/ 238061 w 515873"/>
              <a:gd name="connsiteY71" fmla="*/ 74676 h 538479"/>
              <a:gd name="connsiteX72" fmla="*/ 238061 w 515873"/>
              <a:gd name="connsiteY72" fmla="*/ 171641 h 538479"/>
              <a:gd name="connsiteX73" fmla="*/ 441643 w 515873"/>
              <a:gd name="connsiteY73" fmla="*/ 260794 h 538479"/>
              <a:gd name="connsiteX74" fmla="*/ 370142 w 515873"/>
              <a:gd name="connsiteY74" fmla="*/ 260794 h 538479"/>
              <a:gd name="connsiteX75" fmla="*/ 353124 w 515873"/>
              <a:gd name="connsiteY75" fmla="*/ 160020 h 538479"/>
              <a:gd name="connsiteX76" fmla="*/ 387795 w 515873"/>
              <a:gd name="connsiteY76" fmla="*/ 134429 h 538479"/>
              <a:gd name="connsiteX77" fmla="*/ 441643 w 515873"/>
              <a:gd name="connsiteY77" fmla="*/ 260794 h 538479"/>
              <a:gd name="connsiteX78" fmla="*/ 441770 w 515873"/>
              <a:gd name="connsiteY78" fmla="*/ 277749 h 538479"/>
              <a:gd name="connsiteX79" fmla="*/ 434911 w 515873"/>
              <a:gd name="connsiteY79" fmla="*/ 321564 h 538479"/>
              <a:gd name="connsiteX80" fmla="*/ 405257 w 515873"/>
              <a:gd name="connsiteY80" fmla="*/ 317436 h 538479"/>
              <a:gd name="connsiteX81" fmla="*/ 366268 w 515873"/>
              <a:gd name="connsiteY81" fmla="*/ 324676 h 538479"/>
              <a:gd name="connsiteX82" fmla="*/ 370142 w 515873"/>
              <a:gd name="connsiteY82" fmla="*/ 277749 h 538479"/>
              <a:gd name="connsiteX83" fmla="*/ 441770 w 515873"/>
              <a:gd name="connsiteY83" fmla="*/ 277749 h 538479"/>
              <a:gd name="connsiteX84" fmla="*/ 375476 w 515873"/>
              <a:gd name="connsiteY84" fmla="*/ 122618 h 538479"/>
              <a:gd name="connsiteX85" fmla="*/ 347027 w 515873"/>
              <a:gd name="connsiteY85" fmla="*/ 143891 h 538479"/>
              <a:gd name="connsiteX86" fmla="*/ 307530 w 515873"/>
              <a:gd name="connsiteY86" fmla="*/ 83566 h 538479"/>
              <a:gd name="connsiteX87" fmla="*/ 375476 w 515873"/>
              <a:gd name="connsiteY87" fmla="*/ 122618 h 538479"/>
              <a:gd name="connsiteX88" fmla="*/ 255016 w 515873"/>
              <a:gd name="connsiteY88" fmla="*/ 74613 h 538479"/>
              <a:gd name="connsiteX89" fmla="*/ 332423 w 515873"/>
              <a:gd name="connsiteY89" fmla="*/ 151955 h 538479"/>
              <a:gd name="connsiteX90" fmla="*/ 255016 w 515873"/>
              <a:gd name="connsiteY90" fmla="*/ 171641 h 538479"/>
              <a:gd name="connsiteX91" fmla="*/ 255016 w 515873"/>
              <a:gd name="connsiteY91" fmla="*/ 74613 h 538479"/>
              <a:gd name="connsiteX92" fmla="*/ 255016 w 515873"/>
              <a:gd name="connsiteY92" fmla="*/ 188658 h 538479"/>
              <a:gd name="connsiteX93" fmla="*/ 338201 w 515873"/>
              <a:gd name="connsiteY93" fmla="*/ 168021 h 538479"/>
              <a:gd name="connsiteX94" fmla="*/ 353124 w 515873"/>
              <a:gd name="connsiteY94" fmla="*/ 260794 h 538479"/>
              <a:gd name="connsiteX95" fmla="*/ 255016 w 515873"/>
              <a:gd name="connsiteY95" fmla="*/ 260794 h 538479"/>
              <a:gd name="connsiteX96" fmla="*/ 255016 w 515873"/>
              <a:gd name="connsiteY96" fmla="*/ 188658 h 538479"/>
              <a:gd name="connsiteX97" fmla="*/ 255016 w 515873"/>
              <a:gd name="connsiteY97" fmla="*/ 277749 h 538479"/>
              <a:gd name="connsiteX98" fmla="*/ 353124 w 515873"/>
              <a:gd name="connsiteY98" fmla="*/ 277749 h 538479"/>
              <a:gd name="connsiteX99" fmla="*/ 347408 w 515873"/>
              <a:gd name="connsiteY99" fmla="*/ 333946 h 538479"/>
              <a:gd name="connsiteX100" fmla="*/ 317373 w 515873"/>
              <a:gd name="connsiteY100" fmla="*/ 361124 h 538479"/>
              <a:gd name="connsiteX101" fmla="*/ 255016 w 515873"/>
              <a:gd name="connsiteY101" fmla="*/ 349821 h 538479"/>
              <a:gd name="connsiteX102" fmla="*/ 255016 w 515873"/>
              <a:gd name="connsiteY102" fmla="*/ 277749 h 538479"/>
              <a:gd name="connsiteX103" fmla="*/ 294704 w 515873"/>
              <a:gd name="connsiteY103" fmla="*/ 427990 h 538479"/>
              <a:gd name="connsiteX104" fmla="*/ 298831 w 515873"/>
              <a:gd name="connsiteY104" fmla="*/ 457644 h 538479"/>
              <a:gd name="connsiteX105" fmla="*/ 255016 w 515873"/>
              <a:gd name="connsiteY105" fmla="*/ 464502 h 538479"/>
              <a:gd name="connsiteX106" fmla="*/ 255016 w 515873"/>
              <a:gd name="connsiteY106" fmla="*/ 366839 h 538479"/>
              <a:gd name="connsiteX107" fmla="*/ 307785 w 515873"/>
              <a:gd name="connsiteY107" fmla="*/ 375857 h 538479"/>
              <a:gd name="connsiteX108" fmla="*/ 294704 w 515873"/>
              <a:gd name="connsiteY108" fmla="*/ 427990 h 538479"/>
              <a:gd name="connsiteX109" fmla="*/ 405257 w 515873"/>
              <a:gd name="connsiteY109" fmla="*/ 521526 h 538479"/>
              <a:gd name="connsiteX110" fmla="*/ 311721 w 515873"/>
              <a:gd name="connsiteY110" fmla="*/ 427990 h 538479"/>
              <a:gd name="connsiteX111" fmla="*/ 405257 w 515873"/>
              <a:gd name="connsiteY111" fmla="*/ 334454 h 538479"/>
              <a:gd name="connsiteX112" fmla="*/ 498793 w 515873"/>
              <a:gd name="connsiteY112" fmla="*/ 427990 h 538479"/>
              <a:gd name="connsiteX113" fmla="*/ 405257 w 515873"/>
              <a:gd name="connsiteY113" fmla="*/ 521526 h 538479"/>
              <a:gd name="connsiteX114" fmla="*/ 31179 w 515873"/>
              <a:gd name="connsiteY114" fmla="*/ 430784 h 538479"/>
              <a:gd name="connsiteX115" fmla="*/ 0 w 515873"/>
              <a:gd name="connsiteY115" fmla="*/ 461963 h 538479"/>
              <a:gd name="connsiteX116" fmla="*/ 31179 w 515873"/>
              <a:gd name="connsiteY116" fmla="*/ 493141 h 538479"/>
              <a:gd name="connsiteX117" fmla="*/ 62357 w 515873"/>
              <a:gd name="connsiteY117" fmla="*/ 461963 h 538479"/>
              <a:gd name="connsiteX118" fmla="*/ 31179 w 515873"/>
              <a:gd name="connsiteY118" fmla="*/ 430784 h 538479"/>
              <a:gd name="connsiteX119" fmla="*/ 31179 w 515873"/>
              <a:gd name="connsiteY119" fmla="*/ 476186 h 538479"/>
              <a:gd name="connsiteX120" fmla="*/ 17018 w 515873"/>
              <a:gd name="connsiteY120" fmla="*/ 462026 h 538479"/>
              <a:gd name="connsiteX121" fmla="*/ 31179 w 515873"/>
              <a:gd name="connsiteY121" fmla="*/ 447866 h 538479"/>
              <a:gd name="connsiteX122" fmla="*/ 45339 w 515873"/>
              <a:gd name="connsiteY122" fmla="*/ 462026 h 538479"/>
              <a:gd name="connsiteX123" fmla="*/ 31179 w 515873"/>
              <a:gd name="connsiteY123" fmla="*/ 476186 h 538479"/>
              <a:gd name="connsiteX124" fmla="*/ 371221 w 515873"/>
              <a:gd name="connsiteY124" fmla="*/ 62357 h 538479"/>
              <a:gd name="connsiteX125" fmla="*/ 402399 w 515873"/>
              <a:gd name="connsiteY125" fmla="*/ 31179 h 538479"/>
              <a:gd name="connsiteX126" fmla="*/ 371221 w 515873"/>
              <a:gd name="connsiteY126" fmla="*/ 0 h 538479"/>
              <a:gd name="connsiteX127" fmla="*/ 340043 w 515873"/>
              <a:gd name="connsiteY127" fmla="*/ 31179 h 538479"/>
              <a:gd name="connsiteX128" fmla="*/ 371221 w 515873"/>
              <a:gd name="connsiteY128" fmla="*/ 62357 h 538479"/>
              <a:gd name="connsiteX129" fmla="*/ 371221 w 515873"/>
              <a:gd name="connsiteY129" fmla="*/ 17018 h 538479"/>
              <a:gd name="connsiteX130" fmla="*/ 385382 w 515873"/>
              <a:gd name="connsiteY130" fmla="*/ 31179 h 538479"/>
              <a:gd name="connsiteX131" fmla="*/ 371221 w 515873"/>
              <a:gd name="connsiteY131" fmla="*/ 45339 h 538479"/>
              <a:gd name="connsiteX132" fmla="*/ 357061 w 515873"/>
              <a:gd name="connsiteY132" fmla="*/ 31179 h 538479"/>
              <a:gd name="connsiteX133" fmla="*/ 371221 w 515873"/>
              <a:gd name="connsiteY133" fmla="*/ 17018 h 53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515873" h="538479">
                <a:moveTo>
                  <a:pt x="405257" y="419481"/>
                </a:moveTo>
                <a:cubicBezTo>
                  <a:pt x="397446" y="419481"/>
                  <a:pt x="391096" y="413131"/>
                  <a:pt x="391096" y="405320"/>
                </a:cubicBezTo>
                <a:cubicBezTo>
                  <a:pt x="391096" y="397510"/>
                  <a:pt x="397446" y="391160"/>
                  <a:pt x="405257" y="391160"/>
                </a:cubicBezTo>
                <a:cubicBezTo>
                  <a:pt x="410274" y="391160"/>
                  <a:pt x="415036" y="393891"/>
                  <a:pt x="417513" y="398272"/>
                </a:cubicBezTo>
                <a:cubicBezTo>
                  <a:pt x="419862" y="402336"/>
                  <a:pt x="425005" y="403733"/>
                  <a:pt x="429133" y="401383"/>
                </a:cubicBezTo>
                <a:cubicBezTo>
                  <a:pt x="433197" y="399034"/>
                  <a:pt x="434594" y="393827"/>
                  <a:pt x="432245" y="389763"/>
                </a:cubicBezTo>
                <a:cubicBezTo>
                  <a:pt x="428180" y="382651"/>
                  <a:pt x="421449" y="377635"/>
                  <a:pt x="413766" y="375412"/>
                </a:cubicBezTo>
                <a:lnTo>
                  <a:pt x="413766" y="359982"/>
                </a:lnTo>
                <a:cubicBezTo>
                  <a:pt x="413766" y="355282"/>
                  <a:pt x="409956" y="351472"/>
                  <a:pt x="405257" y="351472"/>
                </a:cubicBezTo>
                <a:cubicBezTo>
                  <a:pt x="400558" y="351472"/>
                  <a:pt x="396748" y="355282"/>
                  <a:pt x="396748" y="359982"/>
                </a:cubicBezTo>
                <a:lnTo>
                  <a:pt x="396748" y="375476"/>
                </a:lnTo>
                <a:cubicBezTo>
                  <a:pt x="383730" y="379222"/>
                  <a:pt x="374079" y="391096"/>
                  <a:pt x="374079" y="405320"/>
                </a:cubicBezTo>
                <a:cubicBezTo>
                  <a:pt x="374079" y="422529"/>
                  <a:pt x="388049" y="436499"/>
                  <a:pt x="405257" y="436499"/>
                </a:cubicBezTo>
                <a:cubicBezTo>
                  <a:pt x="413068" y="436499"/>
                  <a:pt x="419418" y="442849"/>
                  <a:pt x="419418" y="450660"/>
                </a:cubicBezTo>
                <a:cubicBezTo>
                  <a:pt x="419418" y="458470"/>
                  <a:pt x="413068" y="464820"/>
                  <a:pt x="405257" y="464820"/>
                </a:cubicBezTo>
                <a:cubicBezTo>
                  <a:pt x="400177" y="464820"/>
                  <a:pt x="395478" y="462089"/>
                  <a:pt x="393002" y="457708"/>
                </a:cubicBezTo>
                <a:cubicBezTo>
                  <a:pt x="390652" y="453644"/>
                  <a:pt x="385445" y="452247"/>
                  <a:pt x="381381" y="454596"/>
                </a:cubicBezTo>
                <a:cubicBezTo>
                  <a:pt x="377317" y="456946"/>
                  <a:pt x="375920" y="462153"/>
                  <a:pt x="378270" y="466217"/>
                </a:cubicBezTo>
                <a:cubicBezTo>
                  <a:pt x="382397" y="473329"/>
                  <a:pt x="389064" y="478345"/>
                  <a:pt x="396748" y="480568"/>
                </a:cubicBezTo>
                <a:lnTo>
                  <a:pt x="396748" y="495998"/>
                </a:lnTo>
                <a:cubicBezTo>
                  <a:pt x="396748" y="500697"/>
                  <a:pt x="400558" y="504507"/>
                  <a:pt x="405257" y="504507"/>
                </a:cubicBezTo>
                <a:cubicBezTo>
                  <a:pt x="409956" y="504507"/>
                  <a:pt x="413766" y="500697"/>
                  <a:pt x="413766" y="495998"/>
                </a:cubicBezTo>
                <a:lnTo>
                  <a:pt x="413766" y="480504"/>
                </a:lnTo>
                <a:cubicBezTo>
                  <a:pt x="426783" y="476758"/>
                  <a:pt x="436436" y="464883"/>
                  <a:pt x="436436" y="450660"/>
                </a:cubicBezTo>
                <a:cubicBezTo>
                  <a:pt x="436436" y="433451"/>
                  <a:pt x="422466" y="419481"/>
                  <a:pt x="405257" y="419481"/>
                </a:cubicBezTo>
                <a:close/>
                <a:moveTo>
                  <a:pt x="450914" y="327406"/>
                </a:moveTo>
                <a:cubicBezTo>
                  <a:pt x="456248" y="308546"/>
                  <a:pt x="459105" y="289052"/>
                  <a:pt x="459105" y="269240"/>
                </a:cubicBezTo>
                <a:cubicBezTo>
                  <a:pt x="459105" y="152019"/>
                  <a:pt x="363728" y="56705"/>
                  <a:pt x="246571" y="56705"/>
                </a:cubicBezTo>
                <a:cubicBezTo>
                  <a:pt x="129349" y="56705"/>
                  <a:pt x="34036" y="152082"/>
                  <a:pt x="34036" y="269240"/>
                </a:cubicBezTo>
                <a:cubicBezTo>
                  <a:pt x="34036" y="386461"/>
                  <a:pt x="129413" y="481774"/>
                  <a:pt x="246571" y="481774"/>
                </a:cubicBezTo>
                <a:cubicBezTo>
                  <a:pt x="246634" y="481774"/>
                  <a:pt x="246634" y="481774"/>
                  <a:pt x="246698" y="481774"/>
                </a:cubicBezTo>
                <a:cubicBezTo>
                  <a:pt x="246698" y="481774"/>
                  <a:pt x="246761" y="481774"/>
                  <a:pt x="246761" y="481774"/>
                </a:cubicBezTo>
                <a:lnTo>
                  <a:pt x="246761" y="481774"/>
                </a:lnTo>
                <a:cubicBezTo>
                  <a:pt x="266510" y="481774"/>
                  <a:pt x="285941" y="478917"/>
                  <a:pt x="304736" y="473583"/>
                </a:cubicBezTo>
                <a:cubicBezTo>
                  <a:pt x="322136" y="511810"/>
                  <a:pt x="360617" y="538480"/>
                  <a:pt x="405321" y="538480"/>
                </a:cubicBezTo>
                <a:cubicBezTo>
                  <a:pt x="466280" y="538480"/>
                  <a:pt x="515874" y="488886"/>
                  <a:pt x="515874" y="427926"/>
                </a:cubicBezTo>
                <a:cubicBezTo>
                  <a:pt x="515747" y="383349"/>
                  <a:pt x="489077" y="344869"/>
                  <a:pt x="450914" y="327406"/>
                </a:cubicBezTo>
                <a:close/>
                <a:moveTo>
                  <a:pt x="185864" y="83502"/>
                </a:moveTo>
                <a:cubicBezTo>
                  <a:pt x="170117" y="98425"/>
                  <a:pt x="156655" y="119063"/>
                  <a:pt x="146241" y="143827"/>
                </a:cubicBezTo>
                <a:cubicBezTo>
                  <a:pt x="136208" y="137668"/>
                  <a:pt x="126746" y="130556"/>
                  <a:pt x="117856" y="122491"/>
                </a:cubicBezTo>
                <a:cubicBezTo>
                  <a:pt x="137414" y="105219"/>
                  <a:pt x="160464" y="91821"/>
                  <a:pt x="185864" y="83502"/>
                </a:cubicBezTo>
                <a:close/>
                <a:moveTo>
                  <a:pt x="105474" y="134239"/>
                </a:moveTo>
                <a:cubicBezTo>
                  <a:pt x="116205" y="144082"/>
                  <a:pt x="127762" y="152591"/>
                  <a:pt x="140081" y="159893"/>
                </a:cubicBezTo>
                <a:cubicBezTo>
                  <a:pt x="129858" y="189420"/>
                  <a:pt x="123825" y="223710"/>
                  <a:pt x="122999" y="260794"/>
                </a:cubicBezTo>
                <a:lnTo>
                  <a:pt x="51499" y="260794"/>
                </a:lnTo>
                <a:cubicBezTo>
                  <a:pt x="53530" y="211772"/>
                  <a:pt x="73660" y="167449"/>
                  <a:pt x="105474" y="134239"/>
                </a:cubicBezTo>
                <a:close/>
                <a:moveTo>
                  <a:pt x="51435" y="277749"/>
                </a:moveTo>
                <a:lnTo>
                  <a:pt x="122936" y="277749"/>
                </a:lnTo>
                <a:cubicBezTo>
                  <a:pt x="123761" y="314388"/>
                  <a:pt x="129667" y="348361"/>
                  <a:pt x="139636" y="377698"/>
                </a:cubicBezTo>
                <a:cubicBezTo>
                  <a:pt x="127064" y="385001"/>
                  <a:pt x="115316" y="393510"/>
                  <a:pt x="104585" y="403416"/>
                </a:cubicBezTo>
                <a:cubicBezTo>
                  <a:pt x="73343" y="370332"/>
                  <a:pt x="53530" y="326326"/>
                  <a:pt x="51435" y="277749"/>
                </a:cubicBezTo>
                <a:close/>
                <a:moveTo>
                  <a:pt x="116904" y="415290"/>
                </a:moveTo>
                <a:cubicBezTo>
                  <a:pt x="125793" y="407162"/>
                  <a:pt x="135446" y="399986"/>
                  <a:pt x="145733" y="393827"/>
                </a:cubicBezTo>
                <a:cubicBezTo>
                  <a:pt x="156210" y="418973"/>
                  <a:pt x="169736" y="439928"/>
                  <a:pt x="185611" y="455041"/>
                </a:cubicBezTo>
                <a:cubicBezTo>
                  <a:pt x="159957" y="446532"/>
                  <a:pt x="136652" y="432879"/>
                  <a:pt x="116904" y="415290"/>
                </a:cubicBezTo>
                <a:close/>
                <a:moveTo>
                  <a:pt x="238061" y="463994"/>
                </a:moveTo>
                <a:cubicBezTo>
                  <a:pt x="206502" y="459359"/>
                  <a:pt x="178816" y="429514"/>
                  <a:pt x="160909" y="385572"/>
                </a:cubicBezTo>
                <a:cubicBezTo>
                  <a:pt x="184404" y="374332"/>
                  <a:pt x="210566" y="367919"/>
                  <a:pt x="238061" y="366839"/>
                </a:cubicBezTo>
                <a:lnTo>
                  <a:pt x="238061" y="463994"/>
                </a:lnTo>
                <a:close/>
                <a:moveTo>
                  <a:pt x="238061" y="349885"/>
                </a:moveTo>
                <a:cubicBezTo>
                  <a:pt x="208598" y="350964"/>
                  <a:pt x="180467" y="357759"/>
                  <a:pt x="155067" y="369633"/>
                </a:cubicBezTo>
                <a:cubicBezTo>
                  <a:pt x="146177" y="342519"/>
                  <a:pt x="140780" y="311277"/>
                  <a:pt x="139954" y="277813"/>
                </a:cubicBezTo>
                <a:lnTo>
                  <a:pt x="238061" y="277813"/>
                </a:lnTo>
                <a:lnTo>
                  <a:pt x="238061" y="349885"/>
                </a:lnTo>
                <a:close/>
                <a:moveTo>
                  <a:pt x="238061" y="260794"/>
                </a:moveTo>
                <a:lnTo>
                  <a:pt x="139954" y="260794"/>
                </a:lnTo>
                <a:cubicBezTo>
                  <a:pt x="140780" y="226949"/>
                  <a:pt x="146241" y="195389"/>
                  <a:pt x="155321" y="168148"/>
                </a:cubicBezTo>
                <a:cubicBezTo>
                  <a:pt x="180911" y="180530"/>
                  <a:pt x="208915" y="187516"/>
                  <a:pt x="237998" y="188658"/>
                </a:cubicBezTo>
                <a:lnTo>
                  <a:pt x="237998" y="260794"/>
                </a:lnTo>
                <a:close/>
                <a:moveTo>
                  <a:pt x="238061" y="171641"/>
                </a:moveTo>
                <a:cubicBezTo>
                  <a:pt x="211011" y="170497"/>
                  <a:pt x="184976" y="163830"/>
                  <a:pt x="161290" y="152146"/>
                </a:cubicBezTo>
                <a:cubicBezTo>
                  <a:pt x="179197" y="108712"/>
                  <a:pt x="206693" y="79311"/>
                  <a:pt x="238061" y="74676"/>
                </a:cubicBezTo>
                <a:lnTo>
                  <a:pt x="238061" y="171641"/>
                </a:lnTo>
                <a:close/>
                <a:moveTo>
                  <a:pt x="441643" y="260794"/>
                </a:moveTo>
                <a:lnTo>
                  <a:pt x="370142" y="260794"/>
                </a:lnTo>
                <a:cubicBezTo>
                  <a:pt x="369316" y="223774"/>
                  <a:pt x="363283" y="189547"/>
                  <a:pt x="353124" y="160020"/>
                </a:cubicBezTo>
                <a:cubicBezTo>
                  <a:pt x="365443" y="152781"/>
                  <a:pt x="377063" y="144208"/>
                  <a:pt x="387795" y="134429"/>
                </a:cubicBezTo>
                <a:cubicBezTo>
                  <a:pt x="419481" y="167576"/>
                  <a:pt x="439547" y="211836"/>
                  <a:pt x="441643" y="260794"/>
                </a:cubicBezTo>
                <a:close/>
                <a:moveTo>
                  <a:pt x="441770" y="277749"/>
                </a:moveTo>
                <a:cubicBezTo>
                  <a:pt x="441135" y="292671"/>
                  <a:pt x="438849" y="307340"/>
                  <a:pt x="434911" y="321564"/>
                </a:cubicBezTo>
                <a:cubicBezTo>
                  <a:pt x="425450" y="318897"/>
                  <a:pt x="415544" y="317436"/>
                  <a:pt x="405257" y="317436"/>
                </a:cubicBezTo>
                <a:cubicBezTo>
                  <a:pt x="391541" y="317436"/>
                  <a:pt x="378396" y="320040"/>
                  <a:pt x="366268" y="324676"/>
                </a:cubicBezTo>
                <a:cubicBezTo>
                  <a:pt x="368554" y="309435"/>
                  <a:pt x="369824" y="293751"/>
                  <a:pt x="370142" y="277749"/>
                </a:cubicBezTo>
                <a:lnTo>
                  <a:pt x="441770" y="277749"/>
                </a:lnTo>
                <a:close/>
                <a:moveTo>
                  <a:pt x="375476" y="122618"/>
                </a:moveTo>
                <a:cubicBezTo>
                  <a:pt x="366586" y="130619"/>
                  <a:pt x="357124" y="137795"/>
                  <a:pt x="347027" y="143891"/>
                </a:cubicBezTo>
                <a:cubicBezTo>
                  <a:pt x="336614" y="119126"/>
                  <a:pt x="323215" y="98488"/>
                  <a:pt x="307530" y="83566"/>
                </a:cubicBezTo>
                <a:cubicBezTo>
                  <a:pt x="332867" y="91948"/>
                  <a:pt x="355854" y="105346"/>
                  <a:pt x="375476" y="122618"/>
                </a:cubicBezTo>
                <a:close/>
                <a:moveTo>
                  <a:pt x="255016" y="74613"/>
                </a:moveTo>
                <a:cubicBezTo>
                  <a:pt x="287020" y="78994"/>
                  <a:pt x="314643" y="108140"/>
                  <a:pt x="332423" y="151955"/>
                </a:cubicBezTo>
                <a:cubicBezTo>
                  <a:pt x="308610" y="163766"/>
                  <a:pt x="282321" y="170434"/>
                  <a:pt x="255016" y="171641"/>
                </a:cubicBezTo>
                <a:lnTo>
                  <a:pt x="255016" y="74613"/>
                </a:lnTo>
                <a:close/>
                <a:moveTo>
                  <a:pt x="255016" y="188658"/>
                </a:moveTo>
                <a:cubicBezTo>
                  <a:pt x="284289" y="187516"/>
                  <a:pt x="312547" y="180467"/>
                  <a:pt x="338201" y="168021"/>
                </a:cubicBezTo>
                <a:cubicBezTo>
                  <a:pt x="347027" y="195135"/>
                  <a:pt x="352298" y="226695"/>
                  <a:pt x="353124" y="260794"/>
                </a:cubicBezTo>
                <a:lnTo>
                  <a:pt x="255016" y="260794"/>
                </a:lnTo>
                <a:lnTo>
                  <a:pt x="255016" y="188658"/>
                </a:lnTo>
                <a:close/>
                <a:moveTo>
                  <a:pt x="255016" y="277749"/>
                </a:moveTo>
                <a:lnTo>
                  <a:pt x="353124" y="277749"/>
                </a:lnTo>
                <a:cubicBezTo>
                  <a:pt x="352679" y="297053"/>
                  <a:pt x="350774" y="315849"/>
                  <a:pt x="347408" y="333946"/>
                </a:cubicBezTo>
                <a:cubicBezTo>
                  <a:pt x="335788" y="341122"/>
                  <a:pt x="325628" y="350329"/>
                  <a:pt x="317373" y="361124"/>
                </a:cubicBezTo>
                <a:cubicBezTo>
                  <a:pt x="297561" y="354394"/>
                  <a:pt x="276606" y="350583"/>
                  <a:pt x="255016" y="349821"/>
                </a:cubicBezTo>
                <a:lnTo>
                  <a:pt x="255016" y="277749"/>
                </a:lnTo>
                <a:close/>
                <a:moveTo>
                  <a:pt x="294704" y="427990"/>
                </a:moveTo>
                <a:cubicBezTo>
                  <a:pt x="294704" y="438277"/>
                  <a:pt x="296227" y="448183"/>
                  <a:pt x="298831" y="457644"/>
                </a:cubicBezTo>
                <a:cubicBezTo>
                  <a:pt x="284544" y="461582"/>
                  <a:pt x="269875" y="463867"/>
                  <a:pt x="255016" y="464502"/>
                </a:cubicBezTo>
                <a:lnTo>
                  <a:pt x="255016" y="366839"/>
                </a:lnTo>
                <a:cubicBezTo>
                  <a:pt x="273241" y="367538"/>
                  <a:pt x="290957" y="370586"/>
                  <a:pt x="307785" y="375857"/>
                </a:cubicBezTo>
                <a:cubicBezTo>
                  <a:pt x="299466" y="391414"/>
                  <a:pt x="294704" y="409130"/>
                  <a:pt x="294704" y="427990"/>
                </a:cubicBezTo>
                <a:close/>
                <a:moveTo>
                  <a:pt x="405257" y="521526"/>
                </a:moveTo>
                <a:cubicBezTo>
                  <a:pt x="353695" y="521526"/>
                  <a:pt x="311721" y="479552"/>
                  <a:pt x="311721" y="427990"/>
                </a:cubicBezTo>
                <a:cubicBezTo>
                  <a:pt x="311721" y="376428"/>
                  <a:pt x="353695" y="334454"/>
                  <a:pt x="405257" y="334454"/>
                </a:cubicBezTo>
                <a:cubicBezTo>
                  <a:pt x="456819" y="334454"/>
                  <a:pt x="498793" y="376428"/>
                  <a:pt x="498793" y="427990"/>
                </a:cubicBezTo>
                <a:cubicBezTo>
                  <a:pt x="498793" y="479552"/>
                  <a:pt x="456819" y="521526"/>
                  <a:pt x="405257" y="521526"/>
                </a:cubicBezTo>
                <a:close/>
                <a:moveTo>
                  <a:pt x="31179" y="430784"/>
                </a:moveTo>
                <a:cubicBezTo>
                  <a:pt x="13970" y="430784"/>
                  <a:pt x="0" y="444754"/>
                  <a:pt x="0" y="461963"/>
                </a:cubicBezTo>
                <a:cubicBezTo>
                  <a:pt x="0" y="479171"/>
                  <a:pt x="13970" y="493141"/>
                  <a:pt x="31179" y="493141"/>
                </a:cubicBezTo>
                <a:cubicBezTo>
                  <a:pt x="48387" y="493141"/>
                  <a:pt x="62357" y="479171"/>
                  <a:pt x="62357" y="461963"/>
                </a:cubicBezTo>
                <a:cubicBezTo>
                  <a:pt x="62293" y="444817"/>
                  <a:pt x="48324" y="430784"/>
                  <a:pt x="31179" y="430784"/>
                </a:cubicBezTo>
                <a:close/>
                <a:moveTo>
                  <a:pt x="31179" y="476186"/>
                </a:moveTo>
                <a:cubicBezTo>
                  <a:pt x="23368" y="476186"/>
                  <a:pt x="17018" y="469836"/>
                  <a:pt x="17018" y="462026"/>
                </a:cubicBezTo>
                <a:cubicBezTo>
                  <a:pt x="17018" y="454216"/>
                  <a:pt x="23368" y="447866"/>
                  <a:pt x="31179" y="447866"/>
                </a:cubicBezTo>
                <a:cubicBezTo>
                  <a:pt x="38989" y="447866"/>
                  <a:pt x="45339" y="454216"/>
                  <a:pt x="45339" y="462026"/>
                </a:cubicBezTo>
                <a:cubicBezTo>
                  <a:pt x="45339" y="469773"/>
                  <a:pt x="38989" y="476186"/>
                  <a:pt x="31179" y="476186"/>
                </a:cubicBezTo>
                <a:close/>
                <a:moveTo>
                  <a:pt x="371221" y="62357"/>
                </a:moveTo>
                <a:cubicBezTo>
                  <a:pt x="388430" y="62357"/>
                  <a:pt x="402399" y="48387"/>
                  <a:pt x="402399" y="31179"/>
                </a:cubicBezTo>
                <a:cubicBezTo>
                  <a:pt x="402399" y="13970"/>
                  <a:pt x="388430" y="0"/>
                  <a:pt x="371221" y="0"/>
                </a:cubicBezTo>
                <a:cubicBezTo>
                  <a:pt x="354013" y="0"/>
                  <a:pt x="340043" y="13970"/>
                  <a:pt x="340043" y="31179"/>
                </a:cubicBezTo>
                <a:cubicBezTo>
                  <a:pt x="340043" y="48387"/>
                  <a:pt x="354076" y="62357"/>
                  <a:pt x="371221" y="62357"/>
                </a:cubicBezTo>
                <a:close/>
                <a:moveTo>
                  <a:pt x="371221" y="17018"/>
                </a:moveTo>
                <a:cubicBezTo>
                  <a:pt x="379032" y="17018"/>
                  <a:pt x="385382" y="23368"/>
                  <a:pt x="385382" y="31179"/>
                </a:cubicBezTo>
                <a:cubicBezTo>
                  <a:pt x="385382" y="38989"/>
                  <a:pt x="379032" y="45339"/>
                  <a:pt x="371221" y="45339"/>
                </a:cubicBezTo>
                <a:cubicBezTo>
                  <a:pt x="363411" y="45339"/>
                  <a:pt x="357061" y="38989"/>
                  <a:pt x="357061" y="31179"/>
                </a:cubicBezTo>
                <a:cubicBezTo>
                  <a:pt x="357061" y="23368"/>
                  <a:pt x="363411" y="17018"/>
                  <a:pt x="371221" y="17018"/>
                </a:cubicBezTo>
                <a:close/>
              </a:path>
            </a:pathLst>
          </a:custGeom>
          <a:solidFill>
            <a:srgbClr val="FF7E1D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A3C2066B-2019-4F2C-82A3-A8BDF8FD3B58}"/>
              </a:ext>
            </a:extLst>
          </p:cNvPr>
          <p:cNvSpPr/>
          <p:nvPr/>
        </p:nvSpPr>
        <p:spPr>
          <a:xfrm>
            <a:off x="18493242" y="2671391"/>
            <a:ext cx="1076678" cy="1076806"/>
          </a:xfrm>
          <a:custGeom>
            <a:avLst/>
            <a:gdLst>
              <a:gd name="connsiteX0" fmla="*/ 39115 w 538479"/>
              <a:gd name="connsiteY0" fmla="*/ 62040 h 538543"/>
              <a:gd name="connsiteX1" fmla="*/ 23304 w 538479"/>
              <a:gd name="connsiteY1" fmla="*/ 62040 h 538543"/>
              <a:gd name="connsiteX2" fmla="*/ 635 w 538479"/>
              <a:gd name="connsiteY2" fmla="*/ 118745 h 538543"/>
              <a:gd name="connsiteX3" fmla="*/ 0 w 538479"/>
              <a:gd name="connsiteY3" fmla="*/ 121920 h 538543"/>
              <a:gd name="connsiteX4" fmla="*/ 0 w 538479"/>
              <a:gd name="connsiteY4" fmla="*/ 530035 h 538543"/>
              <a:gd name="connsiteX5" fmla="*/ 8509 w 538479"/>
              <a:gd name="connsiteY5" fmla="*/ 538544 h 538543"/>
              <a:gd name="connsiteX6" fmla="*/ 53848 w 538479"/>
              <a:gd name="connsiteY6" fmla="*/ 538544 h 538543"/>
              <a:gd name="connsiteX7" fmla="*/ 62357 w 538479"/>
              <a:gd name="connsiteY7" fmla="*/ 530035 h 538543"/>
              <a:gd name="connsiteX8" fmla="*/ 62357 w 538479"/>
              <a:gd name="connsiteY8" fmla="*/ 121920 h 538543"/>
              <a:gd name="connsiteX9" fmla="*/ 61722 w 538479"/>
              <a:gd name="connsiteY9" fmla="*/ 118745 h 538543"/>
              <a:gd name="connsiteX10" fmla="*/ 39115 w 538479"/>
              <a:gd name="connsiteY10" fmla="*/ 62040 h 538543"/>
              <a:gd name="connsiteX11" fmla="*/ 45339 w 538479"/>
              <a:gd name="connsiteY11" fmla="*/ 521526 h 538543"/>
              <a:gd name="connsiteX12" fmla="*/ 17018 w 538479"/>
              <a:gd name="connsiteY12" fmla="*/ 521526 h 538543"/>
              <a:gd name="connsiteX13" fmla="*/ 17018 w 538479"/>
              <a:gd name="connsiteY13" fmla="*/ 275908 h 538543"/>
              <a:gd name="connsiteX14" fmla="*/ 45339 w 538479"/>
              <a:gd name="connsiteY14" fmla="*/ 275908 h 538543"/>
              <a:gd name="connsiteX15" fmla="*/ 45339 w 538479"/>
              <a:gd name="connsiteY15" fmla="*/ 521526 h 538543"/>
              <a:gd name="connsiteX16" fmla="*/ 45339 w 538479"/>
              <a:gd name="connsiteY16" fmla="*/ 258890 h 538543"/>
              <a:gd name="connsiteX17" fmla="*/ 17018 w 538479"/>
              <a:gd name="connsiteY17" fmla="*/ 258890 h 538543"/>
              <a:gd name="connsiteX18" fmla="*/ 17018 w 538479"/>
              <a:gd name="connsiteY18" fmla="*/ 141732 h 538543"/>
              <a:gd name="connsiteX19" fmla="*/ 45339 w 538479"/>
              <a:gd name="connsiteY19" fmla="*/ 141732 h 538543"/>
              <a:gd name="connsiteX20" fmla="*/ 45339 w 538479"/>
              <a:gd name="connsiteY20" fmla="*/ 258890 h 538543"/>
              <a:gd name="connsiteX21" fmla="*/ 45339 w 538479"/>
              <a:gd name="connsiteY21" fmla="*/ 124714 h 538543"/>
              <a:gd name="connsiteX22" fmla="*/ 17018 w 538479"/>
              <a:gd name="connsiteY22" fmla="*/ 124714 h 538543"/>
              <a:gd name="connsiteX23" fmla="*/ 17018 w 538479"/>
              <a:gd name="connsiteY23" fmla="*/ 123508 h 538543"/>
              <a:gd name="connsiteX24" fmla="*/ 31178 w 538479"/>
              <a:gd name="connsiteY24" fmla="*/ 88075 h 538543"/>
              <a:gd name="connsiteX25" fmla="*/ 45339 w 538479"/>
              <a:gd name="connsiteY25" fmla="*/ 123508 h 538543"/>
              <a:gd name="connsiteX26" fmla="*/ 45339 w 538479"/>
              <a:gd name="connsiteY26" fmla="*/ 124714 h 538543"/>
              <a:gd name="connsiteX27" fmla="*/ 529971 w 538479"/>
              <a:gd name="connsiteY27" fmla="*/ 521526 h 538543"/>
              <a:gd name="connsiteX28" fmla="*/ 459105 w 538479"/>
              <a:gd name="connsiteY28" fmla="*/ 450660 h 538543"/>
              <a:gd name="connsiteX29" fmla="*/ 459105 w 538479"/>
              <a:gd name="connsiteY29" fmla="*/ 87884 h 538543"/>
              <a:gd name="connsiteX30" fmla="*/ 371221 w 538479"/>
              <a:gd name="connsiteY30" fmla="*/ 0 h 538543"/>
              <a:gd name="connsiteX31" fmla="*/ 19812 w 538479"/>
              <a:gd name="connsiteY31" fmla="*/ 0 h 538543"/>
              <a:gd name="connsiteX32" fmla="*/ 11302 w 538479"/>
              <a:gd name="connsiteY32" fmla="*/ 8509 h 538543"/>
              <a:gd name="connsiteX33" fmla="*/ 19812 w 538479"/>
              <a:gd name="connsiteY33" fmla="*/ 17018 h 538543"/>
              <a:gd name="connsiteX34" fmla="*/ 90677 w 538479"/>
              <a:gd name="connsiteY34" fmla="*/ 87884 h 538543"/>
              <a:gd name="connsiteX35" fmla="*/ 90677 w 538479"/>
              <a:gd name="connsiteY35" fmla="*/ 450660 h 538543"/>
              <a:gd name="connsiteX36" fmla="*/ 178562 w 538479"/>
              <a:gd name="connsiteY36" fmla="*/ 538544 h 538543"/>
              <a:gd name="connsiteX37" fmla="*/ 529971 w 538479"/>
              <a:gd name="connsiteY37" fmla="*/ 538544 h 538543"/>
              <a:gd name="connsiteX38" fmla="*/ 538480 w 538479"/>
              <a:gd name="connsiteY38" fmla="*/ 530035 h 538543"/>
              <a:gd name="connsiteX39" fmla="*/ 529971 w 538479"/>
              <a:gd name="connsiteY39" fmla="*/ 521526 h 538543"/>
              <a:gd name="connsiteX40" fmla="*/ 178562 w 538479"/>
              <a:gd name="connsiteY40" fmla="*/ 521526 h 538543"/>
              <a:gd name="connsiteX41" fmla="*/ 107696 w 538479"/>
              <a:gd name="connsiteY41" fmla="*/ 450660 h 538543"/>
              <a:gd name="connsiteX42" fmla="*/ 107696 w 538479"/>
              <a:gd name="connsiteY42" fmla="*/ 87884 h 538543"/>
              <a:gd name="connsiteX43" fmla="*/ 71755 w 538479"/>
              <a:gd name="connsiteY43" fmla="*/ 17018 h 538543"/>
              <a:gd name="connsiteX44" fmla="*/ 371284 w 538479"/>
              <a:gd name="connsiteY44" fmla="*/ 17018 h 538543"/>
              <a:gd name="connsiteX45" fmla="*/ 442151 w 538479"/>
              <a:gd name="connsiteY45" fmla="*/ 87884 h 538543"/>
              <a:gd name="connsiteX46" fmla="*/ 442151 w 538479"/>
              <a:gd name="connsiteY46" fmla="*/ 450660 h 538543"/>
              <a:gd name="connsiteX47" fmla="*/ 478091 w 538479"/>
              <a:gd name="connsiteY47" fmla="*/ 521526 h 538543"/>
              <a:gd name="connsiteX48" fmla="*/ 178562 w 538479"/>
              <a:gd name="connsiteY48" fmla="*/ 521526 h 538543"/>
              <a:gd name="connsiteX49" fmla="*/ 405320 w 538479"/>
              <a:gd name="connsiteY49" fmla="*/ 79375 h 538543"/>
              <a:gd name="connsiteX50" fmla="*/ 314642 w 538479"/>
              <a:gd name="connsiteY50" fmla="*/ 79375 h 538543"/>
              <a:gd name="connsiteX51" fmla="*/ 306133 w 538479"/>
              <a:gd name="connsiteY51" fmla="*/ 87884 h 538543"/>
              <a:gd name="connsiteX52" fmla="*/ 314642 w 538479"/>
              <a:gd name="connsiteY52" fmla="*/ 96393 h 538543"/>
              <a:gd name="connsiteX53" fmla="*/ 405320 w 538479"/>
              <a:gd name="connsiteY53" fmla="*/ 96393 h 538543"/>
              <a:gd name="connsiteX54" fmla="*/ 413829 w 538479"/>
              <a:gd name="connsiteY54" fmla="*/ 87884 h 538543"/>
              <a:gd name="connsiteX55" fmla="*/ 405320 w 538479"/>
              <a:gd name="connsiteY55" fmla="*/ 79375 h 538543"/>
              <a:gd name="connsiteX56" fmla="*/ 405320 w 538479"/>
              <a:gd name="connsiteY56" fmla="*/ 124714 h 538543"/>
              <a:gd name="connsiteX57" fmla="*/ 348614 w 538479"/>
              <a:gd name="connsiteY57" fmla="*/ 124714 h 538543"/>
              <a:gd name="connsiteX58" fmla="*/ 340106 w 538479"/>
              <a:gd name="connsiteY58" fmla="*/ 133223 h 538543"/>
              <a:gd name="connsiteX59" fmla="*/ 348614 w 538479"/>
              <a:gd name="connsiteY59" fmla="*/ 141732 h 538543"/>
              <a:gd name="connsiteX60" fmla="*/ 405320 w 538479"/>
              <a:gd name="connsiteY60" fmla="*/ 141732 h 538543"/>
              <a:gd name="connsiteX61" fmla="*/ 413829 w 538479"/>
              <a:gd name="connsiteY61" fmla="*/ 133223 h 538543"/>
              <a:gd name="connsiteX62" fmla="*/ 405320 w 538479"/>
              <a:gd name="connsiteY62" fmla="*/ 124714 h 538543"/>
              <a:gd name="connsiteX63" fmla="*/ 382651 w 538479"/>
              <a:gd name="connsiteY63" fmla="*/ 192723 h 538543"/>
              <a:gd name="connsiteX64" fmla="*/ 167259 w 538479"/>
              <a:gd name="connsiteY64" fmla="*/ 192723 h 538543"/>
              <a:gd name="connsiteX65" fmla="*/ 158750 w 538479"/>
              <a:gd name="connsiteY65" fmla="*/ 201232 h 538543"/>
              <a:gd name="connsiteX66" fmla="*/ 167259 w 538479"/>
              <a:gd name="connsiteY66" fmla="*/ 209741 h 538543"/>
              <a:gd name="connsiteX67" fmla="*/ 382651 w 538479"/>
              <a:gd name="connsiteY67" fmla="*/ 209741 h 538543"/>
              <a:gd name="connsiteX68" fmla="*/ 391160 w 538479"/>
              <a:gd name="connsiteY68" fmla="*/ 201232 h 538543"/>
              <a:gd name="connsiteX69" fmla="*/ 382651 w 538479"/>
              <a:gd name="connsiteY69" fmla="*/ 192723 h 538543"/>
              <a:gd name="connsiteX70" fmla="*/ 382651 w 538479"/>
              <a:gd name="connsiteY70" fmla="*/ 238125 h 538543"/>
              <a:gd name="connsiteX71" fmla="*/ 167259 w 538479"/>
              <a:gd name="connsiteY71" fmla="*/ 238125 h 538543"/>
              <a:gd name="connsiteX72" fmla="*/ 158750 w 538479"/>
              <a:gd name="connsiteY72" fmla="*/ 246634 h 538543"/>
              <a:gd name="connsiteX73" fmla="*/ 167259 w 538479"/>
              <a:gd name="connsiteY73" fmla="*/ 255143 h 538543"/>
              <a:gd name="connsiteX74" fmla="*/ 382651 w 538479"/>
              <a:gd name="connsiteY74" fmla="*/ 255143 h 538543"/>
              <a:gd name="connsiteX75" fmla="*/ 391160 w 538479"/>
              <a:gd name="connsiteY75" fmla="*/ 246634 h 538543"/>
              <a:gd name="connsiteX76" fmla="*/ 382651 w 538479"/>
              <a:gd name="connsiteY76" fmla="*/ 238125 h 538543"/>
              <a:gd name="connsiteX77" fmla="*/ 382651 w 538479"/>
              <a:gd name="connsiteY77" fmla="*/ 283464 h 538543"/>
              <a:gd name="connsiteX78" fmla="*/ 167259 w 538479"/>
              <a:gd name="connsiteY78" fmla="*/ 283464 h 538543"/>
              <a:gd name="connsiteX79" fmla="*/ 158750 w 538479"/>
              <a:gd name="connsiteY79" fmla="*/ 291973 h 538543"/>
              <a:gd name="connsiteX80" fmla="*/ 167259 w 538479"/>
              <a:gd name="connsiteY80" fmla="*/ 300482 h 538543"/>
              <a:gd name="connsiteX81" fmla="*/ 382651 w 538479"/>
              <a:gd name="connsiteY81" fmla="*/ 300482 h 538543"/>
              <a:gd name="connsiteX82" fmla="*/ 391160 w 538479"/>
              <a:gd name="connsiteY82" fmla="*/ 291973 h 538543"/>
              <a:gd name="connsiteX83" fmla="*/ 382651 w 538479"/>
              <a:gd name="connsiteY83" fmla="*/ 283464 h 538543"/>
              <a:gd name="connsiteX84" fmla="*/ 382651 w 538479"/>
              <a:gd name="connsiteY84" fmla="*/ 328803 h 538543"/>
              <a:gd name="connsiteX85" fmla="*/ 167259 w 538479"/>
              <a:gd name="connsiteY85" fmla="*/ 328803 h 538543"/>
              <a:gd name="connsiteX86" fmla="*/ 158750 w 538479"/>
              <a:gd name="connsiteY86" fmla="*/ 337312 h 538543"/>
              <a:gd name="connsiteX87" fmla="*/ 167259 w 538479"/>
              <a:gd name="connsiteY87" fmla="*/ 345821 h 538543"/>
              <a:gd name="connsiteX88" fmla="*/ 382651 w 538479"/>
              <a:gd name="connsiteY88" fmla="*/ 345821 h 538543"/>
              <a:gd name="connsiteX89" fmla="*/ 391160 w 538479"/>
              <a:gd name="connsiteY89" fmla="*/ 337312 h 538543"/>
              <a:gd name="connsiteX90" fmla="*/ 382651 w 538479"/>
              <a:gd name="connsiteY90" fmla="*/ 328803 h 538543"/>
              <a:gd name="connsiteX91" fmla="*/ 354647 w 538479"/>
              <a:gd name="connsiteY91" fmla="*/ 387985 h 538543"/>
              <a:gd name="connsiteX92" fmla="*/ 348170 w 538479"/>
              <a:gd name="connsiteY92" fmla="*/ 385509 h 538543"/>
              <a:gd name="connsiteX93" fmla="*/ 342011 w 538479"/>
              <a:gd name="connsiteY93" fmla="*/ 388684 h 538543"/>
              <a:gd name="connsiteX94" fmla="*/ 302577 w 538479"/>
              <a:gd name="connsiteY94" fmla="*/ 437960 h 538543"/>
              <a:gd name="connsiteX95" fmla="*/ 286639 w 538479"/>
              <a:gd name="connsiteY95" fmla="*/ 422021 h 538543"/>
              <a:gd name="connsiteX96" fmla="*/ 280606 w 538479"/>
              <a:gd name="connsiteY96" fmla="*/ 419544 h 538543"/>
              <a:gd name="connsiteX97" fmla="*/ 223901 w 538479"/>
              <a:gd name="connsiteY97" fmla="*/ 419544 h 538543"/>
              <a:gd name="connsiteX98" fmla="*/ 215392 w 538479"/>
              <a:gd name="connsiteY98" fmla="*/ 428054 h 538543"/>
              <a:gd name="connsiteX99" fmla="*/ 223901 w 538479"/>
              <a:gd name="connsiteY99" fmla="*/ 436563 h 538543"/>
              <a:gd name="connsiteX100" fmla="*/ 277051 w 538479"/>
              <a:gd name="connsiteY100" fmla="*/ 436563 h 538543"/>
              <a:gd name="connsiteX101" fmla="*/ 297243 w 538479"/>
              <a:gd name="connsiteY101" fmla="*/ 456756 h 538543"/>
              <a:gd name="connsiteX102" fmla="*/ 303276 w 538479"/>
              <a:gd name="connsiteY102" fmla="*/ 459232 h 538543"/>
              <a:gd name="connsiteX103" fmla="*/ 303720 w 538479"/>
              <a:gd name="connsiteY103" fmla="*/ 459232 h 538543"/>
              <a:gd name="connsiteX104" fmla="*/ 309880 w 538479"/>
              <a:gd name="connsiteY104" fmla="*/ 456057 h 538543"/>
              <a:gd name="connsiteX105" fmla="*/ 349314 w 538479"/>
              <a:gd name="connsiteY105" fmla="*/ 406781 h 538543"/>
              <a:gd name="connsiteX106" fmla="*/ 376618 w 538479"/>
              <a:gd name="connsiteY106" fmla="*/ 434086 h 538543"/>
              <a:gd name="connsiteX107" fmla="*/ 388620 w 538479"/>
              <a:gd name="connsiteY107" fmla="*/ 434086 h 538543"/>
              <a:gd name="connsiteX108" fmla="*/ 388620 w 538479"/>
              <a:gd name="connsiteY108" fmla="*/ 422085 h 538543"/>
              <a:gd name="connsiteX109" fmla="*/ 354647 w 538479"/>
              <a:gd name="connsiteY109" fmla="*/ 387985 h 538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538479" h="538543">
                <a:moveTo>
                  <a:pt x="39115" y="62040"/>
                </a:moveTo>
                <a:cubicBezTo>
                  <a:pt x="36513" y="55563"/>
                  <a:pt x="25908" y="55563"/>
                  <a:pt x="23304" y="62040"/>
                </a:cubicBezTo>
                <a:lnTo>
                  <a:pt x="635" y="118745"/>
                </a:lnTo>
                <a:cubicBezTo>
                  <a:pt x="253" y="119761"/>
                  <a:pt x="0" y="120840"/>
                  <a:pt x="0" y="121920"/>
                </a:cubicBezTo>
                <a:lnTo>
                  <a:pt x="0" y="530035"/>
                </a:lnTo>
                <a:cubicBezTo>
                  <a:pt x="0" y="534734"/>
                  <a:pt x="3810" y="538544"/>
                  <a:pt x="8509" y="538544"/>
                </a:cubicBezTo>
                <a:lnTo>
                  <a:pt x="53848" y="538544"/>
                </a:lnTo>
                <a:cubicBezTo>
                  <a:pt x="58547" y="538544"/>
                  <a:pt x="62357" y="534734"/>
                  <a:pt x="62357" y="530035"/>
                </a:cubicBezTo>
                <a:lnTo>
                  <a:pt x="62357" y="121920"/>
                </a:lnTo>
                <a:cubicBezTo>
                  <a:pt x="62357" y="120840"/>
                  <a:pt x="62166" y="119761"/>
                  <a:pt x="61722" y="118745"/>
                </a:cubicBezTo>
                <a:lnTo>
                  <a:pt x="39115" y="62040"/>
                </a:lnTo>
                <a:close/>
                <a:moveTo>
                  <a:pt x="45339" y="521526"/>
                </a:moveTo>
                <a:lnTo>
                  <a:pt x="17018" y="521526"/>
                </a:lnTo>
                <a:lnTo>
                  <a:pt x="17018" y="275908"/>
                </a:lnTo>
                <a:lnTo>
                  <a:pt x="45339" y="275908"/>
                </a:lnTo>
                <a:lnTo>
                  <a:pt x="45339" y="521526"/>
                </a:lnTo>
                <a:close/>
                <a:moveTo>
                  <a:pt x="45339" y="258890"/>
                </a:moveTo>
                <a:lnTo>
                  <a:pt x="17018" y="258890"/>
                </a:lnTo>
                <a:lnTo>
                  <a:pt x="17018" y="141732"/>
                </a:lnTo>
                <a:lnTo>
                  <a:pt x="45339" y="141732"/>
                </a:lnTo>
                <a:lnTo>
                  <a:pt x="45339" y="258890"/>
                </a:lnTo>
                <a:close/>
                <a:moveTo>
                  <a:pt x="45339" y="124714"/>
                </a:moveTo>
                <a:lnTo>
                  <a:pt x="17018" y="124714"/>
                </a:lnTo>
                <a:lnTo>
                  <a:pt x="17018" y="123508"/>
                </a:lnTo>
                <a:lnTo>
                  <a:pt x="31178" y="88075"/>
                </a:lnTo>
                <a:lnTo>
                  <a:pt x="45339" y="123508"/>
                </a:lnTo>
                <a:lnTo>
                  <a:pt x="45339" y="124714"/>
                </a:lnTo>
                <a:close/>
                <a:moveTo>
                  <a:pt x="529971" y="521526"/>
                </a:moveTo>
                <a:cubicBezTo>
                  <a:pt x="490918" y="521526"/>
                  <a:pt x="459105" y="489712"/>
                  <a:pt x="459105" y="450660"/>
                </a:cubicBezTo>
                <a:lnTo>
                  <a:pt x="459105" y="87884"/>
                </a:lnTo>
                <a:cubicBezTo>
                  <a:pt x="459105" y="39434"/>
                  <a:pt x="419671" y="0"/>
                  <a:pt x="371221" y="0"/>
                </a:cubicBezTo>
                <a:lnTo>
                  <a:pt x="19812" y="0"/>
                </a:lnTo>
                <a:cubicBezTo>
                  <a:pt x="15113" y="0"/>
                  <a:pt x="11302" y="3810"/>
                  <a:pt x="11302" y="8509"/>
                </a:cubicBezTo>
                <a:cubicBezTo>
                  <a:pt x="11302" y="13208"/>
                  <a:pt x="15113" y="17018"/>
                  <a:pt x="19812" y="17018"/>
                </a:cubicBezTo>
                <a:cubicBezTo>
                  <a:pt x="58865" y="17018"/>
                  <a:pt x="90677" y="48832"/>
                  <a:pt x="90677" y="87884"/>
                </a:cubicBezTo>
                <a:lnTo>
                  <a:pt x="90677" y="450660"/>
                </a:lnTo>
                <a:cubicBezTo>
                  <a:pt x="90677" y="499110"/>
                  <a:pt x="130111" y="538544"/>
                  <a:pt x="178562" y="538544"/>
                </a:cubicBezTo>
                <a:lnTo>
                  <a:pt x="529971" y="538544"/>
                </a:lnTo>
                <a:cubicBezTo>
                  <a:pt x="534670" y="538544"/>
                  <a:pt x="538480" y="534734"/>
                  <a:pt x="538480" y="530035"/>
                </a:cubicBezTo>
                <a:cubicBezTo>
                  <a:pt x="538480" y="525336"/>
                  <a:pt x="534670" y="521526"/>
                  <a:pt x="529971" y="521526"/>
                </a:cubicBezTo>
                <a:close/>
                <a:moveTo>
                  <a:pt x="178562" y="521526"/>
                </a:moveTo>
                <a:cubicBezTo>
                  <a:pt x="139509" y="521526"/>
                  <a:pt x="107696" y="489712"/>
                  <a:pt x="107696" y="450660"/>
                </a:cubicBezTo>
                <a:lnTo>
                  <a:pt x="107696" y="87884"/>
                </a:lnTo>
                <a:cubicBezTo>
                  <a:pt x="107696" y="58865"/>
                  <a:pt x="93535" y="33020"/>
                  <a:pt x="71755" y="17018"/>
                </a:cubicBezTo>
                <a:lnTo>
                  <a:pt x="371284" y="17018"/>
                </a:lnTo>
                <a:cubicBezTo>
                  <a:pt x="410337" y="17018"/>
                  <a:pt x="442151" y="48832"/>
                  <a:pt x="442151" y="87884"/>
                </a:cubicBezTo>
                <a:lnTo>
                  <a:pt x="442151" y="450660"/>
                </a:lnTo>
                <a:cubicBezTo>
                  <a:pt x="442151" y="479679"/>
                  <a:pt x="456311" y="505524"/>
                  <a:pt x="478091" y="521526"/>
                </a:cubicBezTo>
                <a:lnTo>
                  <a:pt x="178562" y="521526"/>
                </a:lnTo>
                <a:close/>
                <a:moveTo>
                  <a:pt x="405320" y="79375"/>
                </a:moveTo>
                <a:lnTo>
                  <a:pt x="314642" y="79375"/>
                </a:lnTo>
                <a:cubicBezTo>
                  <a:pt x="309943" y="79375"/>
                  <a:pt x="306133" y="83185"/>
                  <a:pt x="306133" y="87884"/>
                </a:cubicBezTo>
                <a:cubicBezTo>
                  <a:pt x="306133" y="92583"/>
                  <a:pt x="309943" y="96393"/>
                  <a:pt x="314642" y="96393"/>
                </a:cubicBezTo>
                <a:lnTo>
                  <a:pt x="405320" y="96393"/>
                </a:lnTo>
                <a:cubicBezTo>
                  <a:pt x="410019" y="96393"/>
                  <a:pt x="413829" y="92583"/>
                  <a:pt x="413829" y="87884"/>
                </a:cubicBezTo>
                <a:cubicBezTo>
                  <a:pt x="413829" y="83185"/>
                  <a:pt x="409956" y="79375"/>
                  <a:pt x="405320" y="79375"/>
                </a:cubicBezTo>
                <a:close/>
                <a:moveTo>
                  <a:pt x="405320" y="124714"/>
                </a:moveTo>
                <a:lnTo>
                  <a:pt x="348614" y="124714"/>
                </a:lnTo>
                <a:cubicBezTo>
                  <a:pt x="343915" y="124714"/>
                  <a:pt x="340106" y="128524"/>
                  <a:pt x="340106" y="133223"/>
                </a:cubicBezTo>
                <a:cubicBezTo>
                  <a:pt x="340106" y="137922"/>
                  <a:pt x="343915" y="141732"/>
                  <a:pt x="348614" y="141732"/>
                </a:cubicBezTo>
                <a:lnTo>
                  <a:pt x="405320" y="141732"/>
                </a:lnTo>
                <a:cubicBezTo>
                  <a:pt x="410019" y="141732"/>
                  <a:pt x="413829" y="137922"/>
                  <a:pt x="413829" y="133223"/>
                </a:cubicBezTo>
                <a:cubicBezTo>
                  <a:pt x="413829" y="128524"/>
                  <a:pt x="409956" y="124714"/>
                  <a:pt x="405320" y="124714"/>
                </a:cubicBezTo>
                <a:close/>
                <a:moveTo>
                  <a:pt x="382651" y="192723"/>
                </a:moveTo>
                <a:lnTo>
                  <a:pt x="167259" y="192723"/>
                </a:lnTo>
                <a:cubicBezTo>
                  <a:pt x="162560" y="192723"/>
                  <a:pt x="158750" y="196533"/>
                  <a:pt x="158750" y="201232"/>
                </a:cubicBezTo>
                <a:cubicBezTo>
                  <a:pt x="158750" y="205931"/>
                  <a:pt x="162560" y="209741"/>
                  <a:pt x="167259" y="209741"/>
                </a:cubicBezTo>
                <a:lnTo>
                  <a:pt x="382651" y="209741"/>
                </a:lnTo>
                <a:cubicBezTo>
                  <a:pt x="387350" y="209741"/>
                  <a:pt x="391160" y="205931"/>
                  <a:pt x="391160" y="201232"/>
                </a:cubicBezTo>
                <a:cubicBezTo>
                  <a:pt x="391096" y="196533"/>
                  <a:pt x="387286" y="192723"/>
                  <a:pt x="382651" y="192723"/>
                </a:cubicBezTo>
                <a:close/>
                <a:moveTo>
                  <a:pt x="382651" y="238125"/>
                </a:moveTo>
                <a:lnTo>
                  <a:pt x="167259" y="238125"/>
                </a:lnTo>
                <a:cubicBezTo>
                  <a:pt x="162560" y="238125"/>
                  <a:pt x="158750" y="241935"/>
                  <a:pt x="158750" y="246634"/>
                </a:cubicBezTo>
                <a:cubicBezTo>
                  <a:pt x="158750" y="251333"/>
                  <a:pt x="162560" y="255143"/>
                  <a:pt x="167259" y="255143"/>
                </a:cubicBezTo>
                <a:lnTo>
                  <a:pt x="382651" y="255143"/>
                </a:lnTo>
                <a:cubicBezTo>
                  <a:pt x="387350" y="255143"/>
                  <a:pt x="391160" y="251333"/>
                  <a:pt x="391160" y="246634"/>
                </a:cubicBezTo>
                <a:cubicBezTo>
                  <a:pt x="391096" y="241872"/>
                  <a:pt x="387286" y="238125"/>
                  <a:pt x="382651" y="238125"/>
                </a:cubicBezTo>
                <a:close/>
                <a:moveTo>
                  <a:pt x="382651" y="283464"/>
                </a:moveTo>
                <a:lnTo>
                  <a:pt x="167259" y="283464"/>
                </a:lnTo>
                <a:cubicBezTo>
                  <a:pt x="162560" y="283464"/>
                  <a:pt x="158750" y="287274"/>
                  <a:pt x="158750" y="291973"/>
                </a:cubicBezTo>
                <a:cubicBezTo>
                  <a:pt x="158750" y="296672"/>
                  <a:pt x="162560" y="300482"/>
                  <a:pt x="167259" y="300482"/>
                </a:cubicBezTo>
                <a:lnTo>
                  <a:pt x="382651" y="300482"/>
                </a:lnTo>
                <a:cubicBezTo>
                  <a:pt x="387350" y="300482"/>
                  <a:pt x="391160" y="296672"/>
                  <a:pt x="391160" y="291973"/>
                </a:cubicBezTo>
                <a:cubicBezTo>
                  <a:pt x="391096" y="287274"/>
                  <a:pt x="387286" y="283464"/>
                  <a:pt x="382651" y="283464"/>
                </a:cubicBezTo>
                <a:close/>
                <a:moveTo>
                  <a:pt x="382651" y="328803"/>
                </a:moveTo>
                <a:lnTo>
                  <a:pt x="167259" y="328803"/>
                </a:lnTo>
                <a:cubicBezTo>
                  <a:pt x="162560" y="328803"/>
                  <a:pt x="158750" y="332613"/>
                  <a:pt x="158750" y="337312"/>
                </a:cubicBezTo>
                <a:cubicBezTo>
                  <a:pt x="158750" y="342011"/>
                  <a:pt x="162560" y="345821"/>
                  <a:pt x="167259" y="345821"/>
                </a:cubicBezTo>
                <a:lnTo>
                  <a:pt x="382651" y="345821"/>
                </a:lnTo>
                <a:cubicBezTo>
                  <a:pt x="387350" y="345821"/>
                  <a:pt x="391160" y="342011"/>
                  <a:pt x="391160" y="337312"/>
                </a:cubicBezTo>
                <a:cubicBezTo>
                  <a:pt x="391096" y="332613"/>
                  <a:pt x="387286" y="328803"/>
                  <a:pt x="382651" y="328803"/>
                </a:cubicBezTo>
                <a:close/>
                <a:moveTo>
                  <a:pt x="354647" y="387985"/>
                </a:moveTo>
                <a:cubicBezTo>
                  <a:pt x="352933" y="386271"/>
                  <a:pt x="350520" y="385445"/>
                  <a:pt x="348170" y="385509"/>
                </a:cubicBezTo>
                <a:cubicBezTo>
                  <a:pt x="345757" y="385635"/>
                  <a:pt x="343535" y="386779"/>
                  <a:pt x="342011" y="388684"/>
                </a:cubicBezTo>
                <a:lnTo>
                  <a:pt x="302577" y="437960"/>
                </a:lnTo>
                <a:lnTo>
                  <a:pt x="286639" y="422021"/>
                </a:lnTo>
                <a:cubicBezTo>
                  <a:pt x="285052" y="420434"/>
                  <a:pt x="282892" y="419544"/>
                  <a:pt x="280606" y="419544"/>
                </a:cubicBezTo>
                <a:lnTo>
                  <a:pt x="223901" y="419544"/>
                </a:lnTo>
                <a:cubicBezTo>
                  <a:pt x="219202" y="419544"/>
                  <a:pt x="215392" y="423355"/>
                  <a:pt x="215392" y="428054"/>
                </a:cubicBezTo>
                <a:cubicBezTo>
                  <a:pt x="215392" y="432753"/>
                  <a:pt x="219202" y="436563"/>
                  <a:pt x="223901" y="436563"/>
                </a:cubicBezTo>
                <a:lnTo>
                  <a:pt x="277051" y="436563"/>
                </a:lnTo>
                <a:lnTo>
                  <a:pt x="297243" y="456756"/>
                </a:lnTo>
                <a:cubicBezTo>
                  <a:pt x="298831" y="458343"/>
                  <a:pt x="300989" y="459232"/>
                  <a:pt x="303276" y="459232"/>
                </a:cubicBezTo>
                <a:cubicBezTo>
                  <a:pt x="303402" y="459232"/>
                  <a:pt x="303593" y="459232"/>
                  <a:pt x="303720" y="459232"/>
                </a:cubicBezTo>
                <a:cubicBezTo>
                  <a:pt x="306133" y="459105"/>
                  <a:pt x="308356" y="457962"/>
                  <a:pt x="309880" y="456057"/>
                </a:cubicBezTo>
                <a:lnTo>
                  <a:pt x="349314" y="406781"/>
                </a:lnTo>
                <a:lnTo>
                  <a:pt x="376618" y="434086"/>
                </a:lnTo>
                <a:cubicBezTo>
                  <a:pt x="379920" y="437388"/>
                  <a:pt x="385318" y="437388"/>
                  <a:pt x="388620" y="434086"/>
                </a:cubicBezTo>
                <a:cubicBezTo>
                  <a:pt x="391922" y="430784"/>
                  <a:pt x="391922" y="425387"/>
                  <a:pt x="388620" y="422085"/>
                </a:cubicBezTo>
                <a:lnTo>
                  <a:pt x="354647" y="387985"/>
                </a:lnTo>
                <a:close/>
              </a:path>
            </a:pathLst>
          </a:custGeom>
          <a:solidFill>
            <a:srgbClr val="FFBB1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0" name="Freeform: Shape 199">
            <a:extLst>
              <a:ext uri="{FF2B5EF4-FFF2-40B4-BE49-F238E27FC236}">
                <a16:creationId xmlns:a16="http://schemas.microsoft.com/office/drawing/2014/main" id="{2C0ED3BD-A270-4DEF-8773-D225ED686773}"/>
              </a:ext>
            </a:extLst>
          </p:cNvPr>
          <p:cNvSpPr/>
          <p:nvPr/>
        </p:nvSpPr>
        <p:spPr>
          <a:xfrm>
            <a:off x="6379670" y="7385294"/>
            <a:ext cx="1076720" cy="1002529"/>
          </a:xfrm>
          <a:custGeom>
            <a:avLst/>
            <a:gdLst>
              <a:gd name="connsiteX0" fmla="*/ 269258 w 538500"/>
              <a:gd name="connsiteY0" fmla="*/ 297116 h 501395"/>
              <a:gd name="connsiteX1" fmla="*/ 241381 w 538500"/>
              <a:gd name="connsiteY1" fmla="*/ 269240 h 501395"/>
              <a:gd name="connsiteX2" fmla="*/ 269258 w 538500"/>
              <a:gd name="connsiteY2" fmla="*/ 241363 h 501395"/>
              <a:gd name="connsiteX3" fmla="*/ 293388 w 538500"/>
              <a:gd name="connsiteY3" fmla="*/ 255270 h 501395"/>
              <a:gd name="connsiteX4" fmla="*/ 306088 w 538500"/>
              <a:gd name="connsiteY4" fmla="*/ 258635 h 501395"/>
              <a:gd name="connsiteX5" fmla="*/ 309454 w 538500"/>
              <a:gd name="connsiteY5" fmla="*/ 245935 h 501395"/>
              <a:gd name="connsiteX6" fmla="*/ 278529 w 538500"/>
              <a:gd name="connsiteY6" fmla="*/ 223774 h 501395"/>
              <a:gd name="connsiteX7" fmla="*/ 278529 w 538500"/>
              <a:gd name="connsiteY7" fmla="*/ 207264 h 501395"/>
              <a:gd name="connsiteX8" fmla="*/ 269258 w 538500"/>
              <a:gd name="connsiteY8" fmla="*/ 197993 h 501395"/>
              <a:gd name="connsiteX9" fmla="*/ 259987 w 538500"/>
              <a:gd name="connsiteY9" fmla="*/ 207264 h 501395"/>
              <a:gd name="connsiteX10" fmla="*/ 259987 w 538500"/>
              <a:gd name="connsiteY10" fmla="*/ 223647 h 501395"/>
              <a:gd name="connsiteX11" fmla="*/ 222840 w 538500"/>
              <a:gd name="connsiteY11" fmla="*/ 269113 h 501395"/>
              <a:gd name="connsiteX12" fmla="*/ 269258 w 538500"/>
              <a:gd name="connsiteY12" fmla="*/ 315531 h 501395"/>
              <a:gd name="connsiteX13" fmla="*/ 297135 w 538500"/>
              <a:gd name="connsiteY13" fmla="*/ 343408 h 501395"/>
              <a:gd name="connsiteX14" fmla="*/ 269258 w 538500"/>
              <a:gd name="connsiteY14" fmla="*/ 371284 h 501395"/>
              <a:gd name="connsiteX15" fmla="*/ 245128 w 538500"/>
              <a:gd name="connsiteY15" fmla="*/ 357378 h 501395"/>
              <a:gd name="connsiteX16" fmla="*/ 232428 w 538500"/>
              <a:gd name="connsiteY16" fmla="*/ 354013 h 501395"/>
              <a:gd name="connsiteX17" fmla="*/ 229062 w 538500"/>
              <a:gd name="connsiteY17" fmla="*/ 366713 h 501395"/>
              <a:gd name="connsiteX18" fmla="*/ 259987 w 538500"/>
              <a:gd name="connsiteY18" fmla="*/ 388874 h 501395"/>
              <a:gd name="connsiteX19" fmla="*/ 259987 w 538500"/>
              <a:gd name="connsiteY19" fmla="*/ 405384 h 501395"/>
              <a:gd name="connsiteX20" fmla="*/ 269258 w 538500"/>
              <a:gd name="connsiteY20" fmla="*/ 414655 h 501395"/>
              <a:gd name="connsiteX21" fmla="*/ 278529 w 538500"/>
              <a:gd name="connsiteY21" fmla="*/ 405384 h 501395"/>
              <a:gd name="connsiteX22" fmla="*/ 278529 w 538500"/>
              <a:gd name="connsiteY22" fmla="*/ 389001 h 501395"/>
              <a:gd name="connsiteX23" fmla="*/ 315677 w 538500"/>
              <a:gd name="connsiteY23" fmla="*/ 343535 h 501395"/>
              <a:gd name="connsiteX24" fmla="*/ 269258 w 538500"/>
              <a:gd name="connsiteY24" fmla="*/ 297116 h 501395"/>
              <a:gd name="connsiteX25" fmla="*/ 507637 w 538500"/>
              <a:gd name="connsiteY25" fmla="*/ 299275 h 501395"/>
              <a:gd name="connsiteX26" fmla="*/ 402989 w 538500"/>
              <a:gd name="connsiteY26" fmla="*/ 181229 h 501395"/>
              <a:gd name="connsiteX27" fmla="*/ 389527 w 538500"/>
              <a:gd name="connsiteY27" fmla="*/ 68263 h 501395"/>
              <a:gd name="connsiteX28" fmla="*/ 380700 w 538500"/>
              <a:gd name="connsiteY28" fmla="*/ 61913 h 501395"/>
              <a:gd name="connsiteX29" fmla="*/ 334028 w 538500"/>
              <a:gd name="connsiteY29" fmla="*/ 61913 h 501395"/>
              <a:gd name="connsiteX30" fmla="*/ 340442 w 538500"/>
              <a:gd name="connsiteY30" fmla="*/ 40259 h 501395"/>
              <a:gd name="connsiteX31" fmla="*/ 300183 w 538500"/>
              <a:gd name="connsiteY31" fmla="*/ 0 h 501395"/>
              <a:gd name="connsiteX32" fmla="*/ 269258 w 538500"/>
              <a:gd name="connsiteY32" fmla="*/ 14859 h 501395"/>
              <a:gd name="connsiteX33" fmla="*/ 238334 w 538500"/>
              <a:gd name="connsiteY33" fmla="*/ 0 h 501395"/>
              <a:gd name="connsiteX34" fmla="*/ 198074 w 538500"/>
              <a:gd name="connsiteY34" fmla="*/ 40259 h 501395"/>
              <a:gd name="connsiteX35" fmla="*/ 204488 w 538500"/>
              <a:gd name="connsiteY35" fmla="*/ 61913 h 501395"/>
              <a:gd name="connsiteX36" fmla="*/ 157816 w 538500"/>
              <a:gd name="connsiteY36" fmla="*/ 61913 h 501395"/>
              <a:gd name="connsiteX37" fmla="*/ 148989 w 538500"/>
              <a:gd name="connsiteY37" fmla="*/ 68263 h 501395"/>
              <a:gd name="connsiteX38" fmla="*/ 135527 w 538500"/>
              <a:gd name="connsiteY38" fmla="*/ 181229 h 501395"/>
              <a:gd name="connsiteX39" fmla="*/ 30879 w 538500"/>
              <a:gd name="connsiteY39" fmla="*/ 299275 h 501395"/>
              <a:gd name="connsiteX40" fmla="*/ 11385 w 538500"/>
              <a:gd name="connsiteY40" fmla="*/ 434530 h 501395"/>
              <a:gd name="connsiteX41" fmla="*/ 110318 w 538500"/>
              <a:gd name="connsiteY41" fmla="*/ 501396 h 501395"/>
              <a:gd name="connsiteX42" fmla="*/ 428135 w 538500"/>
              <a:gd name="connsiteY42" fmla="*/ 501396 h 501395"/>
              <a:gd name="connsiteX43" fmla="*/ 527068 w 538500"/>
              <a:gd name="connsiteY43" fmla="*/ 434530 h 501395"/>
              <a:gd name="connsiteX44" fmla="*/ 507637 w 538500"/>
              <a:gd name="connsiteY44" fmla="*/ 299275 h 501395"/>
              <a:gd name="connsiteX45" fmla="*/ 278529 w 538500"/>
              <a:gd name="connsiteY45" fmla="*/ 40259 h 501395"/>
              <a:gd name="connsiteX46" fmla="*/ 300183 w 538500"/>
              <a:gd name="connsiteY46" fmla="*/ 18605 h 501395"/>
              <a:gd name="connsiteX47" fmla="*/ 321836 w 538500"/>
              <a:gd name="connsiteY47" fmla="*/ 40259 h 501395"/>
              <a:gd name="connsiteX48" fmla="*/ 300183 w 538500"/>
              <a:gd name="connsiteY48" fmla="*/ 61913 h 501395"/>
              <a:gd name="connsiteX49" fmla="*/ 278529 w 538500"/>
              <a:gd name="connsiteY49" fmla="*/ 61913 h 501395"/>
              <a:gd name="connsiteX50" fmla="*/ 278529 w 538500"/>
              <a:gd name="connsiteY50" fmla="*/ 40259 h 501395"/>
              <a:gd name="connsiteX51" fmla="*/ 238334 w 538500"/>
              <a:gd name="connsiteY51" fmla="*/ 18605 h 501395"/>
              <a:gd name="connsiteX52" fmla="*/ 259987 w 538500"/>
              <a:gd name="connsiteY52" fmla="*/ 40259 h 501395"/>
              <a:gd name="connsiteX53" fmla="*/ 259987 w 538500"/>
              <a:gd name="connsiteY53" fmla="*/ 61913 h 501395"/>
              <a:gd name="connsiteX54" fmla="*/ 238334 w 538500"/>
              <a:gd name="connsiteY54" fmla="*/ 61913 h 501395"/>
              <a:gd name="connsiteX55" fmla="*/ 216680 w 538500"/>
              <a:gd name="connsiteY55" fmla="*/ 40259 h 501395"/>
              <a:gd name="connsiteX56" fmla="*/ 238334 w 538500"/>
              <a:gd name="connsiteY56" fmla="*/ 18605 h 501395"/>
              <a:gd name="connsiteX57" fmla="*/ 164547 w 538500"/>
              <a:gd name="connsiteY57" fmla="*/ 80518 h 501395"/>
              <a:gd name="connsiteX58" fmla="*/ 373969 w 538500"/>
              <a:gd name="connsiteY58" fmla="*/ 80518 h 501395"/>
              <a:gd name="connsiteX59" fmla="*/ 387749 w 538500"/>
              <a:gd name="connsiteY59" fmla="*/ 164084 h 501395"/>
              <a:gd name="connsiteX60" fmla="*/ 332885 w 538500"/>
              <a:gd name="connsiteY60" fmla="*/ 102171 h 501395"/>
              <a:gd name="connsiteX61" fmla="*/ 325964 w 538500"/>
              <a:gd name="connsiteY61" fmla="*/ 99060 h 501395"/>
              <a:gd name="connsiteX62" fmla="*/ 212553 w 538500"/>
              <a:gd name="connsiteY62" fmla="*/ 99060 h 501395"/>
              <a:gd name="connsiteX63" fmla="*/ 205631 w 538500"/>
              <a:gd name="connsiteY63" fmla="*/ 102171 h 501395"/>
              <a:gd name="connsiteX64" fmla="*/ 150767 w 538500"/>
              <a:gd name="connsiteY64" fmla="*/ 164084 h 501395"/>
              <a:gd name="connsiteX65" fmla="*/ 164547 w 538500"/>
              <a:gd name="connsiteY65" fmla="*/ 80518 h 501395"/>
              <a:gd name="connsiteX66" fmla="*/ 510177 w 538500"/>
              <a:gd name="connsiteY66" fmla="*/ 426910 h 501395"/>
              <a:gd name="connsiteX67" fmla="*/ 428199 w 538500"/>
              <a:gd name="connsiteY67" fmla="*/ 482790 h 501395"/>
              <a:gd name="connsiteX68" fmla="*/ 110381 w 538500"/>
              <a:gd name="connsiteY68" fmla="*/ 482790 h 501395"/>
              <a:gd name="connsiteX69" fmla="*/ 28403 w 538500"/>
              <a:gd name="connsiteY69" fmla="*/ 426910 h 501395"/>
              <a:gd name="connsiteX70" fmla="*/ 44849 w 538500"/>
              <a:gd name="connsiteY70" fmla="*/ 311594 h 501395"/>
              <a:gd name="connsiteX71" fmla="*/ 216807 w 538500"/>
              <a:gd name="connsiteY71" fmla="*/ 117602 h 501395"/>
              <a:gd name="connsiteX72" fmla="*/ 321836 w 538500"/>
              <a:gd name="connsiteY72" fmla="*/ 117602 h 501395"/>
              <a:gd name="connsiteX73" fmla="*/ 493794 w 538500"/>
              <a:gd name="connsiteY73" fmla="*/ 311594 h 501395"/>
              <a:gd name="connsiteX74" fmla="*/ 510177 w 538500"/>
              <a:gd name="connsiteY74" fmla="*/ 426910 h 501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38500" h="501395">
                <a:moveTo>
                  <a:pt x="269258" y="297116"/>
                </a:moveTo>
                <a:cubicBezTo>
                  <a:pt x="253891" y="297116"/>
                  <a:pt x="241381" y="284607"/>
                  <a:pt x="241381" y="269240"/>
                </a:cubicBezTo>
                <a:cubicBezTo>
                  <a:pt x="241381" y="253873"/>
                  <a:pt x="253891" y="241363"/>
                  <a:pt x="269258" y="241363"/>
                </a:cubicBezTo>
                <a:cubicBezTo>
                  <a:pt x="279164" y="241363"/>
                  <a:pt x="288435" y="246697"/>
                  <a:pt x="293388" y="255270"/>
                </a:cubicBezTo>
                <a:cubicBezTo>
                  <a:pt x="295992" y="259715"/>
                  <a:pt x="301580" y="261239"/>
                  <a:pt x="306088" y="258635"/>
                </a:cubicBezTo>
                <a:cubicBezTo>
                  <a:pt x="310533" y="256095"/>
                  <a:pt x="312057" y="250380"/>
                  <a:pt x="309454" y="245935"/>
                </a:cubicBezTo>
                <a:cubicBezTo>
                  <a:pt x="302786" y="234378"/>
                  <a:pt x="291356" y="226441"/>
                  <a:pt x="278529" y="223774"/>
                </a:cubicBezTo>
                <a:lnTo>
                  <a:pt x="278529" y="207264"/>
                </a:lnTo>
                <a:cubicBezTo>
                  <a:pt x="278529" y="202120"/>
                  <a:pt x="274402" y="197993"/>
                  <a:pt x="269258" y="197993"/>
                </a:cubicBezTo>
                <a:cubicBezTo>
                  <a:pt x="264115" y="197993"/>
                  <a:pt x="259987" y="202120"/>
                  <a:pt x="259987" y="207264"/>
                </a:cubicBezTo>
                <a:lnTo>
                  <a:pt x="259987" y="223647"/>
                </a:lnTo>
                <a:cubicBezTo>
                  <a:pt x="238842" y="227965"/>
                  <a:pt x="222840" y="246697"/>
                  <a:pt x="222840" y="269113"/>
                </a:cubicBezTo>
                <a:cubicBezTo>
                  <a:pt x="222840" y="294703"/>
                  <a:pt x="243668" y="315531"/>
                  <a:pt x="269258" y="315531"/>
                </a:cubicBezTo>
                <a:cubicBezTo>
                  <a:pt x="284625" y="315531"/>
                  <a:pt x="297135" y="328041"/>
                  <a:pt x="297135" y="343408"/>
                </a:cubicBezTo>
                <a:cubicBezTo>
                  <a:pt x="297135" y="358775"/>
                  <a:pt x="284625" y="371284"/>
                  <a:pt x="269258" y="371284"/>
                </a:cubicBezTo>
                <a:cubicBezTo>
                  <a:pt x="259352" y="371284"/>
                  <a:pt x="250081" y="365950"/>
                  <a:pt x="245128" y="357378"/>
                </a:cubicBezTo>
                <a:cubicBezTo>
                  <a:pt x="242588" y="352933"/>
                  <a:pt x="236873" y="351409"/>
                  <a:pt x="232428" y="354013"/>
                </a:cubicBezTo>
                <a:cubicBezTo>
                  <a:pt x="227983" y="356552"/>
                  <a:pt x="226459" y="362267"/>
                  <a:pt x="229062" y="366713"/>
                </a:cubicBezTo>
                <a:cubicBezTo>
                  <a:pt x="235730" y="378269"/>
                  <a:pt x="247160" y="386207"/>
                  <a:pt x="259987" y="388874"/>
                </a:cubicBezTo>
                <a:lnTo>
                  <a:pt x="259987" y="405384"/>
                </a:lnTo>
                <a:cubicBezTo>
                  <a:pt x="259987" y="410527"/>
                  <a:pt x="264178" y="414655"/>
                  <a:pt x="269258" y="414655"/>
                </a:cubicBezTo>
                <a:cubicBezTo>
                  <a:pt x="274402" y="414655"/>
                  <a:pt x="278529" y="410527"/>
                  <a:pt x="278529" y="405384"/>
                </a:cubicBezTo>
                <a:lnTo>
                  <a:pt x="278529" y="389001"/>
                </a:lnTo>
                <a:cubicBezTo>
                  <a:pt x="299674" y="384683"/>
                  <a:pt x="315677" y="365950"/>
                  <a:pt x="315677" y="343535"/>
                </a:cubicBezTo>
                <a:cubicBezTo>
                  <a:pt x="315677" y="317944"/>
                  <a:pt x="294849" y="297116"/>
                  <a:pt x="269258" y="297116"/>
                </a:cubicBezTo>
                <a:close/>
                <a:moveTo>
                  <a:pt x="507637" y="299275"/>
                </a:moveTo>
                <a:lnTo>
                  <a:pt x="402989" y="181229"/>
                </a:lnTo>
                <a:cubicBezTo>
                  <a:pt x="414038" y="142684"/>
                  <a:pt x="401719" y="104838"/>
                  <a:pt x="389527" y="68263"/>
                </a:cubicBezTo>
                <a:cubicBezTo>
                  <a:pt x="388257" y="64452"/>
                  <a:pt x="384701" y="61913"/>
                  <a:pt x="380700" y="61913"/>
                </a:cubicBezTo>
                <a:lnTo>
                  <a:pt x="334028" y="61913"/>
                </a:lnTo>
                <a:cubicBezTo>
                  <a:pt x="338029" y="55626"/>
                  <a:pt x="340442" y="48260"/>
                  <a:pt x="340442" y="40259"/>
                </a:cubicBezTo>
                <a:cubicBezTo>
                  <a:pt x="340442" y="18097"/>
                  <a:pt x="322408" y="0"/>
                  <a:pt x="300183" y="0"/>
                </a:cubicBezTo>
                <a:cubicBezTo>
                  <a:pt x="287673" y="0"/>
                  <a:pt x="276624" y="5842"/>
                  <a:pt x="269258" y="14859"/>
                </a:cubicBezTo>
                <a:cubicBezTo>
                  <a:pt x="261892" y="5905"/>
                  <a:pt x="250843" y="0"/>
                  <a:pt x="238334" y="0"/>
                </a:cubicBezTo>
                <a:cubicBezTo>
                  <a:pt x="216172" y="0"/>
                  <a:pt x="198074" y="18034"/>
                  <a:pt x="198074" y="40259"/>
                </a:cubicBezTo>
                <a:cubicBezTo>
                  <a:pt x="198074" y="48260"/>
                  <a:pt x="200487" y="55689"/>
                  <a:pt x="204488" y="61913"/>
                </a:cubicBezTo>
                <a:lnTo>
                  <a:pt x="157816" y="61913"/>
                </a:lnTo>
                <a:cubicBezTo>
                  <a:pt x="153815" y="61913"/>
                  <a:pt x="150259" y="64452"/>
                  <a:pt x="148989" y="68263"/>
                </a:cubicBezTo>
                <a:cubicBezTo>
                  <a:pt x="136797" y="104838"/>
                  <a:pt x="124415" y="142684"/>
                  <a:pt x="135527" y="181229"/>
                </a:cubicBezTo>
                <a:lnTo>
                  <a:pt x="30879" y="299275"/>
                </a:lnTo>
                <a:cubicBezTo>
                  <a:pt x="-1506" y="335788"/>
                  <a:pt x="-9126" y="388874"/>
                  <a:pt x="11385" y="434530"/>
                </a:cubicBezTo>
                <a:cubicBezTo>
                  <a:pt x="30244" y="476377"/>
                  <a:pt x="67201" y="501396"/>
                  <a:pt x="110318" y="501396"/>
                </a:cubicBezTo>
                <a:lnTo>
                  <a:pt x="428135" y="501396"/>
                </a:lnTo>
                <a:cubicBezTo>
                  <a:pt x="471252" y="501396"/>
                  <a:pt x="508209" y="476377"/>
                  <a:pt x="527068" y="434530"/>
                </a:cubicBezTo>
                <a:cubicBezTo>
                  <a:pt x="547642" y="388938"/>
                  <a:pt x="540022" y="335788"/>
                  <a:pt x="507637" y="299275"/>
                </a:cubicBezTo>
                <a:close/>
                <a:moveTo>
                  <a:pt x="278529" y="40259"/>
                </a:moveTo>
                <a:cubicBezTo>
                  <a:pt x="278529" y="28321"/>
                  <a:pt x="288244" y="18605"/>
                  <a:pt x="300183" y="18605"/>
                </a:cubicBezTo>
                <a:cubicBezTo>
                  <a:pt x="312121" y="18605"/>
                  <a:pt x="321836" y="28321"/>
                  <a:pt x="321836" y="40259"/>
                </a:cubicBezTo>
                <a:cubicBezTo>
                  <a:pt x="321836" y="52197"/>
                  <a:pt x="312121" y="61913"/>
                  <a:pt x="300183" y="61913"/>
                </a:cubicBezTo>
                <a:lnTo>
                  <a:pt x="278529" y="61913"/>
                </a:lnTo>
                <a:lnTo>
                  <a:pt x="278529" y="40259"/>
                </a:lnTo>
                <a:close/>
                <a:moveTo>
                  <a:pt x="238334" y="18605"/>
                </a:moveTo>
                <a:cubicBezTo>
                  <a:pt x="250272" y="18605"/>
                  <a:pt x="259987" y="28321"/>
                  <a:pt x="259987" y="40259"/>
                </a:cubicBezTo>
                <a:lnTo>
                  <a:pt x="259987" y="61913"/>
                </a:lnTo>
                <a:lnTo>
                  <a:pt x="238334" y="61913"/>
                </a:lnTo>
                <a:cubicBezTo>
                  <a:pt x="226396" y="61913"/>
                  <a:pt x="216680" y="52197"/>
                  <a:pt x="216680" y="40259"/>
                </a:cubicBezTo>
                <a:cubicBezTo>
                  <a:pt x="216680" y="28321"/>
                  <a:pt x="226396" y="18605"/>
                  <a:pt x="238334" y="18605"/>
                </a:cubicBezTo>
                <a:close/>
                <a:moveTo>
                  <a:pt x="164547" y="80518"/>
                </a:moveTo>
                <a:lnTo>
                  <a:pt x="373969" y="80518"/>
                </a:lnTo>
                <a:cubicBezTo>
                  <a:pt x="383494" y="109347"/>
                  <a:pt x="391686" y="136906"/>
                  <a:pt x="387749" y="164084"/>
                </a:cubicBezTo>
                <a:lnTo>
                  <a:pt x="332885" y="102171"/>
                </a:lnTo>
                <a:cubicBezTo>
                  <a:pt x="331107" y="100203"/>
                  <a:pt x="328567" y="99060"/>
                  <a:pt x="325964" y="99060"/>
                </a:cubicBezTo>
                <a:lnTo>
                  <a:pt x="212553" y="99060"/>
                </a:lnTo>
                <a:cubicBezTo>
                  <a:pt x="209886" y="99060"/>
                  <a:pt x="207346" y="100203"/>
                  <a:pt x="205631" y="102171"/>
                </a:cubicBezTo>
                <a:lnTo>
                  <a:pt x="150767" y="164084"/>
                </a:lnTo>
                <a:cubicBezTo>
                  <a:pt x="146830" y="136906"/>
                  <a:pt x="155022" y="109283"/>
                  <a:pt x="164547" y="80518"/>
                </a:cubicBezTo>
                <a:close/>
                <a:moveTo>
                  <a:pt x="510177" y="426910"/>
                </a:moveTo>
                <a:cubicBezTo>
                  <a:pt x="494429" y="461899"/>
                  <a:pt x="463759" y="482790"/>
                  <a:pt x="428199" y="482790"/>
                </a:cubicBezTo>
                <a:lnTo>
                  <a:pt x="110381" y="482790"/>
                </a:lnTo>
                <a:cubicBezTo>
                  <a:pt x="74758" y="482790"/>
                  <a:pt x="44151" y="461899"/>
                  <a:pt x="28403" y="426910"/>
                </a:cubicBezTo>
                <a:cubicBezTo>
                  <a:pt x="10877" y="387921"/>
                  <a:pt x="17290" y="342646"/>
                  <a:pt x="44849" y="311594"/>
                </a:cubicBezTo>
                <a:lnTo>
                  <a:pt x="216807" y="117602"/>
                </a:lnTo>
                <a:lnTo>
                  <a:pt x="321836" y="117602"/>
                </a:lnTo>
                <a:lnTo>
                  <a:pt x="493794" y="311594"/>
                </a:lnTo>
                <a:cubicBezTo>
                  <a:pt x="521226" y="342646"/>
                  <a:pt x="527703" y="387921"/>
                  <a:pt x="510177" y="426910"/>
                </a:cubicBezTo>
                <a:close/>
              </a:path>
            </a:pathLst>
          </a:custGeom>
          <a:solidFill>
            <a:srgbClr val="0DD6D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7A40D4D0-DF47-4AE2-AA04-BA892CD086AF}"/>
              </a:ext>
            </a:extLst>
          </p:cNvPr>
          <p:cNvSpPr/>
          <p:nvPr/>
        </p:nvSpPr>
        <p:spPr>
          <a:xfrm>
            <a:off x="16963163" y="8558468"/>
            <a:ext cx="835878" cy="1031477"/>
          </a:xfrm>
          <a:custGeom>
            <a:avLst/>
            <a:gdLst>
              <a:gd name="connsiteX0" fmla="*/ 260602 w 418048"/>
              <a:gd name="connsiteY0" fmla="*/ 204153 h 515873"/>
              <a:gd name="connsiteX1" fmla="*/ 260602 w 418048"/>
              <a:gd name="connsiteY1" fmla="*/ 236410 h 515873"/>
              <a:gd name="connsiteX2" fmla="*/ 268730 w 418048"/>
              <a:gd name="connsiteY2" fmla="*/ 244539 h 515873"/>
              <a:gd name="connsiteX3" fmla="*/ 276859 w 418048"/>
              <a:gd name="connsiteY3" fmla="*/ 236410 h 515873"/>
              <a:gd name="connsiteX4" fmla="*/ 276859 w 418048"/>
              <a:gd name="connsiteY4" fmla="*/ 204153 h 515873"/>
              <a:gd name="connsiteX5" fmla="*/ 268730 w 418048"/>
              <a:gd name="connsiteY5" fmla="*/ 196024 h 515873"/>
              <a:gd name="connsiteX6" fmla="*/ 260602 w 418048"/>
              <a:gd name="connsiteY6" fmla="*/ 204153 h 515873"/>
              <a:gd name="connsiteX7" fmla="*/ 306386 w 418048"/>
              <a:gd name="connsiteY7" fmla="*/ 241491 h 515873"/>
              <a:gd name="connsiteX8" fmla="*/ 306386 w 418048"/>
              <a:gd name="connsiteY8" fmla="*/ 252984 h 515873"/>
              <a:gd name="connsiteX9" fmla="*/ 312164 w 418048"/>
              <a:gd name="connsiteY9" fmla="*/ 255397 h 515873"/>
              <a:gd name="connsiteX10" fmla="*/ 317943 w 418048"/>
              <a:gd name="connsiteY10" fmla="*/ 252984 h 515873"/>
              <a:gd name="connsiteX11" fmla="*/ 339660 w 418048"/>
              <a:gd name="connsiteY11" fmla="*/ 231267 h 515873"/>
              <a:gd name="connsiteX12" fmla="*/ 339660 w 418048"/>
              <a:gd name="connsiteY12" fmla="*/ 219773 h 515873"/>
              <a:gd name="connsiteX13" fmla="*/ 328166 w 418048"/>
              <a:gd name="connsiteY13" fmla="*/ 219773 h 515873"/>
              <a:gd name="connsiteX14" fmla="*/ 306386 w 418048"/>
              <a:gd name="connsiteY14" fmla="*/ 241491 h 515873"/>
              <a:gd name="connsiteX15" fmla="*/ 208660 w 418048"/>
              <a:gd name="connsiteY15" fmla="*/ 230632 h 515873"/>
              <a:gd name="connsiteX16" fmla="*/ 208660 w 418048"/>
              <a:gd name="connsiteY16" fmla="*/ 242126 h 515873"/>
              <a:gd name="connsiteX17" fmla="*/ 219518 w 418048"/>
              <a:gd name="connsiteY17" fmla="*/ 252984 h 515873"/>
              <a:gd name="connsiteX18" fmla="*/ 225297 w 418048"/>
              <a:gd name="connsiteY18" fmla="*/ 255397 h 515873"/>
              <a:gd name="connsiteX19" fmla="*/ 231075 w 418048"/>
              <a:gd name="connsiteY19" fmla="*/ 252984 h 515873"/>
              <a:gd name="connsiteX20" fmla="*/ 231075 w 418048"/>
              <a:gd name="connsiteY20" fmla="*/ 241491 h 515873"/>
              <a:gd name="connsiteX21" fmla="*/ 220216 w 418048"/>
              <a:gd name="connsiteY21" fmla="*/ 230632 h 515873"/>
              <a:gd name="connsiteX22" fmla="*/ 208660 w 418048"/>
              <a:gd name="connsiteY22" fmla="*/ 230632 h 515873"/>
              <a:gd name="connsiteX23" fmla="*/ 326008 w 418048"/>
              <a:gd name="connsiteY23" fmla="*/ 454216 h 515873"/>
              <a:gd name="connsiteX24" fmla="*/ 350328 w 418048"/>
              <a:gd name="connsiteY24" fmla="*/ 442532 h 515873"/>
              <a:gd name="connsiteX25" fmla="*/ 353630 w 418048"/>
              <a:gd name="connsiteY25" fmla="*/ 431483 h 515873"/>
              <a:gd name="connsiteX26" fmla="*/ 342581 w 418048"/>
              <a:gd name="connsiteY26" fmla="*/ 428180 h 515873"/>
              <a:gd name="connsiteX27" fmla="*/ 123062 w 418048"/>
              <a:gd name="connsiteY27" fmla="*/ 443611 h 515873"/>
              <a:gd name="connsiteX28" fmla="*/ 17398 w 418048"/>
              <a:gd name="connsiteY28" fmla="*/ 400241 h 515873"/>
              <a:gd name="connsiteX29" fmla="*/ 166368 w 418048"/>
              <a:gd name="connsiteY29" fmla="*/ 47244 h 515873"/>
              <a:gd name="connsiteX30" fmla="*/ 274001 w 418048"/>
              <a:gd name="connsiteY30" fmla="*/ 16383 h 515873"/>
              <a:gd name="connsiteX31" fmla="*/ 314895 w 418048"/>
              <a:gd name="connsiteY31" fmla="*/ 73406 h 515873"/>
              <a:gd name="connsiteX32" fmla="*/ 311847 w 418048"/>
              <a:gd name="connsiteY32" fmla="*/ 82931 h 515873"/>
              <a:gd name="connsiteX33" fmla="*/ 292734 w 418048"/>
              <a:gd name="connsiteY33" fmla="*/ 86995 h 515873"/>
              <a:gd name="connsiteX34" fmla="*/ 257936 w 418048"/>
              <a:gd name="connsiteY34" fmla="*/ 86932 h 515873"/>
              <a:gd name="connsiteX35" fmla="*/ 249998 w 418048"/>
              <a:gd name="connsiteY35" fmla="*/ 80709 h 515873"/>
              <a:gd name="connsiteX36" fmla="*/ 249300 w 418048"/>
              <a:gd name="connsiteY36" fmla="*/ 77470 h 515873"/>
              <a:gd name="connsiteX37" fmla="*/ 269810 w 418048"/>
              <a:gd name="connsiteY37" fmla="*/ 61214 h 515873"/>
              <a:gd name="connsiteX38" fmla="*/ 286891 w 418048"/>
              <a:gd name="connsiteY38" fmla="*/ 69786 h 515873"/>
              <a:gd name="connsiteX39" fmla="*/ 297814 w 418048"/>
              <a:gd name="connsiteY39" fmla="*/ 66167 h 515873"/>
              <a:gd name="connsiteX40" fmla="*/ 294194 w 418048"/>
              <a:gd name="connsiteY40" fmla="*/ 55245 h 515873"/>
              <a:gd name="connsiteX41" fmla="*/ 272477 w 418048"/>
              <a:gd name="connsiteY41" fmla="*/ 44386 h 515873"/>
              <a:gd name="connsiteX42" fmla="*/ 263777 w 418048"/>
              <a:gd name="connsiteY42" fmla="*/ 45276 h 515873"/>
              <a:gd name="connsiteX43" fmla="*/ 200595 w 418048"/>
              <a:gd name="connsiteY43" fmla="*/ 95314 h 515873"/>
              <a:gd name="connsiteX44" fmla="*/ 172973 w 418048"/>
              <a:gd name="connsiteY44" fmla="*/ 81534 h 515873"/>
              <a:gd name="connsiteX45" fmla="*/ 162051 w 418048"/>
              <a:gd name="connsiteY45" fmla="*/ 85154 h 515873"/>
              <a:gd name="connsiteX46" fmla="*/ 165670 w 418048"/>
              <a:gd name="connsiteY46" fmla="*/ 96076 h 515873"/>
              <a:gd name="connsiteX47" fmla="*/ 184276 w 418048"/>
              <a:gd name="connsiteY47" fmla="*/ 105347 h 515873"/>
              <a:gd name="connsiteX48" fmla="*/ 170560 w 418048"/>
              <a:gd name="connsiteY48" fmla="*/ 233934 h 515873"/>
              <a:gd name="connsiteX49" fmla="*/ 146620 w 418048"/>
              <a:gd name="connsiteY49" fmla="*/ 365951 h 515873"/>
              <a:gd name="connsiteX50" fmla="*/ 148398 w 418048"/>
              <a:gd name="connsiteY50" fmla="*/ 377317 h 515873"/>
              <a:gd name="connsiteX51" fmla="*/ 153161 w 418048"/>
              <a:gd name="connsiteY51" fmla="*/ 378904 h 515873"/>
              <a:gd name="connsiteX52" fmla="*/ 159764 w 418048"/>
              <a:gd name="connsiteY52" fmla="*/ 375539 h 515873"/>
              <a:gd name="connsiteX53" fmla="*/ 186752 w 418048"/>
              <a:gd name="connsiteY53" fmla="*/ 232347 h 515873"/>
              <a:gd name="connsiteX54" fmla="*/ 199071 w 418048"/>
              <a:gd name="connsiteY54" fmla="*/ 112395 h 515873"/>
              <a:gd name="connsiteX55" fmla="*/ 201548 w 418048"/>
              <a:gd name="connsiteY55" fmla="*/ 112966 h 515873"/>
              <a:gd name="connsiteX56" fmla="*/ 206627 w 418048"/>
              <a:gd name="connsiteY56" fmla="*/ 111189 h 515873"/>
              <a:gd name="connsiteX57" fmla="*/ 235202 w 418048"/>
              <a:gd name="connsiteY57" fmla="*/ 88583 h 515873"/>
              <a:gd name="connsiteX58" fmla="*/ 257999 w 418048"/>
              <a:gd name="connsiteY58" fmla="*/ 103124 h 515873"/>
              <a:gd name="connsiteX59" fmla="*/ 292479 w 418048"/>
              <a:gd name="connsiteY59" fmla="*/ 103124 h 515873"/>
              <a:gd name="connsiteX60" fmla="*/ 323340 w 418048"/>
              <a:gd name="connsiteY60" fmla="*/ 94424 h 515873"/>
              <a:gd name="connsiteX61" fmla="*/ 331278 w 418048"/>
              <a:gd name="connsiteY61" fmla="*/ 73279 h 515873"/>
              <a:gd name="connsiteX62" fmla="*/ 274064 w 418048"/>
              <a:gd name="connsiteY62" fmla="*/ 0 h 515873"/>
              <a:gd name="connsiteX63" fmla="*/ 158495 w 418048"/>
              <a:gd name="connsiteY63" fmla="*/ 32703 h 515873"/>
              <a:gd name="connsiteX64" fmla="*/ 154621 w 418048"/>
              <a:gd name="connsiteY64" fmla="*/ 35623 h 515873"/>
              <a:gd name="connsiteX65" fmla="*/ 316 w 418048"/>
              <a:gd name="connsiteY65" fmla="*/ 400748 h 515873"/>
              <a:gd name="connsiteX66" fmla="*/ 2412 w 418048"/>
              <a:gd name="connsiteY66" fmla="*/ 408749 h 515873"/>
              <a:gd name="connsiteX67" fmla="*/ 118743 w 418048"/>
              <a:gd name="connsiteY67" fmla="*/ 459169 h 515873"/>
              <a:gd name="connsiteX68" fmla="*/ 220852 w 418048"/>
              <a:gd name="connsiteY68" fmla="*/ 476060 h 515873"/>
              <a:gd name="connsiteX69" fmla="*/ 310640 w 418048"/>
              <a:gd name="connsiteY69" fmla="*/ 460185 h 515873"/>
              <a:gd name="connsiteX70" fmla="*/ 361504 w 418048"/>
              <a:gd name="connsiteY70" fmla="*/ 514096 h 515873"/>
              <a:gd name="connsiteX71" fmla="*/ 366648 w 418048"/>
              <a:gd name="connsiteY71" fmla="*/ 515874 h 515873"/>
              <a:gd name="connsiteX72" fmla="*/ 372998 w 418048"/>
              <a:gd name="connsiteY72" fmla="*/ 512826 h 515873"/>
              <a:gd name="connsiteX73" fmla="*/ 371791 w 418048"/>
              <a:gd name="connsiteY73" fmla="*/ 501396 h 515873"/>
              <a:gd name="connsiteX74" fmla="*/ 326008 w 418048"/>
              <a:gd name="connsiteY74" fmla="*/ 454216 h 515873"/>
              <a:gd name="connsiteX75" fmla="*/ 417638 w 418048"/>
              <a:gd name="connsiteY75" fmla="*/ 266383 h 515873"/>
              <a:gd name="connsiteX76" fmla="*/ 407351 w 418048"/>
              <a:gd name="connsiteY76" fmla="*/ 261239 h 515873"/>
              <a:gd name="connsiteX77" fmla="*/ 347915 w 418048"/>
              <a:gd name="connsiteY77" fmla="*/ 301435 h 515873"/>
              <a:gd name="connsiteX78" fmla="*/ 347026 w 418048"/>
              <a:gd name="connsiteY78" fmla="*/ 302323 h 515873"/>
              <a:gd name="connsiteX79" fmla="*/ 256475 w 418048"/>
              <a:gd name="connsiteY79" fmla="*/ 274257 h 515873"/>
              <a:gd name="connsiteX80" fmla="*/ 209167 w 418048"/>
              <a:gd name="connsiteY80" fmla="*/ 296291 h 515873"/>
              <a:gd name="connsiteX81" fmla="*/ 208025 w 418048"/>
              <a:gd name="connsiteY81" fmla="*/ 307785 h 515873"/>
              <a:gd name="connsiteX82" fmla="*/ 219518 w 418048"/>
              <a:gd name="connsiteY82" fmla="*/ 308928 h 515873"/>
              <a:gd name="connsiteX83" fmla="*/ 259142 w 418048"/>
              <a:gd name="connsiteY83" fmla="*/ 290385 h 515873"/>
              <a:gd name="connsiteX84" fmla="*/ 341755 w 418048"/>
              <a:gd name="connsiteY84" fmla="*/ 319024 h 515873"/>
              <a:gd name="connsiteX85" fmla="*/ 341883 w 418048"/>
              <a:gd name="connsiteY85" fmla="*/ 319215 h 515873"/>
              <a:gd name="connsiteX86" fmla="*/ 342264 w 418048"/>
              <a:gd name="connsiteY86" fmla="*/ 319469 h 515873"/>
              <a:gd name="connsiteX87" fmla="*/ 355345 w 418048"/>
              <a:gd name="connsiteY87" fmla="*/ 334391 h 515873"/>
              <a:gd name="connsiteX88" fmla="*/ 362647 w 418048"/>
              <a:gd name="connsiteY88" fmla="*/ 338899 h 515873"/>
              <a:gd name="connsiteX89" fmla="*/ 366266 w 418048"/>
              <a:gd name="connsiteY89" fmla="*/ 338010 h 515873"/>
              <a:gd name="connsiteX90" fmla="*/ 369886 w 418048"/>
              <a:gd name="connsiteY90" fmla="*/ 327089 h 515873"/>
              <a:gd name="connsiteX91" fmla="*/ 359218 w 418048"/>
              <a:gd name="connsiteY91" fmla="*/ 313246 h 515873"/>
              <a:gd name="connsiteX92" fmla="*/ 359599 w 418048"/>
              <a:gd name="connsiteY92" fmla="*/ 312865 h 515873"/>
              <a:gd name="connsiteX93" fmla="*/ 412495 w 418048"/>
              <a:gd name="connsiteY93" fmla="*/ 276797 h 515873"/>
              <a:gd name="connsiteX94" fmla="*/ 417638 w 418048"/>
              <a:gd name="connsiteY94" fmla="*/ 266383 h 515873"/>
              <a:gd name="connsiteX95" fmla="*/ 256475 w 418048"/>
              <a:gd name="connsiteY95" fmla="*/ 395859 h 515873"/>
              <a:gd name="connsiteX96" fmla="*/ 327214 w 418048"/>
              <a:gd name="connsiteY96" fmla="*/ 373761 h 515873"/>
              <a:gd name="connsiteX97" fmla="*/ 330008 w 418048"/>
              <a:gd name="connsiteY97" fmla="*/ 362585 h 515873"/>
              <a:gd name="connsiteX98" fmla="*/ 318832 w 418048"/>
              <a:gd name="connsiteY98" fmla="*/ 359791 h 515873"/>
              <a:gd name="connsiteX99" fmla="*/ 218058 w 418048"/>
              <a:gd name="connsiteY99" fmla="*/ 370332 h 515873"/>
              <a:gd name="connsiteX100" fmla="*/ 207136 w 418048"/>
              <a:gd name="connsiteY100" fmla="*/ 373952 h 515873"/>
              <a:gd name="connsiteX101" fmla="*/ 210755 w 418048"/>
              <a:gd name="connsiteY101" fmla="*/ 384873 h 515873"/>
              <a:gd name="connsiteX102" fmla="*/ 256475 w 418048"/>
              <a:gd name="connsiteY102" fmla="*/ 395859 h 515873"/>
              <a:gd name="connsiteX103" fmla="*/ 140143 w 418048"/>
              <a:gd name="connsiteY103" fmla="*/ 315087 h 515873"/>
              <a:gd name="connsiteX104" fmla="*/ 129475 w 418048"/>
              <a:gd name="connsiteY104" fmla="*/ 319405 h 515873"/>
              <a:gd name="connsiteX105" fmla="*/ 93978 w 418048"/>
              <a:gd name="connsiteY105" fmla="*/ 355155 h 515873"/>
              <a:gd name="connsiteX106" fmla="*/ 88962 w 418048"/>
              <a:gd name="connsiteY106" fmla="*/ 365570 h 515873"/>
              <a:gd name="connsiteX107" fmla="*/ 96646 w 418048"/>
              <a:gd name="connsiteY107" fmla="*/ 371030 h 515873"/>
              <a:gd name="connsiteX108" fmla="*/ 99313 w 418048"/>
              <a:gd name="connsiteY108" fmla="*/ 370586 h 515873"/>
              <a:gd name="connsiteX109" fmla="*/ 144398 w 418048"/>
              <a:gd name="connsiteY109" fmla="*/ 325755 h 515873"/>
              <a:gd name="connsiteX110" fmla="*/ 140143 w 418048"/>
              <a:gd name="connsiteY110" fmla="*/ 315087 h 51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418048" h="515873">
                <a:moveTo>
                  <a:pt x="260602" y="204153"/>
                </a:moveTo>
                <a:lnTo>
                  <a:pt x="260602" y="236410"/>
                </a:lnTo>
                <a:cubicBezTo>
                  <a:pt x="260602" y="240919"/>
                  <a:pt x="264222" y="244539"/>
                  <a:pt x="268730" y="244539"/>
                </a:cubicBezTo>
                <a:cubicBezTo>
                  <a:pt x="273239" y="244539"/>
                  <a:pt x="276859" y="240919"/>
                  <a:pt x="276859" y="236410"/>
                </a:cubicBezTo>
                <a:lnTo>
                  <a:pt x="276859" y="204153"/>
                </a:lnTo>
                <a:cubicBezTo>
                  <a:pt x="276859" y="199644"/>
                  <a:pt x="273239" y="196024"/>
                  <a:pt x="268730" y="196024"/>
                </a:cubicBezTo>
                <a:cubicBezTo>
                  <a:pt x="264222" y="196024"/>
                  <a:pt x="260602" y="199644"/>
                  <a:pt x="260602" y="204153"/>
                </a:cubicBezTo>
                <a:close/>
                <a:moveTo>
                  <a:pt x="306386" y="241491"/>
                </a:moveTo>
                <a:cubicBezTo>
                  <a:pt x="303211" y="244666"/>
                  <a:pt x="303211" y="249809"/>
                  <a:pt x="306386" y="252984"/>
                </a:cubicBezTo>
                <a:cubicBezTo>
                  <a:pt x="307974" y="254572"/>
                  <a:pt x="310069" y="255397"/>
                  <a:pt x="312164" y="255397"/>
                </a:cubicBezTo>
                <a:cubicBezTo>
                  <a:pt x="314260" y="255397"/>
                  <a:pt x="316355" y="254572"/>
                  <a:pt x="317943" y="252984"/>
                </a:cubicBezTo>
                <a:lnTo>
                  <a:pt x="339660" y="231267"/>
                </a:lnTo>
                <a:cubicBezTo>
                  <a:pt x="342835" y="228092"/>
                  <a:pt x="342835" y="222948"/>
                  <a:pt x="339660" y="219773"/>
                </a:cubicBezTo>
                <a:cubicBezTo>
                  <a:pt x="336485" y="216598"/>
                  <a:pt x="331341" y="216598"/>
                  <a:pt x="328166" y="219773"/>
                </a:cubicBezTo>
                <a:lnTo>
                  <a:pt x="306386" y="241491"/>
                </a:lnTo>
                <a:close/>
                <a:moveTo>
                  <a:pt x="208660" y="230632"/>
                </a:moveTo>
                <a:cubicBezTo>
                  <a:pt x="205485" y="233807"/>
                  <a:pt x="205485" y="238951"/>
                  <a:pt x="208660" y="242126"/>
                </a:cubicBezTo>
                <a:lnTo>
                  <a:pt x="219518" y="252984"/>
                </a:lnTo>
                <a:cubicBezTo>
                  <a:pt x="221105" y="254572"/>
                  <a:pt x="223201" y="255397"/>
                  <a:pt x="225297" y="255397"/>
                </a:cubicBezTo>
                <a:cubicBezTo>
                  <a:pt x="227392" y="255397"/>
                  <a:pt x="229488" y="254572"/>
                  <a:pt x="231075" y="252984"/>
                </a:cubicBezTo>
                <a:cubicBezTo>
                  <a:pt x="234250" y="249809"/>
                  <a:pt x="234250" y="244666"/>
                  <a:pt x="231075" y="241491"/>
                </a:cubicBezTo>
                <a:lnTo>
                  <a:pt x="220216" y="230632"/>
                </a:lnTo>
                <a:cubicBezTo>
                  <a:pt x="216978" y="227457"/>
                  <a:pt x="211835" y="227457"/>
                  <a:pt x="208660" y="230632"/>
                </a:cubicBezTo>
                <a:close/>
                <a:moveTo>
                  <a:pt x="326008" y="454216"/>
                </a:moveTo>
                <a:cubicBezTo>
                  <a:pt x="334009" y="450786"/>
                  <a:pt x="342137" y="447040"/>
                  <a:pt x="350328" y="442532"/>
                </a:cubicBezTo>
                <a:cubicBezTo>
                  <a:pt x="354265" y="440373"/>
                  <a:pt x="355726" y="435420"/>
                  <a:pt x="353630" y="431483"/>
                </a:cubicBezTo>
                <a:cubicBezTo>
                  <a:pt x="351471" y="427546"/>
                  <a:pt x="346518" y="426022"/>
                  <a:pt x="342581" y="428180"/>
                </a:cubicBezTo>
                <a:cubicBezTo>
                  <a:pt x="255650" y="475234"/>
                  <a:pt x="183640" y="460883"/>
                  <a:pt x="123062" y="443611"/>
                </a:cubicBezTo>
                <a:cubicBezTo>
                  <a:pt x="67626" y="427863"/>
                  <a:pt x="30161" y="409321"/>
                  <a:pt x="17398" y="400241"/>
                </a:cubicBezTo>
                <a:cubicBezTo>
                  <a:pt x="37717" y="333566"/>
                  <a:pt x="128205" y="103251"/>
                  <a:pt x="166368" y="47244"/>
                </a:cubicBezTo>
                <a:cubicBezTo>
                  <a:pt x="192403" y="37846"/>
                  <a:pt x="255903" y="16383"/>
                  <a:pt x="274001" y="16383"/>
                </a:cubicBezTo>
                <a:cubicBezTo>
                  <a:pt x="284733" y="16383"/>
                  <a:pt x="314895" y="52388"/>
                  <a:pt x="314895" y="73406"/>
                </a:cubicBezTo>
                <a:cubicBezTo>
                  <a:pt x="314895" y="77788"/>
                  <a:pt x="313879" y="80899"/>
                  <a:pt x="311847" y="82931"/>
                </a:cubicBezTo>
                <a:cubicBezTo>
                  <a:pt x="307402" y="87313"/>
                  <a:pt x="297940" y="87122"/>
                  <a:pt x="292734" y="86995"/>
                </a:cubicBezTo>
                <a:lnTo>
                  <a:pt x="257936" y="86932"/>
                </a:lnTo>
                <a:cubicBezTo>
                  <a:pt x="256602" y="86932"/>
                  <a:pt x="249998" y="86614"/>
                  <a:pt x="249998" y="80709"/>
                </a:cubicBezTo>
                <a:cubicBezTo>
                  <a:pt x="249998" y="79566"/>
                  <a:pt x="249744" y="78486"/>
                  <a:pt x="249300" y="77470"/>
                </a:cubicBezTo>
                <a:lnTo>
                  <a:pt x="269810" y="61214"/>
                </a:lnTo>
                <a:lnTo>
                  <a:pt x="286891" y="69786"/>
                </a:lnTo>
                <a:cubicBezTo>
                  <a:pt x="290892" y="71818"/>
                  <a:pt x="295781" y="70167"/>
                  <a:pt x="297814" y="66167"/>
                </a:cubicBezTo>
                <a:cubicBezTo>
                  <a:pt x="299846" y="62166"/>
                  <a:pt x="298195" y="57277"/>
                  <a:pt x="294194" y="55245"/>
                </a:cubicBezTo>
                <a:lnTo>
                  <a:pt x="272477" y="44386"/>
                </a:lnTo>
                <a:cubicBezTo>
                  <a:pt x="269683" y="42990"/>
                  <a:pt x="266254" y="43307"/>
                  <a:pt x="263777" y="45276"/>
                </a:cubicBezTo>
                <a:lnTo>
                  <a:pt x="200595" y="95314"/>
                </a:lnTo>
                <a:lnTo>
                  <a:pt x="172973" y="81534"/>
                </a:lnTo>
                <a:cubicBezTo>
                  <a:pt x="168972" y="79566"/>
                  <a:pt x="164083" y="81153"/>
                  <a:pt x="162051" y="85154"/>
                </a:cubicBezTo>
                <a:cubicBezTo>
                  <a:pt x="160018" y="89154"/>
                  <a:pt x="161670" y="94043"/>
                  <a:pt x="165670" y="96076"/>
                </a:cubicBezTo>
                <a:lnTo>
                  <a:pt x="184276" y="105347"/>
                </a:lnTo>
                <a:cubicBezTo>
                  <a:pt x="162749" y="151321"/>
                  <a:pt x="166686" y="193294"/>
                  <a:pt x="170560" y="233934"/>
                </a:cubicBezTo>
                <a:cubicBezTo>
                  <a:pt x="174877" y="278955"/>
                  <a:pt x="178941" y="321501"/>
                  <a:pt x="146620" y="365951"/>
                </a:cubicBezTo>
                <a:cubicBezTo>
                  <a:pt x="143953" y="369570"/>
                  <a:pt x="144778" y="374714"/>
                  <a:pt x="148398" y="377317"/>
                </a:cubicBezTo>
                <a:cubicBezTo>
                  <a:pt x="149859" y="378397"/>
                  <a:pt x="151510" y="378904"/>
                  <a:pt x="153161" y="378904"/>
                </a:cubicBezTo>
                <a:cubicBezTo>
                  <a:pt x="155701" y="378904"/>
                  <a:pt x="158177" y="377761"/>
                  <a:pt x="159764" y="375539"/>
                </a:cubicBezTo>
                <a:cubicBezTo>
                  <a:pt x="195705" y="326073"/>
                  <a:pt x="191134" y="278448"/>
                  <a:pt x="186752" y="232347"/>
                </a:cubicBezTo>
                <a:cubicBezTo>
                  <a:pt x="183069" y="193992"/>
                  <a:pt x="179513" y="154305"/>
                  <a:pt x="199071" y="112395"/>
                </a:cubicBezTo>
                <a:cubicBezTo>
                  <a:pt x="199897" y="112649"/>
                  <a:pt x="200722" y="112966"/>
                  <a:pt x="201548" y="112966"/>
                </a:cubicBezTo>
                <a:cubicBezTo>
                  <a:pt x="203326" y="112966"/>
                  <a:pt x="205103" y="112395"/>
                  <a:pt x="206627" y="111189"/>
                </a:cubicBezTo>
                <a:lnTo>
                  <a:pt x="235202" y="88583"/>
                </a:lnTo>
                <a:cubicBezTo>
                  <a:pt x="238441" y="97346"/>
                  <a:pt x="247014" y="103124"/>
                  <a:pt x="257999" y="103124"/>
                </a:cubicBezTo>
                <a:lnTo>
                  <a:pt x="292479" y="103124"/>
                </a:lnTo>
                <a:cubicBezTo>
                  <a:pt x="299973" y="103315"/>
                  <a:pt x="314006" y="103568"/>
                  <a:pt x="323340" y="94424"/>
                </a:cubicBezTo>
                <a:cubicBezTo>
                  <a:pt x="328611" y="89217"/>
                  <a:pt x="331278" y="82105"/>
                  <a:pt x="331278" y="73279"/>
                </a:cubicBezTo>
                <a:cubicBezTo>
                  <a:pt x="331278" y="45847"/>
                  <a:pt x="295464" y="0"/>
                  <a:pt x="274064" y="0"/>
                </a:cubicBezTo>
                <a:cubicBezTo>
                  <a:pt x="249173" y="0"/>
                  <a:pt x="167702" y="29401"/>
                  <a:pt x="158495" y="32703"/>
                </a:cubicBezTo>
                <a:cubicBezTo>
                  <a:pt x="156971" y="33274"/>
                  <a:pt x="155574" y="34290"/>
                  <a:pt x="154621" y="35623"/>
                </a:cubicBezTo>
                <a:cubicBezTo>
                  <a:pt x="112648" y="94361"/>
                  <a:pt x="15747" y="346710"/>
                  <a:pt x="316" y="400748"/>
                </a:cubicBezTo>
                <a:cubicBezTo>
                  <a:pt x="-510" y="403606"/>
                  <a:pt x="316" y="406654"/>
                  <a:pt x="2412" y="408749"/>
                </a:cubicBezTo>
                <a:cubicBezTo>
                  <a:pt x="11746" y="418084"/>
                  <a:pt x="51624" y="440119"/>
                  <a:pt x="118743" y="459169"/>
                </a:cubicBezTo>
                <a:cubicBezTo>
                  <a:pt x="143001" y="466090"/>
                  <a:pt x="178243" y="476060"/>
                  <a:pt x="220852" y="476060"/>
                </a:cubicBezTo>
                <a:cubicBezTo>
                  <a:pt x="248093" y="476060"/>
                  <a:pt x="278383" y="471805"/>
                  <a:pt x="310640" y="460185"/>
                </a:cubicBezTo>
                <a:cubicBezTo>
                  <a:pt x="324864" y="480695"/>
                  <a:pt x="339914" y="496634"/>
                  <a:pt x="361504" y="514096"/>
                </a:cubicBezTo>
                <a:cubicBezTo>
                  <a:pt x="363028" y="515303"/>
                  <a:pt x="364806" y="515874"/>
                  <a:pt x="366648" y="515874"/>
                </a:cubicBezTo>
                <a:cubicBezTo>
                  <a:pt x="368997" y="515874"/>
                  <a:pt x="371347" y="514858"/>
                  <a:pt x="372998" y="512826"/>
                </a:cubicBezTo>
                <a:cubicBezTo>
                  <a:pt x="375791" y="509334"/>
                  <a:pt x="375284" y="504190"/>
                  <a:pt x="371791" y="501396"/>
                </a:cubicBezTo>
                <a:cubicBezTo>
                  <a:pt x="352360" y="486092"/>
                  <a:pt x="338708" y="471932"/>
                  <a:pt x="326008" y="454216"/>
                </a:cubicBezTo>
                <a:close/>
                <a:moveTo>
                  <a:pt x="417638" y="266383"/>
                </a:moveTo>
                <a:cubicBezTo>
                  <a:pt x="416177" y="262128"/>
                  <a:pt x="411605" y="259842"/>
                  <a:pt x="407351" y="261239"/>
                </a:cubicBezTo>
                <a:cubicBezTo>
                  <a:pt x="377125" y="271335"/>
                  <a:pt x="361631" y="287338"/>
                  <a:pt x="347915" y="301435"/>
                </a:cubicBezTo>
                <a:cubicBezTo>
                  <a:pt x="347661" y="301752"/>
                  <a:pt x="347343" y="302006"/>
                  <a:pt x="347026" y="302323"/>
                </a:cubicBezTo>
                <a:cubicBezTo>
                  <a:pt x="324991" y="284924"/>
                  <a:pt x="290828" y="268478"/>
                  <a:pt x="256475" y="274257"/>
                </a:cubicBezTo>
                <a:cubicBezTo>
                  <a:pt x="238441" y="277241"/>
                  <a:pt x="224344" y="283845"/>
                  <a:pt x="209167" y="296291"/>
                </a:cubicBezTo>
                <a:cubicBezTo>
                  <a:pt x="205675" y="299148"/>
                  <a:pt x="205167" y="304292"/>
                  <a:pt x="208025" y="307785"/>
                </a:cubicBezTo>
                <a:cubicBezTo>
                  <a:pt x="210882" y="311277"/>
                  <a:pt x="216026" y="311785"/>
                  <a:pt x="219518" y="308928"/>
                </a:cubicBezTo>
                <a:cubicBezTo>
                  <a:pt x="232281" y="298386"/>
                  <a:pt x="244156" y="292862"/>
                  <a:pt x="259142" y="290385"/>
                </a:cubicBezTo>
                <a:cubicBezTo>
                  <a:pt x="291273" y="284924"/>
                  <a:pt x="323658" y="303276"/>
                  <a:pt x="341755" y="319024"/>
                </a:cubicBezTo>
                <a:cubicBezTo>
                  <a:pt x="341819" y="319088"/>
                  <a:pt x="341819" y="319151"/>
                  <a:pt x="341883" y="319215"/>
                </a:cubicBezTo>
                <a:cubicBezTo>
                  <a:pt x="342010" y="319341"/>
                  <a:pt x="342137" y="319341"/>
                  <a:pt x="342264" y="319469"/>
                </a:cubicBezTo>
                <a:cubicBezTo>
                  <a:pt x="348867" y="325247"/>
                  <a:pt x="353503" y="330708"/>
                  <a:pt x="355345" y="334391"/>
                </a:cubicBezTo>
                <a:cubicBezTo>
                  <a:pt x="356805" y="337248"/>
                  <a:pt x="359663" y="338899"/>
                  <a:pt x="362647" y="338899"/>
                </a:cubicBezTo>
                <a:cubicBezTo>
                  <a:pt x="363853" y="338899"/>
                  <a:pt x="365124" y="338646"/>
                  <a:pt x="366266" y="338010"/>
                </a:cubicBezTo>
                <a:cubicBezTo>
                  <a:pt x="370267" y="335979"/>
                  <a:pt x="371918" y="331089"/>
                  <a:pt x="369886" y="327089"/>
                </a:cubicBezTo>
                <a:cubicBezTo>
                  <a:pt x="367981" y="323215"/>
                  <a:pt x="364235" y="318389"/>
                  <a:pt x="359218" y="313246"/>
                </a:cubicBezTo>
                <a:cubicBezTo>
                  <a:pt x="359345" y="313119"/>
                  <a:pt x="359472" y="312991"/>
                  <a:pt x="359599" y="312865"/>
                </a:cubicBezTo>
                <a:cubicBezTo>
                  <a:pt x="373188" y="298831"/>
                  <a:pt x="386015" y="285623"/>
                  <a:pt x="412495" y="276797"/>
                </a:cubicBezTo>
                <a:cubicBezTo>
                  <a:pt x="416749" y="275273"/>
                  <a:pt x="419035" y="270701"/>
                  <a:pt x="417638" y="266383"/>
                </a:cubicBezTo>
                <a:close/>
                <a:moveTo>
                  <a:pt x="256475" y="395859"/>
                </a:moveTo>
                <a:cubicBezTo>
                  <a:pt x="278954" y="395859"/>
                  <a:pt x="302639" y="388493"/>
                  <a:pt x="327214" y="373761"/>
                </a:cubicBezTo>
                <a:cubicBezTo>
                  <a:pt x="331088" y="371411"/>
                  <a:pt x="332358" y="366459"/>
                  <a:pt x="330008" y="362585"/>
                </a:cubicBezTo>
                <a:cubicBezTo>
                  <a:pt x="327722" y="358711"/>
                  <a:pt x="322705" y="357505"/>
                  <a:pt x="318832" y="359791"/>
                </a:cubicBezTo>
                <a:cubicBezTo>
                  <a:pt x="281558" y="382143"/>
                  <a:pt x="248601" y="385635"/>
                  <a:pt x="218058" y="370332"/>
                </a:cubicBezTo>
                <a:cubicBezTo>
                  <a:pt x="214057" y="368300"/>
                  <a:pt x="209167" y="369951"/>
                  <a:pt x="207136" y="373952"/>
                </a:cubicBezTo>
                <a:cubicBezTo>
                  <a:pt x="205103" y="377952"/>
                  <a:pt x="206754" y="382841"/>
                  <a:pt x="210755" y="384873"/>
                </a:cubicBezTo>
                <a:cubicBezTo>
                  <a:pt x="225424" y="392176"/>
                  <a:pt x="240664" y="395859"/>
                  <a:pt x="256475" y="395859"/>
                </a:cubicBezTo>
                <a:close/>
                <a:moveTo>
                  <a:pt x="140143" y="315087"/>
                </a:moveTo>
                <a:cubicBezTo>
                  <a:pt x="136015" y="313373"/>
                  <a:pt x="131189" y="315278"/>
                  <a:pt x="129475" y="319405"/>
                </a:cubicBezTo>
                <a:cubicBezTo>
                  <a:pt x="120966" y="339598"/>
                  <a:pt x="111695" y="348996"/>
                  <a:pt x="93978" y="355155"/>
                </a:cubicBezTo>
                <a:cubicBezTo>
                  <a:pt x="89724" y="356679"/>
                  <a:pt x="87502" y="361315"/>
                  <a:pt x="88962" y="365570"/>
                </a:cubicBezTo>
                <a:cubicBezTo>
                  <a:pt x="90168" y="368935"/>
                  <a:pt x="93280" y="371030"/>
                  <a:pt x="96646" y="371030"/>
                </a:cubicBezTo>
                <a:cubicBezTo>
                  <a:pt x="97535" y="371030"/>
                  <a:pt x="98424" y="370904"/>
                  <a:pt x="99313" y="370586"/>
                </a:cubicBezTo>
                <a:cubicBezTo>
                  <a:pt x="121411" y="362839"/>
                  <a:pt x="134111" y="350266"/>
                  <a:pt x="144398" y="325755"/>
                </a:cubicBezTo>
                <a:cubicBezTo>
                  <a:pt x="146239" y="321628"/>
                  <a:pt x="144334" y="316802"/>
                  <a:pt x="140143" y="315087"/>
                </a:cubicBezTo>
                <a:close/>
              </a:path>
            </a:pathLst>
          </a:custGeom>
          <a:solidFill>
            <a:srgbClr val="00C68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63E9A121-45CB-421F-90FB-5EABFA231445}"/>
              </a:ext>
            </a:extLst>
          </p:cNvPr>
          <p:cNvSpPr/>
          <p:nvPr/>
        </p:nvSpPr>
        <p:spPr>
          <a:xfrm>
            <a:off x="17606884" y="5526717"/>
            <a:ext cx="898418" cy="1080139"/>
          </a:xfrm>
          <a:custGeom>
            <a:avLst/>
            <a:gdLst>
              <a:gd name="connsiteX0" fmla="*/ 443929 w 449326"/>
              <a:gd name="connsiteY0" fmla="*/ 652 h 540210"/>
              <a:gd name="connsiteX1" fmla="*/ 434658 w 449326"/>
              <a:gd name="connsiteY1" fmla="*/ 2493 h 540210"/>
              <a:gd name="connsiteX2" fmla="*/ 331915 w 449326"/>
              <a:gd name="connsiteY2" fmla="*/ 57802 h 540210"/>
              <a:gd name="connsiteX3" fmla="*/ 230632 w 449326"/>
              <a:gd name="connsiteY3" fmla="*/ 2493 h 540210"/>
              <a:gd name="connsiteX4" fmla="*/ 227902 w 449326"/>
              <a:gd name="connsiteY4" fmla="*/ 652 h 540210"/>
              <a:gd name="connsiteX5" fmla="*/ 224599 w 449326"/>
              <a:gd name="connsiteY5" fmla="*/ 16 h 540210"/>
              <a:gd name="connsiteX6" fmla="*/ 221297 w 449326"/>
              <a:gd name="connsiteY6" fmla="*/ 652 h 540210"/>
              <a:gd name="connsiteX7" fmla="*/ 218567 w 449326"/>
              <a:gd name="connsiteY7" fmla="*/ 2493 h 540210"/>
              <a:gd name="connsiteX8" fmla="*/ 117221 w 449326"/>
              <a:gd name="connsiteY8" fmla="*/ 57802 h 540210"/>
              <a:gd name="connsiteX9" fmla="*/ 14542 w 449326"/>
              <a:gd name="connsiteY9" fmla="*/ 2493 h 540210"/>
              <a:gd name="connsiteX10" fmla="*/ 5271 w 449326"/>
              <a:gd name="connsiteY10" fmla="*/ 652 h 540210"/>
              <a:gd name="connsiteX11" fmla="*/ 0 w 449326"/>
              <a:gd name="connsiteY11" fmla="*/ 8525 h 540210"/>
              <a:gd name="connsiteX12" fmla="*/ 0 w 449326"/>
              <a:gd name="connsiteY12" fmla="*/ 247349 h 540210"/>
              <a:gd name="connsiteX13" fmla="*/ 221869 w 449326"/>
              <a:gd name="connsiteY13" fmla="*/ 539767 h 540210"/>
              <a:gd name="connsiteX14" fmla="*/ 224663 w 449326"/>
              <a:gd name="connsiteY14" fmla="*/ 540211 h 540210"/>
              <a:gd name="connsiteX15" fmla="*/ 227457 w 449326"/>
              <a:gd name="connsiteY15" fmla="*/ 539767 h 540210"/>
              <a:gd name="connsiteX16" fmla="*/ 449326 w 449326"/>
              <a:gd name="connsiteY16" fmla="*/ 247349 h 540210"/>
              <a:gd name="connsiteX17" fmla="*/ 449326 w 449326"/>
              <a:gd name="connsiteY17" fmla="*/ 8525 h 540210"/>
              <a:gd name="connsiteX18" fmla="*/ 443929 w 449326"/>
              <a:gd name="connsiteY18" fmla="*/ 652 h 540210"/>
              <a:gd name="connsiteX19" fmla="*/ 432118 w 449326"/>
              <a:gd name="connsiteY19" fmla="*/ 247412 h 540210"/>
              <a:gd name="connsiteX20" fmla="*/ 233045 w 449326"/>
              <a:gd name="connsiteY20" fmla="*/ 519319 h 540210"/>
              <a:gd name="connsiteX21" fmla="*/ 233045 w 449326"/>
              <a:gd name="connsiteY21" fmla="*/ 327041 h 540210"/>
              <a:gd name="connsiteX22" fmla="*/ 224536 w 449326"/>
              <a:gd name="connsiteY22" fmla="*/ 318533 h 540210"/>
              <a:gd name="connsiteX23" fmla="*/ 216027 w 449326"/>
              <a:gd name="connsiteY23" fmla="*/ 327041 h 540210"/>
              <a:gd name="connsiteX24" fmla="*/ 216027 w 449326"/>
              <a:gd name="connsiteY24" fmla="*/ 519319 h 540210"/>
              <a:gd name="connsiteX25" fmla="*/ 16955 w 449326"/>
              <a:gd name="connsiteY25" fmla="*/ 247412 h 540210"/>
              <a:gd name="connsiteX26" fmla="*/ 16955 w 449326"/>
              <a:gd name="connsiteY26" fmla="*/ 28591 h 540210"/>
              <a:gd name="connsiteX27" fmla="*/ 117158 w 449326"/>
              <a:gd name="connsiteY27" fmla="*/ 74883 h 540210"/>
              <a:gd name="connsiteX28" fmla="*/ 215964 w 449326"/>
              <a:gd name="connsiteY28" fmla="*/ 28591 h 540210"/>
              <a:gd name="connsiteX29" fmla="*/ 215964 w 449326"/>
              <a:gd name="connsiteY29" fmla="*/ 88155 h 540210"/>
              <a:gd name="connsiteX30" fmla="*/ 224472 w 449326"/>
              <a:gd name="connsiteY30" fmla="*/ 96663 h 540210"/>
              <a:gd name="connsiteX31" fmla="*/ 232982 w 449326"/>
              <a:gd name="connsiteY31" fmla="*/ 88155 h 540210"/>
              <a:gd name="connsiteX32" fmla="*/ 232982 w 449326"/>
              <a:gd name="connsiteY32" fmla="*/ 28465 h 540210"/>
              <a:gd name="connsiteX33" fmla="*/ 331788 w 449326"/>
              <a:gd name="connsiteY33" fmla="*/ 74883 h 540210"/>
              <a:gd name="connsiteX34" fmla="*/ 431991 w 449326"/>
              <a:gd name="connsiteY34" fmla="*/ 28655 h 540210"/>
              <a:gd name="connsiteX35" fmla="*/ 431991 w 449326"/>
              <a:gd name="connsiteY35" fmla="*/ 247412 h 540210"/>
              <a:gd name="connsiteX36" fmla="*/ 224536 w 449326"/>
              <a:gd name="connsiteY36" fmla="*/ 175658 h 540210"/>
              <a:gd name="connsiteX37" fmla="*/ 216027 w 449326"/>
              <a:gd name="connsiteY37" fmla="*/ 184166 h 540210"/>
              <a:gd name="connsiteX38" fmla="*/ 216027 w 449326"/>
              <a:gd name="connsiteY38" fmla="*/ 218266 h 540210"/>
              <a:gd name="connsiteX39" fmla="*/ 224536 w 449326"/>
              <a:gd name="connsiteY39" fmla="*/ 226775 h 540210"/>
              <a:gd name="connsiteX40" fmla="*/ 233045 w 449326"/>
              <a:gd name="connsiteY40" fmla="*/ 218266 h 540210"/>
              <a:gd name="connsiteX41" fmla="*/ 233045 w 449326"/>
              <a:gd name="connsiteY41" fmla="*/ 184166 h 540210"/>
              <a:gd name="connsiteX42" fmla="*/ 224536 w 449326"/>
              <a:gd name="connsiteY42" fmla="*/ 175658 h 54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49326" h="540210">
                <a:moveTo>
                  <a:pt x="443929" y="652"/>
                </a:moveTo>
                <a:cubicBezTo>
                  <a:pt x="440754" y="-682"/>
                  <a:pt x="437071" y="80"/>
                  <a:pt x="434658" y="2493"/>
                </a:cubicBezTo>
                <a:cubicBezTo>
                  <a:pt x="401447" y="35703"/>
                  <a:pt x="371284" y="57802"/>
                  <a:pt x="331915" y="57802"/>
                </a:cubicBezTo>
                <a:cubicBezTo>
                  <a:pt x="293560" y="57802"/>
                  <a:pt x="264732" y="36656"/>
                  <a:pt x="230632" y="2493"/>
                </a:cubicBezTo>
                <a:cubicBezTo>
                  <a:pt x="229870" y="1731"/>
                  <a:pt x="228918" y="1096"/>
                  <a:pt x="227902" y="652"/>
                </a:cubicBezTo>
                <a:cubicBezTo>
                  <a:pt x="226885" y="207"/>
                  <a:pt x="225743" y="16"/>
                  <a:pt x="224599" y="16"/>
                </a:cubicBezTo>
                <a:cubicBezTo>
                  <a:pt x="223457" y="16"/>
                  <a:pt x="222314" y="271"/>
                  <a:pt x="221297" y="652"/>
                </a:cubicBezTo>
                <a:cubicBezTo>
                  <a:pt x="220282" y="1096"/>
                  <a:pt x="219329" y="1731"/>
                  <a:pt x="218567" y="2493"/>
                </a:cubicBezTo>
                <a:cubicBezTo>
                  <a:pt x="189421" y="31640"/>
                  <a:pt x="159703" y="57802"/>
                  <a:pt x="117221" y="57802"/>
                </a:cubicBezTo>
                <a:cubicBezTo>
                  <a:pt x="75565" y="57802"/>
                  <a:pt x="43244" y="31195"/>
                  <a:pt x="14542" y="2493"/>
                </a:cubicBezTo>
                <a:cubicBezTo>
                  <a:pt x="12129" y="80"/>
                  <a:pt x="8446" y="-682"/>
                  <a:pt x="5271" y="652"/>
                </a:cubicBezTo>
                <a:cubicBezTo>
                  <a:pt x="2096" y="1985"/>
                  <a:pt x="0" y="5097"/>
                  <a:pt x="0" y="8525"/>
                </a:cubicBezTo>
                <a:lnTo>
                  <a:pt x="0" y="247349"/>
                </a:lnTo>
                <a:cubicBezTo>
                  <a:pt x="0" y="391494"/>
                  <a:pt x="142240" y="512525"/>
                  <a:pt x="221869" y="539767"/>
                </a:cubicBezTo>
                <a:cubicBezTo>
                  <a:pt x="222759" y="540084"/>
                  <a:pt x="223710" y="540211"/>
                  <a:pt x="224663" y="540211"/>
                </a:cubicBezTo>
                <a:cubicBezTo>
                  <a:pt x="225616" y="540211"/>
                  <a:pt x="226505" y="540084"/>
                  <a:pt x="227457" y="539767"/>
                </a:cubicBezTo>
                <a:cubicBezTo>
                  <a:pt x="307086" y="512525"/>
                  <a:pt x="449326" y="391494"/>
                  <a:pt x="449326" y="247349"/>
                </a:cubicBezTo>
                <a:lnTo>
                  <a:pt x="449326" y="8525"/>
                </a:lnTo>
                <a:cubicBezTo>
                  <a:pt x="449199" y="5097"/>
                  <a:pt x="447104" y="1985"/>
                  <a:pt x="443929" y="652"/>
                </a:cubicBezTo>
                <a:close/>
                <a:moveTo>
                  <a:pt x="432118" y="247412"/>
                </a:moveTo>
                <a:cubicBezTo>
                  <a:pt x="432118" y="374921"/>
                  <a:pt x="308356" y="486998"/>
                  <a:pt x="233045" y="519319"/>
                </a:cubicBezTo>
                <a:lnTo>
                  <a:pt x="233045" y="327041"/>
                </a:lnTo>
                <a:cubicBezTo>
                  <a:pt x="233045" y="322343"/>
                  <a:pt x="229235" y="318533"/>
                  <a:pt x="224536" y="318533"/>
                </a:cubicBezTo>
                <a:cubicBezTo>
                  <a:pt x="219837" y="318533"/>
                  <a:pt x="216027" y="322343"/>
                  <a:pt x="216027" y="327041"/>
                </a:cubicBezTo>
                <a:lnTo>
                  <a:pt x="216027" y="519319"/>
                </a:lnTo>
                <a:cubicBezTo>
                  <a:pt x="140780" y="486998"/>
                  <a:pt x="16955" y="374984"/>
                  <a:pt x="16955" y="247412"/>
                </a:cubicBezTo>
                <a:lnTo>
                  <a:pt x="16955" y="28591"/>
                </a:lnTo>
                <a:cubicBezTo>
                  <a:pt x="44768" y="54055"/>
                  <a:pt x="76518" y="74883"/>
                  <a:pt x="117158" y="74883"/>
                </a:cubicBezTo>
                <a:cubicBezTo>
                  <a:pt x="158496" y="74883"/>
                  <a:pt x="189103" y="53610"/>
                  <a:pt x="215964" y="28591"/>
                </a:cubicBezTo>
                <a:lnTo>
                  <a:pt x="215964" y="88155"/>
                </a:lnTo>
                <a:cubicBezTo>
                  <a:pt x="215964" y="92853"/>
                  <a:pt x="219773" y="96663"/>
                  <a:pt x="224472" y="96663"/>
                </a:cubicBezTo>
                <a:cubicBezTo>
                  <a:pt x="229171" y="96663"/>
                  <a:pt x="232982" y="92853"/>
                  <a:pt x="232982" y="88155"/>
                </a:cubicBezTo>
                <a:lnTo>
                  <a:pt x="232982" y="28465"/>
                </a:lnTo>
                <a:cubicBezTo>
                  <a:pt x="263779" y="56722"/>
                  <a:pt x="293688" y="74883"/>
                  <a:pt x="331788" y="74883"/>
                </a:cubicBezTo>
                <a:cubicBezTo>
                  <a:pt x="374015" y="74883"/>
                  <a:pt x="405702" y="52975"/>
                  <a:pt x="431991" y="28655"/>
                </a:cubicBezTo>
                <a:lnTo>
                  <a:pt x="431991" y="247412"/>
                </a:lnTo>
                <a:close/>
                <a:moveTo>
                  <a:pt x="224536" y="175658"/>
                </a:moveTo>
                <a:cubicBezTo>
                  <a:pt x="219837" y="175658"/>
                  <a:pt x="216027" y="179468"/>
                  <a:pt x="216027" y="184166"/>
                </a:cubicBezTo>
                <a:lnTo>
                  <a:pt x="216027" y="218266"/>
                </a:lnTo>
                <a:cubicBezTo>
                  <a:pt x="216027" y="222965"/>
                  <a:pt x="219837" y="226775"/>
                  <a:pt x="224536" y="226775"/>
                </a:cubicBezTo>
                <a:cubicBezTo>
                  <a:pt x="229235" y="226775"/>
                  <a:pt x="233045" y="222965"/>
                  <a:pt x="233045" y="218266"/>
                </a:cubicBezTo>
                <a:lnTo>
                  <a:pt x="233045" y="184166"/>
                </a:lnTo>
                <a:cubicBezTo>
                  <a:pt x="233108" y="179468"/>
                  <a:pt x="229235" y="175658"/>
                  <a:pt x="224536" y="175658"/>
                </a:cubicBezTo>
                <a:close/>
              </a:path>
            </a:pathLst>
          </a:custGeom>
          <a:solidFill>
            <a:srgbClr val="A2DB1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defTabSz="1828343">
              <a:defRPr/>
            </a:pPr>
            <a:endParaRPr lang="en-IN" sz="35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F849BA1-A7BA-4209-B403-E52E302DDA84}"/>
              </a:ext>
            </a:extLst>
          </p:cNvPr>
          <p:cNvSpPr txBox="1"/>
          <p:nvPr/>
        </p:nvSpPr>
        <p:spPr>
          <a:xfrm>
            <a:off x="8306343" y="644076"/>
            <a:ext cx="3254417" cy="953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>
              <a:defRPr/>
            </a:pPr>
            <a:r>
              <a:rPr lang="en-IN" sz="5599" b="1" dirty="0">
                <a:solidFill>
                  <a:srgbClr val="494949"/>
                </a:solidFill>
                <a:latin typeface="Arial"/>
                <a:cs typeface="Arial"/>
                <a:sym typeface="Arial"/>
                <a:rtl val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10559531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BI -6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2B2D3C"/>
      </a:accent1>
      <a:accent2>
        <a:srgbClr val="094F8C"/>
      </a:accent2>
      <a:accent3>
        <a:srgbClr val="367BBF"/>
      </a:accent3>
      <a:accent4>
        <a:srgbClr val="26BED0"/>
      </a:accent4>
      <a:accent5>
        <a:srgbClr val="5AB7E7"/>
      </a:accent5>
      <a:accent6>
        <a:srgbClr val="DCDFE1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83854</TotalTime>
  <Words>1521</Words>
  <Application>Microsoft Office PowerPoint</Application>
  <PresentationFormat>Custom</PresentationFormat>
  <Paragraphs>216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Arimo</vt:lpstr>
      <vt:lpstr>Calibri</vt:lpstr>
      <vt:lpstr>Montserrat</vt:lpstr>
      <vt:lpstr>Open Sans</vt:lpstr>
      <vt:lpstr>Poppins</vt:lpstr>
      <vt:lpstr>Poppins ExtraBold</vt:lpstr>
      <vt:lpstr>Roboto</vt:lpstr>
      <vt:lpstr>Segoe UI</vt:lpstr>
      <vt:lpstr>Source Sans Pro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>Isabella Moncada</dc:creator>
  <cp:keywords/>
  <dc:description/>
  <cp:lastModifiedBy>LT4600H</cp:lastModifiedBy>
  <cp:revision>9849</cp:revision>
  <cp:lastPrinted>2019-09-18T23:04:43Z</cp:lastPrinted>
  <dcterms:created xsi:type="dcterms:W3CDTF">2014-11-12T21:47:38Z</dcterms:created>
  <dcterms:modified xsi:type="dcterms:W3CDTF">2023-07-21T15:32:35Z</dcterms:modified>
  <cp:category/>
</cp:coreProperties>
</file>