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E671E-2175-4347-8426-154A535F945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67B5-F0B8-4DD1-B3D4-6E7780E4E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67B5-F0B8-4DD1-B3D4-6E7780E4E3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4996-71E7-E68C-CAB5-F800AEA01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7DAF-17E5-AE54-690C-E15F5DCD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8170-0B02-796B-B86C-724D4965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66F8-CE2D-94A7-DFB1-7F1BC926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DA5E-EC2A-DB84-4EED-CC9BFD54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0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9910-D179-D896-7705-3AA6F95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EBED6-2093-735C-AC89-62207139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2615-2F53-709C-9E83-33D67917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EFB3-E5A7-4F46-B86B-1133C85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2633-837D-CFD7-26AD-76F8B1D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CA415-E417-B7A4-9629-0910E737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5FE8-FCD6-F10E-0537-6D7AF03A1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8B16-E602-1D07-2BC7-12BEB19B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856-C6D5-5DCC-39DD-9F675F87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FAD2-4DCB-179A-E2C3-E084A9C2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1344-5DBE-6150-DF5A-B8590288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8999-258C-1D31-74AE-B2450F24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C113-3D77-8813-2595-49A5FFE1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3B24-35C5-4106-7BB4-C3262D4B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C091-B6F5-13E3-FCC8-CBA016BF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B1E-429B-8E9E-94DA-1C93A4F7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76B1-0288-B20F-CE25-40D55CA6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6838-DE87-0BCC-242E-A8449D7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FB84-8B8F-C4F4-24D2-56E6A74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7EF7-71FE-AD5A-310B-AA92A85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6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DBCC-8E8F-4AF6-C7B0-4F9D74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C938-B073-308E-E72C-E1503C84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BAEE-68E5-C869-511C-7CEC1A5C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F4CD-8CD4-5B29-FF6F-389B90C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CBA2-9153-E4CC-A4AD-3E4A1944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5F02-7627-E592-FA23-388796AB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B209-6AD2-2899-3129-F5AFC074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D0CD4-6005-AD0D-C18A-9BB0139B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D78A-1953-C875-5583-D6B96DAC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A9E25-5658-8304-514B-893ABB4C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6771B-15A0-B320-8CE4-92E34676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A800B-592D-2A3E-49BC-8C8793A8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29296-10A7-1DDD-0958-7CE015EE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BA06C-166C-535F-77C0-CFC3B95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8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F4F7-C090-AAC5-2E79-A3B1A5C9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ABC32-5EF9-3005-393E-3EED60D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A982F-99E1-9A7F-9321-5F2C9EA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0E23-3715-0EC2-6817-F2264FF1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3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D47A5-F232-3F3B-E79B-4981BB63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24432-6316-81D9-DE76-1F44F2B2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1FA13-8D7A-7DE7-A0F0-668672A0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9C0-9B5C-EB25-2F24-0D7307B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4C28-6E0D-E433-A9B4-840E00C4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C198-7AAD-69EC-9EB8-D3FCAC88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715A6-800C-0086-7671-633D87D5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0BAD-A305-9A4C-1F45-5DBB18A1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6C54-B76A-0D82-E0CA-2A4768CC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676C-F40F-1BF0-A1AF-684D67FC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35A0-E759-1AA7-3959-C2B002EC9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83CA-DA23-2C50-DBA4-FA3C990E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8B60-187E-88F1-F8DA-7752F420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3EB66-CC55-B5CF-7991-BDBAC1EF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BABE-EDEE-3200-63D6-CECD1A17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4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94B7E-70B7-59CF-201E-8A0E6A05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2755-62CB-927A-C3DD-7115BBED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E4B9-6674-FD87-93C6-75CBEA11F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0AFD-2588-4EE1-9969-B08EF08A844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0746-6DEE-8471-B8A9-70BF175A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B0C4-4416-50CD-8018-9E9D98F7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7A28-6DB3-46EB-9708-28893ADFF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3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9e9c33286d1c223f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jqgJf8wKuKAxXeT2wGHRucI_IQmxMoAHoECB4QAg" TargetMode="External"/><Relationship Id="rId2" Type="http://schemas.openxmlformats.org/officeDocument/2006/relationships/hyperlink" Target="https://en.wikipedia.org/wiki/Rabindranath_Tag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sca_esv=9e9c33286d1c223f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jqgJf8wKuKAxXeT2wGHRucI_IQmxMoAHoECBwQA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9e9c33286d1c223f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jqgJf8wKuKAxXeT2wGHRucI_IQmxMoAHoECB4Q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sca_esv=9e9c33286d1c223f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jqgJf8wKuKAxXeT2wGHRucI_IQmxMoAHoECBwQA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9e9c33286d1c223f&amp;q=Dancing+Woman&amp;stick=H4sIAAAAAAAAAOPgE-LUz9U3SDHITcpS4tVP1zc0TKusSDctrEjSUspOttIvyywuTcyJTywqQWJmFpdYlecXZRcvYuV1ScxLzsxLVwjPz03M28HKuIudiYMRAF5efj5YAAAA&amp;sa=X&amp;ved=2ahUKEwjqgJf8wKuKAxXeT2wGHRucI_IQmxMoAHoECCQQAg" TargetMode="External"/><Relationship Id="rId13" Type="http://schemas.openxmlformats.org/officeDocument/2006/relationships/hyperlink" Target="https://www.google.com/search?sca_esv=9e9c33286d1c223f&amp;q=Veiled+Woman&amp;stick=H4sIAAAAAAAAAOPgE-LUz9U3SDHITcpS4tVP1zc0LMyJNzIsLMnWUspOttIvyywuTcyJTywqQWJmFpdYlecXZRcvYuUJS83MSU1RCM_PTczbwcq4i52JgxEAjPqJ4lcAAAA&amp;sa=X&amp;ved=2ahUKEwjqgJf8wKuKAxXeT2wGHRucI_IQmxMoBXoECCQQBw" TargetMode="External"/><Relationship Id="rId3" Type="http://schemas.openxmlformats.org/officeDocument/2006/relationships/hyperlink" Target="https://www.google.com/search?sca_esv=9e9c33286d1c223f&amp;q=Shamindranath+Tagore&amp;si=ACC90ny8E30vD16OoPAAI4cStfcliGy35W8UAhb0TsHNc_ISQQWRptwVAKygLHlbJbxl2heQhDUgwbunLd2ZK2GgGTDJ1E5my9cTZyDMcsaaAMm3LmTJDnqbXLuugFYfKm7uSh80dBVxNQs_XotB1Jj9acjTSXwK5_XwswN-oK-RFKCW39V47WKRxQ9kumRE3i8-QTgZ4zhmt0Cx5n-D9FZ-JT-KCWshMk832EWl5tvTUJLmvCGl_U9noLtQgWMzE5TCKp_iy2dx_WNpKoIlHu-3NzsPat5lRA%3D%3D&amp;sa=X&amp;ved=2ahUKEwjqgJf8wKuKAxXeT2wGHRucI_IQmxMoAXoECBsQAw" TargetMode="External"/><Relationship Id="rId7" Type="http://schemas.openxmlformats.org/officeDocument/2006/relationships/hyperlink" Target="https://www.google.com/search?sca_esv=9e9c33286d1c223f&amp;q=Mrinalini+Devi&amp;si=ACC90nwLLwns5sISZcdzuISy7t-NHozt8Cbt6G3WNQfC9ekAgBh5ET2Q8866EPdh5aoygYVV5OK5H5QG0_TAHRiclmllBUMQLbW0OkxxW7bLB4XiVMXnFbid_65Vx1601Lfx5cP0cTrr1XO8a_qpx6mR7s9io9uEJhyrW71ez6a7j3_W0hwofNmayKKIex0SutlP44toRj4F6ZbX9omAf6VhxwCxPFl8Vg%3D%3D&amp;sa=X&amp;ved=2ahUKEwjqgJf8wKuKAxXeT2wGHRucI_IQmxMoAHoECCMQAg" TargetMode="External"/><Relationship Id="rId12" Type="http://schemas.openxmlformats.org/officeDocument/2006/relationships/hyperlink" Target="https://www.google.com/search?sca_esv=9e9c33286d1c223f&amp;q=Standing+Figure&amp;stick=H4sIAAAAAAAAAOPgE-LUz9U3SDHITcpS4tVP1zc0zC1Jq6w0zSvWUspOttIvyywuTcyJTywqQWJmFpdYlecXZRcvYuUPLknMS8nMS1dwy0wvLUrdwcq4i52JgxEA7OxIK1oAAAA&amp;sa=X&amp;ved=2ahUKEwjqgJf8wKuKAxXeT2wGHRucI_IQmxMoBHoECCQQBg" TargetMode="External"/><Relationship Id="rId2" Type="http://schemas.openxmlformats.org/officeDocument/2006/relationships/hyperlink" Target="https://www.google.com/search?sca_esv=9e9c33286d1c223f&amp;q=Rathindranath+Tagore&amp;si=ACC90ny8E30vD16OoPAAI4cStfcliGy35W8UAhb0TsHNc_ISQZZr2MPw6W8w7JrXj5qRlA212FxlAiKnKtUnSQ83xxuSTrfJ_63MkBHGzUYhGhF5gtddVazDAwPUvVwbaFrnZ5G88vudOtZrrV3EwHjTiC-hB1dLuij1c0nKnjuRhPavSRHeatzlJYrvrr5TiaKgg9SofULq4VXtHuVX7c9qozlh1QbHG5kf6EF3hz3jZqF-L8fx4E0shqthsvb6xqmIebcgjn6G2ekubACZrVJi-Ci8uGvdsA%3D%3D&amp;sa=X&amp;ved=2ahUKEwjqgJf8wKuKAxXeT2wGHRucI_IQmxMoAHoECBsQA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search?sca_esv=9e9c33286d1c223f&amp;q=Madhurilata+Devi&amp;si=ACC90ny8E30vD16OoPAAI4cStfcliGy35W8UAhb0TsHNc_ISQQg9gmckoOJ0Y4VmTfhA59TpcN9fGLdBZQ8KmzqPyoN5HciWgXxcKyTnQDzeVqFPA45cpsRmmoq795KWtOI5lrTMVmaJLZLaisWuk8n49_pej5E-MyFbvGijZFzXs6uIYQQJ3l4aHh3d2jy1irB1_A3PnuFexFmuc39ZvLXL2hXzjeCYstbTuZUhDFcVTFwOsQbKLTOxW0wBN-g094nk4kU23PXOi9gXEpLaxgjvtJXWJPolpA%3D%3D&amp;sa=X&amp;ved=2ahUKEwjqgJf8wKuKAxXeT2wGHRucI_IQmxMoBHoECBsQBg" TargetMode="External"/><Relationship Id="rId11" Type="http://schemas.openxmlformats.org/officeDocument/2006/relationships/hyperlink" Target="https://www.google.com/search?sca_esv=9e9c33286d1c223f&amp;q=Woman%27s+Face&amp;stick=H4sIAAAAAAAAAOPgE-LUz9U3SDHITcpS4tVP1zc0TItPyko2zyjWUspOttIvyywuTcyJTywqQWJmFpdYlecXZRcvYuUJz89NzFMvVnBLTE7dwcq4i52JgxEAiPW-z1cAAAA&amp;sa=X&amp;ved=2ahUKEwjqgJf8wKuKAxXeT2wGHRucI_IQmxMoA3oECCQQBQ" TargetMode="External"/><Relationship Id="rId5" Type="http://schemas.openxmlformats.org/officeDocument/2006/relationships/hyperlink" Target="https://www.google.com/search?sca_esv=9e9c33286d1c223f&amp;q=Meera+Devi&amp;si=ACC90ny8E30vD16OoPAAI4cStfcliGy35W8UAhb0TsHNc_ISQRezMZ4WwleIn7KhMVmLJgHKnEmj_rJYmZ52FarIDEbcWGemYuaJ1AH5tJCK9eOyPeAdREKAbdQaDCtX9_rMP2j6epwcADFTk9GXEwXdi_pDSZozDaZ0BZot2I2nh83BbDFcFN7tY_ZV0qH-XpGKCBakFtcrNDVEFk0TGUZehXNF_Agh1T8HEjifGfL70OiMvpr2SYS-VO8IMD_CeBvCY49XNNQuLayG3Xnd6skTO7ZN2JRhGg%3D%3D&amp;sa=X&amp;ved=2ahUKEwjqgJf8wKuKAxXeT2wGHRucI_IQmxMoA3oECBsQBQ" TargetMode="External"/><Relationship Id="rId10" Type="http://schemas.openxmlformats.org/officeDocument/2006/relationships/hyperlink" Target="https://www.google.com/search?sca_esv=9e9c33286d1c223f&amp;q=Head+Study+(Geometric)&amp;stick=H4sIAAAAAAAAAOPgE-LUz9U3SDHITcpS4tVP1zc0TKvMyU7OMEnXUspOttIvyywuTcyJTywqQWJmFpdYlecXZRcvYhXzSE1MUQguKU2pVNBwT83PTS0pykzW3MHKuIudiYMRABdfWXhhAAAA&amp;sa=X&amp;ved=2ahUKEwjqgJf8wKuKAxXeT2wGHRucI_IQmxMoAnoECCQQBA" TargetMode="External"/><Relationship Id="rId4" Type="http://schemas.openxmlformats.org/officeDocument/2006/relationships/hyperlink" Target="https://www.google.com/search?sca_esv=9e9c33286d1c223f&amp;q=renuka+tagore&amp;si=ACC90ny8E30vD16OoPAAI4cStfcliGy35W8UAhb0TsHNc_ISQZ-LbbrKwcMgMvGiO2-_8eybkAlTMRRw7Ixo9Om3Es-IB2FP0g_ZwwCCb1HHlTOi4UGsZAPlp5OP4eZP11avNxsVn93EbD4pR8E9jlXMOlA1xfa2FqV_rCO2XxRUrlBKIc1D6Mv5fkmPZbXQJcHdhRJHsfE_Yij04je_cq6LhqlMEqheaVBI-O2yEpSRXaKBxPttyQrwRnueEsqFTkiBdWC-u1_eb0fcuWSkIbDBOZVDY8XAhw%3D%3D&amp;sa=X&amp;ved=2ahUKEwjqgJf8wKuKAxXeT2wGHRucI_IQmxMoAnoECBsQBA" TargetMode="External"/><Relationship Id="rId9" Type="http://schemas.openxmlformats.org/officeDocument/2006/relationships/hyperlink" Target="https://www.google.com/search?sca_esv=9e9c33286d1c223f&amp;q=Woman+Face&amp;stick=H4sIAAAAAAAAAOPgE-LUz9U3SDHITcpS4tVP1zc0LMw1yMozL8jVUspOttIvyywuTcyJTywqQWJmFpdYlecXZRcvYuUKz89NzFNwS0xO3cHKuIudiYMRAA221UxVAAAA&amp;sa=X&amp;ved=2ahUKEwjqgJf8wKuKAxXeT2wGHRucI_IQmxMoAXoECCQQAw" TargetMode="External"/><Relationship Id="rId14" Type="http://schemas.openxmlformats.org/officeDocument/2006/relationships/hyperlink" Target="https://www.google.com/search?sca_esv=9e9c33286d1c223f&amp;q=Bird+(Fantastic)&amp;stick=H4sIAAAAAAAAAOPgE-LUz9U3SDHITcpS4tVP1zc0zC1JK6qwLMrRUspOttIvyywuTcyJTywqQWJmFpdYlecXZRcvYhVwyixKUdBwS8wrSSwuyUzW3MHKuIudiYMRALmxmztbAAAA&amp;sa=X&amp;ved=2ahUKEwjqgJf8wKuKAxXeT2wGHRucI_IQmxMoBnoECCQQC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0f3e066a9dd8d890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ieqa-U_q2KAxULbPUHHdHDIvkQmxMoAHoECDEQAg" TargetMode="External"/><Relationship Id="rId2" Type="http://schemas.openxmlformats.org/officeDocument/2006/relationships/hyperlink" Target="https://www.google.com/search?sca_esv=0f3e066a9dd8d890&amp;q=Jorasanko+Thakur+Bari&amp;si=ACC90nzx_D3_zUKRnpAjmO0UBLNxnt7EyN4YYdru6U3bxLI-L_NWwm82sK98Y_hL6-xRCMe0sP0QaFESZW935EPaAsRDpP7f8FpG4n5ozpmgiY0I7VbC6aQ2zYLNP0RkdeRIvKSpwjVwd-0lbLc3-yXXvMDvWnMDm8Iw-OzPAgKe73Nx554F9OPVKbRBjf_yHCX_nxHpsSkOOA9vyFZIljVqfFdEzuFIZg%3D%3D&amp;sa=X&amp;ved=2ahUKEwieqa-U_q2KAxULbPUHHdHDIvkQmxMoAHoECC8QAg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7129-EC11-9206-F6EB-948A45133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u="none" strike="noStrike" dirty="0">
                <a:effectLst/>
                <a:latin typeface="Google Sans"/>
                <a:hlinkClick r:id="rId2"/>
              </a:rPr>
              <a:t>Rabindranath Tagore</a:t>
            </a:r>
            <a:br>
              <a:rPr lang="en-IN" b="0" i="0" u="none" strike="noStrike" dirty="0"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10" name="AutoShape 14" descr="Rabindranath Tagore birth anniversary: 10 profound quotes of the Nobel laureate">
            <a:extLst>
              <a:ext uri="{FF2B5EF4-FFF2-40B4-BE49-F238E27FC236}">
                <a16:creationId xmlns:a16="http://schemas.microsoft.com/office/drawing/2014/main" id="{32FE1D7E-1C04-1046-E70E-57CCC0F65A2C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Born: 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 May 1861, 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Jorasanko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Thakurbari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, Kolkata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BB5EE-4E48-5945-B874-30AC6897FBEF}"/>
              </a:ext>
            </a:extLst>
          </p:cNvPr>
          <p:cNvSpPr txBox="1"/>
          <p:nvPr/>
        </p:nvSpPr>
        <p:spPr>
          <a:xfrm>
            <a:off x="2761806" y="4429919"/>
            <a:ext cx="6509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Died: 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 August 1941 (age 80 years), 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Jorasanko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Thakurbari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, Kolkata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B254-F72F-1EF8-C054-F4680A7F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11AC-11FD-CB4D-1EF2-7B4D2A27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Rabindranath Tagore FRAS was a Bengali polymath who worked as a poet, writer, playwright, composer, philosopher, social reformer, and painter of the Bengal Renaissance. He reshaped Bengali literature and music as well as Indian art with Contextual Modernism in the late 19th and early 20th centuries.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BC81C-BDD4-6A5B-E5D8-BFC9224F97B2}"/>
              </a:ext>
            </a:extLst>
          </p:cNvPr>
          <p:cNvSpPr txBox="1"/>
          <p:nvPr/>
        </p:nvSpPr>
        <p:spPr>
          <a:xfrm>
            <a:off x="986170" y="4295286"/>
            <a:ext cx="10367630" cy="143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Born: 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 May 1861, 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Jorasanko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Thakurbari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, Kolkata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2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Died: 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 August 1941 (age 80 years), </a:t>
            </a:r>
            <a:r>
              <a:rPr lang="en-IN" b="0" i="0" u="sng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Jorasanko</a:t>
            </a:r>
            <a:r>
              <a:rPr lang="en-IN" b="0" i="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IN" b="0" i="0" u="sng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Thakurbari</a:t>
            </a:r>
            <a:r>
              <a:rPr lang="en-IN" b="0" i="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, Kolkata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04E234-A1DE-260E-3D50-AAA3F870A7E6}"/>
              </a:ext>
            </a:extLst>
          </p:cNvPr>
          <p:cNvSpPr txBox="1"/>
          <p:nvPr/>
        </p:nvSpPr>
        <p:spPr>
          <a:xfrm>
            <a:off x="125818" y="1205837"/>
            <a:ext cx="11940363" cy="341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  <a:spcBef>
                <a:spcPts val="600"/>
              </a:spcBef>
            </a:pP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Children: 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2"/>
              </a:rPr>
              <a:t>Rathindranath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2"/>
              </a:rPr>
              <a:t> Tagore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Shamindranath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 Tagore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4"/>
              </a:rPr>
              <a:t>Renuka Devi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5"/>
              </a:rPr>
              <a:t>Meera Devi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6"/>
              </a:rPr>
              <a:t>Madhurilata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6"/>
              </a:rPr>
              <a:t> Devi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300000"/>
              </a:lnSpc>
              <a:spcBef>
                <a:spcPts val="600"/>
              </a:spcBef>
            </a:pP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Spouse: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7"/>
              </a:rPr>
              <a:t>Mrinalini Devi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 (m. 1883–1902)</a:t>
            </a:r>
          </a:p>
          <a:p>
            <a:pPr algn="ctr">
              <a:lnSpc>
                <a:spcPct val="300000"/>
              </a:lnSpc>
              <a:spcBef>
                <a:spcPts val="600"/>
              </a:spcBef>
            </a:pP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Artworks: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8"/>
              </a:rPr>
              <a:t>Dancing Woman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9"/>
              </a:rPr>
              <a:t>Woman Face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10"/>
              </a:rPr>
              <a:t>Head Study (Geometric)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11"/>
              </a:rPr>
              <a:t>Woman's Face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12"/>
              </a:rPr>
              <a:t>Standing Figure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13"/>
              </a:rPr>
              <a:t>Veiled Woman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14"/>
              </a:rPr>
              <a:t>Bird (Fantastic)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8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E52B-B24B-7165-86B8-4AF1E98D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What is the golden book of Tagore?</a:t>
            </a: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4A51-E9AD-0513-16C3-CE246A0CE8E4}"/>
              </a:ext>
            </a:extLst>
          </p:cNvPr>
          <p:cNvSpPr txBox="1"/>
          <p:nvPr/>
        </p:nvSpPr>
        <p:spPr>
          <a:xfrm>
            <a:off x="350874" y="1690688"/>
            <a:ext cx="93353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Bef>
                <a:spcPts val="750"/>
              </a:spcBef>
            </a:pPr>
            <a:r>
              <a:rPr lang="en-US" b="0" i="0" dirty="0">
                <a:solidFill>
                  <a:srgbClr val="040C28"/>
                </a:solidFill>
                <a:effectLst/>
                <a:latin typeface="Aptos" panose="020B0004020202020204" pitchFamily="34" charset="0"/>
              </a:rPr>
              <a:t>A sumptuous tribute to Tagore</a:t>
            </a:r>
            <a:r>
              <a:rPr lang="en-U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 on the occasion of his seventieth birthday, The Golden Book of Tagore arose out of the suggestion of acclaimed French writer Romain Rolland. The salutations range from Gandhi, Albert Einstein,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Kostes</a:t>
            </a:r>
            <a:r>
              <a:rPr lang="en-U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Palama</a:t>
            </a:r>
            <a:r>
              <a:rPr lang="en-U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, to Rolland himself.</a:t>
            </a:r>
          </a:p>
          <a:p>
            <a:br>
              <a:rPr lang="en-U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0E48A-E1D6-C47A-2DF4-74920550BAB1}"/>
              </a:ext>
            </a:extLst>
          </p:cNvPr>
          <p:cNvSpPr txBox="1"/>
          <p:nvPr/>
        </p:nvSpPr>
        <p:spPr>
          <a:xfrm>
            <a:off x="301255" y="5442811"/>
            <a:ext cx="11841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R.N Tagore did not enjoy schooling, and he was mostly found procrastinating and pondering for hours.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He went to one of the most prestigious St.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Xavier's School, and later, he went to the University of London in Bridgton, England, to study law and become a barrister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1EECE-70D6-A637-7161-FEA17183DB91}"/>
              </a:ext>
            </a:extLst>
          </p:cNvPr>
          <p:cNvSpPr txBox="1"/>
          <p:nvPr/>
        </p:nvSpPr>
        <p:spPr>
          <a:xfrm>
            <a:off x="571501" y="3999012"/>
            <a:ext cx="61190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What was the education of Rabindranath Tagore?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0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2153-009C-F258-E8F0-50F06C4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B9D6-AD65-CE14-1E71-11A55B05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202124"/>
                </a:solidFill>
                <a:latin typeface="Google Sans"/>
              </a:rPr>
              <a:t>R.N  Tagore ji </a:t>
            </a:r>
            <a:endParaRPr lang="en-IN" sz="4000" b="0" i="0" u="sng" dirty="0">
              <a:solidFill>
                <a:srgbClr val="202124"/>
              </a:solidFill>
              <a:effectLst/>
              <a:latin typeface="Google Sans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IN" dirty="0"/>
              <a:t>Born in:</a:t>
            </a:r>
            <a:r>
              <a:rPr lang="fi-FI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7 May 1861, </a:t>
            </a:r>
            <a:r>
              <a:rPr lang="fi-FI" b="0" i="0" u="none" strike="noStrike" dirty="0">
                <a:effectLst/>
                <a:latin typeface="Arial" panose="020B0604020202020204" pitchFamily="34" charset="0"/>
                <a:hlinkClick r:id="rId2"/>
              </a:rPr>
              <a:t>Jorasanko Thakurbari, Kolkata</a:t>
            </a:r>
            <a:r>
              <a:rPr lang="en-US" b="1" u="none" strike="noStrike" dirty="0">
                <a:solidFill>
                  <a:srgbClr val="1F1F1F"/>
                </a:solidFill>
                <a:latin typeface="Arial" panose="020B0604020202020204" pitchFamily="34" charset="0"/>
              </a:rPr>
              <a:t>                 </a:t>
            </a: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Died: 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 August 1941 (age 80 years), </a:t>
            </a:r>
            <a:r>
              <a:rPr lang="en-US" b="0" i="0" u="sng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Jorasanko</a:t>
            </a:r>
            <a:r>
              <a:rPr lang="en-US" b="0" i="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en-US" b="0" i="0" u="sng" dirty="0" err="1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Thakurbari</a:t>
            </a:r>
            <a:r>
              <a:rPr lang="en-US" b="0" i="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  <a:t>, Kolkata</a:t>
            </a:r>
            <a:endParaRPr lang="en-IN" dirty="0"/>
          </a:p>
        </p:txBody>
      </p:sp>
      <p:pic>
        <p:nvPicPr>
          <p:cNvPr id="2050" name="Picture 2" descr="Rabindranath Tagore">
            <a:extLst>
              <a:ext uri="{FF2B5EF4-FFF2-40B4-BE49-F238E27FC236}">
                <a16:creationId xmlns:a16="http://schemas.microsoft.com/office/drawing/2014/main" id="{877EDC52-5D66-8EA6-DBF1-5AFA3A83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0" y="1482688"/>
            <a:ext cx="6172201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1D5AB-7CD0-5B57-EE3A-BA18768EFF7B}"/>
              </a:ext>
            </a:extLst>
          </p:cNvPr>
          <p:cNvSpPr txBox="1"/>
          <p:nvPr/>
        </p:nvSpPr>
        <p:spPr>
          <a:xfrm>
            <a:off x="6717119" y="568432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Rabindranath Tagore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6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7BA5-7B8E-D176-88FA-C7B72029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D3E83-62BD-9820-8306-12B950B920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078DB-8ED3-1726-24A6-E9C03AAB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Nobel Prize">
            <a:extLst>
              <a:ext uri="{FF2B5EF4-FFF2-40B4-BE49-F238E27FC236}">
                <a16:creationId xmlns:a16="http://schemas.microsoft.com/office/drawing/2014/main" id="{90902BE4-663E-C5F3-3423-9B84C90F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35395"/>
            <a:ext cx="6169024" cy="44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7A93D-E314-D16D-6728-B72332BF9B60}"/>
              </a:ext>
            </a:extLst>
          </p:cNvPr>
          <p:cNvSpPr txBox="1"/>
          <p:nvPr/>
        </p:nvSpPr>
        <p:spPr>
          <a:xfrm>
            <a:off x="836612" y="2182204"/>
            <a:ext cx="3932237" cy="2748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The obverse side of the Nobel Prize medals for Physics, Chemistry, Physiology or Medicine, and Literature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40CD-C7BB-1845-1CF0-0FA205CE3D0B}"/>
              </a:ext>
            </a:extLst>
          </p:cNvPr>
          <p:cNvSpPr txBox="1"/>
          <p:nvPr/>
        </p:nvSpPr>
        <p:spPr>
          <a:xfrm>
            <a:off x="6762307" y="6019432"/>
            <a:ext cx="6913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1A1A1A"/>
                </a:solidFill>
                <a:effectLst/>
                <a:latin typeface="var(--font-family-serif)"/>
              </a:rPr>
              <a:t>Nobel Prize</a:t>
            </a:r>
          </a:p>
        </p:txBody>
      </p:sp>
    </p:spTree>
    <p:extLst>
      <p:ext uri="{BB962C8B-B14F-4D97-AF65-F5344CB8AC3E}">
        <p14:creationId xmlns:p14="http://schemas.microsoft.com/office/powerpoint/2010/main" val="227416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332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Georgia</vt:lpstr>
      <vt:lpstr>Google Sans</vt:lpstr>
      <vt:lpstr>var(--font-family-serif)</vt:lpstr>
      <vt:lpstr>Office Theme</vt:lpstr>
      <vt:lpstr>Rabindranath Tagore </vt:lpstr>
      <vt:lpstr>About</vt:lpstr>
      <vt:lpstr>PowerPoint Presentation</vt:lpstr>
      <vt:lpstr>What is the golden book of Tagore?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2024-12-16T04:54:04Z</dcterms:created>
  <dcterms:modified xsi:type="dcterms:W3CDTF">2024-12-17T05:44:00Z</dcterms:modified>
</cp:coreProperties>
</file>