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E91D-C236-2C26-11AF-B0FFD78C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95A9-25BB-E784-1405-E71F0B25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830B-E8E5-0A5B-E27C-61F2CC1E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07BD-F794-5804-32D8-09B344B7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3A07-6991-FE0B-3C9B-53FBFD86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77E8-7076-0C02-4AEC-426FA3C9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1A7AA-4B4A-6389-2D2C-65160E41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EEC-9B09-082C-422E-AE6627D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2E99-33B8-334D-AB0B-BE4F25BC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D1BC-2BC2-E3DC-65E0-9341C5D1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0B506-3BD7-6FF3-125E-20B1CCF5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A687F-7FF0-BAC2-A24C-A3D96344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6F09-24D8-698E-2460-1197D424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3F93-6600-55C9-06CA-72E51FE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58CF-B212-ECCB-9F1D-5103B5A2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4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D156-E107-BAD4-CF87-AF385DA7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F402-0C06-8D2A-8660-AA9897A5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5349-D290-8589-A54E-ACF4A1CE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3527-FDA8-A653-98ED-552A9B02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7340-F393-7B1A-81FC-E5C26626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F9C3-ADDD-27FF-0BB7-ED8E9D91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99AE-FD2E-72B2-071B-51286AAD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7795-7FA4-1545-3A2C-EC758E3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A8B9-1B87-C68A-F4FD-4A6AC985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BDE5-9A19-A7B3-DA98-91ED11B9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F2A-A0DF-AEE5-6189-ACFB4D95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1EE7-AAFB-C232-087F-EBC90BE9E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A1CB0-AEEA-5FA5-E7FB-3B5053E4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3533-18A4-ED1D-6F73-BF37A7BF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BFF9-76BD-3F99-629F-7B377DAE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5650-98B0-4039-73F3-81882281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7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515-064B-F64B-27FE-568789D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9B0B-D467-4FE0-F9DD-8C781AF1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8586-B59B-13D3-AE3B-53848803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D1288-E4D2-DAC7-FFF8-694DF1819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EA172-37AE-21BE-C81D-CE2044C6A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79DFD-104C-BCFB-2D6E-0809BEC6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C1AE-8BB4-2AF2-0102-DB25A3E5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4D66-91D9-0001-6177-8F8674B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9120-B322-ACD1-EEAB-669856DE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896D4-B2C0-7579-A9FE-B210923E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F6D3-D5A3-CA2B-53CC-FA1A29DE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CB635-18DF-271B-A9BD-27A0EE2B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A642A-4B1D-4EA2-6CD9-A20DB2E3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EBE2E-30B1-4DA7-85E6-A837C9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0425-7FE1-313F-CADE-6D59F06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27B9-0898-21BE-6D3E-6588275C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978-61D8-992D-0C45-1D162505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BD05-29F2-79DC-12C2-1FC763C6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B58A-7F30-CAF6-1B09-01980CA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D1BD-E92A-47F1-8774-B9A9FB6E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EC851-6A98-0C80-E2FC-43B739D1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2E0A-125A-1A9F-1E29-0017A355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34FF5-106D-DBCB-43D5-0E112410F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BA145-9974-D8FE-DD5D-CEBB5CCF2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043D-C89D-98DB-3C85-634D01E4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94DB1-668F-2ED2-0122-E407BA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7DF0-952D-BFF9-CF62-3F6AF5C4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6DCB1-F1F3-5D20-EF20-866C794C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3593-EE6C-CB2A-C509-55866FED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5B4E-2557-F0C6-54F8-079460252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3055-C6C4-4C58-92E5-FBB1A453252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2E6B-0F60-DAA8-9BF2-48F146AD0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9123-AD1C-9CA4-AF67-AC2556582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F8E9-B0FB-49C9-A41D-C1C419D5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4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474A-4A61-7D58-CD1F-E93C8941B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7172" y="1122364"/>
            <a:ext cx="11965172" cy="1655762"/>
          </a:xfrm>
        </p:spPr>
        <p:txBody>
          <a:bodyPr/>
          <a:lstStyle/>
          <a:p>
            <a:r>
              <a:rPr lang="en-IN" dirty="0"/>
              <a:t>What is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B001-9267-1315-AB44-9DEBB42C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8" y="3602038"/>
            <a:ext cx="10593572" cy="1655762"/>
          </a:xfrm>
        </p:spPr>
        <p:txBody>
          <a:bodyPr/>
          <a:lstStyle/>
          <a:p>
            <a:pPr algn="l"/>
            <a:r>
              <a:rPr lang="en-IN" dirty="0"/>
              <a:t>A computer is an electronic device that can accept process  store. And </a:t>
            </a:r>
          </a:p>
          <a:p>
            <a:pPr algn="l"/>
            <a:r>
              <a:rPr lang="en-IN" dirty="0"/>
              <a:t>Output information can be anything from text and number to images </a:t>
            </a:r>
          </a:p>
          <a:p>
            <a:pPr algn="l"/>
            <a:r>
              <a:rPr lang="en-IN" dirty="0"/>
              <a:t>And videos</a:t>
            </a:r>
          </a:p>
        </p:txBody>
      </p:sp>
      <p:pic>
        <p:nvPicPr>
          <p:cNvPr id="1046" name="Picture 22" descr="Computer Images - Free Download on Freepik">
            <a:extLst>
              <a:ext uri="{FF2B5EF4-FFF2-40B4-BE49-F238E27FC236}">
                <a16:creationId xmlns:a16="http://schemas.microsoft.com/office/drawing/2014/main" id="{217F1386-A4EE-2C2C-73A1-9EFFC77C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37" y="-704850"/>
            <a:ext cx="447276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7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30C0-C770-E9FC-2817-B0F46F87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hardware; the physical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6B80-B089-C132-A305-BF8DB1E8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4233"/>
            <a:ext cx="11121840" cy="370841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FE62-22B3-F084-584A-762CAACB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1352212" cy="4352925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Central processing unit 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The brain of the computer responsible for performing calculations and instructions.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1"/>
                </a:solidFill>
              </a:rPr>
              <a:t>Memory[ram]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Temporary storage for data the </a:t>
            </a:r>
            <a:r>
              <a:rPr lang="en-IN" dirty="0" err="1">
                <a:solidFill>
                  <a:schemeClr val="accent1"/>
                </a:solidFill>
              </a:rPr>
              <a:t>cpu</a:t>
            </a:r>
            <a:r>
              <a:rPr lang="en-IN" dirty="0">
                <a:solidFill>
                  <a:schemeClr val="accent1"/>
                </a:solidFill>
              </a:rPr>
              <a:t> is actively  allowing for fast access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Storage devices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/>
                </a:solidFill>
              </a:rPr>
              <a:t>Permanent storage for data such as hard drives solid state drives and </a:t>
            </a:r>
            <a:r>
              <a:rPr lang="en-IN" dirty="0" err="1">
                <a:solidFill>
                  <a:schemeClr val="accent1"/>
                </a:solidFill>
              </a:rPr>
              <a:t>fiash</a:t>
            </a:r>
            <a:r>
              <a:rPr lang="en-IN" dirty="0">
                <a:solidFill>
                  <a:schemeClr val="accent1"/>
                </a:solidFill>
              </a:rPr>
              <a:t> drives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F615-3B57-1847-0C20-2BBC4C22B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6019800" cy="82391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                                                     </a:t>
            </a:r>
            <a:endParaRPr lang="en-IN" sz="43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C88278-863B-8850-DC11-B5F08BF5F3D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18328115"/>
              </p:ext>
            </p:extLst>
          </p:nvPr>
        </p:nvGraphicFramePr>
        <p:xfrm>
          <a:off x="10451805" y="2505075"/>
          <a:ext cx="90358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194">
                  <a:extLst>
                    <a:ext uri="{9D8B030D-6E8A-4147-A177-3AD203B41FA5}">
                      <a16:colId xmlns:a16="http://schemas.microsoft.com/office/drawing/2014/main" val="843127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600818"/>
                    </a:ext>
                  </a:extLst>
                </a:gridCol>
                <a:gridCol w="394108">
                  <a:extLst>
                    <a:ext uri="{9D8B030D-6E8A-4147-A177-3AD203B41FA5}">
                      <a16:colId xmlns:a16="http://schemas.microsoft.com/office/drawing/2014/main" val="25859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6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4467-4AF9-5F3F-D5FD-7EC3C30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software the instruction and programs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E44C-F3C4-E2AB-DD18-F68FE1BF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6" y="1681163"/>
            <a:ext cx="10512424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BBB8D-7336-BE41-F96E-E10E52EDA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650550-2AF6-64BD-FF49-657F3563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4"/>
            <a:ext cx="10501312" cy="5176836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Operating system [</a:t>
            </a:r>
            <a:r>
              <a:rPr lang="en-IN" dirty="0" err="1"/>
              <a:t>os</a:t>
            </a:r>
            <a:r>
              <a:rPr lang="en-IN" dirty="0"/>
              <a:t>]</a:t>
            </a:r>
          </a:p>
          <a:p>
            <a:r>
              <a:rPr lang="en-IN" dirty="0"/>
              <a:t>The foundation of a computer managing resources and providing  a user interface </a:t>
            </a:r>
          </a:p>
          <a:p>
            <a:r>
              <a:rPr lang="en-IN" dirty="0"/>
              <a:t>Applications programs designed to perform specific tasks like word processing web browsing or gaming </a:t>
            </a:r>
          </a:p>
          <a:p>
            <a:r>
              <a:rPr lang="en-IN" dirty="0"/>
              <a:t>Drivers </a:t>
            </a:r>
          </a:p>
          <a:p>
            <a:r>
              <a:rPr lang="en-IN" dirty="0"/>
              <a:t>Software that enables the </a:t>
            </a:r>
            <a:r>
              <a:rPr lang="en-IN" dirty="0" err="1"/>
              <a:t>os</a:t>
            </a:r>
            <a:r>
              <a:rPr lang="en-IN" dirty="0"/>
              <a:t> to communicate with hardware components . </a:t>
            </a:r>
          </a:p>
        </p:txBody>
      </p:sp>
    </p:spTree>
    <p:extLst>
      <p:ext uri="{BB962C8B-B14F-4D97-AF65-F5344CB8AC3E}">
        <p14:creationId xmlns:p14="http://schemas.microsoft.com/office/powerpoint/2010/main" val="311048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A203-21BA-60CC-9716-DB5A1BC4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devices communicating with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D16D-EAE0-3EFE-11D5-46A223B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Keyboard </a:t>
            </a:r>
          </a:p>
          <a:p>
            <a:r>
              <a:rPr lang="en-IN" dirty="0"/>
              <a:t>Used to enter text numbers and commands .</a:t>
            </a:r>
          </a:p>
          <a:p>
            <a:r>
              <a:rPr lang="en-IN" dirty="0"/>
              <a:t>Mouse.</a:t>
            </a:r>
          </a:p>
          <a:p>
            <a:r>
              <a:rPr lang="en-IN" dirty="0"/>
              <a:t>Used to control the cursor  on the screen interact with objects and navigate menus .</a:t>
            </a:r>
          </a:p>
          <a:p>
            <a:r>
              <a:rPr lang="en-IN" dirty="0"/>
              <a:t>Touchscreen </a:t>
            </a:r>
          </a:p>
          <a:p>
            <a:r>
              <a:rPr lang="en-IN" dirty="0"/>
              <a:t>Allows for direct interaction with the computer using touch gestures.</a:t>
            </a:r>
          </a:p>
        </p:txBody>
      </p:sp>
    </p:spTree>
    <p:extLst>
      <p:ext uri="{BB962C8B-B14F-4D97-AF65-F5344CB8AC3E}">
        <p14:creationId xmlns:p14="http://schemas.microsoft.com/office/powerpoint/2010/main" val="12666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648-1285-73A7-D2E2-27D7C76A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devices</a:t>
            </a:r>
            <a:br>
              <a:rPr lang="en-IN" dirty="0"/>
            </a:br>
            <a:r>
              <a:rPr lang="en-IN" dirty="0"/>
              <a:t> ;receiving information from  the computer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A1C8-B294-9919-422D-E740F132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Monitor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Displays visual output including text images and videos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Speakers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produce audio output such as music sound effects and voice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Printer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Creates physical copies of documents and images .</a:t>
            </a:r>
          </a:p>
        </p:txBody>
      </p:sp>
    </p:spTree>
    <p:extLst>
      <p:ext uri="{BB962C8B-B14F-4D97-AF65-F5344CB8AC3E}">
        <p14:creationId xmlns:p14="http://schemas.microsoft.com/office/powerpoint/2010/main" val="241244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3E8D-CD5A-6FDA-D948-C201D6C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Putting it together a simple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0EC7-533A-E20F-0C12-6D7B2E28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Input -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information entered into a computer system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examples include: typed text, mouse clicks, etc. Processing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process of transforming input information into and output. Output –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the visual, auditory, or tactile perceptions provided by the computer after processing the provided information.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communication between an information processing system, such as a computer, and the outside world, possibly a human or another information processing system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09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305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Wingdings</vt:lpstr>
      <vt:lpstr>Office Theme</vt:lpstr>
      <vt:lpstr>What is a computer</vt:lpstr>
      <vt:lpstr>Understanding hardware; the physical components</vt:lpstr>
      <vt:lpstr>Exploring software the instruction and programs   </vt:lpstr>
      <vt:lpstr>Input devices communicating with the computer</vt:lpstr>
      <vt:lpstr>Output devices  ;receiving information from  the computer </vt:lpstr>
      <vt:lpstr>Putting it together a simple computer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11</cp:revision>
  <dcterms:created xsi:type="dcterms:W3CDTF">2024-11-26T04:49:32Z</dcterms:created>
  <dcterms:modified xsi:type="dcterms:W3CDTF">2024-11-29T05:34:28Z</dcterms:modified>
</cp:coreProperties>
</file>