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ya688/onlinequiz1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QUIZ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Harshitha GN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 Mysore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BCA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Internship Student ID:STU68711f703a4b81752244080</a:t>
            </a: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73" y="1792027"/>
            <a:ext cx="121508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AI-based Question Generation – Automatically create quiz questions based on study material or uploaded content.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Adaptive Quizzes – Difficulty level adjusts based on the student’s performance in real time.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Gamification Features – Leaderboards, badges, and rewards to make quizzes more engaging.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Mobile App Integration – Dedicated Android/iOS apps for better accessibility.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Data Analytics &amp; Insights – Advanced reports to track individual and group performance trends.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Cloud Integration – Store quizzes and results securely, enabling global accessibility.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Proctoring &amp; Security Features – Webcam monitoring, time tracking, and anti-cheating measures.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Google developers web fundamentals-guided the creation of a responsive and user-friendly </a:t>
            </a:r>
            <a:r>
              <a:rPr lang="en-US" sz="2800" b="1" dirty="0" err="1">
                <a:solidFill>
                  <a:srgbClr val="0F0F0F"/>
                </a:solidFill>
                <a:ea typeface="+mn-lt"/>
                <a:cs typeface="+mn-lt"/>
              </a:rPr>
              <a:t>interface,following</a:t>
            </a:r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 web accessibility best practices.</a:t>
            </a:r>
          </a:p>
          <a:p>
            <a:pPr marL="305435" indent="-305435"/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Design inspiration-adapted common features and </a:t>
            </a:r>
            <a:r>
              <a:rPr lang="en-US" sz="2800" b="1" dirty="0" err="1">
                <a:solidFill>
                  <a:srgbClr val="0F0F0F"/>
                </a:solidFill>
                <a:ea typeface="+mn-lt"/>
                <a:cs typeface="+mn-lt"/>
              </a:rPr>
              <a:t>ui</a:t>
            </a:r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 patterns from popular task management apps to enhance usability and interactivity.</a:t>
            </a:r>
            <a:endParaRPr 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834"/>
            <a:ext cx="10448758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Traditional quizzes are time-consuming and require manual effort for creation, distribution, and evaluation.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Teachers/instructors struggle to manage large groups of students and track their performance effectively.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Students do not get instant feedback, which slows down learning and improvement.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Maintaining records and analyzing results manually is prone to errors and inefficiency.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0" y="1681018"/>
            <a:ext cx="3293920" cy="39710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2" y="1681018"/>
            <a:ext cx="2650838" cy="3528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2" y="1232452"/>
            <a:ext cx="2417565" cy="5079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64" y="872547"/>
            <a:ext cx="2217426" cy="5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" y="1764145"/>
            <a:ext cx="4040098" cy="33620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49" y="1764145"/>
            <a:ext cx="4398870" cy="3666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783" y="1856509"/>
            <a:ext cx="2712558" cy="24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link </a:t>
            </a:r>
            <a:r>
              <a:rPr lang="en-US" sz="2400"/>
              <a:t>: </a:t>
            </a: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965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808" y="1930530"/>
            <a:ext cx="122864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An Online Quiz Application provides a modern, efficient, and scalable solution to traditional assessment challenges.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 reduces the manual workload of instructors by automating quiz creation, distribution, and evaluation.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Students benefit from instant feedback and improved learning through interactive and accessible assessments.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system ensures accuracy, transparency, and easy record management for long-term use..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 supports remote and flexible learning, which aligns with the growing trend of digital education and training.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Overall, the application bridges the gap between traditional assessments and modern e-learning needs, making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the process faster, fairer, and more effective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c0fa2617-96bd-425d-8578-e93563fe37c5"/>
    <ds:schemaRef ds:uri="9162bd5b-4ed9-4da3-b376-05204580ba3f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101</TotalTime>
  <Words>501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ONLINE QUIZ APPLICATION</vt:lpstr>
      <vt:lpstr>OUTLINE</vt:lpstr>
      <vt:lpstr>Problem Statement</vt:lpstr>
      <vt:lpstr>System  Approach</vt:lpstr>
      <vt:lpstr>Algorithm &amp; Deployment</vt:lpstr>
      <vt:lpstr>Result</vt:lpstr>
      <vt:lpstr>Result</vt:lpstr>
      <vt:lpstr>GITHUB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narayan.k9901538710@gmail.com</cp:lastModifiedBy>
  <cp:revision>56</cp:revision>
  <dcterms:created xsi:type="dcterms:W3CDTF">2021-05-26T16:50:10Z</dcterms:created>
  <dcterms:modified xsi:type="dcterms:W3CDTF">2025-09-30T05:26:13Z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