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8"/>
  </p:notesMasterIdLst>
  <p:sldIdLst>
    <p:sldId id="256" r:id="rId2"/>
    <p:sldId id="1146" r:id="rId3"/>
    <p:sldId id="269" r:id="rId4"/>
    <p:sldId id="1122" r:id="rId5"/>
    <p:sldId id="1123" r:id="rId6"/>
    <p:sldId id="261" r:id="rId7"/>
    <p:sldId id="262" r:id="rId8"/>
    <p:sldId id="1124" r:id="rId9"/>
    <p:sldId id="257" r:id="rId10"/>
    <p:sldId id="304" r:id="rId11"/>
    <p:sldId id="290" r:id="rId12"/>
    <p:sldId id="291" r:id="rId13"/>
    <p:sldId id="292" r:id="rId14"/>
    <p:sldId id="1125" r:id="rId15"/>
    <p:sldId id="263" r:id="rId16"/>
    <p:sldId id="264" r:id="rId17"/>
    <p:sldId id="1126" r:id="rId18"/>
    <p:sldId id="1131" r:id="rId19"/>
    <p:sldId id="297" r:id="rId20"/>
    <p:sldId id="274" r:id="rId21"/>
    <p:sldId id="293" r:id="rId22"/>
    <p:sldId id="1118" r:id="rId23"/>
    <p:sldId id="1133" r:id="rId24"/>
    <p:sldId id="1132" r:id="rId25"/>
    <p:sldId id="268" r:id="rId26"/>
    <p:sldId id="299" r:id="rId27"/>
    <p:sldId id="287" r:id="rId28"/>
    <p:sldId id="294" r:id="rId29"/>
    <p:sldId id="303" r:id="rId30"/>
    <p:sldId id="1134" r:id="rId31"/>
    <p:sldId id="289" r:id="rId32"/>
    <p:sldId id="1117" r:id="rId33"/>
    <p:sldId id="1135" r:id="rId34"/>
    <p:sldId id="288" r:id="rId35"/>
    <p:sldId id="301" r:id="rId36"/>
    <p:sldId id="1136" r:id="rId37"/>
    <p:sldId id="270" r:id="rId38"/>
    <p:sldId id="272" r:id="rId39"/>
    <p:sldId id="1127" r:id="rId40"/>
    <p:sldId id="1138" r:id="rId41"/>
    <p:sldId id="1137" r:id="rId42"/>
    <p:sldId id="1119" r:id="rId43"/>
    <p:sldId id="1139" r:id="rId44"/>
    <p:sldId id="278" r:id="rId45"/>
    <p:sldId id="281" r:id="rId46"/>
    <p:sldId id="276" r:id="rId47"/>
    <p:sldId id="277" r:id="rId48"/>
    <p:sldId id="1128" r:id="rId49"/>
    <p:sldId id="285" r:id="rId50"/>
    <p:sldId id="1129" r:id="rId51"/>
    <p:sldId id="280" r:id="rId52"/>
    <p:sldId id="1130" r:id="rId53"/>
    <p:sldId id="296" r:id="rId54"/>
    <p:sldId id="284" r:id="rId55"/>
    <p:sldId id="1145" r:id="rId56"/>
    <p:sldId id="114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FD1"/>
    <a:srgbClr val="FFFFCC"/>
    <a:srgbClr val="FFFFFF"/>
    <a:srgbClr val="161A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D31AC-3423-4A2A-AC5E-261FCE8442B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8F57535C-06AE-449A-9431-19BFBE4E44CA}">
      <dgm:prSet phldrT="[Text]"/>
      <dgm:spPr/>
      <dgm:t>
        <a:bodyPr/>
        <a:lstStyle/>
        <a:p>
          <a:r>
            <a:rPr lang="en-IN" dirty="0"/>
            <a:t>Engineering or Medicine</a:t>
          </a:r>
        </a:p>
      </dgm:t>
    </dgm:pt>
    <dgm:pt modelId="{D57B100B-3A52-47E0-835C-13B83CFEA3E9}" type="parTrans" cxnId="{F6AAD5DA-25F9-4A3D-B8BA-67E10C9EFDDD}">
      <dgm:prSet/>
      <dgm:spPr/>
      <dgm:t>
        <a:bodyPr/>
        <a:lstStyle/>
        <a:p>
          <a:endParaRPr lang="en-IN"/>
        </a:p>
      </dgm:t>
    </dgm:pt>
    <dgm:pt modelId="{16B9F9FD-F3B3-4FFD-B163-23A4F09CBCB9}" type="sibTrans" cxnId="{F6AAD5DA-25F9-4A3D-B8BA-67E10C9EFDDD}">
      <dgm:prSet/>
      <dgm:spPr/>
      <dgm:t>
        <a:bodyPr/>
        <a:lstStyle/>
        <a:p>
          <a:endParaRPr lang="en-IN"/>
        </a:p>
      </dgm:t>
    </dgm:pt>
    <dgm:pt modelId="{23C566B1-C076-4859-8DBD-A5EA28A6008C}">
      <dgm:prSet phldrT="[Text]"/>
      <dgm:spPr/>
      <dgm:t>
        <a:bodyPr/>
        <a:lstStyle/>
        <a:p>
          <a:r>
            <a:rPr lang="en-IN" dirty="0"/>
            <a:t>Arts and Sciences </a:t>
          </a:r>
        </a:p>
      </dgm:t>
    </dgm:pt>
    <dgm:pt modelId="{ED669FD1-9953-4F1B-A2ED-E08139E22127}" type="parTrans" cxnId="{F0FF45C1-42D7-43C1-83A8-2C42DED3C8FE}">
      <dgm:prSet/>
      <dgm:spPr/>
      <dgm:t>
        <a:bodyPr/>
        <a:lstStyle/>
        <a:p>
          <a:endParaRPr lang="en-IN"/>
        </a:p>
      </dgm:t>
    </dgm:pt>
    <dgm:pt modelId="{29888489-0695-4083-ACC1-B386D6D7BABE}" type="sibTrans" cxnId="{F0FF45C1-42D7-43C1-83A8-2C42DED3C8FE}">
      <dgm:prSet/>
      <dgm:spPr/>
      <dgm:t>
        <a:bodyPr/>
        <a:lstStyle/>
        <a:p>
          <a:endParaRPr lang="en-IN"/>
        </a:p>
      </dgm:t>
    </dgm:pt>
    <dgm:pt modelId="{D2DBF28A-5E8B-41FB-8053-8504BA39049E}">
      <dgm:prSet phldrT="[Text]"/>
      <dgm:spPr/>
      <dgm:t>
        <a:bodyPr/>
        <a:lstStyle/>
        <a:p>
          <a:r>
            <a:rPr lang="en-IN" dirty="0"/>
            <a:t>Law and Others </a:t>
          </a:r>
        </a:p>
      </dgm:t>
    </dgm:pt>
    <dgm:pt modelId="{CF9FCACE-8B64-4D2F-BEE4-5FB57FB8A1B0}" type="parTrans" cxnId="{E6111540-9AA3-4802-8935-677039FA0126}">
      <dgm:prSet/>
      <dgm:spPr/>
      <dgm:t>
        <a:bodyPr/>
        <a:lstStyle/>
        <a:p>
          <a:endParaRPr lang="en-IN"/>
        </a:p>
      </dgm:t>
    </dgm:pt>
    <dgm:pt modelId="{AD923002-9128-486A-BFEB-1249AF58A9B5}" type="sibTrans" cxnId="{E6111540-9AA3-4802-8935-677039FA0126}">
      <dgm:prSet/>
      <dgm:spPr/>
      <dgm:t>
        <a:bodyPr/>
        <a:lstStyle/>
        <a:p>
          <a:endParaRPr lang="en-IN"/>
        </a:p>
      </dgm:t>
    </dgm:pt>
    <dgm:pt modelId="{DB1278BD-ABF3-41AA-AEB9-A7336907C856}">
      <dgm:prSet phldrT="[Text]"/>
      <dgm:spPr/>
      <dgm:t>
        <a:bodyPr/>
        <a:lstStyle/>
        <a:p>
          <a:r>
            <a:rPr lang="en-IN" dirty="0"/>
            <a:t>Chartered Accountancy</a:t>
          </a:r>
        </a:p>
      </dgm:t>
    </dgm:pt>
    <dgm:pt modelId="{64ECCEDD-417C-4ADC-ABEF-E2C3019C7C0B}" type="parTrans" cxnId="{6DE191D9-7274-43FC-A7B5-CA3EED109B63}">
      <dgm:prSet/>
      <dgm:spPr/>
      <dgm:t>
        <a:bodyPr/>
        <a:lstStyle/>
        <a:p>
          <a:endParaRPr lang="en-IN"/>
        </a:p>
      </dgm:t>
    </dgm:pt>
    <dgm:pt modelId="{9EF11D07-7DBE-4B05-A9D0-9994DEB88E00}" type="sibTrans" cxnId="{6DE191D9-7274-43FC-A7B5-CA3EED109B63}">
      <dgm:prSet/>
      <dgm:spPr/>
      <dgm:t>
        <a:bodyPr/>
        <a:lstStyle/>
        <a:p>
          <a:endParaRPr lang="en-IN"/>
        </a:p>
      </dgm:t>
    </dgm:pt>
    <dgm:pt modelId="{539B4C06-D379-42A5-8CC4-3ACE0078AC8A}" type="pres">
      <dgm:prSet presAssocID="{51FD31AC-3423-4A2A-AC5E-261FCE8442B4}" presName="matrix" presStyleCnt="0">
        <dgm:presLayoutVars>
          <dgm:chMax val="1"/>
          <dgm:dir/>
          <dgm:resizeHandles val="exact"/>
        </dgm:presLayoutVars>
      </dgm:prSet>
      <dgm:spPr/>
    </dgm:pt>
    <dgm:pt modelId="{3A490B3A-00B0-4629-9D29-70B384BD3BB1}" type="pres">
      <dgm:prSet presAssocID="{51FD31AC-3423-4A2A-AC5E-261FCE8442B4}" presName="diamond" presStyleLbl="bgShp" presStyleIdx="0" presStyleCnt="1"/>
      <dgm:spPr/>
    </dgm:pt>
    <dgm:pt modelId="{C98F63E1-DC7C-4646-BED2-27D347347D6C}" type="pres">
      <dgm:prSet presAssocID="{51FD31AC-3423-4A2A-AC5E-261FCE8442B4}" presName="quad1" presStyleLbl="node1" presStyleIdx="0" presStyleCnt="4">
        <dgm:presLayoutVars>
          <dgm:chMax val="0"/>
          <dgm:chPref val="0"/>
          <dgm:bulletEnabled val="1"/>
        </dgm:presLayoutVars>
      </dgm:prSet>
      <dgm:spPr/>
    </dgm:pt>
    <dgm:pt modelId="{8C8BB7D5-6DBB-4C2C-914D-2988FC163410}" type="pres">
      <dgm:prSet presAssocID="{51FD31AC-3423-4A2A-AC5E-261FCE8442B4}" presName="quad2" presStyleLbl="node1" presStyleIdx="1" presStyleCnt="4">
        <dgm:presLayoutVars>
          <dgm:chMax val="0"/>
          <dgm:chPref val="0"/>
          <dgm:bulletEnabled val="1"/>
        </dgm:presLayoutVars>
      </dgm:prSet>
      <dgm:spPr/>
    </dgm:pt>
    <dgm:pt modelId="{99A14D15-8136-4ADD-B508-32567C0E5E86}" type="pres">
      <dgm:prSet presAssocID="{51FD31AC-3423-4A2A-AC5E-261FCE8442B4}" presName="quad3" presStyleLbl="node1" presStyleIdx="2" presStyleCnt="4">
        <dgm:presLayoutVars>
          <dgm:chMax val="0"/>
          <dgm:chPref val="0"/>
          <dgm:bulletEnabled val="1"/>
        </dgm:presLayoutVars>
      </dgm:prSet>
      <dgm:spPr/>
    </dgm:pt>
    <dgm:pt modelId="{8AB146A3-843E-4EB5-92B4-728C6B4B7EBD}" type="pres">
      <dgm:prSet presAssocID="{51FD31AC-3423-4A2A-AC5E-261FCE8442B4}" presName="quad4" presStyleLbl="node1" presStyleIdx="3" presStyleCnt="4">
        <dgm:presLayoutVars>
          <dgm:chMax val="0"/>
          <dgm:chPref val="0"/>
          <dgm:bulletEnabled val="1"/>
        </dgm:presLayoutVars>
      </dgm:prSet>
      <dgm:spPr/>
    </dgm:pt>
  </dgm:ptLst>
  <dgm:cxnLst>
    <dgm:cxn modelId="{00B8BB0D-F8AA-4DD9-8FFE-F5E7A82664E2}" type="presOf" srcId="{51FD31AC-3423-4A2A-AC5E-261FCE8442B4}" destId="{539B4C06-D379-42A5-8CC4-3ACE0078AC8A}" srcOrd="0" destOrd="0" presId="urn:microsoft.com/office/officeart/2005/8/layout/matrix3"/>
    <dgm:cxn modelId="{E6111540-9AA3-4802-8935-677039FA0126}" srcId="{51FD31AC-3423-4A2A-AC5E-261FCE8442B4}" destId="{D2DBF28A-5E8B-41FB-8053-8504BA39049E}" srcOrd="2" destOrd="0" parTransId="{CF9FCACE-8B64-4D2F-BEE4-5FB57FB8A1B0}" sibTransId="{AD923002-9128-486A-BFEB-1249AF58A9B5}"/>
    <dgm:cxn modelId="{BB47C4A0-F7D9-4539-9E89-139329C12545}" type="presOf" srcId="{23C566B1-C076-4859-8DBD-A5EA28A6008C}" destId="{8C8BB7D5-6DBB-4C2C-914D-2988FC163410}" srcOrd="0" destOrd="0" presId="urn:microsoft.com/office/officeart/2005/8/layout/matrix3"/>
    <dgm:cxn modelId="{730065B1-AB36-47E7-97D3-3C305C1ECB0C}" type="presOf" srcId="{D2DBF28A-5E8B-41FB-8053-8504BA39049E}" destId="{99A14D15-8136-4ADD-B508-32567C0E5E86}" srcOrd="0" destOrd="0" presId="urn:microsoft.com/office/officeart/2005/8/layout/matrix3"/>
    <dgm:cxn modelId="{F0FF45C1-42D7-43C1-83A8-2C42DED3C8FE}" srcId="{51FD31AC-3423-4A2A-AC5E-261FCE8442B4}" destId="{23C566B1-C076-4859-8DBD-A5EA28A6008C}" srcOrd="1" destOrd="0" parTransId="{ED669FD1-9953-4F1B-A2ED-E08139E22127}" sibTransId="{29888489-0695-4083-ACC1-B386D6D7BABE}"/>
    <dgm:cxn modelId="{6DE191D9-7274-43FC-A7B5-CA3EED109B63}" srcId="{51FD31AC-3423-4A2A-AC5E-261FCE8442B4}" destId="{DB1278BD-ABF3-41AA-AEB9-A7336907C856}" srcOrd="3" destOrd="0" parTransId="{64ECCEDD-417C-4ADC-ABEF-E2C3019C7C0B}" sibTransId="{9EF11D07-7DBE-4B05-A9D0-9994DEB88E00}"/>
    <dgm:cxn modelId="{F6AAD5DA-25F9-4A3D-B8BA-67E10C9EFDDD}" srcId="{51FD31AC-3423-4A2A-AC5E-261FCE8442B4}" destId="{8F57535C-06AE-449A-9431-19BFBE4E44CA}" srcOrd="0" destOrd="0" parTransId="{D57B100B-3A52-47E0-835C-13B83CFEA3E9}" sibTransId="{16B9F9FD-F3B3-4FFD-B163-23A4F09CBCB9}"/>
    <dgm:cxn modelId="{1AB946E2-014E-46A4-B103-53B476A900DB}" type="presOf" srcId="{DB1278BD-ABF3-41AA-AEB9-A7336907C856}" destId="{8AB146A3-843E-4EB5-92B4-728C6B4B7EBD}" srcOrd="0" destOrd="0" presId="urn:microsoft.com/office/officeart/2005/8/layout/matrix3"/>
    <dgm:cxn modelId="{F16C29E5-1C4D-437E-909F-2F55A096FC7F}" type="presOf" srcId="{8F57535C-06AE-449A-9431-19BFBE4E44CA}" destId="{C98F63E1-DC7C-4646-BED2-27D347347D6C}" srcOrd="0" destOrd="0" presId="urn:microsoft.com/office/officeart/2005/8/layout/matrix3"/>
    <dgm:cxn modelId="{1393B908-9561-416D-BF2A-E86D2D81B5E7}" type="presParOf" srcId="{539B4C06-D379-42A5-8CC4-3ACE0078AC8A}" destId="{3A490B3A-00B0-4629-9D29-70B384BD3BB1}" srcOrd="0" destOrd="0" presId="urn:microsoft.com/office/officeart/2005/8/layout/matrix3"/>
    <dgm:cxn modelId="{8AA6EBA3-C861-4898-9415-4C6B74AC6C2D}" type="presParOf" srcId="{539B4C06-D379-42A5-8CC4-3ACE0078AC8A}" destId="{C98F63E1-DC7C-4646-BED2-27D347347D6C}" srcOrd="1" destOrd="0" presId="urn:microsoft.com/office/officeart/2005/8/layout/matrix3"/>
    <dgm:cxn modelId="{2B09B4F5-6D3B-41C4-92A8-EADC98D82907}" type="presParOf" srcId="{539B4C06-D379-42A5-8CC4-3ACE0078AC8A}" destId="{8C8BB7D5-6DBB-4C2C-914D-2988FC163410}" srcOrd="2" destOrd="0" presId="urn:microsoft.com/office/officeart/2005/8/layout/matrix3"/>
    <dgm:cxn modelId="{4692BF21-5827-47C7-B81E-CA7A9375AE7C}" type="presParOf" srcId="{539B4C06-D379-42A5-8CC4-3ACE0078AC8A}" destId="{99A14D15-8136-4ADD-B508-32567C0E5E86}" srcOrd="3" destOrd="0" presId="urn:microsoft.com/office/officeart/2005/8/layout/matrix3"/>
    <dgm:cxn modelId="{2CD4ACCC-D286-425D-9B64-E1346DABCA7D}" type="presParOf" srcId="{539B4C06-D379-42A5-8CC4-3ACE0078AC8A}" destId="{8AB146A3-843E-4EB5-92B4-728C6B4B7EB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BD1408-2C6D-4E7B-BCC6-D8CDDE5D8F53}" type="doc">
      <dgm:prSet loTypeId="urn:microsoft.com/office/officeart/2005/8/layout/hProcess9" loCatId="process" qsTypeId="urn:microsoft.com/office/officeart/2005/8/quickstyle/simple1" qsCatId="simple" csTypeId="urn:microsoft.com/office/officeart/2005/8/colors/colorful1" csCatId="colorful" phldr="1"/>
      <dgm:spPr/>
    </dgm:pt>
    <dgm:pt modelId="{DAB9ABEE-31CF-40C0-98A7-A3EB886CFA9B}">
      <dgm:prSet phldrT="[Text]"/>
      <dgm:spPr/>
      <dgm:t>
        <a:bodyPr/>
        <a:lstStyle/>
        <a:p>
          <a:r>
            <a:rPr lang="en-IN" dirty="0"/>
            <a:t>Foundation</a:t>
          </a:r>
        </a:p>
      </dgm:t>
    </dgm:pt>
    <dgm:pt modelId="{0DD54654-B744-4456-8C86-95D68A1F0DBB}" type="parTrans" cxnId="{A836718F-EE6C-423B-9159-6142F02B21A3}">
      <dgm:prSet/>
      <dgm:spPr/>
      <dgm:t>
        <a:bodyPr/>
        <a:lstStyle/>
        <a:p>
          <a:endParaRPr lang="en-IN"/>
        </a:p>
      </dgm:t>
    </dgm:pt>
    <dgm:pt modelId="{DD128E0B-EB69-4DC8-98E6-34AB5206FDBC}" type="sibTrans" cxnId="{A836718F-EE6C-423B-9159-6142F02B21A3}">
      <dgm:prSet/>
      <dgm:spPr/>
      <dgm:t>
        <a:bodyPr/>
        <a:lstStyle/>
        <a:p>
          <a:endParaRPr lang="en-IN"/>
        </a:p>
      </dgm:t>
    </dgm:pt>
    <dgm:pt modelId="{1E64365A-101E-475A-9705-FF2B92362B42}">
      <dgm:prSet phldrT="[Text]"/>
      <dgm:spPr/>
      <dgm:t>
        <a:bodyPr/>
        <a:lstStyle/>
        <a:p>
          <a:r>
            <a:rPr lang="en-IN" dirty="0"/>
            <a:t>Intermediate</a:t>
          </a:r>
        </a:p>
      </dgm:t>
    </dgm:pt>
    <dgm:pt modelId="{B997E390-75CA-4905-8A5B-6375C00DC0C9}" type="parTrans" cxnId="{3D6AF3DB-D01A-4BF5-BED7-A2C0506CCBBC}">
      <dgm:prSet/>
      <dgm:spPr/>
      <dgm:t>
        <a:bodyPr/>
        <a:lstStyle/>
        <a:p>
          <a:endParaRPr lang="en-IN"/>
        </a:p>
      </dgm:t>
    </dgm:pt>
    <dgm:pt modelId="{8FE9E02A-ECE0-4527-B61B-638FF3D893FD}" type="sibTrans" cxnId="{3D6AF3DB-D01A-4BF5-BED7-A2C0506CCBBC}">
      <dgm:prSet/>
      <dgm:spPr/>
      <dgm:t>
        <a:bodyPr/>
        <a:lstStyle/>
        <a:p>
          <a:endParaRPr lang="en-IN"/>
        </a:p>
      </dgm:t>
    </dgm:pt>
    <dgm:pt modelId="{F8E3C82D-883E-401F-8AC2-6A4D72AB575F}">
      <dgm:prSet phldrT="[Text]"/>
      <dgm:spPr/>
      <dgm:t>
        <a:bodyPr/>
        <a:lstStyle/>
        <a:p>
          <a:r>
            <a:rPr lang="en-IN" dirty="0"/>
            <a:t>Final Exams</a:t>
          </a:r>
        </a:p>
      </dgm:t>
    </dgm:pt>
    <dgm:pt modelId="{AA3E2C16-0A94-4031-9750-483547D66933}" type="parTrans" cxnId="{03A7194F-0B19-4E3D-9877-3D5B3DE6907E}">
      <dgm:prSet/>
      <dgm:spPr/>
      <dgm:t>
        <a:bodyPr/>
        <a:lstStyle/>
        <a:p>
          <a:endParaRPr lang="en-IN"/>
        </a:p>
      </dgm:t>
    </dgm:pt>
    <dgm:pt modelId="{68C5CE5C-C79A-4AC6-BD36-EB7A80C8F448}" type="sibTrans" cxnId="{03A7194F-0B19-4E3D-9877-3D5B3DE6907E}">
      <dgm:prSet/>
      <dgm:spPr/>
      <dgm:t>
        <a:bodyPr/>
        <a:lstStyle/>
        <a:p>
          <a:endParaRPr lang="en-IN"/>
        </a:p>
      </dgm:t>
    </dgm:pt>
    <dgm:pt modelId="{3A234093-8B34-424F-B1D3-209F7467B0FA}" type="pres">
      <dgm:prSet presAssocID="{9FBD1408-2C6D-4E7B-BCC6-D8CDDE5D8F53}" presName="CompostProcess" presStyleCnt="0">
        <dgm:presLayoutVars>
          <dgm:dir/>
          <dgm:resizeHandles val="exact"/>
        </dgm:presLayoutVars>
      </dgm:prSet>
      <dgm:spPr/>
    </dgm:pt>
    <dgm:pt modelId="{08610098-66AB-4705-A9FF-E728ACEDE5E4}" type="pres">
      <dgm:prSet presAssocID="{9FBD1408-2C6D-4E7B-BCC6-D8CDDE5D8F53}" presName="arrow" presStyleLbl="bgShp" presStyleIdx="0" presStyleCnt="1"/>
      <dgm:spPr/>
    </dgm:pt>
    <dgm:pt modelId="{1B9DB853-08A7-4718-A00A-3DE201F79DEA}" type="pres">
      <dgm:prSet presAssocID="{9FBD1408-2C6D-4E7B-BCC6-D8CDDE5D8F53}" presName="linearProcess" presStyleCnt="0"/>
      <dgm:spPr/>
    </dgm:pt>
    <dgm:pt modelId="{A3E9360D-699B-4D84-91B9-9CA00E04431A}" type="pres">
      <dgm:prSet presAssocID="{DAB9ABEE-31CF-40C0-98A7-A3EB886CFA9B}" presName="textNode" presStyleLbl="node1" presStyleIdx="0" presStyleCnt="3">
        <dgm:presLayoutVars>
          <dgm:bulletEnabled val="1"/>
        </dgm:presLayoutVars>
      </dgm:prSet>
      <dgm:spPr/>
    </dgm:pt>
    <dgm:pt modelId="{7323EEFE-9333-4442-BDB9-6F239CAB84B6}" type="pres">
      <dgm:prSet presAssocID="{DD128E0B-EB69-4DC8-98E6-34AB5206FDBC}" presName="sibTrans" presStyleCnt="0"/>
      <dgm:spPr/>
    </dgm:pt>
    <dgm:pt modelId="{50CFD173-FE84-434D-AA3E-E26E72C7A905}" type="pres">
      <dgm:prSet presAssocID="{1E64365A-101E-475A-9705-FF2B92362B42}" presName="textNode" presStyleLbl="node1" presStyleIdx="1" presStyleCnt="3">
        <dgm:presLayoutVars>
          <dgm:bulletEnabled val="1"/>
        </dgm:presLayoutVars>
      </dgm:prSet>
      <dgm:spPr/>
    </dgm:pt>
    <dgm:pt modelId="{99EC7E33-0898-4A24-A595-A95724766E8D}" type="pres">
      <dgm:prSet presAssocID="{8FE9E02A-ECE0-4527-B61B-638FF3D893FD}" presName="sibTrans" presStyleCnt="0"/>
      <dgm:spPr/>
    </dgm:pt>
    <dgm:pt modelId="{B9440044-1113-4680-B6AF-12784557845F}" type="pres">
      <dgm:prSet presAssocID="{F8E3C82D-883E-401F-8AC2-6A4D72AB575F}" presName="textNode" presStyleLbl="node1" presStyleIdx="2" presStyleCnt="3">
        <dgm:presLayoutVars>
          <dgm:bulletEnabled val="1"/>
        </dgm:presLayoutVars>
      </dgm:prSet>
      <dgm:spPr/>
    </dgm:pt>
  </dgm:ptLst>
  <dgm:cxnLst>
    <dgm:cxn modelId="{5A35A13B-E705-4793-AA02-2CDF57D10029}" type="presOf" srcId="{F8E3C82D-883E-401F-8AC2-6A4D72AB575F}" destId="{B9440044-1113-4680-B6AF-12784557845F}" srcOrd="0" destOrd="0" presId="urn:microsoft.com/office/officeart/2005/8/layout/hProcess9"/>
    <dgm:cxn modelId="{FC21A75D-CFBB-41E2-B49B-D0B935F24C04}" type="presOf" srcId="{1E64365A-101E-475A-9705-FF2B92362B42}" destId="{50CFD173-FE84-434D-AA3E-E26E72C7A905}" srcOrd="0" destOrd="0" presId="urn:microsoft.com/office/officeart/2005/8/layout/hProcess9"/>
    <dgm:cxn modelId="{17DFA46E-0CF2-4BA9-A578-0C104CAE4370}" type="presOf" srcId="{DAB9ABEE-31CF-40C0-98A7-A3EB886CFA9B}" destId="{A3E9360D-699B-4D84-91B9-9CA00E04431A}" srcOrd="0" destOrd="0" presId="urn:microsoft.com/office/officeart/2005/8/layout/hProcess9"/>
    <dgm:cxn modelId="{03A7194F-0B19-4E3D-9877-3D5B3DE6907E}" srcId="{9FBD1408-2C6D-4E7B-BCC6-D8CDDE5D8F53}" destId="{F8E3C82D-883E-401F-8AC2-6A4D72AB575F}" srcOrd="2" destOrd="0" parTransId="{AA3E2C16-0A94-4031-9750-483547D66933}" sibTransId="{68C5CE5C-C79A-4AC6-BD36-EB7A80C8F448}"/>
    <dgm:cxn modelId="{A836718F-EE6C-423B-9159-6142F02B21A3}" srcId="{9FBD1408-2C6D-4E7B-BCC6-D8CDDE5D8F53}" destId="{DAB9ABEE-31CF-40C0-98A7-A3EB886CFA9B}" srcOrd="0" destOrd="0" parTransId="{0DD54654-B744-4456-8C86-95D68A1F0DBB}" sibTransId="{DD128E0B-EB69-4DC8-98E6-34AB5206FDBC}"/>
    <dgm:cxn modelId="{3FE33DAD-D08F-477F-A676-96A306AE8245}" type="presOf" srcId="{9FBD1408-2C6D-4E7B-BCC6-D8CDDE5D8F53}" destId="{3A234093-8B34-424F-B1D3-209F7467B0FA}" srcOrd="0" destOrd="0" presId="urn:microsoft.com/office/officeart/2005/8/layout/hProcess9"/>
    <dgm:cxn modelId="{3D6AF3DB-D01A-4BF5-BED7-A2C0506CCBBC}" srcId="{9FBD1408-2C6D-4E7B-BCC6-D8CDDE5D8F53}" destId="{1E64365A-101E-475A-9705-FF2B92362B42}" srcOrd="1" destOrd="0" parTransId="{B997E390-75CA-4905-8A5B-6375C00DC0C9}" sibTransId="{8FE9E02A-ECE0-4527-B61B-638FF3D893FD}"/>
    <dgm:cxn modelId="{B4141E10-572E-43A6-9116-850C271ECC8A}" type="presParOf" srcId="{3A234093-8B34-424F-B1D3-209F7467B0FA}" destId="{08610098-66AB-4705-A9FF-E728ACEDE5E4}" srcOrd="0" destOrd="0" presId="urn:microsoft.com/office/officeart/2005/8/layout/hProcess9"/>
    <dgm:cxn modelId="{4DC2BFDC-C732-4B13-832B-3DCCB3259FA1}" type="presParOf" srcId="{3A234093-8B34-424F-B1D3-209F7467B0FA}" destId="{1B9DB853-08A7-4718-A00A-3DE201F79DEA}" srcOrd="1" destOrd="0" presId="urn:microsoft.com/office/officeart/2005/8/layout/hProcess9"/>
    <dgm:cxn modelId="{B37E3DB8-7B83-4FCB-B618-448E6A663629}" type="presParOf" srcId="{1B9DB853-08A7-4718-A00A-3DE201F79DEA}" destId="{A3E9360D-699B-4D84-91B9-9CA00E04431A}" srcOrd="0" destOrd="0" presId="urn:microsoft.com/office/officeart/2005/8/layout/hProcess9"/>
    <dgm:cxn modelId="{49B7C357-D70C-43A5-906E-F2440527DB52}" type="presParOf" srcId="{1B9DB853-08A7-4718-A00A-3DE201F79DEA}" destId="{7323EEFE-9333-4442-BDB9-6F239CAB84B6}" srcOrd="1" destOrd="0" presId="urn:microsoft.com/office/officeart/2005/8/layout/hProcess9"/>
    <dgm:cxn modelId="{6523C068-88A7-4BEE-932D-784DD2DD5639}" type="presParOf" srcId="{1B9DB853-08A7-4718-A00A-3DE201F79DEA}" destId="{50CFD173-FE84-434D-AA3E-E26E72C7A905}" srcOrd="2" destOrd="0" presId="urn:microsoft.com/office/officeart/2005/8/layout/hProcess9"/>
    <dgm:cxn modelId="{7DB0DB20-0540-48F5-8394-70D4BAC70526}" type="presParOf" srcId="{1B9DB853-08A7-4718-A00A-3DE201F79DEA}" destId="{99EC7E33-0898-4A24-A595-A95724766E8D}" srcOrd="3" destOrd="0" presId="urn:microsoft.com/office/officeart/2005/8/layout/hProcess9"/>
    <dgm:cxn modelId="{FC0E573C-EA16-4CF5-B8E8-50C2B271A8A3}" type="presParOf" srcId="{1B9DB853-08A7-4718-A00A-3DE201F79DEA}" destId="{B9440044-1113-4680-B6AF-12784557845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7E0309-7B65-4000-B3FA-79452B8210D2}"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en-US"/>
        </a:p>
      </dgm:t>
    </dgm:pt>
    <dgm:pt modelId="{627B56AC-CB19-4F51-B653-879C0C98CA7A}">
      <dgm:prSet phldrT="[Text]"/>
      <dgm:spPr/>
      <dgm:t>
        <a:bodyPr/>
        <a:lstStyle/>
        <a:p>
          <a:r>
            <a:rPr lang="en-US" b="1" dirty="0"/>
            <a:t>FOUNDATION     (LEVEL 1)   </a:t>
          </a:r>
        </a:p>
        <a:p>
          <a:r>
            <a:rPr lang="en-US" b="1" dirty="0"/>
            <a:t>FEES-Rs. 9200</a:t>
          </a:r>
        </a:p>
      </dgm:t>
    </dgm:pt>
    <dgm:pt modelId="{09C139D3-FCF1-4D50-8983-F5F93C6A34B4}" type="parTrans" cxnId="{F6BD13DA-8564-40F8-814E-6FAFAFC0816D}">
      <dgm:prSet/>
      <dgm:spPr/>
      <dgm:t>
        <a:bodyPr/>
        <a:lstStyle/>
        <a:p>
          <a:endParaRPr lang="en-US"/>
        </a:p>
      </dgm:t>
    </dgm:pt>
    <dgm:pt modelId="{22F6786A-EE1A-480C-A4A2-730C96D204C9}" type="sibTrans" cxnId="{F6BD13DA-8564-40F8-814E-6FAFAFC0816D}">
      <dgm:prSet/>
      <dgm:spPr/>
      <dgm:t>
        <a:bodyPr/>
        <a:lstStyle/>
        <a:p>
          <a:endParaRPr lang="en-US"/>
        </a:p>
      </dgm:t>
    </dgm:pt>
    <dgm:pt modelId="{6D29B579-EA83-4CD2-9350-15D84129F534}">
      <dgm:prSet phldrT="[Text]" custT="1"/>
      <dgm:spPr/>
      <dgm:t>
        <a:bodyPr/>
        <a:lstStyle/>
        <a:p>
          <a:r>
            <a:rPr lang="en-US" sz="1400" b="1" dirty="0"/>
            <a:t>CAN REGISTER ANY TIME AFTER PASSING 10</a:t>
          </a:r>
          <a:r>
            <a:rPr lang="en-US" sz="1400" b="1" baseline="30000" dirty="0"/>
            <a:t>TH</a:t>
          </a:r>
          <a:r>
            <a:rPr lang="en-US" sz="1400" b="1" dirty="0"/>
            <a:t> STANDARD EXAMS</a:t>
          </a:r>
        </a:p>
      </dgm:t>
    </dgm:pt>
    <dgm:pt modelId="{EDF78546-C0D5-4A01-8BD1-C5753112A0B9}" type="parTrans" cxnId="{25ED8279-2EF6-42F4-B9B1-439C6CDC3C11}">
      <dgm:prSet/>
      <dgm:spPr/>
      <dgm:t>
        <a:bodyPr/>
        <a:lstStyle/>
        <a:p>
          <a:endParaRPr lang="en-US"/>
        </a:p>
      </dgm:t>
    </dgm:pt>
    <dgm:pt modelId="{413BECCC-BFDD-4A1B-B42C-785D70F12038}" type="sibTrans" cxnId="{25ED8279-2EF6-42F4-B9B1-439C6CDC3C11}">
      <dgm:prSet/>
      <dgm:spPr/>
      <dgm:t>
        <a:bodyPr/>
        <a:lstStyle/>
        <a:p>
          <a:endParaRPr lang="en-US"/>
        </a:p>
      </dgm:t>
    </dgm:pt>
    <dgm:pt modelId="{CF322624-71FF-47F6-AE14-CBCE5EDA647C}">
      <dgm:prSet phldrT="[Text]" custT="1"/>
      <dgm:spPr/>
      <dgm:t>
        <a:bodyPr/>
        <a:lstStyle/>
        <a:p>
          <a:r>
            <a:rPr lang="en-US" sz="1400" b="1" dirty="0"/>
            <a:t>APPEAR FOR CA FOUNDATION EXAMS AFTER WRITING 12</a:t>
          </a:r>
          <a:r>
            <a:rPr lang="en-US" sz="1400" b="1" baseline="30000" dirty="0"/>
            <a:t>TH</a:t>
          </a:r>
          <a:r>
            <a:rPr lang="en-US" sz="1400" b="1" dirty="0"/>
            <a:t> STD EXAMS</a:t>
          </a:r>
        </a:p>
      </dgm:t>
    </dgm:pt>
    <dgm:pt modelId="{E0428C71-CACB-4D2C-99C0-8EC39DCE3C15}" type="parTrans" cxnId="{364B4B34-FBC7-406F-BD0A-D3BC0639267C}">
      <dgm:prSet/>
      <dgm:spPr/>
      <dgm:t>
        <a:bodyPr/>
        <a:lstStyle/>
        <a:p>
          <a:endParaRPr lang="en-US"/>
        </a:p>
      </dgm:t>
    </dgm:pt>
    <dgm:pt modelId="{39BAC910-55F2-498E-92DD-175881AB7B8C}" type="sibTrans" cxnId="{364B4B34-FBC7-406F-BD0A-D3BC0639267C}">
      <dgm:prSet/>
      <dgm:spPr/>
      <dgm:t>
        <a:bodyPr/>
        <a:lstStyle/>
        <a:p>
          <a:endParaRPr lang="en-US"/>
        </a:p>
      </dgm:t>
    </dgm:pt>
    <dgm:pt modelId="{663A52B2-9CA7-43B4-ABEC-DC82CE1782CF}">
      <dgm:prSet phldrT="[Text]"/>
      <dgm:spPr/>
      <dgm:t>
        <a:bodyPr/>
        <a:lstStyle/>
        <a:p>
          <a:r>
            <a:rPr lang="en-US" b="1" dirty="0"/>
            <a:t>INTERMEDIATE  (LEVEL 2)  </a:t>
          </a:r>
        </a:p>
        <a:p>
          <a:r>
            <a:rPr lang="en-US" b="1" dirty="0"/>
            <a:t>  FEES Rs. 18000</a:t>
          </a:r>
        </a:p>
      </dgm:t>
    </dgm:pt>
    <dgm:pt modelId="{399AE58A-E569-4159-8135-E9D7B0D591B2}" type="parTrans" cxnId="{38DB5BAE-FAEC-470F-8A51-0B46535CC8AC}">
      <dgm:prSet/>
      <dgm:spPr/>
      <dgm:t>
        <a:bodyPr/>
        <a:lstStyle/>
        <a:p>
          <a:endParaRPr lang="en-US"/>
        </a:p>
      </dgm:t>
    </dgm:pt>
    <dgm:pt modelId="{41FE9C8F-1B7F-47CE-A30F-7714C666E9F0}" type="sibTrans" cxnId="{38DB5BAE-FAEC-470F-8A51-0B46535CC8AC}">
      <dgm:prSet/>
      <dgm:spPr/>
      <dgm:t>
        <a:bodyPr/>
        <a:lstStyle/>
        <a:p>
          <a:endParaRPr lang="en-US"/>
        </a:p>
      </dgm:t>
    </dgm:pt>
    <dgm:pt modelId="{CD418D1E-CD5C-406B-8D3C-9814C7A354BB}">
      <dgm:prSet phldrT="[Text]" custT="1"/>
      <dgm:spPr/>
      <dgm:t>
        <a:bodyPr/>
        <a:lstStyle/>
        <a:p>
          <a:r>
            <a:rPr lang="en-US" sz="1800" b="1" dirty="0"/>
            <a:t>STUDY PERIOD          9 MONTHS</a:t>
          </a:r>
        </a:p>
      </dgm:t>
    </dgm:pt>
    <dgm:pt modelId="{7E8229F3-0CF4-4D81-8C67-9F4A7448D928}" type="parTrans" cxnId="{75C92D98-62AE-48C8-99BF-907125C67F94}">
      <dgm:prSet/>
      <dgm:spPr/>
      <dgm:t>
        <a:bodyPr/>
        <a:lstStyle/>
        <a:p>
          <a:endParaRPr lang="en-US"/>
        </a:p>
      </dgm:t>
    </dgm:pt>
    <dgm:pt modelId="{2AEE2781-5DBB-48AA-B50B-10AEE675AB06}" type="sibTrans" cxnId="{75C92D98-62AE-48C8-99BF-907125C67F94}">
      <dgm:prSet/>
      <dgm:spPr/>
      <dgm:t>
        <a:bodyPr/>
        <a:lstStyle/>
        <a:p>
          <a:endParaRPr lang="en-US"/>
        </a:p>
      </dgm:t>
    </dgm:pt>
    <dgm:pt modelId="{C27A0ED7-1DE0-4BDB-B79C-26E6B640938C}">
      <dgm:prSet phldrT="[Text]" custT="1"/>
      <dgm:spPr/>
      <dgm:t>
        <a:bodyPr/>
        <a:lstStyle/>
        <a:p>
          <a:r>
            <a:rPr lang="en-US" sz="1600" b="1" dirty="0"/>
            <a:t>ARTICLESHIP AFTER PASSING ONE OR BOTH GROUPS</a:t>
          </a:r>
        </a:p>
      </dgm:t>
    </dgm:pt>
    <dgm:pt modelId="{72D4EAC1-80CD-4242-A24D-3028A145CE12}" type="parTrans" cxnId="{33B16F26-8BCB-4ABB-8E27-627697A154B4}">
      <dgm:prSet/>
      <dgm:spPr/>
      <dgm:t>
        <a:bodyPr/>
        <a:lstStyle/>
        <a:p>
          <a:endParaRPr lang="en-US"/>
        </a:p>
      </dgm:t>
    </dgm:pt>
    <dgm:pt modelId="{30D22917-7976-44A4-8829-34CD332C6B6D}" type="sibTrans" cxnId="{33B16F26-8BCB-4ABB-8E27-627697A154B4}">
      <dgm:prSet/>
      <dgm:spPr/>
      <dgm:t>
        <a:bodyPr/>
        <a:lstStyle/>
        <a:p>
          <a:endParaRPr lang="en-US"/>
        </a:p>
      </dgm:t>
    </dgm:pt>
    <dgm:pt modelId="{E379F6EA-6CB2-4AA7-8CFE-A6E0981B9697}">
      <dgm:prSet/>
      <dgm:spPr/>
      <dgm:t>
        <a:bodyPr/>
        <a:lstStyle/>
        <a:p>
          <a:r>
            <a:rPr lang="en-US" b="1" dirty="0"/>
            <a:t>FINAL  </a:t>
          </a:r>
        </a:p>
        <a:p>
          <a:r>
            <a:rPr lang="en-US" b="1" dirty="0"/>
            <a:t>  (LEVEL-3) </a:t>
          </a:r>
        </a:p>
        <a:p>
          <a:r>
            <a:rPr lang="en-US" b="1" dirty="0"/>
            <a:t> FEES – Rs.22000</a:t>
          </a:r>
        </a:p>
      </dgm:t>
    </dgm:pt>
    <dgm:pt modelId="{4306564D-55DE-42EA-90A3-284F89C9BEC3}" type="parTrans" cxnId="{6CE5BC72-5443-4B85-A0C6-950A5AB490A2}">
      <dgm:prSet/>
      <dgm:spPr/>
      <dgm:t>
        <a:bodyPr/>
        <a:lstStyle/>
        <a:p>
          <a:endParaRPr lang="en-US"/>
        </a:p>
      </dgm:t>
    </dgm:pt>
    <dgm:pt modelId="{49182A49-7B99-4CB0-80C5-E9BC5663ABAF}" type="sibTrans" cxnId="{6CE5BC72-5443-4B85-A0C6-950A5AB490A2}">
      <dgm:prSet/>
      <dgm:spPr/>
      <dgm:t>
        <a:bodyPr/>
        <a:lstStyle/>
        <a:p>
          <a:endParaRPr lang="en-US"/>
        </a:p>
      </dgm:t>
    </dgm:pt>
    <dgm:pt modelId="{DC44AF87-A7C3-43DC-AABD-2B40F5E254B9}">
      <dgm:prSet/>
      <dgm:spPr/>
      <dgm:t>
        <a:bodyPr/>
        <a:lstStyle/>
        <a:p>
          <a:r>
            <a:rPr lang="en-US" b="1" dirty="0"/>
            <a:t>BECOME A MEMBER</a:t>
          </a:r>
        </a:p>
      </dgm:t>
    </dgm:pt>
    <dgm:pt modelId="{82432D32-92E6-4A2A-962C-66D357F84B35}" type="parTrans" cxnId="{BA28F2D5-3536-46DA-A5EC-B8E2FE1E9687}">
      <dgm:prSet/>
      <dgm:spPr/>
      <dgm:t>
        <a:bodyPr/>
        <a:lstStyle/>
        <a:p>
          <a:endParaRPr lang="en-US"/>
        </a:p>
      </dgm:t>
    </dgm:pt>
    <dgm:pt modelId="{E27D836F-804E-41AC-AED3-E4F6DA85A97B}" type="sibTrans" cxnId="{BA28F2D5-3536-46DA-A5EC-B8E2FE1E9687}">
      <dgm:prSet/>
      <dgm:spPr/>
      <dgm:t>
        <a:bodyPr/>
        <a:lstStyle/>
        <a:p>
          <a:endParaRPr lang="en-US"/>
        </a:p>
      </dgm:t>
    </dgm:pt>
    <dgm:pt modelId="{4DE250B6-CAB1-4A65-8C57-F2A68E2254BA}">
      <dgm:prSet/>
      <dgm:spPr/>
      <dgm:t>
        <a:bodyPr/>
        <a:lstStyle/>
        <a:p>
          <a:r>
            <a:rPr lang="en-US" b="1" dirty="0"/>
            <a:t>AFTER 2.5 YEARS OF ARTICLESHIP</a:t>
          </a:r>
        </a:p>
      </dgm:t>
    </dgm:pt>
    <dgm:pt modelId="{D5394698-4E69-4DEA-B1D7-58608A1AE0E0}" type="parTrans" cxnId="{19A34041-80F3-477D-AA10-B4572710AB43}">
      <dgm:prSet/>
      <dgm:spPr/>
      <dgm:t>
        <a:bodyPr/>
        <a:lstStyle/>
        <a:p>
          <a:endParaRPr lang="en-US"/>
        </a:p>
      </dgm:t>
    </dgm:pt>
    <dgm:pt modelId="{959AA574-2A48-4BE6-B456-AF38A84923FC}" type="sibTrans" cxnId="{19A34041-80F3-477D-AA10-B4572710AB43}">
      <dgm:prSet/>
      <dgm:spPr/>
      <dgm:t>
        <a:bodyPr/>
        <a:lstStyle/>
        <a:p>
          <a:endParaRPr lang="en-US"/>
        </a:p>
      </dgm:t>
    </dgm:pt>
    <dgm:pt modelId="{748E4E0A-6243-425D-908B-3BFB635A0664}">
      <dgm:prSet custT="1"/>
      <dgm:spPr/>
      <dgm:t>
        <a:bodyPr/>
        <a:lstStyle/>
        <a:p>
          <a:r>
            <a:rPr lang="en-US" sz="1800" b="1" dirty="0"/>
            <a:t>4 PAPERS</a:t>
          </a:r>
        </a:p>
      </dgm:t>
    </dgm:pt>
    <dgm:pt modelId="{FA4915CD-330F-4BBB-8D6E-B6135D5EEFA4}" type="parTrans" cxnId="{A3ACD06E-767D-46EF-AD13-230A3F1B00F1}">
      <dgm:prSet/>
      <dgm:spPr/>
      <dgm:t>
        <a:bodyPr/>
        <a:lstStyle/>
        <a:p>
          <a:endParaRPr lang="en-US"/>
        </a:p>
      </dgm:t>
    </dgm:pt>
    <dgm:pt modelId="{84593CA4-9B87-4902-A0B0-FF7810521F9E}" type="sibTrans" cxnId="{A3ACD06E-767D-46EF-AD13-230A3F1B00F1}">
      <dgm:prSet/>
      <dgm:spPr/>
      <dgm:t>
        <a:bodyPr/>
        <a:lstStyle/>
        <a:p>
          <a:endParaRPr lang="en-US"/>
        </a:p>
      </dgm:t>
    </dgm:pt>
    <dgm:pt modelId="{5C3597BB-9333-4132-9DFA-EA69160AF339}">
      <dgm:prSet/>
      <dgm:spPr/>
      <dgm:t>
        <a:bodyPr/>
        <a:lstStyle/>
        <a:p>
          <a:r>
            <a:rPr lang="en-US" b="1" dirty="0"/>
            <a:t>8 PAPERS</a:t>
          </a:r>
        </a:p>
      </dgm:t>
    </dgm:pt>
    <dgm:pt modelId="{414469B0-462F-46B8-B674-343DC317445F}" type="parTrans" cxnId="{4EBF85CF-7351-4148-8653-19E1C659813A}">
      <dgm:prSet/>
      <dgm:spPr/>
      <dgm:t>
        <a:bodyPr/>
        <a:lstStyle/>
        <a:p>
          <a:endParaRPr lang="en-US"/>
        </a:p>
      </dgm:t>
    </dgm:pt>
    <dgm:pt modelId="{FB1E21BB-D36E-4604-B1EE-BC9AFFCCB420}" type="sibTrans" cxnId="{4EBF85CF-7351-4148-8653-19E1C659813A}">
      <dgm:prSet/>
      <dgm:spPr/>
      <dgm:t>
        <a:bodyPr/>
        <a:lstStyle/>
        <a:p>
          <a:endParaRPr lang="en-US"/>
        </a:p>
      </dgm:t>
    </dgm:pt>
    <dgm:pt modelId="{25DA0C15-FAFA-4D0F-BB84-075C97FF2600}">
      <dgm:prSet/>
      <dgm:spPr/>
      <dgm:t>
        <a:bodyPr/>
        <a:lstStyle/>
        <a:p>
          <a:r>
            <a:rPr lang="en-US" b="1" dirty="0"/>
            <a:t>8 PAPERS</a:t>
          </a:r>
        </a:p>
      </dgm:t>
    </dgm:pt>
    <dgm:pt modelId="{D637B8DD-4CE1-4388-BCCB-9E881A4FFD59}" type="parTrans" cxnId="{64CF8B5C-B2D3-4FE9-B868-F2B348220B07}">
      <dgm:prSet/>
      <dgm:spPr/>
      <dgm:t>
        <a:bodyPr/>
        <a:lstStyle/>
        <a:p>
          <a:endParaRPr lang="en-US"/>
        </a:p>
      </dgm:t>
    </dgm:pt>
    <dgm:pt modelId="{EAD22C96-6E68-4DFD-AADA-4A41C026FFC0}" type="sibTrans" cxnId="{64CF8B5C-B2D3-4FE9-B868-F2B348220B07}">
      <dgm:prSet/>
      <dgm:spPr/>
      <dgm:t>
        <a:bodyPr/>
        <a:lstStyle/>
        <a:p>
          <a:endParaRPr lang="en-US"/>
        </a:p>
      </dgm:t>
    </dgm:pt>
    <dgm:pt modelId="{397E1675-80C1-462C-BD4C-531DBC0EA649}" type="pres">
      <dgm:prSet presAssocID="{B47E0309-7B65-4000-B3FA-79452B8210D2}" presName="diagram" presStyleCnt="0">
        <dgm:presLayoutVars>
          <dgm:chPref val="1"/>
          <dgm:dir/>
          <dgm:animOne val="branch"/>
          <dgm:animLvl val="lvl"/>
          <dgm:resizeHandles/>
        </dgm:presLayoutVars>
      </dgm:prSet>
      <dgm:spPr/>
    </dgm:pt>
    <dgm:pt modelId="{B90E244E-A28C-4A3B-8896-1AEBB095AD84}" type="pres">
      <dgm:prSet presAssocID="{627B56AC-CB19-4F51-B653-879C0C98CA7A}" presName="root" presStyleCnt="0"/>
      <dgm:spPr/>
    </dgm:pt>
    <dgm:pt modelId="{3DE38843-0704-403F-B137-76E5A238036A}" type="pres">
      <dgm:prSet presAssocID="{627B56AC-CB19-4F51-B653-879C0C98CA7A}" presName="rootComposite" presStyleCnt="0"/>
      <dgm:spPr/>
    </dgm:pt>
    <dgm:pt modelId="{09D43D20-164D-4DF8-9DE6-657E8C526B7B}" type="pres">
      <dgm:prSet presAssocID="{627B56AC-CB19-4F51-B653-879C0C98CA7A}" presName="rootText" presStyleLbl="node1" presStyleIdx="0" presStyleCnt="3"/>
      <dgm:spPr/>
    </dgm:pt>
    <dgm:pt modelId="{9F72D529-57D4-4D2C-93C3-14AC23118A39}" type="pres">
      <dgm:prSet presAssocID="{627B56AC-CB19-4F51-B653-879C0C98CA7A}" presName="rootConnector" presStyleLbl="node1" presStyleIdx="0" presStyleCnt="3"/>
      <dgm:spPr/>
    </dgm:pt>
    <dgm:pt modelId="{83DCCA0A-5B10-4F3B-A644-9CB197FA1EA6}" type="pres">
      <dgm:prSet presAssocID="{627B56AC-CB19-4F51-B653-879C0C98CA7A}" presName="childShape" presStyleCnt="0"/>
      <dgm:spPr/>
    </dgm:pt>
    <dgm:pt modelId="{2DD1D3DF-531A-4BC7-BB92-01D06F73C403}" type="pres">
      <dgm:prSet presAssocID="{EDF78546-C0D5-4A01-8BD1-C5753112A0B9}" presName="Name13" presStyleLbl="parChTrans1D2" presStyleIdx="0" presStyleCnt="9"/>
      <dgm:spPr/>
    </dgm:pt>
    <dgm:pt modelId="{93E70556-37A8-46E4-8CEA-8D58600771C1}" type="pres">
      <dgm:prSet presAssocID="{6D29B579-EA83-4CD2-9350-15D84129F534}" presName="childText" presStyleLbl="bgAcc1" presStyleIdx="0" presStyleCnt="9" custScaleX="99551" custScaleY="104461">
        <dgm:presLayoutVars>
          <dgm:bulletEnabled val="1"/>
        </dgm:presLayoutVars>
      </dgm:prSet>
      <dgm:spPr/>
    </dgm:pt>
    <dgm:pt modelId="{5216A63E-6145-42E7-99F4-682F8A5C69A2}" type="pres">
      <dgm:prSet presAssocID="{E0428C71-CACB-4D2C-99C0-8EC39DCE3C15}" presName="Name13" presStyleLbl="parChTrans1D2" presStyleIdx="1" presStyleCnt="9"/>
      <dgm:spPr/>
    </dgm:pt>
    <dgm:pt modelId="{ADC46C8B-103F-4337-B444-E962726E0AEC}" type="pres">
      <dgm:prSet presAssocID="{CF322624-71FF-47F6-AE14-CBCE5EDA647C}" presName="childText" presStyleLbl="bgAcc1" presStyleIdx="1" presStyleCnt="9">
        <dgm:presLayoutVars>
          <dgm:bulletEnabled val="1"/>
        </dgm:presLayoutVars>
      </dgm:prSet>
      <dgm:spPr/>
    </dgm:pt>
    <dgm:pt modelId="{18E88EB4-69F7-45B2-B7C7-C04AA6E4AEBD}" type="pres">
      <dgm:prSet presAssocID="{FA4915CD-330F-4BBB-8D6E-B6135D5EEFA4}" presName="Name13" presStyleLbl="parChTrans1D2" presStyleIdx="2" presStyleCnt="9"/>
      <dgm:spPr/>
    </dgm:pt>
    <dgm:pt modelId="{F75DB4C4-8461-478B-89B3-773A8DCE2157}" type="pres">
      <dgm:prSet presAssocID="{748E4E0A-6243-425D-908B-3BFB635A0664}" presName="childText" presStyleLbl="bgAcc1" presStyleIdx="2" presStyleCnt="9">
        <dgm:presLayoutVars>
          <dgm:bulletEnabled val="1"/>
        </dgm:presLayoutVars>
      </dgm:prSet>
      <dgm:spPr/>
    </dgm:pt>
    <dgm:pt modelId="{054DEE70-B3D9-417C-B67C-D4C401BCD847}" type="pres">
      <dgm:prSet presAssocID="{663A52B2-9CA7-43B4-ABEC-DC82CE1782CF}" presName="root" presStyleCnt="0"/>
      <dgm:spPr/>
    </dgm:pt>
    <dgm:pt modelId="{57A07587-B66E-428D-BD7F-B7E8A28AEF35}" type="pres">
      <dgm:prSet presAssocID="{663A52B2-9CA7-43B4-ABEC-DC82CE1782CF}" presName="rootComposite" presStyleCnt="0"/>
      <dgm:spPr/>
    </dgm:pt>
    <dgm:pt modelId="{03E0F4FD-2712-4EA0-831E-266AB5488A79}" type="pres">
      <dgm:prSet presAssocID="{663A52B2-9CA7-43B4-ABEC-DC82CE1782CF}" presName="rootText" presStyleLbl="node1" presStyleIdx="1" presStyleCnt="3"/>
      <dgm:spPr/>
    </dgm:pt>
    <dgm:pt modelId="{E65D4ED6-C732-49F3-8A4E-0C1B4E8CACCD}" type="pres">
      <dgm:prSet presAssocID="{663A52B2-9CA7-43B4-ABEC-DC82CE1782CF}" presName="rootConnector" presStyleLbl="node1" presStyleIdx="1" presStyleCnt="3"/>
      <dgm:spPr/>
    </dgm:pt>
    <dgm:pt modelId="{4964027E-2236-445A-973C-EC93749725C0}" type="pres">
      <dgm:prSet presAssocID="{663A52B2-9CA7-43B4-ABEC-DC82CE1782CF}" presName="childShape" presStyleCnt="0"/>
      <dgm:spPr/>
    </dgm:pt>
    <dgm:pt modelId="{0313B452-BCFF-410A-9F56-1CF95E384BAE}" type="pres">
      <dgm:prSet presAssocID="{7E8229F3-0CF4-4D81-8C67-9F4A7448D928}" presName="Name13" presStyleLbl="parChTrans1D2" presStyleIdx="3" presStyleCnt="9"/>
      <dgm:spPr/>
    </dgm:pt>
    <dgm:pt modelId="{EAE85C98-F538-46AA-AF80-B6B536CA7C1E}" type="pres">
      <dgm:prSet presAssocID="{CD418D1E-CD5C-406B-8D3C-9814C7A354BB}" presName="childText" presStyleLbl="bgAcc1" presStyleIdx="3" presStyleCnt="9">
        <dgm:presLayoutVars>
          <dgm:bulletEnabled val="1"/>
        </dgm:presLayoutVars>
      </dgm:prSet>
      <dgm:spPr/>
    </dgm:pt>
    <dgm:pt modelId="{319BAF2C-B5DC-4C5A-A769-06B13C0D557D}" type="pres">
      <dgm:prSet presAssocID="{72D4EAC1-80CD-4242-A24D-3028A145CE12}" presName="Name13" presStyleLbl="parChTrans1D2" presStyleIdx="4" presStyleCnt="9"/>
      <dgm:spPr/>
    </dgm:pt>
    <dgm:pt modelId="{4CA133A5-54D9-462E-AEEF-681ACF1E2948}" type="pres">
      <dgm:prSet presAssocID="{C27A0ED7-1DE0-4BDB-B79C-26E6B640938C}" presName="childText" presStyleLbl="bgAcc1" presStyleIdx="4" presStyleCnt="9" custScaleX="108760" custScaleY="93943">
        <dgm:presLayoutVars>
          <dgm:bulletEnabled val="1"/>
        </dgm:presLayoutVars>
      </dgm:prSet>
      <dgm:spPr/>
    </dgm:pt>
    <dgm:pt modelId="{1B5A2122-9295-4324-9675-CBE12FDBA65D}" type="pres">
      <dgm:prSet presAssocID="{414469B0-462F-46B8-B674-343DC317445F}" presName="Name13" presStyleLbl="parChTrans1D2" presStyleIdx="5" presStyleCnt="9"/>
      <dgm:spPr/>
    </dgm:pt>
    <dgm:pt modelId="{BB07E670-2384-4BC1-BFB6-C4D9E5368C6C}" type="pres">
      <dgm:prSet presAssocID="{5C3597BB-9333-4132-9DFA-EA69160AF339}" presName="childText" presStyleLbl="bgAcc1" presStyleIdx="5" presStyleCnt="9" custScaleX="108760" custScaleY="99534">
        <dgm:presLayoutVars>
          <dgm:bulletEnabled val="1"/>
        </dgm:presLayoutVars>
      </dgm:prSet>
      <dgm:spPr/>
    </dgm:pt>
    <dgm:pt modelId="{C3798DE9-8744-4776-B983-2C5CE5433B8D}" type="pres">
      <dgm:prSet presAssocID="{E379F6EA-6CB2-4AA7-8CFE-A6E0981B9697}" presName="root" presStyleCnt="0"/>
      <dgm:spPr/>
    </dgm:pt>
    <dgm:pt modelId="{5AB6E71A-FC91-42D3-8DE7-CA0E2D6E957A}" type="pres">
      <dgm:prSet presAssocID="{E379F6EA-6CB2-4AA7-8CFE-A6E0981B9697}" presName="rootComposite" presStyleCnt="0"/>
      <dgm:spPr/>
    </dgm:pt>
    <dgm:pt modelId="{83F39EB5-E31F-4383-8624-AC5169D01EC6}" type="pres">
      <dgm:prSet presAssocID="{E379F6EA-6CB2-4AA7-8CFE-A6E0981B9697}" presName="rootText" presStyleLbl="node1" presStyleIdx="2" presStyleCnt="3"/>
      <dgm:spPr/>
    </dgm:pt>
    <dgm:pt modelId="{CBF1536D-C597-4A34-9C9E-65D1609C41A0}" type="pres">
      <dgm:prSet presAssocID="{E379F6EA-6CB2-4AA7-8CFE-A6E0981B9697}" presName="rootConnector" presStyleLbl="node1" presStyleIdx="2" presStyleCnt="3"/>
      <dgm:spPr/>
    </dgm:pt>
    <dgm:pt modelId="{23D07369-590F-4EE0-A3A7-26DB18FD2160}" type="pres">
      <dgm:prSet presAssocID="{E379F6EA-6CB2-4AA7-8CFE-A6E0981B9697}" presName="childShape" presStyleCnt="0"/>
      <dgm:spPr/>
    </dgm:pt>
    <dgm:pt modelId="{D180699B-0213-43D1-8D6E-C0DE3C070D98}" type="pres">
      <dgm:prSet presAssocID="{D5394698-4E69-4DEA-B1D7-58608A1AE0E0}" presName="Name13" presStyleLbl="parChTrans1D2" presStyleIdx="6" presStyleCnt="9"/>
      <dgm:spPr/>
    </dgm:pt>
    <dgm:pt modelId="{34A8A133-76C5-4EF2-B1BB-9C8CD59E3798}" type="pres">
      <dgm:prSet presAssocID="{4DE250B6-CAB1-4A65-8C57-F2A68E2254BA}" presName="childText" presStyleLbl="bgAcc1" presStyleIdx="6" presStyleCnt="9">
        <dgm:presLayoutVars>
          <dgm:bulletEnabled val="1"/>
        </dgm:presLayoutVars>
      </dgm:prSet>
      <dgm:spPr/>
    </dgm:pt>
    <dgm:pt modelId="{1DE761AC-6142-4D1B-9E63-5716BF0465C3}" type="pres">
      <dgm:prSet presAssocID="{82432D32-92E6-4A2A-962C-66D357F84B35}" presName="Name13" presStyleLbl="parChTrans1D2" presStyleIdx="7" presStyleCnt="9"/>
      <dgm:spPr/>
    </dgm:pt>
    <dgm:pt modelId="{BBA842CD-35A4-46D8-91B1-34304F27A3BC}" type="pres">
      <dgm:prSet presAssocID="{DC44AF87-A7C3-43DC-AABD-2B40F5E254B9}" presName="childText" presStyleLbl="bgAcc1" presStyleIdx="7" presStyleCnt="9">
        <dgm:presLayoutVars>
          <dgm:bulletEnabled val="1"/>
        </dgm:presLayoutVars>
      </dgm:prSet>
      <dgm:spPr/>
    </dgm:pt>
    <dgm:pt modelId="{7EDE3847-998A-46F1-B7C3-E4598B2A4596}" type="pres">
      <dgm:prSet presAssocID="{D637B8DD-4CE1-4388-BCCB-9E881A4FFD59}" presName="Name13" presStyleLbl="parChTrans1D2" presStyleIdx="8" presStyleCnt="9"/>
      <dgm:spPr/>
    </dgm:pt>
    <dgm:pt modelId="{73C57029-6231-42C9-805D-61683866DB78}" type="pres">
      <dgm:prSet presAssocID="{25DA0C15-FAFA-4D0F-BB84-075C97FF2600}" presName="childText" presStyleLbl="bgAcc1" presStyleIdx="8" presStyleCnt="9">
        <dgm:presLayoutVars>
          <dgm:bulletEnabled val="1"/>
        </dgm:presLayoutVars>
      </dgm:prSet>
      <dgm:spPr/>
    </dgm:pt>
  </dgm:ptLst>
  <dgm:cxnLst>
    <dgm:cxn modelId="{6ECD0A0B-B0C2-4931-8965-690CCF58440D}" type="presOf" srcId="{6D29B579-EA83-4CD2-9350-15D84129F534}" destId="{93E70556-37A8-46E4-8CEA-8D58600771C1}" srcOrd="0" destOrd="0" presId="urn:microsoft.com/office/officeart/2005/8/layout/hierarchy3"/>
    <dgm:cxn modelId="{69C77B17-52B4-4E33-AD9C-F3E8F54EA679}" type="presOf" srcId="{748E4E0A-6243-425D-908B-3BFB635A0664}" destId="{F75DB4C4-8461-478B-89B3-773A8DCE2157}" srcOrd="0" destOrd="0" presId="urn:microsoft.com/office/officeart/2005/8/layout/hierarchy3"/>
    <dgm:cxn modelId="{2691C518-7A1B-4914-889E-402FFA99F339}" type="presOf" srcId="{5C3597BB-9333-4132-9DFA-EA69160AF339}" destId="{BB07E670-2384-4BC1-BFB6-C4D9E5368C6C}" srcOrd="0" destOrd="0" presId="urn:microsoft.com/office/officeart/2005/8/layout/hierarchy3"/>
    <dgm:cxn modelId="{8EE8F621-1893-4D59-A84E-764E33484221}" type="presOf" srcId="{D5394698-4E69-4DEA-B1D7-58608A1AE0E0}" destId="{D180699B-0213-43D1-8D6E-C0DE3C070D98}" srcOrd="0" destOrd="0" presId="urn:microsoft.com/office/officeart/2005/8/layout/hierarchy3"/>
    <dgm:cxn modelId="{33B16F26-8BCB-4ABB-8E27-627697A154B4}" srcId="{663A52B2-9CA7-43B4-ABEC-DC82CE1782CF}" destId="{C27A0ED7-1DE0-4BDB-B79C-26E6B640938C}" srcOrd="1" destOrd="0" parTransId="{72D4EAC1-80CD-4242-A24D-3028A145CE12}" sibTransId="{30D22917-7976-44A4-8829-34CD332C6B6D}"/>
    <dgm:cxn modelId="{59305330-98B9-4297-BF76-EDD6F6F49708}" type="presOf" srcId="{627B56AC-CB19-4F51-B653-879C0C98CA7A}" destId="{9F72D529-57D4-4D2C-93C3-14AC23118A39}" srcOrd="1" destOrd="0" presId="urn:microsoft.com/office/officeart/2005/8/layout/hierarchy3"/>
    <dgm:cxn modelId="{364B4B34-FBC7-406F-BD0A-D3BC0639267C}" srcId="{627B56AC-CB19-4F51-B653-879C0C98CA7A}" destId="{CF322624-71FF-47F6-AE14-CBCE5EDA647C}" srcOrd="1" destOrd="0" parTransId="{E0428C71-CACB-4D2C-99C0-8EC39DCE3C15}" sibTransId="{39BAC910-55F2-498E-92DD-175881AB7B8C}"/>
    <dgm:cxn modelId="{82D00836-DE00-4384-BA0B-E7FB52F10A77}" type="presOf" srcId="{D637B8DD-4CE1-4388-BCCB-9E881A4FFD59}" destId="{7EDE3847-998A-46F1-B7C3-E4598B2A4596}" srcOrd="0" destOrd="0" presId="urn:microsoft.com/office/officeart/2005/8/layout/hierarchy3"/>
    <dgm:cxn modelId="{9491CA37-0B09-46A2-91C4-2E681CF6C249}" type="presOf" srcId="{25DA0C15-FAFA-4D0F-BB84-075C97FF2600}" destId="{73C57029-6231-42C9-805D-61683866DB78}" srcOrd="0" destOrd="0" presId="urn:microsoft.com/office/officeart/2005/8/layout/hierarchy3"/>
    <dgm:cxn modelId="{E2C8215B-BCE3-495A-A7FF-EFCC3FB6C144}" type="presOf" srcId="{627B56AC-CB19-4F51-B653-879C0C98CA7A}" destId="{09D43D20-164D-4DF8-9DE6-657E8C526B7B}" srcOrd="0" destOrd="0" presId="urn:microsoft.com/office/officeart/2005/8/layout/hierarchy3"/>
    <dgm:cxn modelId="{64CF8B5C-B2D3-4FE9-B868-F2B348220B07}" srcId="{E379F6EA-6CB2-4AA7-8CFE-A6E0981B9697}" destId="{25DA0C15-FAFA-4D0F-BB84-075C97FF2600}" srcOrd="2" destOrd="0" parTransId="{D637B8DD-4CE1-4388-BCCB-9E881A4FFD59}" sibTransId="{EAD22C96-6E68-4DFD-AADA-4A41C026FFC0}"/>
    <dgm:cxn modelId="{19A34041-80F3-477D-AA10-B4572710AB43}" srcId="{E379F6EA-6CB2-4AA7-8CFE-A6E0981B9697}" destId="{4DE250B6-CAB1-4A65-8C57-F2A68E2254BA}" srcOrd="0" destOrd="0" parTransId="{D5394698-4E69-4DEA-B1D7-58608A1AE0E0}" sibTransId="{959AA574-2A48-4BE6-B456-AF38A84923FC}"/>
    <dgm:cxn modelId="{267BAA6C-DA78-46A3-8634-C8E31DF8E0F7}" type="presOf" srcId="{DC44AF87-A7C3-43DC-AABD-2B40F5E254B9}" destId="{BBA842CD-35A4-46D8-91B1-34304F27A3BC}" srcOrd="0" destOrd="0" presId="urn:microsoft.com/office/officeart/2005/8/layout/hierarchy3"/>
    <dgm:cxn modelId="{A3ACD06E-767D-46EF-AD13-230A3F1B00F1}" srcId="{627B56AC-CB19-4F51-B653-879C0C98CA7A}" destId="{748E4E0A-6243-425D-908B-3BFB635A0664}" srcOrd="2" destOrd="0" parTransId="{FA4915CD-330F-4BBB-8D6E-B6135D5EEFA4}" sibTransId="{84593CA4-9B87-4902-A0B0-FF7810521F9E}"/>
    <dgm:cxn modelId="{6CE5BC72-5443-4B85-A0C6-950A5AB490A2}" srcId="{B47E0309-7B65-4000-B3FA-79452B8210D2}" destId="{E379F6EA-6CB2-4AA7-8CFE-A6E0981B9697}" srcOrd="2" destOrd="0" parTransId="{4306564D-55DE-42EA-90A3-284F89C9BEC3}" sibTransId="{49182A49-7B99-4CB0-80C5-E9BC5663ABAF}"/>
    <dgm:cxn modelId="{25ED8279-2EF6-42F4-B9B1-439C6CDC3C11}" srcId="{627B56AC-CB19-4F51-B653-879C0C98CA7A}" destId="{6D29B579-EA83-4CD2-9350-15D84129F534}" srcOrd="0" destOrd="0" parTransId="{EDF78546-C0D5-4A01-8BD1-C5753112A0B9}" sibTransId="{413BECCC-BFDD-4A1B-B42C-785D70F12038}"/>
    <dgm:cxn modelId="{26BC857A-7379-43D1-9031-58B9BB7AB79F}" type="presOf" srcId="{C27A0ED7-1DE0-4BDB-B79C-26E6B640938C}" destId="{4CA133A5-54D9-462E-AEEF-681ACF1E2948}" srcOrd="0" destOrd="0" presId="urn:microsoft.com/office/officeart/2005/8/layout/hierarchy3"/>
    <dgm:cxn modelId="{0C00F87D-E349-4E2D-B185-80AD88FBD290}" type="presOf" srcId="{E379F6EA-6CB2-4AA7-8CFE-A6E0981B9697}" destId="{83F39EB5-E31F-4383-8624-AC5169D01EC6}" srcOrd="0" destOrd="0" presId="urn:microsoft.com/office/officeart/2005/8/layout/hierarchy3"/>
    <dgm:cxn modelId="{EF1AD495-B53D-4C4A-8784-A7C6640279B1}" type="presOf" srcId="{82432D32-92E6-4A2A-962C-66D357F84B35}" destId="{1DE761AC-6142-4D1B-9E63-5716BF0465C3}" srcOrd="0" destOrd="0" presId="urn:microsoft.com/office/officeart/2005/8/layout/hierarchy3"/>
    <dgm:cxn modelId="{75C92D98-62AE-48C8-99BF-907125C67F94}" srcId="{663A52B2-9CA7-43B4-ABEC-DC82CE1782CF}" destId="{CD418D1E-CD5C-406B-8D3C-9814C7A354BB}" srcOrd="0" destOrd="0" parTransId="{7E8229F3-0CF4-4D81-8C67-9F4A7448D928}" sibTransId="{2AEE2781-5DBB-48AA-B50B-10AEE675AB06}"/>
    <dgm:cxn modelId="{AA08DAA4-823C-4179-8BD3-5FB7FB09BF9E}" type="presOf" srcId="{CD418D1E-CD5C-406B-8D3C-9814C7A354BB}" destId="{EAE85C98-F538-46AA-AF80-B6B536CA7C1E}" srcOrd="0" destOrd="0" presId="urn:microsoft.com/office/officeart/2005/8/layout/hierarchy3"/>
    <dgm:cxn modelId="{3E6B4AAB-090D-4E81-A40C-51918900F72B}" type="presOf" srcId="{CF322624-71FF-47F6-AE14-CBCE5EDA647C}" destId="{ADC46C8B-103F-4337-B444-E962726E0AEC}" srcOrd="0" destOrd="0" presId="urn:microsoft.com/office/officeart/2005/8/layout/hierarchy3"/>
    <dgm:cxn modelId="{38DB5BAE-FAEC-470F-8A51-0B46535CC8AC}" srcId="{B47E0309-7B65-4000-B3FA-79452B8210D2}" destId="{663A52B2-9CA7-43B4-ABEC-DC82CE1782CF}" srcOrd="1" destOrd="0" parTransId="{399AE58A-E569-4159-8135-E9D7B0D591B2}" sibTransId="{41FE9C8F-1B7F-47CE-A30F-7714C666E9F0}"/>
    <dgm:cxn modelId="{0B3A7AB9-DE9E-4C50-B228-A13296B280CB}" type="presOf" srcId="{4DE250B6-CAB1-4A65-8C57-F2A68E2254BA}" destId="{34A8A133-76C5-4EF2-B1BB-9C8CD59E3798}" srcOrd="0" destOrd="0" presId="urn:microsoft.com/office/officeart/2005/8/layout/hierarchy3"/>
    <dgm:cxn modelId="{126814C0-A460-4C43-A59C-771D6896835E}" type="presOf" srcId="{663A52B2-9CA7-43B4-ABEC-DC82CE1782CF}" destId="{E65D4ED6-C732-49F3-8A4E-0C1B4E8CACCD}" srcOrd="1" destOrd="0" presId="urn:microsoft.com/office/officeart/2005/8/layout/hierarchy3"/>
    <dgm:cxn modelId="{3BBF56C0-A080-444D-8F8B-E832FD1EF16C}" type="presOf" srcId="{414469B0-462F-46B8-B674-343DC317445F}" destId="{1B5A2122-9295-4324-9675-CBE12FDBA65D}" srcOrd="0" destOrd="0" presId="urn:microsoft.com/office/officeart/2005/8/layout/hierarchy3"/>
    <dgm:cxn modelId="{729679CA-70D7-4FD2-B089-C2666291E9BB}" type="presOf" srcId="{B47E0309-7B65-4000-B3FA-79452B8210D2}" destId="{397E1675-80C1-462C-BD4C-531DBC0EA649}" srcOrd="0" destOrd="0" presId="urn:microsoft.com/office/officeart/2005/8/layout/hierarchy3"/>
    <dgm:cxn modelId="{5DC090CE-C0CD-453C-9D3D-42A7E106EBA3}" type="presOf" srcId="{EDF78546-C0D5-4A01-8BD1-C5753112A0B9}" destId="{2DD1D3DF-531A-4BC7-BB92-01D06F73C403}" srcOrd="0" destOrd="0" presId="urn:microsoft.com/office/officeart/2005/8/layout/hierarchy3"/>
    <dgm:cxn modelId="{4EBF85CF-7351-4148-8653-19E1C659813A}" srcId="{663A52B2-9CA7-43B4-ABEC-DC82CE1782CF}" destId="{5C3597BB-9333-4132-9DFA-EA69160AF339}" srcOrd="2" destOrd="0" parTransId="{414469B0-462F-46B8-B674-343DC317445F}" sibTransId="{FB1E21BB-D36E-4604-B1EE-BC9AFFCCB420}"/>
    <dgm:cxn modelId="{8FB80DD2-8465-4F7E-8E7C-EEFFC2CF3EE3}" type="presOf" srcId="{663A52B2-9CA7-43B4-ABEC-DC82CE1782CF}" destId="{03E0F4FD-2712-4EA0-831E-266AB5488A79}" srcOrd="0" destOrd="0" presId="urn:microsoft.com/office/officeart/2005/8/layout/hierarchy3"/>
    <dgm:cxn modelId="{C4C6A3D2-2539-4AF2-992E-7412F9E938BC}" type="presOf" srcId="{E0428C71-CACB-4D2C-99C0-8EC39DCE3C15}" destId="{5216A63E-6145-42E7-99F4-682F8A5C69A2}" srcOrd="0" destOrd="0" presId="urn:microsoft.com/office/officeart/2005/8/layout/hierarchy3"/>
    <dgm:cxn modelId="{BA28F2D5-3536-46DA-A5EC-B8E2FE1E9687}" srcId="{E379F6EA-6CB2-4AA7-8CFE-A6E0981B9697}" destId="{DC44AF87-A7C3-43DC-AABD-2B40F5E254B9}" srcOrd="1" destOrd="0" parTransId="{82432D32-92E6-4A2A-962C-66D357F84B35}" sibTransId="{E27D836F-804E-41AC-AED3-E4F6DA85A97B}"/>
    <dgm:cxn modelId="{97699AD7-E420-470D-A984-BBAF8CB8346D}" type="presOf" srcId="{E379F6EA-6CB2-4AA7-8CFE-A6E0981B9697}" destId="{CBF1536D-C597-4A34-9C9E-65D1609C41A0}" srcOrd="1" destOrd="0" presId="urn:microsoft.com/office/officeart/2005/8/layout/hierarchy3"/>
    <dgm:cxn modelId="{F6BD13DA-8564-40F8-814E-6FAFAFC0816D}" srcId="{B47E0309-7B65-4000-B3FA-79452B8210D2}" destId="{627B56AC-CB19-4F51-B653-879C0C98CA7A}" srcOrd="0" destOrd="0" parTransId="{09C139D3-FCF1-4D50-8983-F5F93C6A34B4}" sibTransId="{22F6786A-EE1A-480C-A4A2-730C96D204C9}"/>
    <dgm:cxn modelId="{FE92CBE9-D685-4D9F-A744-9C4FB47FF87C}" type="presOf" srcId="{72D4EAC1-80CD-4242-A24D-3028A145CE12}" destId="{319BAF2C-B5DC-4C5A-A769-06B13C0D557D}" srcOrd="0" destOrd="0" presId="urn:microsoft.com/office/officeart/2005/8/layout/hierarchy3"/>
    <dgm:cxn modelId="{3A5C9EF5-91BC-4DDA-8834-BA01332C7886}" type="presOf" srcId="{FA4915CD-330F-4BBB-8D6E-B6135D5EEFA4}" destId="{18E88EB4-69F7-45B2-B7C7-C04AA6E4AEBD}" srcOrd="0" destOrd="0" presId="urn:microsoft.com/office/officeart/2005/8/layout/hierarchy3"/>
    <dgm:cxn modelId="{152220FC-B4D2-4463-A45F-44A48C94C78A}" type="presOf" srcId="{7E8229F3-0CF4-4D81-8C67-9F4A7448D928}" destId="{0313B452-BCFF-410A-9F56-1CF95E384BAE}" srcOrd="0" destOrd="0" presId="urn:microsoft.com/office/officeart/2005/8/layout/hierarchy3"/>
    <dgm:cxn modelId="{2D2B9AC6-3E8F-4052-A33C-624B70606099}" type="presParOf" srcId="{397E1675-80C1-462C-BD4C-531DBC0EA649}" destId="{B90E244E-A28C-4A3B-8896-1AEBB095AD84}" srcOrd="0" destOrd="0" presId="urn:microsoft.com/office/officeart/2005/8/layout/hierarchy3"/>
    <dgm:cxn modelId="{16576B3C-73D8-4570-BC85-60E54DA32447}" type="presParOf" srcId="{B90E244E-A28C-4A3B-8896-1AEBB095AD84}" destId="{3DE38843-0704-403F-B137-76E5A238036A}" srcOrd="0" destOrd="0" presId="urn:microsoft.com/office/officeart/2005/8/layout/hierarchy3"/>
    <dgm:cxn modelId="{91684553-D7B2-4848-BCB9-CA2F1444F892}" type="presParOf" srcId="{3DE38843-0704-403F-B137-76E5A238036A}" destId="{09D43D20-164D-4DF8-9DE6-657E8C526B7B}" srcOrd="0" destOrd="0" presId="urn:microsoft.com/office/officeart/2005/8/layout/hierarchy3"/>
    <dgm:cxn modelId="{909A6B74-187A-4201-9418-4FEFC25AE559}" type="presParOf" srcId="{3DE38843-0704-403F-B137-76E5A238036A}" destId="{9F72D529-57D4-4D2C-93C3-14AC23118A39}" srcOrd="1" destOrd="0" presId="urn:microsoft.com/office/officeart/2005/8/layout/hierarchy3"/>
    <dgm:cxn modelId="{08D7D2BC-01AA-48E9-A440-E4E87AEA0812}" type="presParOf" srcId="{B90E244E-A28C-4A3B-8896-1AEBB095AD84}" destId="{83DCCA0A-5B10-4F3B-A644-9CB197FA1EA6}" srcOrd="1" destOrd="0" presId="urn:microsoft.com/office/officeart/2005/8/layout/hierarchy3"/>
    <dgm:cxn modelId="{A0F66374-E393-404C-84DA-23089129AAC9}" type="presParOf" srcId="{83DCCA0A-5B10-4F3B-A644-9CB197FA1EA6}" destId="{2DD1D3DF-531A-4BC7-BB92-01D06F73C403}" srcOrd="0" destOrd="0" presId="urn:microsoft.com/office/officeart/2005/8/layout/hierarchy3"/>
    <dgm:cxn modelId="{A9E4F4BC-0CCC-48B9-85A5-561968EA4D82}" type="presParOf" srcId="{83DCCA0A-5B10-4F3B-A644-9CB197FA1EA6}" destId="{93E70556-37A8-46E4-8CEA-8D58600771C1}" srcOrd="1" destOrd="0" presId="urn:microsoft.com/office/officeart/2005/8/layout/hierarchy3"/>
    <dgm:cxn modelId="{A9FDB70F-2C7F-4A9F-8FBE-3E98FEC05428}" type="presParOf" srcId="{83DCCA0A-5B10-4F3B-A644-9CB197FA1EA6}" destId="{5216A63E-6145-42E7-99F4-682F8A5C69A2}" srcOrd="2" destOrd="0" presId="urn:microsoft.com/office/officeart/2005/8/layout/hierarchy3"/>
    <dgm:cxn modelId="{E8B28129-30C6-4DDB-88D2-30626E5BA4D1}" type="presParOf" srcId="{83DCCA0A-5B10-4F3B-A644-9CB197FA1EA6}" destId="{ADC46C8B-103F-4337-B444-E962726E0AEC}" srcOrd="3" destOrd="0" presId="urn:microsoft.com/office/officeart/2005/8/layout/hierarchy3"/>
    <dgm:cxn modelId="{746FDC15-C208-400C-AA39-00260B12D500}" type="presParOf" srcId="{83DCCA0A-5B10-4F3B-A644-9CB197FA1EA6}" destId="{18E88EB4-69F7-45B2-B7C7-C04AA6E4AEBD}" srcOrd="4" destOrd="0" presId="urn:microsoft.com/office/officeart/2005/8/layout/hierarchy3"/>
    <dgm:cxn modelId="{B5E555CE-942A-440D-8958-DDCC9AA70D17}" type="presParOf" srcId="{83DCCA0A-5B10-4F3B-A644-9CB197FA1EA6}" destId="{F75DB4C4-8461-478B-89B3-773A8DCE2157}" srcOrd="5" destOrd="0" presId="urn:microsoft.com/office/officeart/2005/8/layout/hierarchy3"/>
    <dgm:cxn modelId="{FFDCF362-CAD8-4C0E-9B20-3E50749EC994}" type="presParOf" srcId="{397E1675-80C1-462C-BD4C-531DBC0EA649}" destId="{054DEE70-B3D9-417C-B67C-D4C401BCD847}" srcOrd="1" destOrd="0" presId="urn:microsoft.com/office/officeart/2005/8/layout/hierarchy3"/>
    <dgm:cxn modelId="{D4BE1965-A889-42A0-AF70-09852FA488D7}" type="presParOf" srcId="{054DEE70-B3D9-417C-B67C-D4C401BCD847}" destId="{57A07587-B66E-428D-BD7F-B7E8A28AEF35}" srcOrd="0" destOrd="0" presId="urn:microsoft.com/office/officeart/2005/8/layout/hierarchy3"/>
    <dgm:cxn modelId="{9DB5225C-F907-4814-BABD-FED4734E03D0}" type="presParOf" srcId="{57A07587-B66E-428D-BD7F-B7E8A28AEF35}" destId="{03E0F4FD-2712-4EA0-831E-266AB5488A79}" srcOrd="0" destOrd="0" presId="urn:microsoft.com/office/officeart/2005/8/layout/hierarchy3"/>
    <dgm:cxn modelId="{14F6B50B-FED9-4BC8-80A7-7D4F02FDBF63}" type="presParOf" srcId="{57A07587-B66E-428D-BD7F-B7E8A28AEF35}" destId="{E65D4ED6-C732-49F3-8A4E-0C1B4E8CACCD}" srcOrd="1" destOrd="0" presId="urn:microsoft.com/office/officeart/2005/8/layout/hierarchy3"/>
    <dgm:cxn modelId="{F05ECE05-4D2C-462D-9D96-7E2A2143BD48}" type="presParOf" srcId="{054DEE70-B3D9-417C-B67C-D4C401BCD847}" destId="{4964027E-2236-445A-973C-EC93749725C0}" srcOrd="1" destOrd="0" presId="urn:microsoft.com/office/officeart/2005/8/layout/hierarchy3"/>
    <dgm:cxn modelId="{52D5E424-B962-4061-B603-A82EFD23FBB4}" type="presParOf" srcId="{4964027E-2236-445A-973C-EC93749725C0}" destId="{0313B452-BCFF-410A-9F56-1CF95E384BAE}" srcOrd="0" destOrd="0" presId="urn:microsoft.com/office/officeart/2005/8/layout/hierarchy3"/>
    <dgm:cxn modelId="{8FE53659-8BFE-4BA1-A989-E314A19A8256}" type="presParOf" srcId="{4964027E-2236-445A-973C-EC93749725C0}" destId="{EAE85C98-F538-46AA-AF80-B6B536CA7C1E}" srcOrd="1" destOrd="0" presId="urn:microsoft.com/office/officeart/2005/8/layout/hierarchy3"/>
    <dgm:cxn modelId="{B09A78DE-6DED-41DD-AE0F-9FC9310FEE8F}" type="presParOf" srcId="{4964027E-2236-445A-973C-EC93749725C0}" destId="{319BAF2C-B5DC-4C5A-A769-06B13C0D557D}" srcOrd="2" destOrd="0" presId="urn:microsoft.com/office/officeart/2005/8/layout/hierarchy3"/>
    <dgm:cxn modelId="{E91D95E7-D133-4D85-9743-46CC47ECDD6D}" type="presParOf" srcId="{4964027E-2236-445A-973C-EC93749725C0}" destId="{4CA133A5-54D9-462E-AEEF-681ACF1E2948}" srcOrd="3" destOrd="0" presId="urn:microsoft.com/office/officeart/2005/8/layout/hierarchy3"/>
    <dgm:cxn modelId="{2EF39A84-DAB6-4D19-AB1C-44533033B26A}" type="presParOf" srcId="{4964027E-2236-445A-973C-EC93749725C0}" destId="{1B5A2122-9295-4324-9675-CBE12FDBA65D}" srcOrd="4" destOrd="0" presId="urn:microsoft.com/office/officeart/2005/8/layout/hierarchy3"/>
    <dgm:cxn modelId="{F2C9AFAB-06B9-45CB-9BB5-C24195055FE6}" type="presParOf" srcId="{4964027E-2236-445A-973C-EC93749725C0}" destId="{BB07E670-2384-4BC1-BFB6-C4D9E5368C6C}" srcOrd="5" destOrd="0" presId="urn:microsoft.com/office/officeart/2005/8/layout/hierarchy3"/>
    <dgm:cxn modelId="{9BA52953-0256-4C5C-B824-1A92597D9983}" type="presParOf" srcId="{397E1675-80C1-462C-BD4C-531DBC0EA649}" destId="{C3798DE9-8744-4776-B983-2C5CE5433B8D}" srcOrd="2" destOrd="0" presId="urn:microsoft.com/office/officeart/2005/8/layout/hierarchy3"/>
    <dgm:cxn modelId="{372DF474-B757-4564-B0C9-70A29F293807}" type="presParOf" srcId="{C3798DE9-8744-4776-B983-2C5CE5433B8D}" destId="{5AB6E71A-FC91-42D3-8DE7-CA0E2D6E957A}" srcOrd="0" destOrd="0" presId="urn:microsoft.com/office/officeart/2005/8/layout/hierarchy3"/>
    <dgm:cxn modelId="{30DE8EE0-41F0-4650-BCE5-108D38BB404C}" type="presParOf" srcId="{5AB6E71A-FC91-42D3-8DE7-CA0E2D6E957A}" destId="{83F39EB5-E31F-4383-8624-AC5169D01EC6}" srcOrd="0" destOrd="0" presId="urn:microsoft.com/office/officeart/2005/8/layout/hierarchy3"/>
    <dgm:cxn modelId="{31D76E92-008D-4541-A249-C6429BD1CB19}" type="presParOf" srcId="{5AB6E71A-FC91-42D3-8DE7-CA0E2D6E957A}" destId="{CBF1536D-C597-4A34-9C9E-65D1609C41A0}" srcOrd="1" destOrd="0" presId="urn:microsoft.com/office/officeart/2005/8/layout/hierarchy3"/>
    <dgm:cxn modelId="{29DB037B-0E8F-4573-BCFB-137E68AC618F}" type="presParOf" srcId="{C3798DE9-8744-4776-B983-2C5CE5433B8D}" destId="{23D07369-590F-4EE0-A3A7-26DB18FD2160}" srcOrd="1" destOrd="0" presId="urn:microsoft.com/office/officeart/2005/8/layout/hierarchy3"/>
    <dgm:cxn modelId="{8539BF71-30EB-43FD-BB8F-BEDE816282A6}" type="presParOf" srcId="{23D07369-590F-4EE0-A3A7-26DB18FD2160}" destId="{D180699B-0213-43D1-8D6E-C0DE3C070D98}" srcOrd="0" destOrd="0" presId="urn:microsoft.com/office/officeart/2005/8/layout/hierarchy3"/>
    <dgm:cxn modelId="{F91A4CC2-0069-48B1-AAD7-2622602AA745}" type="presParOf" srcId="{23D07369-590F-4EE0-A3A7-26DB18FD2160}" destId="{34A8A133-76C5-4EF2-B1BB-9C8CD59E3798}" srcOrd="1" destOrd="0" presId="urn:microsoft.com/office/officeart/2005/8/layout/hierarchy3"/>
    <dgm:cxn modelId="{7CE02862-E1A9-4A30-820D-157B19D23CA1}" type="presParOf" srcId="{23D07369-590F-4EE0-A3A7-26DB18FD2160}" destId="{1DE761AC-6142-4D1B-9E63-5716BF0465C3}" srcOrd="2" destOrd="0" presId="urn:microsoft.com/office/officeart/2005/8/layout/hierarchy3"/>
    <dgm:cxn modelId="{22DE5328-BC00-40A6-B655-E8273759F3C1}" type="presParOf" srcId="{23D07369-590F-4EE0-A3A7-26DB18FD2160}" destId="{BBA842CD-35A4-46D8-91B1-34304F27A3BC}" srcOrd="3" destOrd="0" presId="urn:microsoft.com/office/officeart/2005/8/layout/hierarchy3"/>
    <dgm:cxn modelId="{D811D80A-27E6-44A4-B27C-A6A9FBB5219E}" type="presParOf" srcId="{23D07369-590F-4EE0-A3A7-26DB18FD2160}" destId="{7EDE3847-998A-46F1-B7C3-E4598B2A4596}" srcOrd="4" destOrd="0" presId="urn:microsoft.com/office/officeart/2005/8/layout/hierarchy3"/>
    <dgm:cxn modelId="{7C8D97CE-2AB8-4591-9938-7382B2EC03EA}" type="presParOf" srcId="{23D07369-590F-4EE0-A3A7-26DB18FD2160}" destId="{73C57029-6231-42C9-805D-61683866DB78}"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BD1408-2C6D-4E7B-BCC6-D8CDDE5D8F53}" type="doc">
      <dgm:prSet loTypeId="urn:microsoft.com/office/officeart/2005/8/layout/hProcess9" loCatId="process" qsTypeId="urn:microsoft.com/office/officeart/2005/8/quickstyle/simple1" qsCatId="simple" csTypeId="urn:microsoft.com/office/officeart/2005/8/colors/colorful1" csCatId="colorful" phldr="1"/>
      <dgm:spPr/>
    </dgm:pt>
    <dgm:pt modelId="{DAB9ABEE-31CF-40C0-98A7-A3EB886CFA9B}">
      <dgm:prSet phldrT="[Text]"/>
      <dgm:spPr/>
      <dgm:t>
        <a:bodyPr/>
        <a:lstStyle/>
        <a:p>
          <a:r>
            <a:rPr lang="en-IN" dirty="0"/>
            <a:t>Foundation</a:t>
          </a:r>
        </a:p>
      </dgm:t>
    </dgm:pt>
    <dgm:pt modelId="{0DD54654-B744-4456-8C86-95D68A1F0DBB}" type="parTrans" cxnId="{A836718F-EE6C-423B-9159-6142F02B21A3}">
      <dgm:prSet/>
      <dgm:spPr/>
      <dgm:t>
        <a:bodyPr/>
        <a:lstStyle/>
        <a:p>
          <a:endParaRPr lang="en-IN"/>
        </a:p>
      </dgm:t>
    </dgm:pt>
    <dgm:pt modelId="{DD128E0B-EB69-4DC8-98E6-34AB5206FDBC}" type="sibTrans" cxnId="{A836718F-EE6C-423B-9159-6142F02B21A3}">
      <dgm:prSet/>
      <dgm:spPr/>
      <dgm:t>
        <a:bodyPr/>
        <a:lstStyle/>
        <a:p>
          <a:endParaRPr lang="en-IN"/>
        </a:p>
      </dgm:t>
    </dgm:pt>
    <dgm:pt modelId="{1E64365A-101E-475A-9705-FF2B92362B42}">
      <dgm:prSet phldrT="[Text]"/>
      <dgm:spPr/>
      <dgm:t>
        <a:bodyPr/>
        <a:lstStyle/>
        <a:p>
          <a:r>
            <a:rPr lang="en-IN" dirty="0"/>
            <a:t>Intermediate</a:t>
          </a:r>
        </a:p>
      </dgm:t>
    </dgm:pt>
    <dgm:pt modelId="{B997E390-75CA-4905-8A5B-6375C00DC0C9}" type="parTrans" cxnId="{3D6AF3DB-D01A-4BF5-BED7-A2C0506CCBBC}">
      <dgm:prSet/>
      <dgm:spPr/>
      <dgm:t>
        <a:bodyPr/>
        <a:lstStyle/>
        <a:p>
          <a:endParaRPr lang="en-IN"/>
        </a:p>
      </dgm:t>
    </dgm:pt>
    <dgm:pt modelId="{8FE9E02A-ECE0-4527-B61B-638FF3D893FD}" type="sibTrans" cxnId="{3D6AF3DB-D01A-4BF5-BED7-A2C0506CCBBC}">
      <dgm:prSet/>
      <dgm:spPr/>
      <dgm:t>
        <a:bodyPr/>
        <a:lstStyle/>
        <a:p>
          <a:endParaRPr lang="en-IN"/>
        </a:p>
      </dgm:t>
    </dgm:pt>
    <dgm:pt modelId="{F8E3C82D-883E-401F-8AC2-6A4D72AB575F}">
      <dgm:prSet phldrT="[Text]"/>
      <dgm:spPr/>
      <dgm:t>
        <a:bodyPr/>
        <a:lstStyle/>
        <a:p>
          <a:r>
            <a:rPr lang="en-IN" dirty="0"/>
            <a:t>Final Exams</a:t>
          </a:r>
        </a:p>
      </dgm:t>
    </dgm:pt>
    <dgm:pt modelId="{AA3E2C16-0A94-4031-9750-483547D66933}" type="parTrans" cxnId="{03A7194F-0B19-4E3D-9877-3D5B3DE6907E}">
      <dgm:prSet/>
      <dgm:spPr/>
      <dgm:t>
        <a:bodyPr/>
        <a:lstStyle/>
        <a:p>
          <a:endParaRPr lang="en-IN"/>
        </a:p>
      </dgm:t>
    </dgm:pt>
    <dgm:pt modelId="{68C5CE5C-C79A-4AC6-BD36-EB7A80C8F448}" type="sibTrans" cxnId="{03A7194F-0B19-4E3D-9877-3D5B3DE6907E}">
      <dgm:prSet/>
      <dgm:spPr/>
      <dgm:t>
        <a:bodyPr/>
        <a:lstStyle/>
        <a:p>
          <a:endParaRPr lang="en-IN"/>
        </a:p>
      </dgm:t>
    </dgm:pt>
    <dgm:pt modelId="{3A234093-8B34-424F-B1D3-209F7467B0FA}" type="pres">
      <dgm:prSet presAssocID="{9FBD1408-2C6D-4E7B-BCC6-D8CDDE5D8F53}" presName="CompostProcess" presStyleCnt="0">
        <dgm:presLayoutVars>
          <dgm:dir/>
          <dgm:resizeHandles val="exact"/>
        </dgm:presLayoutVars>
      </dgm:prSet>
      <dgm:spPr/>
    </dgm:pt>
    <dgm:pt modelId="{08610098-66AB-4705-A9FF-E728ACEDE5E4}" type="pres">
      <dgm:prSet presAssocID="{9FBD1408-2C6D-4E7B-BCC6-D8CDDE5D8F53}" presName="arrow" presStyleLbl="bgShp" presStyleIdx="0" presStyleCnt="1"/>
      <dgm:spPr/>
    </dgm:pt>
    <dgm:pt modelId="{1B9DB853-08A7-4718-A00A-3DE201F79DEA}" type="pres">
      <dgm:prSet presAssocID="{9FBD1408-2C6D-4E7B-BCC6-D8CDDE5D8F53}" presName="linearProcess" presStyleCnt="0"/>
      <dgm:spPr/>
    </dgm:pt>
    <dgm:pt modelId="{A3E9360D-699B-4D84-91B9-9CA00E04431A}" type="pres">
      <dgm:prSet presAssocID="{DAB9ABEE-31CF-40C0-98A7-A3EB886CFA9B}" presName="textNode" presStyleLbl="node1" presStyleIdx="0" presStyleCnt="3">
        <dgm:presLayoutVars>
          <dgm:bulletEnabled val="1"/>
        </dgm:presLayoutVars>
      </dgm:prSet>
      <dgm:spPr/>
    </dgm:pt>
    <dgm:pt modelId="{7323EEFE-9333-4442-BDB9-6F239CAB84B6}" type="pres">
      <dgm:prSet presAssocID="{DD128E0B-EB69-4DC8-98E6-34AB5206FDBC}" presName="sibTrans" presStyleCnt="0"/>
      <dgm:spPr/>
    </dgm:pt>
    <dgm:pt modelId="{50CFD173-FE84-434D-AA3E-E26E72C7A905}" type="pres">
      <dgm:prSet presAssocID="{1E64365A-101E-475A-9705-FF2B92362B42}" presName="textNode" presStyleLbl="node1" presStyleIdx="1" presStyleCnt="3">
        <dgm:presLayoutVars>
          <dgm:bulletEnabled val="1"/>
        </dgm:presLayoutVars>
      </dgm:prSet>
      <dgm:spPr/>
    </dgm:pt>
    <dgm:pt modelId="{99EC7E33-0898-4A24-A595-A95724766E8D}" type="pres">
      <dgm:prSet presAssocID="{8FE9E02A-ECE0-4527-B61B-638FF3D893FD}" presName="sibTrans" presStyleCnt="0"/>
      <dgm:spPr/>
    </dgm:pt>
    <dgm:pt modelId="{B9440044-1113-4680-B6AF-12784557845F}" type="pres">
      <dgm:prSet presAssocID="{F8E3C82D-883E-401F-8AC2-6A4D72AB575F}" presName="textNode" presStyleLbl="node1" presStyleIdx="2" presStyleCnt="3">
        <dgm:presLayoutVars>
          <dgm:bulletEnabled val="1"/>
        </dgm:presLayoutVars>
      </dgm:prSet>
      <dgm:spPr/>
    </dgm:pt>
  </dgm:ptLst>
  <dgm:cxnLst>
    <dgm:cxn modelId="{5A35A13B-E705-4793-AA02-2CDF57D10029}" type="presOf" srcId="{F8E3C82D-883E-401F-8AC2-6A4D72AB575F}" destId="{B9440044-1113-4680-B6AF-12784557845F}" srcOrd="0" destOrd="0" presId="urn:microsoft.com/office/officeart/2005/8/layout/hProcess9"/>
    <dgm:cxn modelId="{FC21A75D-CFBB-41E2-B49B-D0B935F24C04}" type="presOf" srcId="{1E64365A-101E-475A-9705-FF2B92362B42}" destId="{50CFD173-FE84-434D-AA3E-E26E72C7A905}" srcOrd="0" destOrd="0" presId="urn:microsoft.com/office/officeart/2005/8/layout/hProcess9"/>
    <dgm:cxn modelId="{17DFA46E-0CF2-4BA9-A578-0C104CAE4370}" type="presOf" srcId="{DAB9ABEE-31CF-40C0-98A7-A3EB886CFA9B}" destId="{A3E9360D-699B-4D84-91B9-9CA00E04431A}" srcOrd="0" destOrd="0" presId="urn:microsoft.com/office/officeart/2005/8/layout/hProcess9"/>
    <dgm:cxn modelId="{03A7194F-0B19-4E3D-9877-3D5B3DE6907E}" srcId="{9FBD1408-2C6D-4E7B-BCC6-D8CDDE5D8F53}" destId="{F8E3C82D-883E-401F-8AC2-6A4D72AB575F}" srcOrd="2" destOrd="0" parTransId="{AA3E2C16-0A94-4031-9750-483547D66933}" sibTransId="{68C5CE5C-C79A-4AC6-BD36-EB7A80C8F448}"/>
    <dgm:cxn modelId="{A836718F-EE6C-423B-9159-6142F02B21A3}" srcId="{9FBD1408-2C6D-4E7B-BCC6-D8CDDE5D8F53}" destId="{DAB9ABEE-31CF-40C0-98A7-A3EB886CFA9B}" srcOrd="0" destOrd="0" parTransId="{0DD54654-B744-4456-8C86-95D68A1F0DBB}" sibTransId="{DD128E0B-EB69-4DC8-98E6-34AB5206FDBC}"/>
    <dgm:cxn modelId="{3FE33DAD-D08F-477F-A676-96A306AE8245}" type="presOf" srcId="{9FBD1408-2C6D-4E7B-BCC6-D8CDDE5D8F53}" destId="{3A234093-8B34-424F-B1D3-209F7467B0FA}" srcOrd="0" destOrd="0" presId="urn:microsoft.com/office/officeart/2005/8/layout/hProcess9"/>
    <dgm:cxn modelId="{3D6AF3DB-D01A-4BF5-BED7-A2C0506CCBBC}" srcId="{9FBD1408-2C6D-4E7B-BCC6-D8CDDE5D8F53}" destId="{1E64365A-101E-475A-9705-FF2B92362B42}" srcOrd="1" destOrd="0" parTransId="{B997E390-75CA-4905-8A5B-6375C00DC0C9}" sibTransId="{8FE9E02A-ECE0-4527-B61B-638FF3D893FD}"/>
    <dgm:cxn modelId="{B4141E10-572E-43A6-9116-850C271ECC8A}" type="presParOf" srcId="{3A234093-8B34-424F-B1D3-209F7467B0FA}" destId="{08610098-66AB-4705-A9FF-E728ACEDE5E4}" srcOrd="0" destOrd="0" presId="urn:microsoft.com/office/officeart/2005/8/layout/hProcess9"/>
    <dgm:cxn modelId="{4DC2BFDC-C732-4B13-832B-3DCCB3259FA1}" type="presParOf" srcId="{3A234093-8B34-424F-B1D3-209F7467B0FA}" destId="{1B9DB853-08A7-4718-A00A-3DE201F79DEA}" srcOrd="1" destOrd="0" presId="urn:microsoft.com/office/officeart/2005/8/layout/hProcess9"/>
    <dgm:cxn modelId="{B37E3DB8-7B83-4FCB-B618-448E6A663629}" type="presParOf" srcId="{1B9DB853-08A7-4718-A00A-3DE201F79DEA}" destId="{A3E9360D-699B-4D84-91B9-9CA00E04431A}" srcOrd="0" destOrd="0" presId="urn:microsoft.com/office/officeart/2005/8/layout/hProcess9"/>
    <dgm:cxn modelId="{49B7C357-D70C-43A5-906E-F2440527DB52}" type="presParOf" srcId="{1B9DB853-08A7-4718-A00A-3DE201F79DEA}" destId="{7323EEFE-9333-4442-BDB9-6F239CAB84B6}" srcOrd="1" destOrd="0" presId="urn:microsoft.com/office/officeart/2005/8/layout/hProcess9"/>
    <dgm:cxn modelId="{6523C068-88A7-4BEE-932D-784DD2DD5639}" type="presParOf" srcId="{1B9DB853-08A7-4718-A00A-3DE201F79DEA}" destId="{50CFD173-FE84-434D-AA3E-E26E72C7A905}" srcOrd="2" destOrd="0" presId="urn:microsoft.com/office/officeart/2005/8/layout/hProcess9"/>
    <dgm:cxn modelId="{7DB0DB20-0540-48F5-8394-70D4BAC70526}" type="presParOf" srcId="{1B9DB853-08A7-4718-A00A-3DE201F79DEA}" destId="{99EC7E33-0898-4A24-A595-A95724766E8D}" srcOrd="3" destOrd="0" presId="urn:microsoft.com/office/officeart/2005/8/layout/hProcess9"/>
    <dgm:cxn modelId="{FC0E573C-EA16-4CF5-B8E8-50C2B271A8A3}" type="presParOf" srcId="{1B9DB853-08A7-4718-A00A-3DE201F79DEA}" destId="{B9440044-1113-4680-B6AF-12784557845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71E0E8-3385-40E8-84FC-12A916B58A9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C8FD516-5444-4B24-9A82-0D71560A6C1C}">
      <dgm:prSet phldrT="[Text]"/>
      <dgm:spPr/>
      <dgm:t>
        <a:bodyPr/>
        <a:lstStyle/>
        <a:p>
          <a:r>
            <a:rPr lang="en-US" dirty="0"/>
            <a:t>PAPER-1          Principles and Practices of Accounting</a:t>
          </a:r>
        </a:p>
      </dgm:t>
    </dgm:pt>
    <dgm:pt modelId="{FDFD7B70-E053-4A59-8EDB-A0A53559E394}" type="parTrans" cxnId="{1321C705-BD1D-4146-8FA3-AB128155A245}">
      <dgm:prSet/>
      <dgm:spPr/>
      <dgm:t>
        <a:bodyPr/>
        <a:lstStyle/>
        <a:p>
          <a:endParaRPr lang="en-US"/>
        </a:p>
      </dgm:t>
    </dgm:pt>
    <dgm:pt modelId="{FEF3A0C6-6F11-42CB-80A2-B7598273F9B2}" type="sibTrans" cxnId="{1321C705-BD1D-4146-8FA3-AB128155A245}">
      <dgm:prSet/>
      <dgm:spPr/>
      <dgm:t>
        <a:bodyPr/>
        <a:lstStyle/>
        <a:p>
          <a:endParaRPr lang="en-US"/>
        </a:p>
      </dgm:t>
    </dgm:pt>
    <dgm:pt modelId="{0A876FD6-4A12-4D18-9EEE-6859CF64A3C7}">
      <dgm:prSet phldrT="[Text]"/>
      <dgm:spPr/>
      <dgm:t>
        <a:bodyPr/>
        <a:lstStyle/>
        <a:p>
          <a:r>
            <a:rPr lang="en-US" dirty="0"/>
            <a:t>PAPER-2</a:t>
          </a:r>
        </a:p>
        <a:p>
          <a:r>
            <a:rPr lang="en-US" dirty="0"/>
            <a:t>BUSINESS LAWS      BUSINESS CORRESPONDENCE AND REPORTING</a:t>
          </a:r>
        </a:p>
      </dgm:t>
    </dgm:pt>
    <dgm:pt modelId="{DAD015F9-2529-4259-87D9-C5DC4C54365D}" type="parTrans" cxnId="{E261F89C-FF05-42CD-96D5-07929193AFD5}">
      <dgm:prSet/>
      <dgm:spPr/>
      <dgm:t>
        <a:bodyPr/>
        <a:lstStyle/>
        <a:p>
          <a:endParaRPr lang="en-US"/>
        </a:p>
      </dgm:t>
    </dgm:pt>
    <dgm:pt modelId="{677DA80B-676C-4516-988C-5C065BF96B44}" type="sibTrans" cxnId="{E261F89C-FF05-42CD-96D5-07929193AFD5}">
      <dgm:prSet/>
      <dgm:spPr/>
      <dgm:t>
        <a:bodyPr/>
        <a:lstStyle/>
        <a:p>
          <a:endParaRPr lang="en-US"/>
        </a:p>
      </dgm:t>
    </dgm:pt>
    <dgm:pt modelId="{1A6763CE-7375-4F23-B752-83DD7AEFE136}">
      <dgm:prSet phldrT="[Text]"/>
      <dgm:spPr/>
      <dgm:t>
        <a:bodyPr/>
        <a:lstStyle/>
        <a:p>
          <a:r>
            <a:rPr lang="en-US" dirty="0"/>
            <a:t>PAPER-3           BUSINESS MATHS    STATISTICS         LOGICAL REAONING            </a:t>
          </a:r>
        </a:p>
      </dgm:t>
    </dgm:pt>
    <dgm:pt modelId="{5E9FE3CE-D197-4F2B-94A8-4C7F4881F590}" type="parTrans" cxnId="{3C1C543F-EE81-4291-8A98-C5AE94591478}">
      <dgm:prSet/>
      <dgm:spPr/>
      <dgm:t>
        <a:bodyPr/>
        <a:lstStyle/>
        <a:p>
          <a:endParaRPr lang="en-US"/>
        </a:p>
      </dgm:t>
    </dgm:pt>
    <dgm:pt modelId="{F59AFF4C-7716-4786-8BCD-DBFF68799ABF}" type="sibTrans" cxnId="{3C1C543F-EE81-4291-8A98-C5AE94591478}">
      <dgm:prSet/>
      <dgm:spPr/>
      <dgm:t>
        <a:bodyPr/>
        <a:lstStyle/>
        <a:p>
          <a:endParaRPr lang="en-US"/>
        </a:p>
      </dgm:t>
    </dgm:pt>
    <dgm:pt modelId="{0BCB04E0-083D-41FD-9E64-C922357DA94B}">
      <dgm:prSet phldrT="[Text]"/>
      <dgm:spPr/>
      <dgm:t>
        <a:bodyPr/>
        <a:lstStyle/>
        <a:p>
          <a:r>
            <a:rPr lang="en-US" dirty="0"/>
            <a:t>PAPER-4            BUSINESS ECONOMICS        BUSINESS COMMERCIAL KNOWLEDGE</a:t>
          </a:r>
        </a:p>
      </dgm:t>
    </dgm:pt>
    <dgm:pt modelId="{2B7EF0B7-6C79-4EFC-B39F-FB3818D2B5C9}" type="parTrans" cxnId="{7C3FAA5F-C7AD-4387-8A5E-EC0A7AE92D57}">
      <dgm:prSet/>
      <dgm:spPr/>
      <dgm:t>
        <a:bodyPr/>
        <a:lstStyle/>
        <a:p>
          <a:endParaRPr lang="en-US"/>
        </a:p>
      </dgm:t>
    </dgm:pt>
    <dgm:pt modelId="{5C37AA4F-4F61-44D3-B1DC-80752CC0F644}" type="sibTrans" cxnId="{7C3FAA5F-C7AD-4387-8A5E-EC0A7AE92D57}">
      <dgm:prSet/>
      <dgm:spPr/>
      <dgm:t>
        <a:bodyPr/>
        <a:lstStyle/>
        <a:p>
          <a:endParaRPr lang="en-US"/>
        </a:p>
      </dgm:t>
    </dgm:pt>
    <dgm:pt modelId="{DE801027-D2B4-49E1-88C2-CC1DF68AD247}" type="pres">
      <dgm:prSet presAssocID="{E471E0E8-3385-40E8-84FC-12A916B58A96}" presName="diagram" presStyleCnt="0">
        <dgm:presLayoutVars>
          <dgm:dir/>
          <dgm:resizeHandles val="exact"/>
        </dgm:presLayoutVars>
      </dgm:prSet>
      <dgm:spPr/>
    </dgm:pt>
    <dgm:pt modelId="{4411783A-FA23-4E44-BD95-CA54AF7E9605}" type="pres">
      <dgm:prSet presAssocID="{CC8FD516-5444-4B24-9A82-0D71560A6C1C}" presName="node" presStyleLbl="node1" presStyleIdx="0" presStyleCnt="4">
        <dgm:presLayoutVars>
          <dgm:bulletEnabled val="1"/>
        </dgm:presLayoutVars>
      </dgm:prSet>
      <dgm:spPr/>
    </dgm:pt>
    <dgm:pt modelId="{8276D537-5EB6-4C27-9D21-8CD3C9A99A17}" type="pres">
      <dgm:prSet presAssocID="{FEF3A0C6-6F11-42CB-80A2-B7598273F9B2}" presName="sibTrans" presStyleCnt="0"/>
      <dgm:spPr/>
    </dgm:pt>
    <dgm:pt modelId="{BF444A3E-55B3-4CC9-A2C7-1406E5687D1B}" type="pres">
      <dgm:prSet presAssocID="{0A876FD6-4A12-4D18-9EEE-6859CF64A3C7}" presName="node" presStyleLbl="node1" presStyleIdx="1" presStyleCnt="4">
        <dgm:presLayoutVars>
          <dgm:bulletEnabled val="1"/>
        </dgm:presLayoutVars>
      </dgm:prSet>
      <dgm:spPr/>
    </dgm:pt>
    <dgm:pt modelId="{69FBA4FD-BAFA-4599-942C-414CA74D0C92}" type="pres">
      <dgm:prSet presAssocID="{677DA80B-676C-4516-988C-5C065BF96B44}" presName="sibTrans" presStyleCnt="0"/>
      <dgm:spPr/>
    </dgm:pt>
    <dgm:pt modelId="{6A2E107F-784D-43E8-AADC-1D74027BB376}" type="pres">
      <dgm:prSet presAssocID="{1A6763CE-7375-4F23-B752-83DD7AEFE136}" presName="node" presStyleLbl="node1" presStyleIdx="2" presStyleCnt="4" custLinFactNeighborY="4507">
        <dgm:presLayoutVars>
          <dgm:bulletEnabled val="1"/>
        </dgm:presLayoutVars>
      </dgm:prSet>
      <dgm:spPr/>
    </dgm:pt>
    <dgm:pt modelId="{14DAE47E-4709-4B9C-9B55-69E00624427D}" type="pres">
      <dgm:prSet presAssocID="{F59AFF4C-7716-4786-8BCD-DBFF68799ABF}" presName="sibTrans" presStyleCnt="0"/>
      <dgm:spPr/>
    </dgm:pt>
    <dgm:pt modelId="{CBD46167-2601-4C52-9355-4B3B22A5D741}" type="pres">
      <dgm:prSet presAssocID="{0BCB04E0-083D-41FD-9E64-C922357DA94B}" presName="node" presStyleLbl="node1" presStyleIdx="3" presStyleCnt="4">
        <dgm:presLayoutVars>
          <dgm:bulletEnabled val="1"/>
        </dgm:presLayoutVars>
      </dgm:prSet>
      <dgm:spPr/>
    </dgm:pt>
  </dgm:ptLst>
  <dgm:cxnLst>
    <dgm:cxn modelId="{1321C705-BD1D-4146-8FA3-AB128155A245}" srcId="{E471E0E8-3385-40E8-84FC-12A916B58A96}" destId="{CC8FD516-5444-4B24-9A82-0D71560A6C1C}" srcOrd="0" destOrd="0" parTransId="{FDFD7B70-E053-4A59-8EDB-A0A53559E394}" sibTransId="{FEF3A0C6-6F11-42CB-80A2-B7598273F9B2}"/>
    <dgm:cxn modelId="{2B99341B-0817-4858-897A-2CA9B0A3EEA5}" type="presOf" srcId="{E471E0E8-3385-40E8-84FC-12A916B58A96}" destId="{DE801027-D2B4-49E1-88C2-CC1DF68AD247}" srcOrd="0" destOrd="0" presId="urn:microsoft.com/office/officeart/2005/8/layout/default"/>
    <dgm:cxn modelId="{635C7D3D-D725-48EE-8EE0-32493B0B3E5A}" type="presOf" srcId="{CC8FD516-5444-4B24-9A82-0D71560A6C1C}" destId="{4411783A-FA23-4E44-BD95-CA54AF7E9605}" srcOrd="0" destOrd="0" presId="urn:microsoft.com/office/officeart/2005/8/layout/default"/>
    <dgm:cxn modelId="{3C1C543F-EE81-4291-8A98-C5AE94591478}" srcId="{E471E0E8-3385-40E8-84FC-12A916B58A96}" destId="{1A6763CE-7375-4F23-B752-83DD7AEFE136}" srcOrd="2" destOrd="0" parTransId="{5E9FE3CE-D197-4F2B-94A8-4C7F4881F590}" sibTransId="{F59AFF4C-7716-4786-8BCD-DBFF68799ABF}"/>
    <dgm:cxn modelId="{7C3FAA5F-C7AD-4387-8A5E-EC0A7AE92D57}" srcId="{E471E0E8-3385-40E8-84FC-12A916B58A96}" destId="{0BCB04E0-083D-41FD-9E64-C922357DA94B}" srcOrd="3" destOrd="0" parTransId="{2B7EF0B7-6C79-4EFC-B39F-FB3818D2B5C9}" sibTransId="{5C37AA4F-4F61-44D3-B1DC-80752CC0F644}"/>
    <dgm:cxn modelId="{E261F89C-FF05-42CD-96D5-07929193AFD5}" srcId="{E471E0E8-3385-40E8-84FC-12A916B58A96}" destId="{0A876FD6-4A12-4D18-9EEE-6859CF64A3C7}" srcOrd="1" destOrd="0" parTransId="{DAD015F9-2529-4259-87D9-C5DC4C54365D}" sibTransId="{677DA80B-676C-4516-988C-5C065BF96B44}"/>
    <dgm:cxn modelId="{C3C9C2A7-16DF-4BF8-8DBD-48E2BFEAF189}" type="presOf" srcId="{1A6763CE-7375-4F23-B752-83DD7AEFE136}" destId="{6A2E107F-784D-43E8-AADC-1D74027BB376}" srcOrd="0" destOrd="0" presId="urn:microsoft.com/office/officeart/2005/8/layout/default"/>
    <dgm:cxn modelId="{58AB4FDC-F2E4-4005-A3F5-986135764B6A}" type="presOf" srcId="{0A876FD6-4A12-4D18-9EEE-6859CF64A3C7}" destId="{BF444A3E-55B3-4CC9-A2C7-1406E5687D1B}" srcOrd="0" destOrd="0" presId="urn:microsoft.com/office/officeart/2005/8/layout/default"/>
    <dgm:cxn modelId="{7DB761FE-2410-44A1-8AB7-61120DE3E071}" type="presOf" srcId="{0BCB04E0-083D-41FD-9E64-C922357DA94B}" destId="{CBD46167-2601-4C52-9355-4B3B22A5D741}" srcOrd="0" destOrd="0" presId="urn:microsoft.com/office/officeart/2005/8/layout/default"/>
    <dgm:cxn modelId="{228BD735-0229-49FB-9519-E62BCB261270}" type="presParOf" srcId="{DE801027-D2B4-49E1-88C2-CC1DF68AD247}" destId="{4411783A-FA23-4E44-BD95-CA54AF7E9605}" srcOrd="0" destOrd="0" presId="urn:microsoft.com/office/officeart/2005/8/layout/default"/>
    <dgm:cxn modelId="{82F5DBF8-CEC4-4FA8-A27C-853384C3403C}" type="presParOf" srcId="{DE801027-D2B4-49E1-88C2-CC1DF68AD247}" destId="{8276D537-5EB6-4C27-9D21-8CD3C9A99A17}" srcOrd="1" destOrd="0" presId="urn:microsoft.com/office/officeart/2005/8/layout/default"/>
    <dgm:cxn modelId="{EAF52358-8E7C-407E-BF1A-BC0E85ADDDED}" type="presParOf" srcId="{DE801027-D2B4-49E1-88C2-CC1DF68AD247}" destId="{BF444A3E-55B3-4CC9-A2C7-1406E5687D1B}" srcOrd="2" destOrd="0" presId="urn:microsoft.com/office/officeart/2005/8/layout/default"/>
    <dgm:cxn modelId="{D32AEF8B-A8CF-4D7B-84AB-75880E4DB59C}" type="presParOf" srcId="{DE801027-D2B4-49E1-88C2-CC1DF68AD247}" destId="{69FBA4FD-BAFA-4599-942C-414CA74D0C92}" srcOrd="3" destOrd="0" presId="urn:microsoft.com/office/officeart/2005/8/layout/default"/>
    <dgm:cxn modelId="{A2690DD2-B6D9-4C5F-8101-479D00F056E0}" type="presParOf" srcId="{DE801027-D2B4-49E1-88C2-CC1DF68AD247}" destId="{6A2E107F-784D-43E8-AADC-1D74027BB376}" srcOrd="4" destOrd="0" presId="urn:microsoft.com/office/officeart/2005/8/layout/default"/>
    <dgm:cxn modelId="{3ACCD113-29B4-4564-8A47-261C1D87583F}" type="presParOf" srcId="{DE801027-D2B4-49E1-88C2-CC1DF68AD247}" destId="{14DAE47E-4709-4B9C-9B55-69E00624427D}" srcOrd="5" destOrd="0" presId="urn:microsoft.com/office/officeart/2005/8/layout/default"/>
    <dgm:cxn modelId="{1BEB2C3C-54EF-4BF0-8692-2CCBDED6204F}" type="presParOf" srcId="{DE801027-D2B4-49E1-88C2-CC1DF68AD247}" destId="{CBD46167-2601-4C52-9355-4B3B22A5D74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865A3D-B4CB-4860-9882-6E91782A83B9}"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US"/>
        </a:p>
      </dgm:t>
    </dgm:pt>
    <dgm:pt modelId="{271C8E3C-E6C8-4057-AEF3-CA39ED85F232}">
      <dgm:prSet phldrT="[Text]" custT="1"/>
      <dgm:spPr>
        <a:solidFill>
          <a:srgbClr val="FFFF00"/>
        </a:solidFill>
      </dgm:spPr>
      <dgm:t>
        <a:bodyPr/>
        <a:lstStyle/>
        <a:p>
          <a:r>
            <a:rPr lang="en-US" sz="2800" b="1" dirty="0"/>
            <a:t>EXAM TIMELINES FOR FOUNDATION COURSE</a:t>
          </a:r>
        </a:p>
      </dgm:t>
    </dgm:pt>
    <dgm:pt modelId="{EBA88842-164E-40EE-85AF-B10329A74938}" type="parTrans" cxnId="{4823EF50-7E84-482A-93A4-E620E2894C31}">
      <dgm:prSet/>
      <dgm:spPr/>
      <dgm:t>
        <a:bodyPr/>
        <a:lstStyle/>
        <a:p>
          <a:endParaRPr lang="en-US"/>
        </a:p>
      </dgm:t>
    </dgm:pt>
    <dgm:pt modelId="{205B81F6-FC4C-4344-B23E-721E638EC974}" type="sibTrans" cxnId="{4823EF50-7E84-482A-93A4-E620E2894C31}">
      <dgm:prSet/>
      <dgm:spPr/>
      <dgm:t>
        <a:bodyPr/>
        <a:lstStyle/>
        <a:p>
          <a:endParaRPr lang="en-US"/>
        </a:p>
      </dgm:t>
    </dgm:pt>
    <dgm:pt modelId="{C8B91687-512D-4F2C-AD8E-163265CD7784}">
      <dgm:prSet phldrT="[Text]" custT="1"/>
      <dgm:spPr/>
      <dgm:t>
        <a:bodyPr/>
        <a:lstStyle/>
        <a:p>
          <a:r>
            <a:rPr lang="en-US" sz="2000" b="1" dirty="0"/>
            <a:t>FOR MAY EXAMS LAST DATE OF COURSE REGISTRATION JAN 1</a:t>
          </a:r>
          <a:r>
            <a:rPr lang="en-US" sz="2000" b="1" baseline="30000" dirty="0"/>
            <a:t>ST</a:t>
          </a:r>
          <a:r>
            <a:rPr lang="en-US" sz="2000" b="1" dirty="0"/>
            <a:t> OF EVERY YEAR</a:t>
          </a:r>
        </a:p>
      </dgm:t>
    </dgm:pt>
    <dgm:pt modelId="{03722FCD-0AF1-4821-996C-97051923DACD}" type="parTrans" cxnId="{ADB824DC-7B68-439A-96D7-98D08F69E5CD}">
      <dgm:prSet/>
      <dgm:spPr/>
      <dgm:t>
        <a:bodyPr/>
        <a:lstStyle/>
        <a:p>
          <a:endParaRPr lang="en-US"/>
        </a:p>
      </dgm:t>
    </dgm:pt>
    <dgm:pt modelId="{E8CC6E71-82D3-44C0-85EC-FF1A894AECC7}" type="sibTrans" cxnId="{ADB824DC-7B68-439A-96D7-98D08F69E5CD}">
      <dgm:prSet/>
      <dgm:spPr/>
      <dgm:t>
        <a:bodyPr/>
        <a:lstStyle/>
        <a:p>
          <a:endParaRPr lang="en-US"/>
        </a:p>
      </dgm:t>
    </dgm:pt>
    <dgm:pt modelId="{E67D535D-EA84-4FF2-AEBA-8DD4D34A032D}">
      <dgm:prSet phldrT="[Text]" custT="1"/>
      <dgm:spPr/>
      <dgm:t>
        <a:bodyPr/>
        <a:lstStyle/>
        <a:p>
          <a:r>
            <a:rPr lang="en-US" sz="1800" b="1" dirty="0"/>
            <a:t>FOR NOVEMBER EXAMS LAST DATE OF COURSE REGISTRATION JULY 1</a:t>
          </a:r>
          <a:r>
            <a:rPr lang="en-US" sz="1800" b="1" baseline="30000" dirty="0"/>
            <a:t>ST</a:t>
          </a:r>
          <a:r>
            <a:rPr lang="en-US" sz="1800" b="1" dirty="0"/>
            <a:t> OF EVERY YEAR</a:t>
          </a:r>
        </a:p>
      </dgm:t>
    </dgm:pt>
    <dgm:pt modelId="{0517990A-88FA-41C7-800D-9EFF32E78956}" type="parTrans" cxnId="{4E89A8CA-3646-40A1-8BC3-E833EA986C1F}">
      <dgm:prSet/>
      <dgm:spPr/>
      <dgm:t>
        <a:bodyPr/>
        <a:lstStyle/>
        <a:p>
          <a:endParaRPr lang="en-US"/>
        </a:p>
      </dgm:t>
    </dgm:pt>
    <dgm:pt modelId="{EFE5F674-EA4A-4D27-9798-60DA20C8401B}" type="sibTrans" cxnId="{4E89A8CA-3646-40A1-8BC3-E833EA986C1F}">
      <dgm:prSet/>
      <dgm:spPr/>
      <dgm:t>
        <a:bodyPr/>
        <a:lstStyle/>
        <a:p>
          <a:endParaRPr lang="en-US"/>
        </a:p>
      </dgm:t>
    </dgm:pt>
    <dgm:pt modelId="{456B720D-5528-43B3-A0A1-525322E3A6EB}">
      <dgm:prSet custT="1"/>
      <dgm:spPr/>
      <dgm:t>
        <a:bodyPr/>
        <a:lstStyle/>
        <a:p>
          <a:r>
            <a:rPr lang="en-US" sz="2000" b="1" dirty="0"/>
            <a:t>BASIC CONDITION- MINIMUM 4 MONTHS FROM THE TIME OF REGISTERING FOR CA FOUNDATION COURSE</a:t>
          </a:r>
        </a:p>
      </dgm:t>
    </dgm:pt>
    <dgm:pt modelId="{AF11FD0E-FC3A-4755-A045-1347375856E6}" type="parTrans" cxnId="{FFC4CEA7-3C24-46E8-838D-7A3332981410}">
      <dgm:prSet/>
      <dgm:spPr/>
      <dgm:t>
        <a:bodyPr/>
        <a:lstStyle/>
        <a:p>
          <a:endParaRPr lang="en-US"/>
        </a:p>
      </dgm:t>
    </dgm:pt>
    <dgm:pt modelId="{1510CFA8-DD8F-4604-9498-A51215769CD0}" type="sibTrans" cxnId="{FFC4CEA7-3C24-46E8-838D-7A3332981410}">
      <dgm:prSet/>
      <dgm:spPr/>
      <dgm:t>
        <a:bodyPr/>
        <a:lstStyle/>
        <a:p>
          <a:endParaRPr lang="en-US"/>
        </a:p>
      </dgm:t>
    </dgm:pt>
    <dgm:pt modelId="{3EF80268-F7EB-43EB-97B9-FCEFC7D6214B}" type="pres">
      <dgm:prSet presAssocID="{33865A3D-B4CB-4860-9882-6E91782A83B9}" presName="linear" presStyleCnt="0">
        <dgm:presLayoutVars>
          <dgm:dir/>
          <dgm:animLvl val="lvl"/>
          <dgm:resizeHandles val="exact"/>
        </dgm:presLayoutVars>
      </dgm:prSet>
      <dgm:spPr/>
    </dgm:pt>
    <dgm:pt modelId="{2E52D35F-62DD-407B-BE0A-82355480E3B4}" type="pres">
      <dgm:prSet presAssocID="{271C8E3C-E6C8-4057-AEF3-CA39ED85F232}" presName="parentLin" presStyleCnt="0"/>
      <dgm:spPr/>
    </dgm:pt>
    <dgm:pt modelId="{A3B3A12D-5B8F-4BE3-A280-FD2434CE72CC}" type="pres">
      <dgm:prSet presAssocID="{271C8E3C-E6C8-4057-AEF3-CA39ED85F232}" presName="parentLeftMargin" presStyleLbl="node1" presStyleIdx="0" presStyleCnt="4"/>
      <dgm:spPr/>
    </dgm:pt>
    <dgm:pt modelId="{2AE157EF-FC22-4199-8DCA-5A68C4933DAC}" type="pres">
      <dgm:prSet presAssocID="{271C8E3C-E6C8-4057-AEF3-CA39ED85F232}" presName="parentText" presStyleLbl="node1" presStyleIdx="0" presStyleCnt="4" custScaleX="106256" custScaleY="400102" custLinFactY="93598" custLinFactNeighborX="15000" custLinFactNeighborY="100000">
        <dgm:presLayoutVars>
          <dgm:chMax val="0"/>
          <dgm:bulletEnabled val="1"/>
        </dgm:presLayoutVars>
      </dgm:prSet>
      <dgm:spPr/>
    </dgm:pt>
    <dgm:pt modelId="{72470488-332E-477D-906D-44187455B18F}" type="pres">
      <dgm:prSet presAssocID="{271C8E3C-E6C8-4057-AEF3-CA39ED85F232}" presName="negativeSpace" presStyleCnt="0"/>
      <dgm:spPr/>
    </dgm:pt>
    <dgm:pt modelId="{92236693-E752-4A11-BC83-94B65A6D294F}" type="pres">
      <dgm:prSet presAssocID="{271C8E3C-E6C8-4057-AEF3-CA39ED85F232}" presName="childText" presStyleLbl="conFgAcc1" presStyleIdx="0" presStyleCnt="4" custScaleY="533093">
        <dgm:presLayoutVars>
          <dgm:bulletEnabled val="1"/>
        </dgm:presLayoutVars>
      </dgm:prSet>
      <dgm:spPr/>
    </dgm:pt>
    <dgm:pt modelId="{CA10B761-7537-4BAF-915E-3A474AF05127}" type="pres">
      <dgm:prSet presAssocID="{205B81F6-FC4C-4344-B23E-721E638EC974}" presName="spaceBetweenRectangles" presStyleCnt="0"/>
      <dgm:spPr/>
    </dgm:pt>
    <dgm:pt modelId="{32739314-E0EE-495E-A936-5C998408B6C7}" type="pres">
      <dgm:prSet presAssocID="{456B720D-5528-43B3-A0A1-525322E3A6EB}" presName="parentLin" presStyleCnt="0"/>
      <dgm:spPr/>
    </dgm:pt>
    <dgm:pt modelId="{DB70FC30-91C1-42EF-B5F9-DAD9C6E3E34B}" type="pres">
      <dgm:prSet presAssocID="{456B720D-5528-43B3-A0A1-525322E3A6EB}" presName="parentLeftMargin" presStyleLbl="node1" presStyleIdx="0" presStyleCnt="4"/>
      <dgm:spPr/>
    </dgm:pt>
    <dgm:pt modelId="{64346042-B596-4033-B4D5-2B548350202F}" type="pres">
      <dgm:prSet presAssocID="{456B720D-5528-43B3-A0A1-525322E3A6EB}" presName="parentText" presStyleLbl="node1" presStyleIdx="1" presStyleCnt="4" custScaleX="96027" custScaleY="406612" custLinFactY="61331" custLinFactNeighborX="47736" custLinFactNeighborY="100000">
        <dgm:presLayoutVars>
          <dgm:chMax val="0"/>
          <dgm:bulletEnabled val="1"/>
        </dgm:presLayoutVars>
      </dgm:prSet>
      <dgm:spPr/>
    </dgm:pt>
    <dgm:pt modelId="{5DF8E3DF-313A-4B81-8F6E-12932271D81F}" type="pres">
      <dgm:prSet presAssocID="{456B720D-5528-43B3-A0A1-525322E3A6EB}" presName="negativeSpace" presStyleCnt="0"/>
      <dgm:spPr/>
    </dgm:pt>
    <dgm:pt modelId="{6783CE08-F2A5-4137-9763-797D69A94989}" type="pres">
      <dgm:prSet presAssocID="{456B720D-5528-43B3-A0A1-525322E3A6EB}" presName="childText" presStyleLbl="conFgAcc1" presStyleIdx="1" presStyleCnt="4" custScaleY="502502" custLinFactY="100774" custLinFactNeighborX="428" custLinFactNeighborY="200000">
        <dgm:presLayoutVars>
          <dgm:bulletEnabled val="1"/>
        </dgm:presLayoutVars>
      </dgm:prSet>
      <dgm:spPr/>
    </dgm:pt>
    <dgm:pt modelId="{DD0652F2-4E99-4AC3-9E48-B0A3D941260F}" type="pres">
      <dgm:prSet presAssocID="{1510CFA8-DD8F-4604-9498-A51215769CD0}" presName="spaceBetweenRectangles" presStyleCnt="0"/>
      <dgm:spPr/>
    </dgm:pt>
    <dgm:pt modelId="{64FFF460-0478-44F7-BEE3-7198E5961BD0}" type="pres">
      <dgm:prSet presAssocID="{C8B91687-512D-4F2C-AD8E-163265CD7784}" presName="parentLin" presStyleCnt="0"/>
      <dgm:spPr/>
    </dgm:pt>
    <dgm:pt modelId="{53BABA95-C103-40F4-8CA9-91AC391FCC82}" type="pres">
      <dgm:prSet presAssocID="{C8B91687-512D-4F2C-AD8E-163265CD7784}" presName="parentLeftMargin" presStyleLbl="node1" presStyleIdx="1" presStyleCnt="4"/>
      <dgm:spPr/>
    </dgm:pt>
    <dgm:pt modelId="{016BB330-59C5-44D7-A196-E681F1F50F48}" type="pres">
      <dgm:prSet presAssocID="{C8B91687-512D-4F2C-AD8E-163265CD7784}" presName="parentText" presStyleLbl="node1" presStyleIdx="2" presStyleCnt="4" custScaleX="99517" custScaleY="466511" custLinFactY="35518" custLinFactNeighborY="100000">
        <dgm:presLayoutVars>
          <dgm:chMax val="0"/>
          <dgm:bulletEnabled val="1"/>
        </dgm:presLayoutVars>
      </dgm:prSet>
      <dgm:spPr/>
    </dgm:pt>
    <dgm:pt modelId="{67BFC541-4E80-4846-A4E3-36AD8A3A9FC3}" type="pres">
      <dgm:prSet presAssocID="{C8B91687-512D-4F2C-AD8E-163265CD7784}" presName="negativeSpace" presStyleCnt="0"/>
      <dgm:spPr/>
    </dgm:pt>
    <dgm:pt modelId="{C15C1468-A763-4321-B64B-7928903AB21E}" type="pres">
      <dgm:prSet presAssocID="{C8B91687-512D-4F2C-AD8E-163265CD7784}" presName="childText" presStyleLbl="conFgAcc1" presStyleIdx="2" presStyleCnt="4" custScaleY="435476">
        <dgm:presLayoutVars>
          <dgm:bulletEnabled val="1"/>
        </dgm:presLayoutVars>
      </dgm:prSet>
      <dgm:spPr/>
    </dgm:pt>
    <dgm:pt modelId="{4A9EEEC8-A0D6-423D-AB46-50C54CFEFBBA}" type="pres">
      <dgm:prSet presAssocID="{E8CC6E71-82D3-44C0-85EC-FF1A894AECC7}" presName="spaceBetweenRectangles" presStyleCnt="0"/>
      <dgm:spPr/>
    </dgm:pt>
    <dgm:pt modelId="{0245F1EF-E9F7-4B9C-BAF3-69CBE97C1990}" type="pres">
      <dgm:prSet presAssocID="{E67D535D-EA84-4FF2-AEBA-8DD4D34A032D}" presName="parentLin" presStyleCnt="0"/>
      <dgm:spPr/>
    </dgm:pt>
    <dgm:pt modelId="{74392796-A566-47EF-B509-15C054A9C44F}" type="pres">
      <dgm:prSet presAssocID="{E67D535D-EA84-4FF2-AEBA-8DD4D34A032D}" presName="parentLeftMargin" presStyleLbl="node1" presStyleIdx="2" presStyleCnt="4"/>
      <dgm:spPr/>
    </dgm:pt>
    <dgm:pt modelId="{6C8451D9-8124-451D-97BE-AE181AE7FE1A}" type="pres">
      <dgm:prSet presAssocID="{E67D535D-EA84-4FF2-AEBA-8DD4D34A032D}" presName="parentText" presStyleLbl="node1" presStyleIdx="3" presStyleCnt="4" custScaleX="97989" custScaleY="346648" custLinFactY="100000" custLinFactNeighborX="7344" custLinFactNeighborY="106504">
        <dgm:presLayoutVars>
          <dgm:chMax val="0"/>
          <dgm:bulletEnabled val="1"/>
        </dgm:presLayoutVars>
      </dgm:prSet>
      <dgm:spPr/>
    </dgm:pt>
    <dgm:pt modelId="{6C1D96FF-833D-419A-BFAF-BC3092592627}" type="pres">
      <dgm:prSet presAssocID="{E67D535D-EA84-4FF2-AEBA-8DD4D34A032D}" presName="negativeSpace" presStyleCnt="0"/>
      <dgm:spPr/>
    </dgm:pt>
    <dgm:pt modelId="{0DC2C16F-F3BE-485E-9228-AEAAB8B1A78F}" type="pres">
      <dgm:prSet presAssocID="{E67D535D-EA84-4FF2-AEBA-8DD4D34A032D}" presName="childText" presStyleLbl="conFgAcc1" presStyleIdx="3" presStyleCnt="4" custScaleY="380490" custLinFactY="85060" custLinFactNeighborX="-750" custLinFactNeighborY="100000">
        <dgm:presLayoutVars>
          <dgm:bulletEnabled val="1"/>
        </dgm:presLayoutVars>
      </dgm:prSet>
      <dgm:spPr/>
    </dgm:pt>
  </dgm:ptLst>
  <dgm:cxnLst>
    <dgm:cxn modelId="{4E722838-9C72-45D7-A990-3F62D2103394}" type="presOf" srcId="{C8B91687-512D-4F2C-AD8E-163265CD7784}" destId="{53BABA95-C103-40F4-8CA9-91AC391FCC82}" srcOrd="0" destOrd="0" presId="urn:microsoft.com/office/officeart/2005/8/layout/list1"/>
    <dgm:cxn modelId="{4823EF50-7E84-482A-93A4-E620E2894C31}" srcId="{33865A3D-B4CB-4860-9882-6E91782A83B9}" destId="{271C8E3C-E6C8-4057-AEF3-CA39ED85F232}" srcOrd="0" destOrd="0" parTransId="{EBA88842-164E-40EE-85AF-B10329A74938}" sibTransId="{205B81F6-FC4C-4344-B23E-721E638EC974}"/>
    <dgm:cxn modelId="{C06A9351-9E7D-49D7-A6C9-CD7600A43784}" type="presOf" srcId="{271C8E3C-E6C8-4057-AEF3-CA39ED85F232}" destId="{2AE157EF-FC22-4199-8DCA-5A68C4933DAC}" srcOrd="1" destOrd="0" presId="urn:microsoft.com/office/officeart/2005/8/layout/list1"/>
    <dgm:cxn modelId="{40A5B759-5958-436D-84CE-12D9630A9776}" type="presOf" srcId="{456B720D-5528-43B3-A0A1-525322E3A6EB}" destId="{DB70FC30-91C1-42EF-B5F9-DAD9C6E3E34B}" srcOrd="0" destOrd="0" presId="urn:microsoft.com/office/officeart/2005/8/layout/list1"/>
    <dgm:cxn modelId="{93F69685-A92B-44B0-BDF1-62590F990F30}" type="presOf" srcId="{456B720D-5528-43B3-A0A1-525322E3A6EB}" destId="{64346042-B596-4033-B4D5-2B548350202F}" srcOrd="1" destOrd="0" presId="urn:microsoft.com/office/officeart/2005/8/layout/list1"/>
    <dgm:cxn modelId="{51E1739E-01DA-4510-9568-E0B6C358086D}" type="presOf" srcId="{C8B91687-512D-4F2C-AD8E-163265CD7784}" destId="{016BB330-59C5-44D7-A196-E681F1F50F48}" srcOrd="1" destOrd="0" presId="urn:microsoft.com/office/officeart/2005/8/layout/list1"/>
    <dgm:cxn modelId="{FFC4CEA7-3C24-46E8-838D-7A3332981410}" srcId="{33865A3D-B4CB-4860-9882-6E91782A83B9}" destId="{456B720D-5528-43B3-A0A1-525322E3A6EB}" srcOrd="1" destOrd="0" parTransId="{AF11FD0E-FC3A-4755-A045-1347375856E6}" sibTransId="{1510CFA8-DD8F-4604-9498-A51215769CD0}"/>
    <dgm:cxn modelId="{BAED7EBA-8518-4044-91EA-E3CEC6E47EAC}" type="presOf" srcId="{271C8E3C-E6C8-4057-AEF3-CA39ED85F232}" destId="{A3B3A12D-5B8F-4BE3-A280-FD2434CE72CC}" srcOrd="0" destOrd="0" presId="urn:microsoft.com/office/officeart/2005/8/layout/list1"/>
    <dgm:cxn modelId="{C062BEBC-87D0-4725-8FE2-895882271764}" type="presOf" srcId="{33865A3D-B4CB-4860-9882-6E91782A83B9}" destId="{3EF80268-F7EB-43EB-97B9-FCEFC7D6214B}" srcOrd="0" destOrd="0" presId="urn:microsoft.com/office/officeart/2005/8/layout/list1"/>
    <dgm:cxn modelId="{4E89A8CA-3646-40A1-8BC3-E833EA986C1F}" srcId="{33865A3D-B4CB-4860-9882-6E91782A83B9}" destId="{E67D535D-EA84-4FF2-AEBA-8DD4D34A032D}" srcOrd="3" destOrd="0" parTransId="{0517990A-88FA-41C7-800D-9EFF32E78956}" sibTransId="{EFE5F674-EA4A-4D27-9798-60DA20C8401B}"/>
    <dgm:cxn modelId="{77C00FD2-C11A-4B6D-B75E-873AE1E0F491}" type="presOf" srcId="{E67D535D-EA84-4FF2-AEBA-8DD4D34A032D}" destId="{6C8451D9-8124-451D-97BE-AE181AE7FE1A}" srcOrd="1" destOrd="0" presId="urn:microsoft.com/office/officeart/2005/8/layout/list1"/>
    <dgm:cxn modelId="{601A9FD9-4582-4D98-8C74-CABB9BAC5682}" type="presOf" srcId="{E67D535D-EA84-4FF2-AEBA-8DD4D34A032D}" destId="{74392796-A566-47EF-B509-15C054A9C44F}" srcOrd="0" destOrd="0" presId="urn:microsoft.com/office/officeart/2005/8/layout/list1"/>
    <dgm:cxn modelId="{ADB824DC-7B68-439A-96D7-98D08F69E5CD}" srcId="{33865A3D-B4CB-4860-9882-6E91782A83B9}" destId="{C8B91687-512D-4F2C-AD8E-163265CD7784}" srcOrd="2" destOrd="0" parTransId="{03722FCD-0AF1-4821-996C-97051923DACD}" sibTransId="{E8CC6E71-82D3-44C0-85EC-FF1A894AECC7}"/>
    <dgm:cxn modelId="{5A6731CA-C2F8-4643-9249-EB112B4DBF25}" type="presParOf" srcId="{3EF80268-F7EB-43EB-97B9-FCEFC7D6214B}" destId="{2E52D35F-62DD-407B-BE0A-82355480E3B4}" srcOrd="0" destOrd="0" presId="urn:microsoft.com/office/officeart/2005/8/layout/list1"/>
    <dgm:cxn modelId="{C79145F1-38F6-4479-AC65-C70B15696781}" type="presParOf" srcId="{2E52D35F-62DD-407B-BE0A-82355480E3B4}" destId="{A3B3A12D-5B8F-4BE3-A280-FD2434CE72CC}" srcOrd="0" destOrd="0" presId="urn:microsoft.com/office/officeart/2005/8/layout/list1"/>
    <dgm:cxn modelId="{A939BCB0-9EB2-445F-B9A1-74A5690A94D9}" type="presParOf" srcId="{2E52D35F-62DD-407B-BE0A-82355480E3B4}" destId="{2AE157EF-FC22-4199-8DCA-5A68C4933DAC}" srcOrd="1" destOrd="0" presId="urn:microsoft.com/office/officeart/2005/8/layout/list1"/>
    <dgm:cxn modelId="{D40CCCB7-65EE-4C80-84AB-4E27EBD026DA}" type="presParOf" srcId="{3EF80268-F7EB-43EB-97B9-FCEFC7D6214B}" destId="{72470488-332E-477D-906D-44187455B18F}" srcOrd="1" destOrd="0" presId="urn:microsoft.com/office/officeart/2005/8/layout/list1"/>
    <dgm:cxn modelId="{C0AA07C5-FF91-4373-9832-654DB89A391E}" type="presParOf" srcId="{3EF80268-F7EB-43EB-97B9-FCEFC7D6214B}" destId="{92236693-E752-4A11-BC83-94B65A6D294F}" srcOrd="2" destOrd="0" presId="urn:microsoft.com/office/officeart/2005/8/layout/list1"/>
    <dgm:cxn modelId="{35074A19-30BA-4F02-BFE5-D3662E346E6E}" type="presParOf" srcId="{3EF80268-F7EB-43EB-97B9-FCEFC7D6214B}" destId="{CA10B761-7537-4BAF-915E-3A474AF05127}" srcOrd="3" destOrd="0" presId="urn:microsoft.com/office/officeart/2005/8/layout/list1"/>
    <dgm:cxn modelId="{81C4703B-09DE-4459-BD64-F654C925FE8F}" type="presParOf" srcId="{3EF80268-F7EB-43EB-97B9-FCEFC7D6214B}" destId="{32739314-E0EE-495E-A936-5C998408B6C7}" srcOrd="4" destOrd="0" presId="urn:microsoft.com/office/officeart/2005/8/layout/list1"/>
    <dgm:cxn modelId="{4A9E4E48-6C8D-40C2-8E14-880B868F0988}" type="presParOf" srcId="{32739314-E0EE-495E-A936-5C998408B6C7}" destId="{DB70FC30-91C1-42EF-B5F9-DAD9C6E3E34B}" srcOrd="0" destOrd="0" presId="urn:microsoft.com/office/officeart/2005/8/layout/list1"/>
    <dgm:cxn modelId="{B8491971-5DD2-4028-B5BC-D211A45376B8}" type="presParOf" srcId="{32739314-E0EE-495E-A936-5C998408B6C7}" destId="{64346042-B596-4033-B4D5-2B548350202F}" srcOrd="1" destOrd="0" presId="urn:microsoft.com/office/officeart/2005/8/layout/list1"/>
    <dgm:cxn modelId="{7E782A99-0593-4167-A289-2DE92547835C}" type="presParOf" srcId="{3EF80268-F7EB-43EB-97B9-FCEFC7D6214B}" destId="{5DF8E3DF-313A-4B81-8F6E-12932271D81F}" srcOrd="5" destOrd="0" presId="urn:microsoft.com/office/officeart/2005/8/layout/list1"/>
    <dgm:cxn modelId="{73DF51F2-0376-4D6F-A275-7C7A331F4093}" type="presParOf" srcId="{3EF80268-F7EB-43EB-97B9-FCEFC7D6214B}" destId="{6783CE08-F2A5-4137-9763-797D69A94989}" srcOrd="6" destOrd="0" presId="urn:microsoft.com/office/officeart/2005/8/layout/list1"/>
    <dgm:cxn modelId="{B96B64E2-B77F-4983-8058-480AAAC25C83}" type="presParOf" srcId="{3EF80268-F7EB-43EB-97B9-FCEFC7D6214B}" destId="{DD0652F2-4E99-4AC3-9E48-B0A3D941260F}" srcOrd="7" destOrd="0" presId="urn:microsoft.com/office/officeart/2005/8/layout/list1"/>
    <dgm:cxn modelId="{0AB97994-E792-44B1-8630-5348057F8D1C}" type="presParOf" srcId="{3EF80268-F7EB-43EB-97B9-FCEFC7D6214B}" destId="{64FFF460-0478-44F7-BEE3-7198E5961BD0}" srcOrd="8" destOrd="0" presId="urn:microsoft.com/office/officeart/2005/8/layout/list1"/>
    <dgm:cxn modelId="{0DA36BA0-8215-48B5-B0AA-286483D464E7}" type="presParOf" srcId="{64FFF460-0478-44F7-BEE3-7198E5961BD0}" destId="{53BABA95-C103-40F4-8CA9-91AC391FCC82}" srcOrd="0" destOrd="0" presId="urn:microsoft.com/office/officeart/2005/8/layout/list1"/>
    <dgm:cxn modelId="{8F591414-8F3C-4AFF-928C-63A79EB17981}" type="presParOf" srcId="{64FFF460-0478-44F7-BEE3-7198E5961BD0}" destId="{016BB330-59C5-44D7-A196-E681F1F50F48}" srcOrd="1" destOrd="0" presId="urn:microsoft.com/office/officeart/2005/8/layout/list1"/>
    <dgm:cxn modelId="{A59E4250-3C22-47B8-8C1D-D24398ADC38A}" type="presParOf" srcId="{3EF80268-F7EB-43EB-97B9-FCEFC7D6214B}" destId="{67BFC541-4E80-4846-A4E3-36AD8A3A9FC3}" srcOrd="9" destOrd="0" presId="urn:microsoft.com/office/officeart/2005/8/layout/list1"/>
    <dgm:cxn modelId="{3385573A-DF35-43EA-AFDC-78A19F57102E}" type="presParOf" srcId="{3EF80268-F7EB-43EB-97B9-FCEFC7D6214B}" destId="{C15C1468-A763-4321-B64B-7928903AB21E}" srcOrd="10" destOrd="0" presId="urn:microsoft.com/office/officeart/2005/8/layout/list1"/>
    <dgm:cxn modelId="{92E62C74-0506-40C6-937D-816F9B1CC6E5}" type="presParOf" srcId="{3EF80268-F7EB-43EB-97B9-FCEFC7D6214B}" destId="{4A9EEEC8-A0D6-423D-AB46-50C54CFEFBBA}" srcOrd="11" destOrd="0" presId="urn:microsoft.com/office/officeart/2005/8/layout/list1"/>
    <dgm:cxn modelId="{7B79ED8E-B578-43E7-87A2-93C4EEDF892E}" type="presParOf" srcId="{3EF80268-F7EB-43EB-97B9-FCEFC7D6214B}" destId="{0245F1EF-E9F7-4B9C-BAF3-69CBE97C1990}" srcOrd="12" destOrd="0" presId="urn:microsoft.com/office/officeart/2005/8/layout/list1"/>
    <dgm:cxn modelId="{F7763293-2642-440D-9456-A5BF2E674291}" type="presParOf" srcId="{0245F1EF-E9F7-4B9C-BAF3-69CBE97C1990}" destId="{74392796-A566-47EF-B509-15C054A9C44F}" srcOrd="0" destOrd="0" presId="urn:microsoft.com/office/officeart/2005/8/layout/list1"/>
    <dgm:cxn modelId="{A2DC1B13-5A1F-4B26-B5C8-EF77BA590E27}" type="presParOf" srcId="{0245F1EF-E9F7-4B9C-BAF3-69CBE97C1990}" destId="{6C8451D9-8124-451D-97BE-AE181AE7FE1A}" srcOrd="1" destOrd="0" presId="urn:microsoft.com/office/officeart/2005/8/layout/list1"/>
    <dgm:cxn modelId="{4FBF87C3-3E70-4D5A-A9F4-2DB6EE3578DE}" type="presParOf" srcId="{3EF80268-F7EB-43EB-97B9-FCEFC7D6214B}" destId="{6C1D96FF-833D-419A-BFAF-BC3092592627}" srcOrd="13" destOrd="0" presId="urn:microsoft.com/office/officeart/2005/8/layout/list1"/>
    <dgm:cxn modelId="{DD1CCC49-0E37-4317-8DA6-B024B4922FF2}" type="presParOf" srcId="{3EF80268-F7EB-43EB-97B9-FCEFC7D6214B}" destId="{0DC2C16F-F3BE-485E-9228-AEAAB8B1A78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08F7DF4-D332-4A55-913E-BE146C5BDA0E}" type="doc">
      <dgm:prSet loTypeId="urn:microsoft.com/office/officeart/2005/8/layout/process1" loCatId="process" qsTypeId="urn:microsoft.com/office/officeart/2005/8/quickstyle/simple1" qsCatId="simple" csTypeId="urn:microsoft.com/office/officeart/2005/8/colors/colorful2" csCatId="colorful" phldr="1"/>
      <dgm:spPr/>
      <dgm:t>
        <a:bodyPr/>
        <a:lstStyle/>
        <a:p>
          <a:endParaRPr lang="en-US"/>
        </a:p>
      </dgm:t>
    </dgm:pt>
    <dgm:pt modelId="{D7B2E487-FDA8-445D-8497-5CBA7A72B0E0}">
      <dgm:prSet phldrT="[Text]" custT="1"/>
      <dgm:spPr>
        <a:solidFill>
          <a:schemeClr val="accent4">
            <a:lumMod val="20000"/>
            <a:lumOff val="80000"/>
          </a:schemeClr>
        </a:solidFill>
      </dgm:spPr>
      <dgm:t>
        <a:bodyPr/>
        <a:lstStyle/>
        <a:p>
          <a:r>
            <a:rPr lang="en-US" sz="2000" b="1" dirty="0">
              <a:solidFill>
                <a:schemeClr val="tx1">
                  <a:lumMod val="95000"/>
                  <a:lumOff val="5000"/>
                </a:schemeClr>
              </a:solidFill>
            </a:rPr>
            <a:t>Intermediate Course</a:t>
          </a:r>
        </a:p>
      </dgm:t>
    </dgm:pt>
    <dgm:pt modelId="{8CDA77A7-C817-4FD6-AB25-691C3D4CF82B}" type="parTrans" cxnId="{BD445A13-8539-4FAC-94F6-8E6539B8FD9A}">
      <dgm:prSet/>
      <dgm:spPr/>
      <dgm:t>
        <a:bodyPr/>
        <a:lstStyle/>
        <a:p>
          <a:endParaRPr lang="en-US" sz="2000"/>
        </a:p>
      </dgm:t>
    </dgm:pt>
    <dgm:pt modelId="{650F89C9-3E35-4FA2-B33C-7629BA8457AF}" type="sibTrans" cxnId="{BD445A13-8539-4FAC-94F6-8E6539B8FD9A}">
      <dgm:prSet/>
      <dgm:spPr/>
      <dgm:t>
        <a:bodyPr/>
        <a:lstStyle/>
        <a:p>
          <a:endParaRPr lang="en-US" sz="2000"/>
        </a:p>
      </dgm:t>
    </dgm:pt>
    <dgm:pt modelId="{E3326869-5A79-40CB-A953-82C5F2B2CFEC}">
      <dgm:prSet phldrT="[Text]" custT="1"/>
      <dgm:spPr>
        <a:solidFill>
          <a:schemeClr val="accent4">
            <a:lumMod val="20000"/>
            <a:lumOff val="80000"/>
          </a:schemeClr>
        </a:solidFill>
      </dgm:spPr>
      <dgm:t>
        <a:bodyPr/>
        <a:lstStyle/>
        <a:p>
          <a:r>
            <a:rPr lang="en-IN" sz="2000" b="1" dirty="0">
              <a:solidFill>
                <a:schemeClr val="tx1">
                  <a:lumMod val="95000"/>
                  <a:lumOff val="5000"/>
                </a:schemeClr>
              </a:solidFill>
            </a:rPr>
            <a:t>Paper-1: Accounting.</a:t>
          </a:r>
          <a:endParaRPr lang="en-US" sz="2000" b="1" dirty="0">
            <a:solidFill>
              <a:schemeClr val="tx1">
                <a:lumMod val="95000"/>
                <a:lumOff val="5000"/>
              </a:schemeClr>
            </a:solidFill>
          </a:endParaRPr>
        </a:p>
      </dgm:t>
    </dgm:pt>
    <dgm:pt modelId="{4620BF1A-BC39-4E1C-A6F9-6240D4728E0E}" type="parTrans" cxnId="{2C44FA57-4D55-45C8-937C-413BE7C74B68}">
      <dgm:prSet/>
      <dgm:spPr/>
      <dgm:t>
        <a:bodyPr/>
        <a:lstStyle/>
        <a:p>
          <a:endParaRPr lang="en-IN" sz="2000"/>
        </a:p>
      </dgm:t>
    </dgm:pt>
    <dgm:pt modelId="{2637FDF9-7876-4230-9B71-BD7B0B17C2A6}" type="sibTrans" cxnId="{2C44FA57-4D55-45C8-937C-413BE7C74B68}">
      <dgm:prSet/>
      <dgm:spPr/>
      <dgm:t>
        <a:bodyPr/>
        <a:lstStyle/>
        <a:p>
          <a:endParaRPr lang="en-IN" sz="2000"/>
        </a:p>
      </dgm:t>
    </dgm:pt>
    <dgm:pt modelId="{9191E637-8BF4-476D-991B-11C81C07CE12}">
      <dgm:prSet phldrT="[Text]" custT="1"/>
      <dgm:spPr>
        <a:solidFill>
          <a:schemeClr val="accent4">
            <a:lumMod val="20000"/>
            <a:lumOff val="80000"/>
          </a:schemeClr>
        </a:solidFill>
      </dgm:spPr>
      <dgm:t>
        <a:bodyPr/>
        <a:lstStyle/>
        <a:p>
          <a:endParaRPr lang="en-US" sz="2000" dirty="0"/>
        </a:p>
      </dgm:t>
    </dgm:pt>
    <dgm:pt modelId="{7B22FF25-52F7-473D-8996-1FB4D03E79BA}" type="parTrans" cxnId="{163FD70F-66FF-4A11-A46F-18C6B62A30EC}">
      <dgm:prSet/>
      <dgm:spPr/>
      <dgm:t>
        <a:bodyPr/>
        <a:lstStyle/>
        <a:p>
          <a:endParaRPr lang="en-IN" sz="2000"/>
        </a:p>
      </dgm:t>
    </dgm:pt>
    <dgm:pt modelId="{D84AAF64-3160-46C6-A352-F6F72B183E36}" type="sibTrans" cxnId="{163FD70F-66FF-4A11-A46F-18C6B62A30EC}">
      <dgm:prSet/>
      <dgm:spPr/>
      <dgm:t>
        <a:bodyPr/>
        <a:lstStyle/>
        <a:p>
          <a:endParaRPr lang="en-IN" sz="2000"/>
        </a:p>
      </dgm:t>
    </dgm:pt>
    <dgm:pt modelId="{C613FC16-DBF4-40E4-996B-9673CB29D816}">
      <dgm:prSet custT="1"/>
      <dgm:spPr>
        <a:solidFill>
          <a:schemeClr val="accent4">
            <a:lumMod val="20000"/>
            <a:lumOff val="80000"/>
          </a:schemeClr>
        </a:solidFill>
      </dgm:spPr>
      <dgm:t>
        <a:bodyPr/>
        <a:lstStyle/>
        <a:p>
          <a:r>
            <a:rPr lang="en-US" sz="2000" b="1" dirty="0">
              <a:solidFill>
                <a:schemeClr val="tx1">
                  <a:lumMod val="95000"/>
                  <a:lumOff val="5000"/>
                </a:schemeClr>
              </a:solidFill>
            </a:rPr>
            <a:t>Paper-2: Corporate and Other Laws.</a:t>
          </a:r>
          <a:endParaRPr lang="en-IN" sz="2000" b="1" dirty="0">
            <a:solidFill>
              <a:schemeClr val="tx1">
                <a:lumMod val="95000"/>
                <a:lumOff val="5000"/>
              </a:schemeClr>
            </a:solidFill>
          </a:endParaRPr>
        </a:p>
      </dgm:t>
    </dgm:pt>
    <dgm:pt modelId="{DE9057B7-6133-46F5-8CE5-12215BF243AE}" type="parTrans" cxnId="{4DEA00A3-3005-4CF3-9067-F13829B70658}">
      <dgm:prSet/>
      <dgm:spPr/>
      <dgm:t>
        <a:bodyPr/>
        <a:lstStyle/>
        <a:p>
          <a:endParaRPr lang="en-IN" sz="2000"/>
        </a:p>
      </dgm:t>
    </dgm:pt>
    <dgm:pt modelId="{F56A0083-2419-4380-A724-060220DDE8A5}" type="sibTrans" cxnId="{4DEA00A3-3005-4CF3-9067-F13829B70658}">
      <dgm:prSet/>
      <dgm:spPr/>
      <dgm:t>
        <a:bodyPr/>
        <a:lstStyle/>
        <a:p>
          <a:endParaRPr lang="en-IN" sz="2000"/>
        </a:p>
      </dgm:t>
    </dgm:pt>
    <dgm:pt modelId="{AB49B584-9829-4BF8-9809-73674658DB92}">
      <dgm:prSet custT="1"/>
      <dgm:spPr>
        <a:solidFill>
          <a:schemeClr val="accent4">
            <a:lumMod val="20000"/>
            <a:lumOff val="80000"/>
          </a:schemeClr>
        </a:solidFill>
      </dgm:spPr>
      <dgm:t>
        <a:bodyPr/>
        <a:lstStyle/>
        <a:p>
          <a:r>
            <a:rPr lang="en-US" sz="2000" b="1" dirty="0">
              <a:solidFill>
                <a:schemeClr val="tx1">
                  <a:lumMod val="95000"/>
                  <a:lumOff val="5000"/>
                </a:schemeClr>
              </a:solidFill>
            </a:rPr>
            <a:t>Paper-3: Cost and Management Accounting.</a:t>
          </a:r>
          <a:endParaRPr lang="en-IN" sz="2000" b="1" dirty="0">
            <a:solidFill>
              <a:schemeClr val="tx1">
                <a:lumMod val="95000"/>
                <a:lumOff val="5000"/>
              </a:schemeClr>
            </a:solidFill>
          </a:endParaRPr>
        </a:p>
      </dgm:t>
    </dgm:pt>
    <dgm:pt modelId="{A6FF117E-81BE-44D9-87F5-78BD919AAAF8}" type="parTrans" cxnId="{894FE270-B0E8-4BC0-AC59-1F4B5732EE7F}">
      <dgm:prSet/>
      <dgm:spPr/>
      <dgm:t>
        <a:bodyPr/>
        <a:lstStyle/>
        <a:p>
          <a:endParaRPr lang="en-IN" sz="2000"/>
        </a:p>
      </dgm:t>
    </dgm:pt>
    <dgm:pt modelId="{67B83CDD-FAD5-4B06-9866-8180F87D8D97}" type="sibTrans" cxnId="{894FE270-B0E8-4BC0-AC59-1F4B5732EE7F}">
      <dgm:prSet/>
      <dgm:spPr/>
      <dgm:t>
        <a:bodyPr/>
        <a:lstStyle/>
        <a:p>
          <a:endParaRPr lang="en-IN" sz="2000"/>
        </a:p>
      </dgm:t>
    </dgm:pt>
    <dgm:pt modelId="{AB32CB8F-63AB-4DD9-B3FF-1A15291B735D}">
      <dgm:prSet custT="1"/>
      <dgm:spPr>
        <a:solidFill>
          <a:schemeClr val="accent4">
            <a:lumMod val="20000"/>
            <a:lumOff val="80000"/>
          </a:schemeClr>
        </a:solidFill>
      </dgm:spPr>
      <dgm:t>
        <a:bodyPr/>
        <a:lstStyle/>
        <a:p>
          <a:r>
            <a:rPr lang="en-IN" sz="2000" b="1" dirty="0">
              <a:solidFill>
                <a:schemeClr val="tx1">
                  <a:lumMod val="95000"/>
                  <a:lumOff val="5000"/>
                </a:schemeClr>
              </a:solidFill>
            </a:rPr>
            <a:t>Paper-4: Taxation.</a:t>
          </a:r>
        </a:p>
      </dgm:t>
    </dgm:pt>
    <dgm:pt modelId="{C681887E-335E-4158-8D44-5165FFC35526}" type="parTrans" cxnId="{780ED627-6DFD-47B3-9BC5-54FB6B9EFFFA}">
      <dgm:prSet/>
      <dgm:spPr/>
      <dgm:t>
        <a:bodyPr/>
        <a:lstStyle/>
        <a:p>
          <a:endParaRPr lang="en-IN" sz="2000"/>
        </a:p>
      </dgm:t>
    </dgm:pt>
    <dgm:pt modelId="{7A9BC5B6-2605-4310-8A00-AE62259648DB}" type="sibTrans" cxnId="{780ED627-6DFD-47B3-9BC5-54FB6B9EFFFA}">
      <dgm:prSet/>
      <dgm:spPr/>
      <dgm:t>
        <a:bodyPr/>
        <a:lstStyle/>
        <a:p>
          <a:endParaRPr lang="en-IN" sz="2000"/>
        </a:p>
      </dgm:t>
    </dgm:pt>
    <dgm:pt modelId="{53102E90-AC01-49CD-B48F-8046F3382160}">
      <dgm:prSet custT="1"/>
      <dgm:spPr>
        <a:solidFill>
          <a:schemeClr val="accent4">
            <a:lumMod val="20000"/>
            <a:lumOff val="80000"/>
          </a:schemeClr>
        </a:solidFill>
      </dgm:spPr>
      <dgm:t>
        <a:bodyPr/>
        <a:lstStyle/>
        <a:p>
          <a:r>
            <a:rPr lang="en-IN" sz="2000" b="1" dirty="0">
              <a:solidFill>
                <a:schemeClr val="tx1">
                  <a:lumMod val="95000"/>
                  <a:lumOff val="5000"/>
                </a:schemeClr>
              </a:solidFill>
            </a:rPr>
            <a:t>Paper-5: Advanced Accounting.</a:t>
          </a:r>
        </a:p>
      </dgm:t>
    </dgm:pt>
    <dgm:pt modelId="{0EE5D17E-605B-45CB-8685-E0DA0815111F}" type="parTrans" cxnId="{59F80E05-EA38-43E8-8296-0002C7BFD66E}">
      <dgm:prSet/>
      <dgm:spPr/>
      <dgm:t>
        <a:bodyPr/>
        <a:lstStyle/>
        <a:p>
          <a:endParaRPr lang="en-IN" sz="2000"/>
        </a:p>
      </dgm:t>
    </dgm:pt>
    <dgm:pt modelId="{21A21689-1BCA-4F5C-ABF0-AD81E8BD8BED}" type="sibTrans" cxnId="{59F80E05-EA38-43E8-8296-0002C7BFD66E}">
      <dgm:prSet/>
      <dgm:spPr/>
      <dgm:t>
        <a:bodyPr/>
        <a:lstStyle/>
        <a:p>
          <a:endParaRPr lang="en-IN" sz="2000"/>
        </a:p>
      </dgm:t>
    </dgm:pt>
    <dgm:pt modelId="{B0D7739A-A3C1-41F5-BAD8-91F75DE9A1AF}">
      <dgm:prSet custT="1"/>
      <dgm:spPr>
        <a:solidFill>
          <a:schemeClr val="accent4">
            <a:lumMod val="20000"/>
            <a:lumOff val="80000"/>
          </a:schemeClr>
        </a:solidFill>
      </dgm:spPr>
      <dgm:t>
        <a:bodyPr/>
        <a:lstStyle/>
        <a:p>
          <a:r>
            <a:rPr lang="en-IN" sz="2000" b="1" dirty="0">
              <a:solidFill>
                <a:schemeClr val="tx1">
                  <a:lumMod val="95000"/>
                  <a:lumOff val="5000"/>
                </a:schemeClr>
              </a:solidFill>
            </a:rPr>
            <a:t>Paper-6: Auditing and Assurance.</a:t>
          </a:r>
        </a:p>
      </dgm:t>
    </dgm:pt>
    <dgm:pt modelId="{D15E4C51-AA17-4656-A5A2-7A05C7789FAD}" type="parTrans" cxnId="{6C6CD170-493C-4E2B-91B1-C34F40485BB0}">
      <dgm:prSet/>
      <dgm:spPr/>
      <dgm:t>
        <a:bodyPr/>
        <a:lstStyle/>
        <a:p>
          <a:endParaRPr lang="en-IN" sz="2000"/>
        </a:p>
      </dgm:t>
    </dgm:pt>
    <dgm:pt modelId="{9C6DDB3F-01C3-450A-8526-8A727FEE5796}" type="sibTrans" cxnId="{6C6CD170-493C-4E2B-91B1-C34F40485BB0}">
      <dgm:prSet/>
      <dgm:spPr/>
      <dgm:t>
        <a:bodyPr/>
        <a:lstStyle/>
        <a:p>
          <a:endParaRPr lang="en-IN" sz="2000"/>
        </a:p>
      </dgm:t>
    </dgm:pt>
    <dgm:pt modelId="{50E41011-F5FC-43AD-B4D3-67F1D6D45324}">
      <dgm:prSet custT="1"/>
      <dgm:spPr>
        <a:solidFill>
          <a:schemeClr val="accent4">
            <a:lumMod val="20000"/>
            <a:lumOff val="80000"/>
          </a:schemeClr>
        </a:solidFill>
      </dgm:spPr>
      <dgm:t>
        <a:bodyPr/>
        <a:lstStyle/>
        <a:p>
          <a:r>
            <a:rPr lang="en-IN" sz="2000" b="1" dirty="0">
              <a:solidFill>
                <a:schemeClr val="tx1">
                  <a:lumMod val="95000"/>
                  <a:lumOff val="5000"/>
                </a:schemeClr>
              </a:solidFill>
            </a:rPr>
            <a:t>Paper-7: Enterprise Information Systems &amp; Strategic Management.</a:t>
          </a:r>
        </a:p>
      </dgm:t>
    </dgm:pt>
    <dgm:pt modelId="{897A748C-C48D-4A1B-BC23-4DBB2311D1FA}" type="parTrans" cxnId="{3D72FFAB-3287-4C95-862E-8EB3525B6776}">
      <dgm:prSet/>
      <dgm:spPr/>
      <dgm:t>
        <a:bodyPr/>
        <a:lstStyle/>
        <a:p>
          <a:endParaRPr lang="en-IN" sz="2000"/>
        </a:p>
      </dgm:t>
    </dgm:pt>
    <dgm:pt modelId="{1BCD912B-7C73-4289-8B5A-E642D5CBBFD4}" type="sibTrans" cxnId="{3D72FFAB-3287-4C95-862E-8EB3525B6776}">
      <dgm:prSet/>
      <dgm:spPr/>
      <dgm:t>
        <a:bodyPr/>
        <a:lstStyle/>
        <a:p>
          <a:endParaRPr lang="en-IN" sz="2000"/>
        </a:p>
      </dgm:t>
    </dgm:pt>
    <dgm:pt modelId="{4C1BB747-0170-4410-A1AB-306CD3CFAA10}">
      <dgm:prSet custT="1"/>
      <dgm:spPr>
        <a:solidFill>
          <a:schemeClr val="accent4">
            <a:lumMod val="20000"/>
            <a:lumOff val="80000"/>
          </a:schemeClr>
        </a:solidFill>
      </dgm:spPr>
      <dgm:t>
        <a:bodyPr/>
        <a:lstStyle/>
        <a:p>
          <a:r>
            <a:rPr lang="en-US" sz="2000" b="1" dirty="0">
              <a:solidFill>
                <a:schemeClr val="tx1">
                  <a:lumMod val="95000"/>
                  <a:lumOff val="5000"/>
                </a:schemeClr>
              </a:solidFill>
            </a:rPr>
            <a:t>Paper-8:  Financial Management and Economics for Finance</a:t>
          </a:r>
          <a:endParaRPr lang="en-IN" sz="2000" b="1" dirty="0">
            <a:solidFill>
              <a:schemeClr val="tx1">
                <a:lumMod val="95000"/>
                <a:lumOff val="5000"/>
              </a:schemeClr>
            </a:solidFill>
          </a:endParaRPr>
        </a:p>
      </dgm:t>
    </dgm:pt>
    <dgm:pt modelId="{2DB04A53-8206-4B69-851E-CB8FA4FD82B8}" type="parTrans" cxnId="{AB21B8F7-6ED8-4A5E-9D15-324D162131A3}">
      <dgm:prSet/>
      <dgm:spPr/>
      <dgm:t>
        <a:bodyPr/>
        <a:lstStyle/>
        <a:p>
          <a:endParaRPr lang="en-IN" sz="2000"/>
        </a:p>
      </dgm:t>
    </dgm:pt>
    <dgm:pt modelId="{29E7C116-BFBA-41A1-8D71-6151C074ED4B}" type="sibTrans" cxnId="{AB21B8F7-6ED8-4A5E-9D15-324D162131A3}">
      <dgm:prSet/>
      <dgm:spPr/>
      <dgm:t>
        <a:bodyPr/>
        <a:lstStyle/>
        <a:p>
          <a:endParaRPr lang="en-IN" sz="2000"/>
        </a:p>
      </dgm:t>
    </dgm:pt>
    <dgm:pt modelId="{5A127877-7DD8-4CE9-9A57-D50A8308FC56}">
      <dgm:prSet phldrT="[Text]" custT="1"/>
      <dgm:spPr>
        <a:solidFill>
          <a:schemeClr val="accent4">
            <a:lumMod val="20000"/>
            <a:lumOff val="80000"/>
          </a:schemeClr>
        </a:solidFill>
      </dgm:spPr>
      <dgm:t>
        <a:bodyPr/>
        <a:lstStyle/>
        <a:p>
          <a:r>
            <a:rPr lang="en-US" sz="2000" b="1" dirty="0">
              <a:solidFill>
                <a:schemeClr val="tx1">
                  <a:lumMod val="95000"/>
                  <a:lumOff val="5000"/>
                </a:schemeClr>
              </a:solidFill>
            </a:rPr>
            <a:t>Group-1</a:t>
          </a:r>
        </a:p>
      </dgm:t>
    </dgm:pt>
    <dgm:pt modelId="{F9959D12-5AAD-48DA-A421-1812DA649E2F}" type="parTrans" cxnId="{D3A13EB1-CD1E-40DE-8972-393B4E57999E}">
      <dgm:prSet/>
      <dgm:spPr/>
      <dgm:t>
        <a:bodyPr/>
        <a:lstStyle/>
        <a:p>
          <a:endParaRPr lang="en-IN" sz="2000"/>
        </a:p>
      </dgm:t>
    </dgm:pt>
    <dgm:pt modelId="{B6217DB6-A535-4261-A0D8-73F8BCA72DAA}" type="sibTrans" cxnId="{D3A13EB1-CD1E-40DE-8972-393B4E57999E}">
      <dgm:prSet/>
      <dgm:spPr/>
      <dgm:t>
        <a:bodyPr/>
        <a:lstStyle/>
        <a:p>
          <a:endParaRPr lang="en-IN" sz="2000"/>
        </a:p>
      </dgm:t>
    </dgm:pt>
    <dgm:pt modelId="{9E53CE02-F495-4541-B60E-3A3C32E5911F}">
      <dgm:prSet custT="1"/>
      <dgm:spPr>
        <a:solidFill>
          <a:schemeClr val="accent4">
            <a:lumMod val="20000"/>
            <a:lumOff val="80000"/>
          </a:schemeClr>
        </a:solidFill>
      </dgm:spPr>
      <dgm:t>
        <a:bodyPr/>
        <a:lstStyle/>
        <a:p>
          <a:endParaRPr lang="en-IN" sz="2000" b="1" dirty="0">
            <a:solidFill>
              <a:schemeClr val="tx1">
                <a:lumMod val="95000"/>
                <a:lumOff val="5000"/>
              </a:schemeClr>
            </a:solidFill>
          </a:endParaRPr>
        </a:p>
      </dgm:t>
    </dgm:pt>
    <dgm:pt modelId="{3D948DFF-1ADD-4889-B824-499C09D0B14F}" type="parTrans" cxnId="{5752D4D8-B247-409D-9267-85C123D5BCA2}">
      <dgm:prSet/>
      <dgm:spPr/>
      <dgm:t>
        <a:bodyPr/>
        <a:lstStyle/>
        <a:p>
          <a:endParaRPr lang="en-IN" sz="2000"/>
        </a:p>
      </dgm:t>
    </dgm:pt>
    <dgm:pt modelId="{2A4E7A12-2022-477E-BA3A-563AFDE8AA3E}" type="sibTrans" cxnId="{5752D4D8-B247-409D-9267-85C123D5BCA2}">
      <dgm:prSet/>
      <dgm:spPr/>
      <dgm:t>
        <a:bodyPr/>
        <a:lstStyle/>
        <a:p>
          <a:endParaRPr lang="en-IN" sz="2000"/>
        </a:p>
      </dgm:t>
    </dgm:pt>
    <dgm:pt modelId="{FEEAF710-AE2B-4B4A-B058-B98FBA477BEE}">
      <dgm:prSet custT="1"/>
      <dgm:spPr>
        <a:solidFill>
          <a:schemeClr val="accent4">
            <a:lumMod val="20000"/>
            <a:lumOff val="80000"/>
          </a:schemeClr>
        </a:solidFill>
      </dgm:spPr>
      <dgm:t>
        <a:bodyPr/>
        <a:lstStyle/>
        <a:p>
          <a:endParaRPr lang="en-IN" sz="2000" b="1" dirty="0">
            <a:solidFill>
              <a:schemeClr val="tx1">
                <a:lumMod val="95000"/>
                <a:lumOff val="5000"/>
              </a:schemeClr>
            </a:solidFill>
          </a:endParaRPr>
        </a:p>
      </dgm:t>
    </dgm:pt>
    <dgm:pt modelId="{C1B51B89-E9EE-4713-968D-C26494676958}" type="parTrans" cxnId="{0DED3F40-D012-43A2-93F9-86042C782BA8}">
      <dgm:prSet/>
      <dgm:spPr/>
      <dgm:t>
        <a:bodyPr/>
        <a:lstStyle/>
        <a:p>
          <a:endParaRPr lang="en-IN" sz="2000"/>
        </a:p>
      </dgm:t>
    </dgm:pt>
    <dgm:pt modelId="{0ACEDCC2-2C18-43D2-ADD0-2CC48A0A3E74}" type="sibTrans" cxnId="{0DED3F40-D012-43A2-93F9-86042C782BA8}">
      <dgm:prSet/>
      <dgm:spPr/>
      <dgm:t>
        <a:bodyPr/>
        <a:lstStyle/>
        <a:p>
          <a:endParaRPr lang="en-IN" sz="2000"/>
        </a:p>
      </dgm:t>
    </dgm:pt>
    <dgm:pt modelId="{5FB51C81-C080-4A70-BEDD-7E2EBFA9B888}">
      <dgm:prSet custT="1"/>
      <dgm:spPr>
        <a:solidFill>
          <a:schemeClr val="accent4">
            <a:lumMod val="20000"/>
            <a:lumOff val="80000"/>
          </a:schemeClr>
        </a:solidFill>
      </dgm:spPr>
      <dgm:t>
        <a:bodyPr/>
        <a:lstStyle/>
        <a:p>
          <a:r>
            <a:rPr lang="en-US" sz="2000" b="1" dirty="0">
              <a:solidFill>
                <a:schemeClr val="tx1">
                  <a:lumMod val="95000"/>
                  <a:lumOff val="5000"/>
                </a:schemeClr>
              </a:solidFill>
            </a:rPr>
            <a:t>Group-2</a:t>
          </a:r>
          <a:endParaRPr lang="en-IN" sz="2000" b="1" dirty="0">
            <a:solidFill>
              <a:schemeClr val="tx1">
                <a:lumMod val="95000"/>
                <a:lumOff val="5000"/>
              </a:schemeClr>
            </a:solidFill>
          </a:endParaRPr>
        </a:p>
      </dgm:t>
    </dgm:pt>
    <dgm:pt modelId="{42384293-9828-4B47-8BBF-166AACE92192}" type="parTrans" cxnId="{05EF941C-1DC0-4F0E-B145-A79FDBE88C74}">
      <dgm:prSet/>
      <dgm:spPr/>
      <dgm:t>
        <a:bodyPr/>
        <a:lstStyle/>
        <a:p>
          <a:endParaRPr lang="en-IN" sz="2000"/>
        </a:p>
      </dgm:t>
    </dgm:pt>
    <dgm:pt modelId="{71646CE5-99B6-4E20-8032-D167B1E9DABD}" type="sibTrans" cxnId="{05EF941C-1DC0-4F0E-B145-A79FDBE88C74}">
      <dgm:prSet/>
      <dgm:spPr/>
      <dgm:t>
        <a:bodyPr/>
        <a:lstStyle/>
        <a:p>
          <a:endParaRPr lang="en-IN" sz="2000"/>
        </a:p>
      </dgm:t>
    </dgm:pt>
    <dgm:pt modelId="{1CEBBC28-01E1-4339-982F-898ADB1229AE}">
      <dgm:prSet phldrT="[Text]" custT="1"/>
      <dgm:spPr>
        <a:solidFill>
          <a:schemeClr val="accent4">
            <a:lumMod val="20000"/>
            <a:lumOff val="80000"/>
          </a:schemeClr>
        </a:solidFill>
      </dgm:spPr>
      <dgm:t>
        <a:bodyPr/>
        <a:lstStyle/>
        <a:p>
          <a:endParaRPr lang="en-US" sz="2000" b="1" dirty="0">
            <a:solidFill>
              <a:schemeClr val="tx1">
                <a:lumMod val="95000"/>
                <a:lumOff val="5000"/>
              </a:schemeClr>
            </a:solidFill>
          </a:endParaRPr>
        </a:p>
      </dgm:t>
    </dgm:pt>
    <dgm:pt modelId="{0E0748D7-DF12-43DF-8C29-7AA5DAFB0352}" type="parTrans" cxnId="{408AF972-FE47-44E4-A846-BD2CB86C1E46}">
      <dgm:prSet/>
      <dgm:spPr/>
      <dgm:t>
        <a:bodyPr/>
        <a:lstStyle/>
        <a:p>
          <a:endParaRPr lang="en-IN" sz="2000"/>
        </a:p>
      </dgm:t>
    </dgm:pt>
    <dgm:pt modelId="{06AA5969-0E69-416C-8BDE-3BDFF15625A0}" type="sibTrans" cxnId="{408AF972-FE47-44E4-A846-BD2CB86C1E46}">
      <dgm:prSet/>
      <dgm:spPr/>
      <dgm:t>
        <a:bodyPr/>
        <a:lstStyle/>
        <a:p>
          <a:endParaRPr lang="en-IN" sz="2000"/>
        </a:p>
      </dgm:t>
    </dgm:pt>
    <dgm:pt modelId="{26C64E65-C718-4528-803C-86245A5D577C}" type="pres">
      <dgm:prSet presAssocID="{F08F7DF4-D332-4A55-913E-BE146C5BDA0E}" presName="Name0" presStyleCnt="0">
        <dgm:presLayoutVars>
          <dgm:dir/>
          <dgm:resizeHandles val="exact"/>
        </dgm:presLayoutVars>
      </dgm:prSet>
      <dgm:spPr/>
    </dgm:pt>
    <dgm:pt modelId="{CC938F40-7082-44B1-9FFF-E3480601F80A}" type="pres">
      <dgm:prSet presAssocID="{D7B2E487-FDA8-445D-8497-5CBA7A72B0E0}" presName="node" presStyleLbl="node1" presStyleIdx="0" presStyleCnt="1" custScaleX="100098" custScaleY="180832" custLinFactNeighborX="-5382" custLinFactNeighborY="773">
        <dgm:presLayoutVars>
          <dgm:bulletEnabled val="1"/>
        </dgm:presLayoutVars>
      </dgm:prSet>
      <dgm:spPr/>
    </dgm:pt>
  </dgm:ptLst>
  <dgm:cxnLst>
    <dgm:cxn modelId="{59F80E05-EA38-43E8-8296-0002C7BFD66E}" srcId="{D7B2E487-FDA8-445D-8497-5CBA7A72B0E0}" destId="{53102E90-AC01-49CD-B48F-8046F3382160}" srcOrd="9" destOrd="0" parTransId="{0EE5D17E-605B-45CB-8685-E0DA0815111F}" sibTransId="{21A21689-1BCA-4F5C-ABF0-AD81E8BD8BED}"/>
    <dgm:cxn modelId="{163FD70F-66FF-4A11-A46F-18C6B62A30EC}" srcId="{D7B2E487-FDA8-445D-8497-5CBA7A72B0E0}" destId="{9191E637-8BF4-476D-991B-11C81C07CE12}" srcOrd="13" destOrd="0" parTransId="{7B22FF25-52F7-473D-8996-1FB4D03E79BA}" sibTransId="{D84AAF64-3160-46C6-A352-F6F72B183E36}"/>
    <dgm:cxn modelId="{BD445A13-8539-4FAC-94F6-8E6539B8FD9A}" srcId="{F08F7DF4-D332-4A55-913E-BE146C5BDA0E}" destId="{D7B2E487-FDA8-445D-8497-5CBA7A72B0E0}" srcOrd="0" destOrd="0" parTransId="{8CDA77A7-C817-4FD6-AB25-691C3D4CF82B}" sibTransId="{650F89C9-3E35-4FA2-B33C-7629BA8457AF}"/>
    <dgm:cxn modelId="{05EF941C-1DC0-4F0E-B145-A79FDBE88C74}" srcId="{D7B2E487-FDA8-445D-8497-5CBA7A72B0E0}" destId="{5FB51C81-C080-4A70-BEDD-7E2EBFA9B888}" srcOrd="7" destOrd="0" parTransId="{42384293-9828-4B47-8BBF-166AACE92192}" sibTransId="{71646CE5-99B6-4E20-8032-D167B1E9DABD}"/>
    <dgm:cxn modelId="{780ED627-6DFD-47B3-9BC5-54FB6B9EFFFA}" srcId="{D7B2E487-FDA8-445D-8497-5CBA7A72B0E0}" destId="{AB32CB8F-63AB-4DD9-B3FF-1A15291B735D}" srcOrd="5" destOrd="0" parTransId="{C681887E-335E-4158-8D44-5165FFC35526}" sibTransId="{7A9BC5B6-2605-4310-8A00-AE62259648DB}"/>
    <dgm:cxn modelId="{D59E853D-08B8-482B-A89F-560BA70CFE23}" type="presOf" srcId="{FEEAF710-AE2B-4B4A-B058-B98FBA477BEE}" destId="{CC938F40-7082-44B1-9FFF-E3480601F80A}" srcOrd="0" destOrd="7" presId="urn:microsoft.com/office/officeart/2005/8/layout/process1"/>
    <dgm:cxn modelId="{0DED3F40-D012-43A2-93F9-86042C782BA8}" srcId="{D7B2E487-FDA8-445D-8497-5CBA7A72B0E0}" destId="{FEEAF710-AE2B-4B4A-B058-B98FBA477BEE}" srcOrd="6" destOrd="0" parTransId="{C1B51B89-E9EE-4713-968D-C26494676958}" sibTransId="{0ACEDCC2-2C18-43D2-ADD0-2CC48A0A3E74}"/>
    <dgm:cxn modelId="{57BF8C49-1C35-4935-A643-9873315AC2AA}" type="presOf" srcId="{D7B2E487-FDA8-445D-8497-5CBA7A72B0E0}" destId="{CC938F40-7082-44B1-9FFF-E3480601F80A}" srcOrd="0" destOrd="0" presId="urn:microsoft.com/office/officeart/2005/8/layout/process1"/>
    <dgm:cxn modelId="{6C6CD170-493C-4E2B-91B1-C34F40485BB0}" srcId="{D7B2E487-FDA8-445D-8497-5CBA7A72B0E0}" destId="{B0D7739A-A3C1-41F5-BAD8-91F75DE9A1AF}" srcOrd="10" destOrd="0" parTransId="{D15E4C51-AA17-4656-A5A2-7A05C7789FAD}" sibTransId="{9C6DDB3F-01C3-450A-8526-8A727FEE5796}"/>
    <dgm:cxn modelId="{894FE270-B0E8-4BC0-AC59-1F4B5732EE7F}" srcId="{D7B2E487-FDA8-445D-8497-5CBA7A72B0E0}" destId="{AB49B584-9829-4BF8-9809-73674658DB92}" srcOrd="4" destOrd="0" parTransId="{A6FF117E-81BE-44D9-87F5-78BD919AAAF8}" sibTransId="{67B83CDD-FAD5-4B06-9866-8180F87D8D97}"/>
    <dgm:cxn modelId="{408AF972-FE47-44E4-A846-BD2CB86C1E46}" srcId="{D7B2E487-FDA8-445D-8497-5CBA7A72B0E0}" destId="{1CEBBC28-01E1-4339-982F-898ADB1229AE}" srcOrd="1" destOrd="0" parTransId="{0E0748D7-DF12-43DF-8C29-7AA5DAFB0352}" sibTransId="{06AA5969-0E69-416C-8BDE-3BDFF15625A0}"/>
    <dgm:cxn modelId="{A6414154-186D-4630-939D-DDEE97907162}" type="presOf" srcId="{50E41011-F5FC-43AD-B4D3-67F1D6D45324}" destId="{CC938F40-7082-44B1-9FFF-E3480601F80A}" srcOrd="0" destOrd="12" presId="urn:microsoft.com/office/officeart/2005/8/layout/process1"/>
    <dgm:cxn modelId="{719DB574-0867-4E59-9A34-118DD67CBB06}" type="presOf" srcId="{AB32CB8F-63AB-4DD9-B3FF-1A15291B735D}" destId="{CC938F40-7082-44B1-9FFF-E3480601F80A}" srcOrd="0" destOrd="6" presId="urn:microsoft.com/office/officeart/2005/8/layout/process1"/>
    <dgm:cxn modelId="{955E0055-8B99-4382-8E45-405CB7C8C8DA}" type="presOf" srcId="{F08F7DF4-D332-4A55-913E-BE146C5BDA0E}" destId="{26C64E65-C718-4528-803C-86245A5D577C}" srcOrd="0" destOrd="0" presId="urn:microsoft.com/office/officeart/2005/8/layout/process1"/>
    <dgm:cxn modelId="{2C44FA57-4D55-45C8-937C-413BE7C74B68}" srcId="{D7B2E487-FDA8-445D-8497-5CBA7A72B0E0}" destId="{E3326869-5A79-40CB-A953-82C5F2B2CFEC}" srcOrd="2" destOrd="0" parTransId="{4620BF1A-BC39-4E1C-A6F9-6240D4728E0E}" sibTransId="{2637FDF9-7876-4230-9B71-BD7B0B17C2A6}"/>
    <dgm:cxn modelId="{90EB3459-37CE-4BFD-8E66-606AC19050B1}" type="presOf" srcId="{C613FC16-DBF4-40E4-996B-9673CB29D816}" destId="{CC938F40-7082-44B1-9FFF-E3480601F80A}" srcOrd="0" destOrd="4" presId="urn:microsoft.com/office/officeart/2005/8/layout/process1"/>
    <dgm:cxn modelId="{FE188F8C-FD26-43F8-A4FF-4217E0EC8D36}" type="presOf" srcId="{E3326869-5A79-40CB-A953-82C5F2B2CFEC}" destId="{CC938F40-7082-44B1-9FFF-E3480601F80A}" srcOrd="0" destOrd="3" presId="urn:microsoft.com/office/officeart/2005/8/layout/process1"/>
    <dgm:cxn modelId="{F0DEA494-F258-4407-B1DB-D4BB7A2598F5}" type="presOf" srcId="{9E53CE02-F495-4541-B60E-3A3C32E5911F}" destId="{CC938F40-7082-44B1-9FFF-E3480601F80A}" srcOrd="0" destOrd="9" presId="urn:microsoft.com/office/officeart/2005/8/layout/process1"/>
    <dgm:cxn modelId="{7F8DB99D-D536-485C-A313-6597D8C2A832}" type="presOf" srcId="{B0D7739A-A3C1-41F5-BAD8-91F75DE9A1AF}" destId="{CC938F40-7082-44B1-9FFF-E3480601F80A}" srcOrd="0" destOrd="11" presId="urn:microsoft.com/office/officeart/2005/8/layout/process1"/>
    <dgm:cxn modelId="{D52AD99E-D4C0-42FA-96FF-B0A83F38FC55}" type="presOf" srcId="{4C1BB747-0170-4410-A1AB-306CD3CFAA10}" destId="{CC938F40-7082-44B1-9FFF-E3480601F80A}" srcOrd="0" destOrd="13" presId="urn:microsoft.com/office/officeart/2005/8/layout/process1"/>
    <dgm:cxn modelId="{4DEA00A3-3005-4CF3-9067-F13829B70658}" srcId="{D7B2E487-FDA8-445D-8497-5CBA7A72B0E0}" destId="{C613FC16-DBF4-40E4-996B-9673CB29D816}" srcOrd="3" destOrd="0" parTransId="{DE9057B7-6133-46F5-8CE5-12215BF243AE}" sibTransId="{F56A0083-2419-4380-A724-060220DDE8A5}"/>
    <dgm:cxn modelId="{3D72FFAB-3287-4C95-862E-8EB3525B6776}" srcId="{D7B2E487-FDA8-445D-8497-5CBA7A72B0E0}" destId="{50E41011-F5FC-43AD-B4D3-67F1D6D45324}" srcOrd="11" destOrd="0" parTransId="{897A748C-C48D-4A1B-BC23-4DBB2311D1FA}" sibTransId="{1BCD912B-7C73-4289-8B5A-E642D5CBBFD4}"/>
    <dgm:cxn modelId="{508621B1-A0BE-4124-880C-7FC3A0D6F9EF}" type="presOf" srcId="{AB49B584-9829-4BF8-9809-73674658DB92}" destId="{CC938F40-7082-44B1-9FFF-E3480601F80A}" srcOrd="0" destOrd="5" presId="urn:microsoft.com/office/officeart/2005/8/layout/process1"/>
    <dgm:cxn modelId="{D3A13EB1-CD1E-40DE-8972-393B4E57999E}" srcId="{D7B2E487-FDA8-445D-8497-5CBA7A72B0E0}" destId="{5A127877-7DD8-4CE9-9A57-D50A8308FC56}" srcOrd="0" destOrd="0" parTransId="{F9959D12-5AAD-48DA-A421-1812DA649E2F}" sibTransId="{B6217DB6-A535-4261-A0D8-73F8BCA72DAA}"/>
    <dgm:cxn modelId="{782628BF-7565-45B8-9E04-F18FF4B74644}" type="presOf" srcId="{1CEBBC28-01E1-4339-982F-898ADB1229AE}" destId="{CC938F40-7082-44B1-9FFF-E3480601F80A}" srcOrd="0" destOrd="2" presId="urn:microsoft.com/office/officeart/2005/8/layout/process1"/>
    <dgm:cxn modelId="{E6B876C6-A360-4894-BB9E-12BF68869CA0}" type="presOf" srcId="{5FB51C81-C080-4A70-BEDD-7E2EBFA9B888}" destId="{CC938F40-7082-44B1-9FFF-E3480601F80A}" srcOrd="0" destOrd="8" presId="urn:microsoft.com/office/officeart/2005/8/layout/process1"/>
    <dgm:cxn modelId="{C1EA94CB-B74B-4792-87CE-2B5EEE7C7D7D}" type="presOf" srcId="{53102E90-AC01-49CD-B48F-8046F3382160}" destId="{CC938F40-7082-44B1-9FFF-E3480601F80A}" srcOrd="0" destOrd="10" presId="urn:microsoft.com/office/officeart/2005/8/layout/process1"/>
    <dgm:cxn modelId="{0DDE4DD8-F6A4-4F44-959D-5545F9CED498}" type="presOf" srcId="{5A127877-7DD8-4CE9-9A57-D50A8308FC56}" destId="{CC938F40-7082-44B1-9FFF-E3480601F80A}" srcOrd="0" destOrd="1" presId="urn:microsoft.com/office/officeart/2005/8/layout/process1"/>
    <dgm:cxn modelId="{5752D4D8-B247-409D-9267-85C123D5BCA2}" srcId="{D7B2E487-FDA8-445D-8497-5CBA7A72B0E0}" destId="{9E53CE02-F495-4541-B60E-3A3C32E5911F}" srcOrd="8" destOrd="0" parTransId="{3D948DFF-1ADD-4889-B824-499C09D0B14F}" sibTransId="{2A4E7A12-2022-477E-BA3A-563AFDE8AA3E}"/>
    <dgm:cxn modelId="{75BAD4EB-5999-4BCF-8C8D-A8A38C5FA798}" type="presOf" srcId="{9191E637-8BF4-476D-991B-11C81C07CE12}" destId="{CC938F40-7082-44B1-9FFF-E3480601F80A}" srcOrd="0" destOrd="14" presId="urn:microsoft.com/office/officeart/2005/8/layout/process1"/>
    <dgm:cxn modelId="{AB21B8F7-6ED8-4A5E-9D15-324D162131A3}" srcId="{D7B2E487-FDA8-445D-8497-5CBA7A72B0E0}" destId="{4C1BB747-0170-4410-A1AB-306CD3CFAA10}" srcOrd="12" destOrd="0" parTransId="{2DB04A53-8206-4B69-851E-CB8FA4FD82B8}" sibTransId="{29E7C116-BFBA-41A1-8D71-6151C074ED4B}"/>
    <dgm:cxn modelId="{43B49921-9841-4B36-8960-4A5230F1F8B1}" type="presParOf" srcId="{26C64E65-C718-4528-803C-86245A5D577C}" destId="{CC938F40-7082-44B1-9FFF-E3480601F80A}"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395C65-3472-496D-97EC-234B71FF679C}"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IN"/>
        </a:p>
      </dgm:t>
    </dgm:pt>
    <dgm:pt modelId="{5087387C-F539-4A42-BC3A-CA5B40577A6B}">
      <dgm:prSet phldrT="[Text]"/>
      <dgm:spPr/>
      <dgm:t>
        <a:bodyPr/>
        <a:lstStyle/>
        <a:p>
          <a:r>
            <a:rPr lang="en-US" dirty="0"/>
            <a:t>ARTICLESHIP TRAINING</a:t>
          </a:r>
          <a:endParaRPr lang="en-IN" dirty="0"/>
        </a:p>
      </dgm:t>
    </dgm:pt>
    <dgm:pt modelId="{88B1C91E-14ED-4F28-8E65-839999BF1DA7}" type="parTrans" cxnId="{BFD03020-1ADE-483E-BB19-DE03CA3F74F8}">
      <dgm:prSet/>
      <dgm:spPr/>
      <dgm:t>
        <a:bodyPr/>
        <a:lstStyle/>
        <a:p>
          <a:endParaRPr lang="en-IN"/>
        </a:p>
      </dgm:t>
    </dgm:pt>
    <dgm:pt modelId="{69C12F8A-C227-4796-8468-F87F8993D00A}" type="sibTrans" cxnId="{BFD03020-1ADE-483E-BB19-DE03CA3F74F8}">
      <dgm:prSet/>
      <dgm:spPr/>
      <dgm:t>
        <a:bodyPr/>
        <a:lstStyle/>
        <a:p>
          <a:endParaRPr lang="en-IN"/>
        </a:p>
      </dgm:t>
    </dgm:pt>
    <dgm:pt modelId="{892C7A3A-9CEE-4F46-9922-6797AA6428C5}">
      <dgm:prSet phldrT="[Text]"/>
      <dgm:spPr/>
      <dgm:t>
        <a:bodyPr/>
        <a:lstStyle/>
        <a:p>
          <a:r>
            <a:rPr lang="en-US" dirty="0"/>
            <a:t>UNDER A PRACTICING CHARTERED ACCOUNTANT</a:t>
          </a:r>
          <a:endParaRPr lang="en-IN" dirty="0"/>
        </a:p>
      </dgm:t>
    </dgm:pt>
    <dgm:pt modelId="{2F788915-1A36-4CB3-AB59-31DC02AE5BE9}" type="parTrans" cxnId="{042CEA9C-C321-4B30-9A42-6CE5E25A8ECD}">
      <dgm:prSet/>
      <dgm:spPr/>
      <dgm:t>
        <a:bodyPr/>
        <a:lstStyle/>
        <a:p>
          <a:endParaRPr lang="en-IN"/>
        </a:p>
      </dgm:t>
    </dgm:pt>
    <dgm:pt modelId="{2853FB78-EFBA-48D2-A092-8001FD60C3E7}" type="sibTrans" cxnId="{042CEA9C-C321-4B30-9A42-6CE5E25A8ECD}">
      <dgm:prSet/>
      <dgm:spPr/>
      <dgm:t>
        <a:bodyPr/>
        <a:lstStyle/>
        <a:p>
          <a:endParaRPr lang="en-IN"/>
        </a:p>
      </dgm:t>
    </dgm:pt>
    <dgm:pt modelId="{C09D2B1C-1FAA-4B6E-82D8-D49F6C549D6A}">
      <dgm:prSet phldrT="[Text]"/>
      <dgm:spPr/>
      <dgm:t>
        <a:bodyPr/>
        <a:lstStyle/>
        <a:p>
          <a:r>
            <a:rPr lang="en-US" dirty="0"/>
            <a:t>ELIGIBLE FOR STIPEND</a:t>
          </a:r>
          <a:endParaRPr lang="en-IN" dirty="0"/>
        </a:p>
      </dgm:t>
    </dgm:pt>
    <dgm:pt modelId="{DA8E03E2-1F01-41FC-9F70-6DE44EC586BD}" type="parTrans" cxnId="{83E74098-A29A-4BF0-ACC9-0B1052414087}">
      <dgm:prSet/>
      <dgm:spPr/>
      <dgm:t>
        <a:bodyPr/>
        <a:lstStyle/>
        <a:p>
          <a:endParaRPr lang="en-IN"/>
        </a:p>
      </dgm:t>
    </dgm:pt>
    <dgm:pt modelId="{884A26CA-B4FF-4F1C-A64D-EE1570AEEEFC}" type="sibTrans" cxnId="{83E74098-A29A-4BF0-ACC9-0B1052414087}">
      <dgm:prSet/>
      <dgm:spPr/>
      <dgm:t>
        <a:bodyPr/>
        <a:lstStyle/>
        <a:p>
          <a:endParaRPr lang="en-IN"/>
        </a:p>
      </dgm:t>
    </dgm:pt>
    <dgm:pt modelId="{E59E6202-DFA7-4D19-A5A2-D24036237BF2}">
      <dgm:prSet phldrT="[Text]"/>
      <dgm:spPr/>
      <dgm:t>
        <a:bodyPr/>
        <a:lstStyle/>
        <a:p>
          <a:r>
            <a:rPr lang="en-US" dirty="0"/>
            <a:t>PERIOD OF ARTICLESHIP</a:t>
          </a:r>
          <a:endParaRPr lang="en-IN" dirty="0"/>
        </a:p>
      </dgm:t>
    </dgm:pt>
    <dgm:pt modelId="{A30CC9EF-8675-4641-999A-F2FCDC36714F}" type="parTrans" cxnId="{0F65A2BF-DCA1-46D2-B848-385353C63749}">
      <dgm:prSet/>
      <dgm:spPr/>
      <dgm:t>
        <a:bodyPr/>
        <a:lstStyle/>
        <a:p>
          <a:endParaRPr lang="en-IN"/>
        </a:p>
      </dgm:t>
    </dgm:pt>
    <dgm:pt modelId="{9818D404-FC7D-47B7-8130-430F27396E1F}" type="sibTrans" cxnId="{0F65A2BF-DCA1-46D2-B848-385353C63749}">
      <dgm:prSet/>
      <dgm:spPr/>
      <dgm:t>
        <a:bodyPr/>
        <a:lstStyle/>
        <a:p>
          <a:endParaRPr lang="en-IN"/>
        </a:p>
      </dgm:t>
    </dgm:pt>
    <dgm:pt modelId="{203CCE11-F9B0-419C-8476-6A738C869C35}">
      <dgm:prSet phldrT="[Text]"/>
      <dgm:spPr/>
      <dgm:t>
        <a:bodyPr/>
        <a:lstStyle/>
        <a:p>
          <a:r>
            <a:rPr lang="en-US" dirty="0"/>
            <a:t>MINIMUM 18 MONTHS</a:t>
          </a:r>
          <a:endParaRPr lang="en-IN" dirty="0"/>
        </a:p>
      </dgm:t>
    </dgm:pt>
    <dgm:pt modelId="{4C73C8AF-D625-4650-BC8E-54205AFF0EDC}" type="parTrans" cxnId="{19273F97-3AD3-4D04-B370-7A4BD9246F09}">
      <dgm:prSet/>
      <dgm:spPr/>
      <dgm:t>
        <a:bodyPr/>
        <a:lstStyle/>
        <a:p>
          <a:endParaRPr lang="en-IN"/>
        </a:p>
      </dgm:t>
    </dgm:pt>
    <dgm:pt modelId="{E42CE6E1-2CD0-42DF-8604-8C2613F8C2E8}" type="sibTrans" cxnId="{19273F97-3AD3-4D04-B370-7A4BD9246F09}">
      <dgm:prSet/>
      <dgm:spPr/>
      <dgm:t>
        <a:bodyPr/>
        <a:lstStyle/>
        <a:p>
          <a:endParaRPr lang="en-IN"/>
        </a:p>
      </dgm:t>
    </dgm:pt>
    <dgm:pt modelId="{CF7793D0-35D2-4882-957A-2E6DE1585EE0}">
      <dgm:prSet phldrT="[Text]"/>
      <dgm:spPr/>
      <dgm:t>
        <a:bodyPr/>
        <a:lstStyle/>
        <a:p>
          <a:r>
            <a:rPr lang="en-US" dirty="0"/>
            <a:t>MAXIMUM 36 MONTHS</a:t>
          </a:r>
          <a:endParaRPr lang="en-IN" dirty="0"/>
        </a:p>
      </dgm:t>
    </dgm:pt>
    <dgm:pt modelId="{FB8E9D64-6EDD-4520-9E98-075761D3C5A2}" type="parTrans" cxnId="{D7B54EFD-F284-4DF8-9BF4-A7EB6268EEEC}">
      <dgm:prSet/>
      <dgm:spPr/>
      <dgm:t>
        <a:bodyPr/>
        <a:lstStyle/>
        <a:p>
          <a:endParaRPr lang="en-IN"/>
        </a:p>
      </dgm:t>
    </dgm:pt>
    <dgm:pt modelId="{6E435CDD-E0CE-4C35-9500-6E5E33B287F0}" type="sibTrans" cxnId="{D7B54EFD-F284-4DF8-9BF4-A7EB6268EEEC}">
      <dgm:prSet/>
      <dgm:spPr/>
      <dgm:t>
        <a:bodyPr/>
        <a:lstStyle/>
        <a:p>
          <a:endParaRPr lang="en-IN"/>
        </a:p>
      </dgm:t>
    </dgm:pt>
    <dgm:pt modelId="{596DCBC6-FF5D-4C51-BEDC-BFB0EB75C8DF}">
      <dgm:prSet phldrT="[Text]"/>
      <dgm:spPr/>
      <dgm:t>
        <a:bodyPr/>
        <a:lstStyle/>
        <a:p>
          <a:r>
            <a:rPr lang="en-US" dirty="0"/>
            <a:t>OPTION OF INDUSTRIAL TRAINING</a:t>
          </a:r>
          <a:endParaRPr lang="en-IN" dirty="0"/>
        </a:p>
      </dgm:t>
    </dgm:pt>
    <dgm:pt modelId="{DCB83058-ADF2-48C8-BFB9-FAF85FAF0263}" type="parTrans" cxnId="{9E011A11-46F8-431B-AD21-91B118057EB4}">
      <dgm:prSet/>
      <dgm:spPr/>
      <dgm:t>
        <a:bodyPr/>
        <a:lstStyle/>
        <a:p>
          <a:endParaRPr lang="en-IN"/>
        </a:p>
      </dgm:t>
    </dgm:pt>
    <dgm:pt modelId="{13E3898E-CB33-4854-94FE-C074AFD27984}" type="sibTrans" cxnId="{9E011A11-46F8-431B-AD21-91B118057EB4}">
      <dgm:prSet/>
      <dgm:spPr/>
      <dgm:t>
        <a:bodyPr/>
        <a:lstStyle/>
        <a:p>
          <a:endParaRPr lang="en-IN"/>
        </a:p>
      </dgm:t>
    </dgm:pt>
    <dgm:pt modelId="{DE1FD704-1DCD-44F1-B86B-855F65A26FAB}">
      <dgm:prSet phldrT="[Text]"/>
      <dgm:spPr/>
      <dgm:t>
        <a:bodyPr/>
        <a:lstStyle/>
        <a:p>
          <a:r>
            <a:rPr lang="en-US" dirty="0"/>
            <a:t>IF A STUDENT COMPLETES BOTH GROUPS OF INTERMEDIATE</a:t>
          </a:r>
          <a:endParaRPr lang="en-IN" dirty="0"/>
        </a:p>
      </dgm:t>
    </dgm:pt>
    <dgm:pt modelId="{08EC7B62-64B0-4FAE-907A-B639806825A9}" type="parTrans" cxnId="{6E25B463-90C5-419F-9917-1FBCDE4CB9BB}">
      <dgm:prSet/>
      <dgm:spPr/>
      <dgm:t>
        <a:bodyPr/>
        <a:lstStyle/>
        <a:p>
          <a:endParaRPr lang="en-IN"/>
        </a:p>
      </dgm:t>
    </dgm:pt>
    <dgm:pt modelId="{DE5E07CB-09BE-4D85-ADA9-71D72B91AD3A}" type="sibTrans" cxnId="{6E25B463-90C5-419F-9917-1FBCDE4CB9BB}">
      <dgm:prSet/>
      <dgm:spPr/>
      <dgm:t>
        <a:bodyPr/>
        <a:lstStyle/>
        <a:p>
          <a:endParaRPr lang="en-IN"/>
        </a:p>
      </dgm:t>
    </dgm:pt>
    <dgm:pt modelId="{6C0EB9BA-A78B-45C9-BEC8-8F7EA71CB0FB}">
      <dgm:prSet phldrT="[Text]"/>
      <dgm:spPr/>
      <dgm:t>
        <a:bodyPr/>
        <a:lstStyle/>
        <a:p>
          <a:r>
            <a:rPr lang="en-US" dirty="0"/>
            <a:t>STIPEND ON COMPANY TO COMPANY BASIS</a:t>
          </a:r>
          <a:endParaRPr lang="en-IN" dirty="0"/>
        </a:p>
      </dgm:t>
    </dgm:pt>
    <dgm:pt modelId="{0146AFEE-DB83-49BC-BF80-0093DEC24262}" type="parTrans" cxnId="{E32A18EC-C8BB-4BD3-808B-91ADB3D41E05}">
      <dgm:prSet/>
      <dgm:spPr/>
      <dgm:t>
        <a:bodyPr/>
        <a:lstStyle/>
        <a:p>
          <a:endParaRPr lang="en-IN"/>
        </a:p>
      </dgm:t>
    </dgm:pt>
    <dgm:pt modelId="{F22BF2D5-5EAF-467D-A65D-728F5F1391E9}" type="sibTrans" cxnId="{E32A18EC-C8BB-4BD3-808B-91ADB3D41E05}">
      <dgm:prSet/>
      <dgm:spPr/>
      <dgm:t>
        <a:bodyPr/>
        <a:lstStyle/>
        <a:p>
          <a:endParaRPr lang="en-IN"/>
        </a:p>
      </dgm:t>
    </dgm:pt>
    <dgm:pt modelId="{7939EF91-1EF9-45C8-A542-68F3C9AC2FBC}" type="pres">
      <dgm:prSet presAssocID="{D3395C65-3472-496D-97EC-234B71FF679C}" presName="Name0" presStyleCnt="0">
        <dgm:presLayoutVars>
          <dgm:dir/>
          <dgm:resizeHandles val="exact"/>
        </dgm:presLayoutVars>
      </dgm:prSet>
      <dgm:spPr/>
    </dgm:pt>
    <dgm:pt modelId="{9B909784-A048-4F8E-BB52-06BF834E7697}" type="pres">
      <dgm:prSet presAssocID="{5087387C-F539-4A42-BC3A-CA5B40577A6B}" presName="node" presStyleLbl="node1" presStyleIdx="0" presStyleCnt="3">
        <dgm:presLayoutVars>
          <dgm:bulletEnabled val="1"/>
        </dgm:presLayoutVars>
      </dgm:prSet>
      <dgm:spPr/>
    </dgm:pt>
    <dgm:pt modelId="{8B422210-D3A7-4DF8-B820-7A058915842D}" type="pres">
      <dgm:prSet presAssocID="{69C12F8A-C227-4796-8468-F87F8993D00A}" presName="sibTrans" presStyleCnt="0"/>
      <dgm:spPr/>
    </dgm:pt>
    <dgm:pt modelId="{F42654B1-0FCC-433A-ABAD-3665D6B3B96F}" type="pres">
      <dgm:prSet presAssocID="{E59E6202-DFA7-4D19-A5A2-D24036237BF2}" presName="node" presStyleLbl="node1" presStyleIdx="1" presStyleCnt="3">
        <dgm:presLayoutVars>
          <dgm:bulletEnabled val="1"/>
        </dgm:presLayoutVars>
      </dgm:prSet>
      <dgm:spPr/>
    </dgm:pt>
    <dgm:pt modelId="{7850F044-3593-4AF8-A532-752C4ED870BE}" type="pres">
      <dgm:prSet presAssocID="{9818D404-FC7D-47B7-8130-430F27396E1F}" presName="sibTrans" presStyleCnt="0"/>
      <dgm:spPr/>
    </dgm:pt>
    <dgm:pt modelId="{4D5119F5-9ADA-4727-B294-DC050A737622}" type="pres">
      <dgm:prSet presAssocID="{596DCBC6-FF5D-4C51-BEDC-BFB0EB75C8DF}" presName="node" presStyleLbl="node1" presStyleIdx="2" presStyleCnt="3">
        <dgm:presLayoutVars>
          <dgm:bulletEnabled val="1"/>
        </dgm:presLayoutVars>
      </dgm:prSet>
      <dgm:spPr/>
    </dgm:pt>
  </dgm:ptLst>
  <dgm:cxnLst>
    <dgm:cxn modelId="{9F658E02-208E-434F-AC06-9228BBD11344}" type="presOf" srcId="{DE1FD704-1DCD-44F1-B86B-855F65A26FAB}" destId="{4D5119F5-9ADA-4727-B294-DC050A737622}" srcOrd="0" destOrd="1" presId="urn:microsoft.com/office/officeart/2005/8/layout/hList6"/>
    <dgm:cxn modelId="{9E011A11-46F8-431B-AD21-91B118057EB4}" srcId="{D3395C65-3472-496D-97EC-234B71FF679C}" destId="{596DCBC6-FF5D-4C51-BEDC-BFB0EB75C8DF}" srcOrd="2" destOrd="0" parTransId="{DCB83058-ADF2-48C8-BFB9-FAF85FAF0263}" sibTransId="{13E3898E-CB33-4854-94FE-C074AFD27984}"/>
    <dgm:cxn modelId="{2AAD211D-84B7-44F4-820A-6421F0A46EBB}" type="presOf" srcId="{CF7793D0-35D2-4882-957A-2E6DE1585EE0}" destId="{F42654B1-0FCC-433A-ABAD-3665D6B3B96F}" srcOrd="0" destOrd="2" presId="urn:microsoft.com/office/officeart/2005/8/layout/hList6"/>
    <dgm:cxn modelId="{BFD03020-1ADE-483E-BB19-DE03CA3F74F8}" srcId="{D3395C65-3472-496D-97EC-234B71FF679C}" destId="{5087387C-F539-4A42-BC3A-CA5B40577A6B}" srcOrd="0" destOrd="0" parTransId="{88B1C91E-14ED-4F28-8E65-839999BF1DA7}" sibTransId="{69C12F8A-C227-4796-8468-F87F8993D00A}"/>
    <dgm:cxn modelId="{4D9FD73F-2537-4F80-8D3F-8082CEE1482A}" type="presOf" srcId="{596DCBC6-FF5D-4C51-BEDC-BFB0EB75C8DF}" destId="{4D5119F5-9ADA-4727-B294-DC050A737622}" srcOrd="0" destOrd="0" presId="urn:microsoft.com/office/officeart/2005/8/layout/hList6"/>
    <dgm:cxn modelId="{2137BD61-7244-4271-AA0A-C021128F3BD1}" type="presOf" srcId="{C09D2B1C-1FAA-4B6E-82D8-D49F6C549D6A}" destId="{9B909784-A048-4F8E-BB52-06BF834E7697}" srcOrd="0" destOrd="2" presId="urn:microsoft.com/office/officeart/2005/8/layout/hList6"/>
    <dgm:cxn modelId="{6E25B463-90C5-419F-9917-1FBCDE4CB9BB}" srcId="{596DCBC6-FF5D-4C51-BEDC-BFB0EB75C8DF}" destId="{DE1FD704-1DCD-44F1-B86B-855F65A26FAB}" srcOrd="0" destOrd="0" parTransId="{08EC7B62-64B0-4FAE-907A-B639806825A9}" sibTransId="{DE5E07CB-09BE-4D85-ADA9-71D72B91AD3A}"/>
    <dgm:cxn modelId="{B55F5852-8B04-4C80-B148-F8A9AD08BF29}" type="presOf" srcId="{E59E6202-DFA7-4D19-A5A2-D24036237BF2}" destId="{F42654B1-0FCC-433A-ABAD-3665D6B3B96F}" srcOrd="0" destOrd="0" presId="urn:microsoft.com/office/officeart/2005/8/layout/hList6"/>
    <dgm:cxn modelId="{91BEBD53-115D-49B0-9B89-04B0A9FE1B0C}" type="presOf" srcId="{892C7A3A-9CEE-4F46-9922-6797AA6428C5}" destId="{9B909784-A048-4F8E-BB52-06BF834E7697}" srcOrd="0" destOrd="1" presId="urn:microsoft.com/office/officeart/2005/8/layout/hList6"/>
    <dgm:cxn modelId="{19273F97-3AD3-4D04-B370-7A4BD9246F09}" srcId="{E59E6202-DFA7-4D19-A5A2-D24036237BF2}" destId="{203CCE11-F9B0-419C-8476-6A738C869C35}" srcOrd="0" destOrd="0" parTransId="{4C73C8AF-D625-4650-BC8E-54205AFF0EDC}" sibTransId="{E42CE6E1-2CD0-42DF-8604-8C2613F8C2E8}"/>
    <dgm:cxn modelId="{83E74098-A29A-4BF0-ACC9-0B1052414087}" srcId="{5087387C-F539-4A42-BC3A-CA5B40577A6B}" destId="{C09D2B1C-1FAA-4B6E-82D8-D49F6C549D6A}" srcOrd="1" destOrd="0" parTransId="{DA8E03E2-1F01-41FC-9F70-6DE44EC586BD}" sibTransId="{884A26CA-B4FF-4F1C-A64D-EE1570AEEEFC}"/>
    <dgm:cxn modelId="{042CEA9C-C321-4B30-9A42-6CE5E25A8ECD}" srcId="{5087387C-F539-4A42-BC3A-CA5B40577A6B}" destId="{892C7A3A-9CEE-4F46-9922-6797AA6428C5}" srcOrd="0" destOrd="0" parTransId="{2F788915-1A36-4CB3-AB59-31DC02AE5BE9}" sibTransId="{2853FB78-EFBA-48D2-A092-8001FD60C3E7}"/>
    <dgm:cxn modelId="{0F65A2BF-DCA1-46D2-B848-385353C63749}" srcId="{D3395C65-3472-496D-97EC-234B71FF679C}" destId="{E59E6202-DFA7-4D19-A5A2-D24036237BF2}" srcOrd="1" destOrd="0" parTransId="{A30CC9EF-8675-4641-999A-F2FCDC36714F}" sibTransId="{9818D404-FC7D-47B7-8130-430F27396E1F}"/>
    <dgm:cxn modelId="{406517C0-4BC3-47E0-973B-47EB7C989DE7}" type="presOf" srcId="{D3395C65-3472-496D-97EC-234B71FF679C}" destId="{7939EF91-1EF9-45C8-A542-68F3C9AC2FBC}" srcOrd="0" destOrd="0" presId="urn:microsoft.com/office/officeart/2005/8/layout/hList6"/>
    <dgm:cxn modelId="{7AAD40C3-A5ED-42CE-AC65-678E0EFA6A2B}" type="presOf" srcId="{6C0EB9BA-A78B-45C9-BEC8-8F7EA71CB0FB}" destId="{4D5119F5-9ADA-4727-B294-DC050A737622}" srcOrd="0" destOrd="2" presId="urn:microsoft.com/office/officeart/2005/8/layout/hList6"/>
    <dgm:cxn modelId="{307C0ED7-B514-4ACF-882D-AC33BA42E1C7}" type="presOf" srcId="{203CCE11-F9B0-419C-8476-6A738C869C35}" destId="{F42654B1-0FCC-433A-ABAD-3665D6B3B96F}" srcOrd="0" destOrd="1" presId="urn:microsoft.com/office/officeart/2005/8/layout/hList6"/>
    <dgm:cxn modelId="{E42087DB-5157-4DB2-9762-C02F25B1A4F2}" type="presOf" srcId="{5087387C-F539-4A42-BC3A-CA5B40577A6B}" destId="{9B909784-A048-4F8E-BB52-06BF834E7697}" srcOrd="0" destOrd="0" presId="urn:microsoft.com/office/officeart/2005/8/layout/hList6"/>
    <dgm:cxn modelId="{E32A18EC-C8BB-4BD3-808B-91ADB3D41E05}" srcId="{596DCBC6-FF5D-4C51-BEDC-BFB0EB75C8DF}" destId="{6C0EB9BA-A78B-45C9-BEC8-8F7EA71CB0FB}" srcOrd="1" destOrd="0" parTransId="{0146AFEE-DB83-49BC-BF80-0093DEC24262}" sibTransId="{F22BF2D5-5EAF-467D-A65D-728F5F1391E9}"/>
    <dgm:cxn modelId="{D7B54EFD-F284-4DF8-9BF4-A7EB6268EEEC}" srcId="{E59E6202-DFA7-4D19-A5A2-D24036237BF2}" destId="{CF7793D0-35D2-4882-957A-2E6DE1585EE0}" srcOrd="1" destOrd="0" parTransId="{FB8E9D64-6EDD-4520-9E98-075761D3C5A2}" sibTransId="{6E435CDD-E0CE-4C35-9500-6E5E33B287F0}"/>
    <dgm:cxn modelId="{0D461C35-4874-4FDE-A022-2F452B25E374}" type="presParOf" srcId="{7939EF91-1EF9-45C8-A542-68F3C9AC2FBC}" destId="{9B909784-A048-4F8E-BB52-06BF834E7697}" srcOrd="0" destOrd="0" presId="urn:microsoft.com/office/officeart/2005/8/layout/hList6"/>
    <dgm:cxn modelId="{695818A3-8627-41F3-8068-764373ACE675}" type="presParOf" srcId="{7939EF91-1EF9-45C8-A542-68F3C9AC2FBC}" destId="{8B422210-D3A7-4DF8-B820-7A058915842D}" srcOrd="1" destOrd="0" presId="urn:microsoft.com/office/officeart/2005/8/layout/hList6"/>
    <dgm:cxn modelId="{C99927E9-0EE7-4BF8-98AC-4F51DCAF77BA}" type="presParOf" srcId="{7939EF91-1EF9-45C8-A542-68F3C9AC2FBC}" destId="{F42654B1-0FCC-433A-ABAD-3665D6B3B96F}" srcOrd="2" destOrd="0" presId="urn:microsoft.com/office/officeart/2005/8/layout/hList6"/>
    <dgm:cxn modelId="{F2140239-9081-4032-A2B5-EBFFA6B16322}" type="presParOf" srcId="{7939EF91-1EF9-45C8-A542-68F3C9AC2FBC}" destId="{7850F044-3593-4AF8-A532-752C4ED870BE}" srcOrd="3" destOrd="0" presId="urn:microsoft.com/office/officeart/2005/8/layout/hList6"/>
    <dgm:cxn modelId="{C8A3D3B4-CFA2-411C-A2FC-5213FA56667E}" type="presParOf" srcId="{7939EF91-1EF9-45C8-A542-68F3C9AC2FBC}" destId="{4D5119F5-9ADA-4727-B294-DC050A737622}"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0B3A-00B0-4629-9D29-70B384BD3BB1}">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F63E1-DC7C-4646-BED2-27D347347D6C}">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Engineering or Medicine</a:t>
          </a:r>
        </a:p>
      </dsp:txBody>
      <dsp:txXfrm>
        <a:off x="1972601" y="617935"/>
        <a:ext cx="1906956" cy="1906956"/>
      </dsp:txXfrm>
    </dsp:sp>
    <dsp:sp modelId="{8C8BB7D5-6DBB-4C2C-914D-2988FC163410}">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Arts and Sciences </a:t>
          </a:r>
        </a:p>
      </dsp:txBody>
      <dsp:txXfrm>
        <a:off x="4248442" y="617935"/>
        <a:ext cx="1906956" cy="1906956"/>
      </dsp:txXfrm>
    </dsp:sp>
    <dsp:sp modelId="{99A14D15-8136-4ADD-B508-32567C0E5E86}">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Law and Others </a:t>
          </a:r>
        </a:p>
      </dsp:txBody>
      <dsp:txXfrm>
        <a:off x="1972601" y="2893775"/>
        <a:ext cx="1906956" cy="1906956"/>
      </dsp:txXfrm>
    </dsp:sp>
    <dsp:sp modelId="{8AB146A3-843E-4EB5-92B4-728C6B4B7EBD}">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Chartered Accountancy</a:t>
          </a:r>
        </a:p>
      </dsp:txBody>
      <dsp:txXfrm>
        <a:off x="4248442" y="2893775"/>
        <a:ext cx="1906956" cy="1906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10098-66AB-4705-A9FF-E728ACEDE5E4}">
      <dsp:nvSpPr>
        <dsp:cNvPr id="0" name=""/>
        <dsp:cNvSpPr/>
      </dsp:nvSpPr>
      <dsp:spPr>
        <a:xfrm>
          <a:off x="609599" y="0"/>
          <a:ext cx="6908800"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9360D-699B-4D84-91B9-9CA00E04431A}">
      <dsp:nvSpPr>
        <dsp:cNvPr id="0" name=""/>
        <dsp:cNvSpPr/>
      </dsp:nvSpPr>
      <dsp:spPr>
        <a:xfrm>
          <a:off x="1668" y="1625600"/>
          <a:ext cx="2589423" cy="216746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Foundation</a:t>
          </a:r>
        </a:p>
      </dsp:txBody>
      <dsp:txXfrm>
        <a:off x="107475" y="1731407"/>
        <a:ext cx="2377809" cy="1955852"/>
      </dsp:txXfrm>
    </dsp:sp>
    <dsp:sp modelId="{50CFD173-FE84-434D-AA3E-E26E72C7A905}">
      <dsp:nvSpPr>
        <dsp:cNvPr id="0" name=""/>
        <dsp:cNvSpPr/>
      </dsp:nvSpPr>
      <dsp:spPr>
        <a:xfrm>
          <a:off x="2769288" y="1625600"/>
          <a:ext cx="2589423" cy="216746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Intermediate</a:t>
          </a:r>
        </a:p>
      </dsp:txBody>
      <dsp:txXfrm>
        <a:off x="2875095" y="1731407"/>
        <a:ext cx="2377809" cy="1955852"/>
      </dsp:txXfrm>
    </dsp:sp>
    <dsp:sp modelId="{B9440044-1113-4680-B6AF-12784557845F}">
      <dsp:nvSpPr>
        <dsp:cNvPr id="0" name=""/>
        <dsp:cNvSpPr/>
      </dsp:nvSpPr>
      <dsp:spPr>
        <a:xfrm>
          <a:off x="5536908" y="1625600"/>
          <a:ext cx="2589423" cy="216746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Final Exams</a:t>
          </a:r>
        </a:p>
      </dsp:txBody>
      <dsp:txXfrm>
        <a:off x="5642715" y="1731407"/>
        <a:ext cx="2377809" cy="1955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43D20-164D-4DF8-9DE6-657E8C526B7B}">
      <dsp:nvSpPr>
        <dsp:cNvPr id="0" name=""/>
        <dsp:cNvSpPr/>
      </dsp:nvSpPr>
      <dsp:spPr>
        <a:xfrm>
          <a:off x="1455073" y="2898"/>
          <a:ext cx="2159923" cy="1079961"/>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FOUNDATION     (LEVEL 1)   </a:t>
          </a:r>
        </a:p>
        <a:p>
          <a:pPr marL="0" lvl="0" indent="0" algn="ctr" defTabSz="800100">
            <a:lnSpc>
              <a:spcPct val="90000"/>
            </a:lnSpc>
            <a:spcBef>
              <a:spcPct val="0"/>
            </a:spcBef>
            <a:spcAft>
              <a:spcPct val="35000"/>
            </a:spcAft>
            <a:buNone/>
          </a:pPr>
          <a:r>
            <a:rPr lang="en-US" sz="1800" b="1" kern="1200" dirty="0"/>
            <a:t>FEES-Rs. 9200</a:t>
          </a:r>
        </a:p>
      </dsp:txBody>
      <dsp:txXfrm>
        <a:off x="1486704" y="34529"/>
        <a:ext cx="2096661" cy="1016699"/>
      </dsp:txXfrm>
    </dsp:sp>
    <dsp:sp modelId="{2DD1D3DF-531A-4BC7-BB92-01D06F73C403}">
      <dsp:nvSpPr>
        <dsp:cNvPr id="0" name=""/>
        <dsp:cNvSpPr/>
      </dsp:nvSpPr>
      <dsp:spPr>
        <a:xfrm>
          <a:off x="1671065" y="1082860"/>
          <a:ext cx="215992" cy="834060"/>
        </a:xfrm>
        <a:custGeom>
          <a:avLst/>
          <a:gdLst/>
          <a:ahLst/>
          <a:cxnLst/>
          <a:rect l="0" t="0" r="0" b="0"/>
          <a:pathLst>
            <a:path>
              <a:moveTo>
                <a:pt x="0" y="0"/>
              </a:moveTo>
              <a:lnTo>
                <a:pt x="0" y="834060"/>
              </a:lnTo>
              <a:lnTo>
                <a:pt x="215992" y="834060"/>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70556-37A8-46E4-8CEA-8D58600771C1}">
      <dsp:nvSpPr>
        <dsp:cNvPr id="0" name=""/>
        <dsp:cNvSpPr/>
      </dsp:nvSpPr>
      <dsp:spPr>
        <a:xfrm>
          <a:off x="1887057" y="1352851"/>
          <a:ext cx="1720180" cy="112813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CAN REGISTER ANY TIME AFTER PASSING 10</a:t>
          </a:r>
          <a:r>
            <a:rPr lang="en-US" sz="1400" b="1" kern="1200" baseline="30000" dirty="0"/>
            <a:t>TH</a:t>
          </a:r>
          <a:r>
            <a:rPr lang="en-US" sz="1400" b="1" kern="1200" dirty="0"/>
            <a:t> STANDARD EXAMS</a:t>
          </a:r>
        </a:p>
      </dsp:txBody>
      <dsp:txXfrm>
        <a:off x="1920099" y="1385893"/>
        <a:ext cx="1654096" cy="1062055"/>
      </dsp:txXfrm>
    </dsp:sp>
    <dsp:sp modelId="{5216A63E-6145-42E7-99F4-682F8A5C69A2}">
      <dsp:nvSpPr>
        <dsp:cNvPr id="0" name=""/>
        <dsp:cNvSpPr/>
      </dsp:nvSpPr>
      <dsp:spPr>
        <a:xfrm>
          <a:off x="1671065" y="1082860"/>
          <a:ext cx="215992" cy="2208101"/>
        </a:xfrm>
        <a:custGeom>
          <a:avLst/>
          <a:gdLst/>
          <a:ahLst/>
          <a:cxnLst/>
          <a:rect l="0" t="0" r="0" b="0"/>
          <a:pathLst>
            <a:path>
              <a:moveTo>
                <a:pt x="0" y="0"/>
              </a:moveTo>
              <a:lnTo>
                <a:pt x="0" y="2208101"/>
              </a:lnTo>
              <a:lnTo>
                <a:pt x="215992" y="220810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C46C8B-103F-4337-B444-E962726E0AEC}">
      <dsp:nvSpPr>
        <dsp:cNvPr id="0" name=""/>
        <dsp:cNvSpPr/>
      </dsp:nvSpPr>
      <dsp:spPr>
        <a:xfrm>
          <a:off x="1887057" y="2750980"/>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39371"/>
              <a:satOff val="2958"/>
              <a:lumOff val="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APPEAR FOR CA FOUNDATION EXAMS AFTER WRITING 12</a:t>
          </a:r>
          <a:r>
            <a:rPr lang="en-US" sz="1400" b="1" kern="1200" baseline="30000" dirty="0"/>
            <a:t>TH</a:t>
          </a:r>
          <a:r>
            <a:rPr lang="en-US" sz="1400" b="1" kern="1200" dirty="0"/>
            <a:t> STD EXAMS</a:t>
          </a:r>
        </a:p>
      </dsp:txBody>
      <dsp:txXfrm>
        <a:off x="1918688" y="2782611"/>
        <a:ext cx="1664677" cy="1016699"/>
      </dsp:txXfrm>
    </dsp:sp>
    <dsp:sp modelId="{18E88EB4-69F7-45B2-B7C7-C04AA6E4AEBD}">
      <dsp:nvSpPr>
        <dsp:cNvPr id="0" name=""/>
        <dsp:cNvSpPr/>
      </dsp:nvSpPr>
      <dsp:spPr>
        <a:xfrm>
          <a:off x="1671065" y="1082860"/>
          <a:ext cx="215992" cy="3558053"/>
        </a:xfrm>
        <a:custGeom>
          <a:avLst/>
          <a:gdLst/>
          <a:ahLst/>
          <a:cxnLst/>
          <a:rect l="0" t="0" r="0" b="0"/>
          <a:pathLst>
            <a:path>
              <a:moveTo>
                <a:pt x="0" y="0"/>
              </a:moveTo>
              <a:lnTo>
                <a:pt x="0" y="3558053"/>
              </a:lnTo>
              <a:lnTo>
                <a:pt x="215992" y="355805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DB4C4-8461-478B-89B3-773A8DCE2157}">
      <dsp:nvSpPr>
        <dsp:cNvPr id="0" name=""/>
        <dsp:cNvSpPr/>
      </dsp:nvSpPr>
      <dsp:spPr>
        <a:xfrm>
          <a:off x="1887057" y="4100933"/>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278742"/>
              <a:satOff val="5916"/>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4 PAPERS</a:t>
          </a:r>
        </a:p>
      </dsp:txBody>
      <dsp:txXfrm>
        <a:off x="1918688" y="4132564"/>
        <a:ext cx="1664677" cy="1016699"/>
      </dsp:txXfrm>
    </dsp:sp>
    <dsp:sp modelId="{03E0F4FD-2712-4EA0-831E-266AB5488A79}">
      <dsp:nvSpPr>
        <dsp:cNvPr id="0" name=""/>
        <dsp:cNvSpPr/>
      </dsp:nvSpPr>
      <dsp:spPr>
        <a:xfrm>
          <a:off x="4154978" y="2898"/>
          <a:ext cx="2159923" cy="1079961"/>
        </a:xfrm>
        <a:prstGeom prst="roundRect">
          <a:avLst>
            <a:gd name="adj" fmla="val 10000"/>
          </a:avLst>
        </a:prstGeom>
        <a:solidFill>
          <a:schemeClr val="accent4">
            <a:hueOff val="557484"/>
            <a:satOff val="11831"/>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INTERMEDIATE  (LEVEL 2)  </a:t>
          </a:r>
        </a:p>
        <a:p>
          <a:pPr marL="0" lvl="0" indent="0" algn="ctr" defTabSz="800100">
            <a:lnSpc>
              <a:spcPct val="90000"/>
            </a:lnSpc>
            <a:spcBef>
              <a:spcPct val="0"/>
            </a:spcBef>
            <a:spcAft>
              <a:spcPct val="35000"/>
            </a:spcAft>
            <a:buNone/>
          </a:pPr>
          <a:r>
            <a:rPr lang="en-US" sz="1800" b="1" kern="1200" dirty="0"/>
            <a:t>  FEES Rs. 18000</a:t>
          </a:r>
        </a:p>
      </dsp:txBody>
      <dsp:txXfrm>
        <a:off x="4186609" y="34529"/>
        <a:ext cx="2096661" cy="1016699"/>
      </dsp:txXfrm>
    </dsp:sp>
    <dsp:sp modelId="{0313B452-BCFF-410A-9F56-1CF95E384BAE}">
      <dsp:nvSpPr>
        <dsp:cNvPr id="0" name=""/>
        <dsp:cNvSpPr/>
      </dsp:nvSpPr>
      <dsp:spPr>
        <a:xfrm>
          <a:off x="4370970" y="1082860"/>
          <a:ext cx="215992" cy="809971"/>
        </a:xfrm>
        <a:custGeom>
          <a:avLst/>
          <a:gdLst/>
          <a:ahLst/>
          <a:cxnLst/>
          <a:rect l="0" t="0" r="0" b="0"/>
          <a:pathLst>
            <a:path>
              <a:moveTo>
                <a:pt x="0" y="0"/>
              </a:moveTo>
              <a:lnTo>
                <a:pt x="0" y="809971"/>
              </a:lnTo>
              <a:lnTo>
                <a:pt x="215992" y="80997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E85C98-F538-46AA-AF80-B6B536CA7C1E}">
      <dsp:nvSpPr>
        <dsp:cNvPr id="0" name=""/>
        <dsp:cNvSpPr/>
      </dsp:nvSpPr>
      <dsp:spPr>
        <a:xfrm>
          <a:off x="4586962" y="1352851"/>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418113"/>
              <a:satOff val="8873"/>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STUDY PERIOD          9 MONTHS</a:t>
          </a:r>
        </a:p>
      </dsp:txBody>
      <dsp:txXfrm>
        <a:off x="4618593" y="1384482"/>
        <a:ext cx="1664677" cy="1016699"/>
      </dsp:txXfrm>
    </dsp:sp>
    <dsp:sp modelId="{319BAF2C-B5DC-4C5A-A769-06B13C0D557D}">
      <dsp:nvSpPr>
        <dsp:cNvPr id="0" name=""/>
        <dsp:cNvSpPr/>
      </dsp:nvSpPr>
      <dsp:spPr>
        <a:xfrm>
          <a:off x="4370970" y="1082860"/>
          <a:ext cx="215992" cy="2127217"/>
        </a:xfrm>
        <a:custGeom>
          <a:avLst/>
          <a:gdLst/>
          <a:ahLst/>
          <a:cxnLst/>
          <a:rect l="0" t="0" r="0" b="0"/>
          <a:pathLst>
            <a:path>
              <a:moveTo>
                <a:pt x="0" y="0"/>
              </a:moveTo>
              <a:lnTo>
                <a:pt x="0" y="2127217"/>
              </a:lnTo>
              <a:lnTo>
                <a:pt x="215992" y="2127217"/>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A133A5-54D9-462E-AEEF-681ACF1E2948}">
      <dsp:nvSpPr>
        <dsp:cNvPr id="0" name=""/>
        <dsp:cNvSpPr/>
      </dsp:nvSpPr>
      <dsp:spPr>
        <a:xfrm>
          <a:off x="4586962" y="2702803"/>
          <a:ext cx="1879306" cy="1014548"/>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557484"/>
              <a:satOff val="11831"/>
              <a:lumOff val="3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ARTICLESHIP AFTER PASSING ONE OR BOTH GROUPS</a:t>
          </a:r>
        </a:p>
      </dsp:txBody>
      <dsp:txXfrm>
        <a:off x="4616677" y="2732518"/>
        <a:ext cx="1819876" cy="955118"/>
      </dsp:txXfrm>
    </dsp:sp>
    <dsp:sp modelId="{1B5A2122-9295-4324-9675-CBE12FDBA65D}">
      <dsp:nvSpPr>
        <dsp:cNvPr id="0" name=""/>
        <dsp:cNvSpPr/>
      </dsp:nvSpPr>
      <dsp:spPr>
        <a:xfrm>
          <a:off x="4370970" y="1082860"/>
          <a:ext cx="215992" cy="3441946"/>
        </a:xfrm>
        <a:custGeom>
          <a:avLst/>
          <a:gdLst/>
          <a:ahLst/>
          <a:cxnLst/>
          <a:rect l="0" t="0" r="0" b="0"/>
          <a:pathLst>
            <a:path>
              <a:moveTo>
                <a:pt x="0" y="0"/>
              </a:moveTo>
              <a:lnTo>
                <a:pt x="0" y="3441946"/>
              </a:lnTo>
              <a:lnTo>
                <a:pt x="215992" y="344194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7E670-2384-4BC1-BFB6-C4D9E5368C6C}">
      <dsp:nvSpPr>
        <dsp:cNvPr id="0" name=""/>
        <dsp:cNvSpPr/>
      </dsp:nvSpPr>
      <dsp:spPr>
        <a:xfrm>
          <a:off x="4586962" y="3987342"/>
          <a:ext cx="1879306" cy="1074929"/>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696855"/>
              <a:satOff val="14789"/>
              <a:lumOff val="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8 PAPERS</a:t>
          </a:r>
        </a:p>
      </dsp:txBody>
      <dsp:txXfrm>
        <a:off x="4618446" y="4018826"/>
        <a:ext cx="1816338" cy="1011961"/>
      </dsp:txXfrm>
    </dsp:sp>
    <dsp:sp modelId="{83F39EB5-E31F-4383-8624-AC5169D01EC6}">
      <dsp:nvSpPr>
        <dsp:cNvPr id="0" name=""/>
        <dsp:cNvSpPr/>
      </dsp:nvSpPr>
      <dsp:spPr>
        <a:xfrm>
          <a:off x="6854882" y="2898"/>
          <a:ext cx="2159923" cy="1079961"/>
        </a:xfrm>
        <a:prstGeom prst="roundRect">
          <a:avLst>
            <a:gd name="adj" fmla="val 10000"/>
          </a:avLst>
        </a:prstGeom>
        <a:solidFill>
          <a:schemeClr val="accent4">
            <a:hueOff val="1114968"/>
            <a:satOff val="23662"/>
            <a:lumOff val="7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FINAL  </a:t>
          </a:r>
        </a:p>
        <a:p>
          <a:pPr marL="0" lvl="0" indent="0" algn="ctr" defTabSz="800100">
            <a:lnSpc>
              <a:spcPct val="90000"/>
            </a:lnSpc>
            <a:spcBef>
              <a:spcPct val="0"/>
            </a:spcBef>
            <a:spcAft>
              <a:spcPct val="35000"/>
            </a:spcAft>
            <a:buNone/>
          </a:pPr>
          <a:r>
            <a:rPr lang="en-US" sz="1800" b="1" kern="1200" dirty="0"/>
            <a:t>  (LEVEL-3) </a:t>
          </a:r>
        </a:p>
        <a:p>
          <a:pPr marL="0" lvl="0" indent="0" algn="ctr" defTabSz="800100">
            <a:lnSpc>
              <a:spcPct val="90000"/>
            </a:lnSpc>
            <a:spcBef>
              <a:spcPct val="0"/>
            </a:spcBef>
            <a:spcAft>
              <a:spcPct val="35000"/>
            </a:spcAft>
            <a:buNone/>
          </a:pPr>
          <a:r>
            <a:rPr lang="en-US" sz="1800" b="1" kern="1200" dirty="0"/>
            <a:t> FEES – Rs.22000</a:t>
          </a:r>
        </a:p>
      </dsp:txBody>
      <dsp:txXfrm>
        <a:off x="6886513" y="34529"/>
        <a:ext cx="2096661" cy="1016699"/>
      </dsp:txXfrm>
    </dsp:sp>
    <dsp:sp modelId="{D180699B-0213-43D1-8D6E-C0DE3C070D98}">
      <dsp:nvSpPr>
        <dsp:cNvPr id="0" name=""/>
        <dsp:cNvSpPr/>
      </dsp:nvSpPr>
      <dsp:spPr>
        <a:xfrm>
          <a:off x="7070875" y="1082860"/>
          <a:ext cx="215992" cy="809971"/>
        </a:xfrm>
        <a:custGeom>
          <a:avLst/>
          <a:gdLst/>
          <a:ahLst/>
          <a:cxnLst/>
          <a:rect l="0" t="0" r="0" b="0"/>
          <a:pathLst>
            <a:path>
              <a:moveTo>
                <a:pt x="0" y="0"/>
              </a:moveTo>
              <a:lnTo>
                <a:pt x="0" y="809971"/>
              </a:lnTo>
              <a:lnTo>
                <a:pt x="215992" y="809971"/>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A8A133-76C5-4EF2-B1BB-9C8CD59E3798}">
      <dsp:nvSpPr>
        <dsp:cNvPr id="0" name=""/>
        <dsp:cNvSpPr/>
      </dsp:nvSpPr>
      <dsp:spPr>
        <a:xfrm>
          <a:off x="7286867" y="1352851"/>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836226"/>
              <a:satOff val="17747"/>
              <a:lumOff val="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AFTER 2.5 YEARS OF ARTICLESHIP</a:t>
          </a:r>
        </a:p>
      </dsp:txBody>
      <dsp:txXfrm>
        <a:off x="7318498" y="1384482"/>
        <a:ext cx="1664677" cy="1016699"/>
      </dsp:txXfrm>
    </dsp:sp>
    <dsp:sp modelId="{1DE761AC-6142-4D1B-9E63-5716BF0465C3}">
      <dsp:nvSpPr>
        <dsp:cNvPr id="0" name=""/>
        <dsp:cNvSpPr/>
      </dsp:nvSpPr>
      <dsp:spPr>
        <a:xfrm>
          <a:off x="7070875" y="1082860"/>
          <a:ext cx="215992" cy="2159923"/>
        </a:xfrm>
        <a:custGeom>
          <a:avLst/>
          <a:gdLst/>
          <a:ahLst/>
          <a:cxnLst/>
          <a:rect l="0" t="0" r="0" b="0"/>
          <a:pathLst>
            <a:path>
              <a:moveTo>
                <a:pt x="0" y="0"/>
              </a:moveTo>
              <a:lnTo>
                <a:pt x="0" y="2159923"/>
              </a:lnTo>
              <a:lnTo>
                <a:pt x="215992" y="2159923"/>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842CD-35A4-46D8-91B1-34304F27A3BC}">
      <dsp:nvSpPr>
        <dsp:cNvPr id="0" name=""/>
        <dsp:cNvSpPr/>
      </dsp:nvSpPr>
      <dsp:spPr>
        <a:xfrm>
          <a:off x="7286867" y="2702803"/>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975597"/>
              <a:satOff val="20704"/>
              <a:lumOff val="6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BECOME A MEMBER</a:t>
          </a:r>
        </a:p>
      </dsp:txBody>
      <dsp:txXfrm>
        <a:off x="7318498" y="2734434"/>
        <a:ext cx="1664677" cy="1016699"/>
      </dsp:txXfrm>
    </dsp:sp>
    <dsp:sp modelId="{7EDE3847-998A-46F1-B7C3-E4598B2A4596}">
      <dsp:nvSpPr>
        <dsp:cNvPr id="0" name=""/>
        <dsp:cNvSpPr/>
      </dsp:nvSpPr>
      <dsp:spPr>
        <a:xfrm>
          <a:off x="7070875" y="1082860"/>
          <a:ext cx="215992" cy="3509876"/>
        </a:xfrm>
        <a:custGeom>
          <a:avLst/>
          <a:gdLst/>
          <a:ahLst/>
          <a:cxnLst/>
          <a:rect l="0" t="0" r="0" b="0"/>
          <a:pathLst>
            <a:path>
              <a:moveTo>
                <a:pt x="0" y="0"/>
              </a:moveTo>
              <a:lnTo>
                <a:pt x="0" y="3509876"/>
              </a:lnTo>
              <a:lnTo>
                <a:pt x="215992" y="3509876"/>
              </a:lnTo>
            </a:path>
          </a:pathLst>
        </a:custGeom>
        <a:noFill/>
        <a:ln w="15875"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C57029-6231-42C9-805D-61683866DB78}">
      <dsp:nvSpPr>
        <dsp:cNvPr id="0" name=""/>
        <dsp:cNvSpPr/>
      </dsp:nvSpPr>
      <dsp:spPr>
        <a:xfrm>
          <a:off x="7286867" y="4052756"/>
          <a:ext cx="1727939" cy="107996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1114968"/>
              <a:satOff val="23662"/>
              <a:lumOff val="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b="1" kern="1200" dirty="0"/>
            <a:t>8 PAPERS</a:t>
          </a:r>
        </a:p>
      </dsp:txBody>
      <dsp:txXfrm>
        <a:off x="7318498" y="4084387"/>
        <a:ext cx="1664677" cy="10166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10098-66AB-4705-A9FF-E728ACEDE5E4}">
      <dsp:nvSpPr>
        <dsp:cNvPr id="0" name=""/>
        <dsp:cNvSpPr/>
      </dsp:nvSpPr>
      <dsp:spPr>
        <a:xfrm>
          <a:off x="609599" y="0"/>
          <a:ext cx="6908800" cy="5418667"/>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9360D-699B-4D84-91B9-9CA00E04431A}">
      <dsp:nvSpPr>
        <dsp:cNvPr id="0" name=""/>
        <dsp:cNvSpPr/>
      </dsp:nvSpPr>
      <dsp:spPr>
        <a:xfrm>
          <a:off x="1668" y="1625600"/>
          <a:ext cx="2589423" cy="2167466"/>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Foundation</a:t>
          </a:r>
        </a:p>
      </dsp:txBody>
      <dsp:txXfrm>
        <a:off x="107475" y="1731407"/>
        <a:ext cx="2377809" cy="1955852"/>
      </dsp:txXfrm>
    </dsp:sp>
    <dsp:sp modelId="{50CFD173-FE84-434D-AA3E-E26E72C7A905}">
      <dsp:nvSpPr>
        <dsp:cNvPr id="0" name=""/>
        <dsp:cNvSpPr/>
      </dsp:nvSpPr>
      <dsp:spPr>
        <a:xfrm>
          <a:off x="2769288" y="1625600"/>
          <a:ext cx="2589423" cy="2167466"/>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Intermediate</a:t>
          </a:r>
        </a:p>
      </dsp:txBody>
      <dsp:txXfrm>
        <a:off x="2875095" y="1731407"/>
        <a:ext cx="2377809" cy="1955852"/>
      </dsp:txXfrm>
    </dsp:sp>
    <dsp:sp modelId="{B9440044-1113-4680-B6AF-12784557845F}">
      <dsp:nvSpPr>
        <dsp:cNvPr id="0" name=""/>
        <dsp:cNvSpPr/>
      </dsp:nvSpPr>
      <dsp:spPr>
        <a:xfrm>
          <a:off x="5536908" y="1625600"/>
          <a:ext cx="2589423" cy="2167466"/>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Final Exams</a:t>
          </a:r>
        </a:p>
      </dsp:txBody>
      <dsp:txXfrm>
        <a:off x="5642715" y="1731407"/>
        <a:ext cx="2377809" cy="1955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1783A-FA23-4E44-BD95-CA54AF7E9605}">
      <dsp:nvSpPr>
        <dsp:cNvPr id="0" name=""/>
        <dsp:cNvSpPr/>
      </dsp:nvSpPr>
      <dsp:spPr>
        <a:xfrm>
          <a:off x="691744" y="1449"/>
          <a:ext cx="3955529" cy="2373317"/>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PAPER-1          Principles and Practices of Accounting</a:t>
          </a:r>
        </a:p>
      </dsp:txBody>
      <dsp:txXfrm>
        <a:off x="691744" y="1449"/>
        <a:ext cx="3955529" cy="2373317"/>
      </dsp:txXfrm>
    </dsp:sp>
    <dsp:sp modelId="{BF444A3E-55B3-4CC9-A2C7-1406E5687D1B}">
      <dsp:nvSpPr>
        <dsp:cNvPr id="0" name=""/>
        <dsp:cNvSpPr/>
      </dsp:nvSpPr>
      <dsp:spPr>
        <a:xfrm>
          <a:off x="5042826" y="1449"/>
          <a:ext cx="3955529" cy="2373317"/>
        </a:xfrm>
        <a:prstGeom prst="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PAPER-2</a:t>
          </a:r>
        </a:p>
        <a:p>
          <a:pPr marL="0" lvl="0" indent="0" algn="ctr" defTabSz="1200150">
            <a:lnSpc>
              <a:spcPct val="90000"/>
            </a:lnSpc>
            <a:spcBef>
              <a:spcPct val="0"/>
            </a:spcBef>
            <a:spcAft>
              <a:spcPct val="35000"/>
            </a:spcAft>
            <a:buNone/>
          </a:pPr>
          <a:r>
            <a:rPr lang="en-US" sz="2700" kern="1200" dirty="0"/>
            <a:t>BUSINESS LAWS      BUSINESS CORRESPONDENCE AND REPORTING</a:t>
          </a:r>
        </a:p>
      </dsp:txBody>
      <dsp:txXfrm>
        <a:off x="5042826" y="1449"/>
        <a:ext cx="3955529" cy="2373317"/>
      </dsp:txXfrm>
    </dsp:sp>
    <dsp:sp modelId="{6A2E107F-784D-43E8-AADC-1D74027BB376}">
      <dsp:nvSpPr>
        <dsp:cNvPr id="0" name=""/>
        <dsp:cNvSpPr/>
      </dsp:nvSpPr>
      <dsp:spPr>
        <a:xfrm>
          <a:off x="691744" y="2771769"/>
          <a:ext cx="3955529" cy="2373317"/>
        </a:xfrm>
        <a:prstGeom prst="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PAPER-3           BUSINESS MATHS    STATISTICS         LOGICAL REAONING            </a:t>
          </a:r>
        </a:p>
      </dsp:txBody>
      <dsp:txXfrm>
        <a:off x="691744" y="2771769"/>
        <a:ext cx="3955529" cy="2373317"/>
      </dsp:txXfrm>
    </dsp:sp>
    <dsp:sp modelId="{CBD46167-2601-4C52-9355-4B3B22A5D741}">
      <dsp:nvSpPr>
        <dsp:cNvPr id="0" name=""/>
        <dsp:cNvSpPr/>
      </dsp:nvSpPr>
      <dsp:spPr>
        <a:xfrm>
          <a:off x="5042826" y="2770319"/>
          <a:ext cx="3955529" cy="2373317"/>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PAPER-4            BUSINESS ECONOMICS        BUSINESS COMMERCIAL KNOWLEDGE</a:t>
          </a:r>
        </a:p>
      </dsp:txBody>
      <dsp:txXfrm>
        <a:off x="5042826" y="2770319"/>
        <a:ext cx="3955529" cy="2373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36693-E752-4A11-BC83-94B65A6D294F}">
      <dsp:nvSpPr>
        <dsp:cNvPr id="0" name=""/>
        <dsp:cNvSpPr/>
      </dsp:nvSpPr>
      <dsp:spPr>
        <a:xfrm>
          <a:off x="0" y="933008"/>
          <a:ext cx="8300720" cy="940376"/>
        </a:xfrm>
        <a:prstGeom prst="rect">
          <a:avLst/>
        </a:prstGeom>
        <a:solidFill>
          <a:schemeClr val="accent3">
            <a:alpha val="90000"/>
            <a:tint val="4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E157EF-FC22-4199-8DCA-5A68C4933DAC}">
      <dsp:nvSpPr>
        <dsp:cNvPr id="0" name=""/>
        <dsp:cNvSpPr/>
      </dsp:nvSpPr>
      <dsp:spPr>
        <a:xfrm>
          <a:off x="476825" y="609608"/>
          <a:ext cx="6167979" cy="826770"/>
        </a:xfrm>
        <a:prstGeom prst="roundRect">
          <a:avLst/>
        </a:prstGeom>
        <a:solidFill>
          <a:srgbClr val="FFFF00"/>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623" tIns="0" rIns="219623" bIns="0" numCol="1" spcCol="1270" anchor="ctr" anchorCtr="0">
          <a:noAutofit/>
        </a:bodyPr>
        <a:lstStyle/>
        <a:p>
          <a:pPr marL="0" lvl="0" indent="0" algn="l" defTabSz="1244600">
            <a:lnSpc>
              <a:spcPct val="90000"/>
            </a:lnSpc>
            <a:spcBef>
              <a:spcPct val="0"/>
            </a:spcBef>
            <a:spcAft>
              <a:spcPct val="35000"/>
            </a:spcAft>
            <a:buNone/>
          </a:pPr>
          <a:r>
            <a:rPr lang="en-US" sz="2800" b="1" kern="1200" dirty="0"/>
            <a:t>EXAM TIMELINES FOR FOUNDATION COURSE</a:t>
          </a:r>
        </a:p>
      </dsp:txBody>
      <dsp:txXfrm>
        <a:off x="517185" y="649968"/>
        <a:ext cx="6087259" cy="746050"/>
      </dsp:txXfrm>
    </dsp:sp>
    <dsp:sp modelId="{6783CE08-F2A5-4137-9763-797D69A94989}">
      <dsp:nvSpPr>
        <dsp:cNvPr id="0" name=""/>
        <dsp:cNvSpPr/>
      </dsp:nvSpPr>
      <dsp:spPr>
        <a:xfrm>
          <a:off x="0" y="2901452"/>
          <a:ext cx="8300720" cy="886413"/>
        </a:xfrm>
        <a:prstGeom prst="rect">
          <a:avLst/>
        </a:prstGeom>
        <a:solidFill>
          <a:schemeClr val="accent3">
            <a:alpha val="90000"/>
            <a:tint val="4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46042-B596-4033-B4D5-2B548350202F}">
      <dsp:nvSpPr>
        <dsp:cNvPr id="0" name=""/>
        <dsp:cNvSpPr/>
      </dsp:nvSpPr>
      <dsp:spPr>
        <a:xfrm>
          <a:off x="612558" y="2244558"/>
          <a:ext cx="5574203" cy="840223"/>
        </a:xfrm>
        <a:prstGeom prst="roundRect">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623" tIns="0" rIns="219623" bIns="0" numCol="1" spcCol="1270" anchor="ctr" anchorCtr="0">
          <a:noAutofit/>
        </a:bodyPr>
        <a:lstStyle/>
        <a:p>
          <a:pPr marL="0" lvl="0" indent="0" algn="l" defTabSz="889000">
            <a:lnSpc>
              <a:spcPct val="90000"/>
            </a:lnSpc>
            <a:spcBef>
              <a:spcPct val="0"/>
            </a:spcBef>
            <a:spcAft>
              <a:spcPct val="35000"/>
            </a:spcAft>
            <a:buNone/>
          </a:pPr>
          <a:r>
            <a:rPr lang="en-US" sz="2000" b="1" kern="1200" dirty="0"/>
            <a:t>BASIC CONDITION- MINIMUM 4 MONTHS FROM THE TIME OF REGISTERING FOR CA FOUNDATION COURSE</a:t>
          </a:r>
        </a:p>
      </dsp:txBody>
      <dsp:txXfrm>
        <a:off x="653574" y="2285574"/>
        <a:ext cx="5492171" cy="758191"/>
      </dsp:txXfrm>
    </dsp:sp>
    <dsp:sp modelId="{C15C1468-A763-4321-B64B-7928903AB21E}">
      <dsp:nvSpPr>
        <dsp:cNvPr id="0" name=""/>
        <dsp:cNvSpPr/>
      </dsp:nvSpPr>
      <dsp:spPr>
        <a:xfrm>
          <a:off x="0" y="4432979"/>
          <a:ext cx="8300720" cy="768179"/>
        </a:xfrm>
        <a:prstGeom prst="rect">
          <a:avLst/>
        </a:prstGeom>
        <a:solidFill>
          <a:schemeClr val="accent3">
            <a:alpha val="90000"/>
            <a:tint val="4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6BB330-59C5-44D7-A196-E681F1F50F48}">
      <dsp:nvSpPr>
        <dsp:cNvPr id="0" name=""/>
        <dsp:cNvSpPr/>
      </dsp:nvSpPr>
      <dsp:spPr>
        <a:xfrm>
          <a:off x="414630" y="3852335"/>
          <a:ext cx="5776792" cy="963998"/>
        </a:xfrm>
        <a:prstGeom prst="roundRect">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623" tIns="0" rIns="219623" bIns="0" numCol="1" spcCol="1270" anchor="ctr" anchorCtr="0">
          <a:noAutofit/>
        </a:bodyPr>
        <a:lstStyle/>
        <a:p>
          <a:pPr marL="0" lvl="0" indent="0" algn="l" defTabSz="889000">
            <a:lnSpc>
              <a:spcPct val="90000"/>
            </a:lnSpc>
            <a:spcBef>
              <a:spcPct val="0"/>
            </a:spcBef>
            <a:spcAft>
              <a:spcPct val="35000"/>
            </a:spcAft>
            <a:buNone/>
          </a:pPr>
          <a:r>
            <a:rPr lang="en-US" sz="2000" b="1" kern="1200" dirty="0"/>
            <a:t>FOR MAY EXAMS LAST DATE OF COURSE REGISTRATION JAN 1</a:t>
          </a:r>
          <a:r>
            <a:rPr lang="en-US" sz="2000" b="1" kern="1200" baseline="30000" dirty="0"/>
            <a:t>ST</a:t>
          </a:r>
          <a:r>
            <a:rPr lang="en-US" sz="2000" b="1" kern="1200" dirty="0"/>
            <a:t> OF EVERY YEAR</a:t>
          </a:r>
        </a:p>
      </dsp:txBody>
      <dsp:txXfrm>
        <a:off x="461689" y="3899394"/>
        <a:ext cx="5682674" cy="869880"/>
      </dsp:txXfrm>
    </dsp:sp>
    <dsp:sp modelId="{0DC2C16F-F3BE-485E-9228-AEAAB8B1A78F}">
      <dsp:nvSpPr>
        <dsp:cNvPr id="0" name=""/>
        <dsp:cNvSpPr/>
      </dsp:nvSpPr>
      <dsp:spPr>
        <a:xfrm>
          <a:off x="0" y="6061509"/>
          <a:ext cx="8300720" cy="671184"/>
        </a:xfrm>
        <a:prstGeom prst="rect">
          <a:avLst/>
        </a:prstGeom>
        <a:solidFill>
          <a:schemeClr val="accent3">
            <a:alpha val="90000"/>
            <a:tint val="4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8451D9-8124-451D-97BE-AE181AE7FE1A}">
      <dsp:nvSpPr>
        <dsp:cNvPr id="0" name=""/>
        <dsp:cNvSpPr/>
      </dsp:nvSpPr>
      <dsp:spPr>
        <a:xfrm>
          <a:off x="445516" y="5665678"/>
          <a:ext cx="5693654" cy="716313"/>
        </a:xfrm>
        <a:prstGeom prst="roundRect">
          <a:avLst/>
        </a:prstGeom>
        <a:solidFill>
          <a:schemeClr val="lt1">
            <a:hueOff val="0"/>
            <a:satOff val="0"/>
            <a:lumOff val="0"/>
            <a:alphaOff val="0"/>
          </a:schemeClr>
        </a:solidFill>
        <a:ln w="15875" cap="rnd"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623" tIns="0" rIns="219623" bIns="0" numCol="1" spcCol="1270" anchor="ctr" anchorCtr="0">
          <a:noAutofit/>
        </a:bodyPr>
        <a:lstStyle/>
        <a:p>
          <a:pPr marL="0" lvl="0" indent="0" algn="l" defTabSz="800100">
            <a:lnSpc>
              <a:spcPct val="90000"/>
            </a:lnSpc>
            <a:spcBef>
              <a:spcPct val="0"/>
            </a:spcBef>
            <a:spcAft>
              <a:spcPct val="35000"/>
            </a:spcAft>
            <a:buNone/>
          </a:pPr>
          <a:r>
            <a:rPr lang="en-US" sz="1800" b="1" kern="1200" dirty="0"/>
            <a:t>FOR NOVEMBER EXAMS LAST DATE OF COURSE REGISTRATION JULY 1</a:t>
          </a:r>
          <a:r>
            <a:rPr lang="en-US" sz="1800" b="1" kern="1200" baseline="30000" dirty="0"/>
            <a:t>ST</a:t>
          </a:r>
          <a:r>
            <a:rPr lang="en-US" sz="1800" b="1" kern="1200" dirty="0"/>
            <a:t> OF EVERY YEAR</a:t>
          </a:r>
        </a:p>
      </dsp:txBody>
      <dsp:txXfrm>
        <a:off x="480484" y="5700646"/>
        <a:ext cx="5623718" cy="6463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38F40-7082-44B1-9FFF-E3480601F80A}">
      <dsp:nvSpPr>
        <dsp:cNvPr id="0" name=""/>
        <dsp:cNvSpPr/>
      </dsp:nvSpPr>
      <dsp:spPr>
        <a:xfrm>
          <a:off x="0" y="0"/>
          <a:ext cx="10823340" cy="5422586"/>
        </a:xfrm>
        <a:prstGeom prst="roundRect">
          <a:avLst>
            <a:gd name="adj" fmla="val 10000"/>
          </a:avLst>
        </a:prstGeom>
        <a:solidFill>
          <a:schemeClr val="accent4">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tx1">
                  <a:lumMod val="95000"/>
                  <a:lumOff val="5000"/>
                </a:schemeClr>
              </a:solidFill>
            </a:rPr>
            <a:t>Intermediate Course</a:t>
          </a:r>
        </a:p>
        <a:p>
          <a:pPr marL="228600" lvl="1" indent="-228600" algn="l" defTabSz="889000">
            <a:lnSpc>
              <a:spcPct val="90000"/>
            </a:lnSpc>
            <a:spcBef>
              <a:spcPct val="0"/>
            </a:spcBef>
            <a:spcAft>
              <a:spcPct val="15000"/>
            </a:spcAft>
            <a:buChar char="•"/>
          </a:pPr>
          <a:r>
            <a:rPr lang="en-US" sz="2000" b="1" kern="1200" dirty="0">
              <a:solidFill>
                <a:schemeClr val="tx1">
                  <a:lumMod val="95000"/>
                  <a:lumOff val="5000"/>
                </a:schemeClr>
              </a:solidFill>
            </a:rPr>
            <a:t>Group-1</a:t>
          </a:r>
        </a:p>
        <a:p>
          <a:pPr marL="228600" lvl="1" indent="-228600" algn="l" defTabSz="889000">
            <a:lnSpc>
              <a:spcPct val="90000"/>
            </a:lnSpc>
            <a:spcBef>
              <a:spcPct val="0"/>
            </a:spcBef>
            <a:spcAft>
              <a:spcPct val="15000"/>
            </a:spcAft>
            <a:buChar char="•"/>
          </a:pPr>
          <a:endParaRPr lang="en-US"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IN" sz="2000" b="1" kern="1200" dirty="0">
              <a:solidFill>
                <a:schemeClr val="tx1">
                  <a:lumMod val="95000"/>
                  <a:lumOff val="5000"/>
                </a:schemeClr>
              </a:solidFill>
            </a:rPr>
            <a:t>Paper-1: Accounting.</a:t>
          </a:r>
          <a:endParaRPr lang="en-US"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US" sz="2000" b="1" kern="1200" dirty="0">
              <a:solidFill>
                <a:schemeClr val="tx1">
                  <a:lumMod val="95000"/>
                  <a:lumOff val="5000"/>
                </a:schemeClr>
              </a:solidFill>
            </a:rPr>
            <a:t>Paper-2: Corporate and Other Laws.</a:t>
          </a: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US" sz="2000" b="1" kern="1200" dirty="0">
              <a:solidFill>
                <a:schemeClr val="tx1">
                  <a:lumMod val="95000"/>
                  <a:lumOff val="5000"/>
                </a:schemeClr>
              </a:solidFill>
            </a:rPr>
            <a:t>Paper-3: Cost and Management Accounting.</a:t>
          </a: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IN" sz="2000" b="1" kern="1200" dirty="0">
              <a:solidFill>
                <a:schemeClr val="tx1">
                  <a:lumMod val="95000"/>
                  <a:lumOff val="5000"/>
                </a:schemeClr>
              </a:solidFill>
            </a:rPr>
            <a:t>Paper-4: Taxation.</a:t>
          </a:r>
        </a:p>
        <a:p>
          <a:pPr marL="228600" lvl="1" indent="-228600" algn="l" defTabSz="889000">
            <a:lnSpc>
              <a:spcPct val="90000"/>
            </a:lnSpc>
            <a:spcBef>
              <a:spcPct val="0"/>
            </a:spcBef>
            <a:spcAft>
              <a:spcPct val="15000"/>
            </a:spcAft>
            <a:buChar char="•"/>
          </a:pP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US" sz="2000" b="1" kern="1200" dirty="0">
              <a:solidFill>
                <a:schemeClr val="tx1">
                  <a:lumMod val="95000"/>
                  <a:lumOff val="5000"/>
                </a:schemeClr>
              </a:solidFill>
            </a:rPr>
            <a:t>Group-2</a:t>
          </a: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r>
            <a:rPr lang="en-IN" sz="2000" b="1" kern="1200" dirty="0">
              <a:solidFill>
                <a:schemeClr val="tx1">
                  <a:lumMod val="95000"/>
                  <a:lumOff val="5000"/>
                </a:schemeClr>
              </a:solidFill>
            </a:rPr>
            <a:t>Paper-5: Advanced Accounting.</a:t>
          </a:r>
        </a:p>
        <a:p>
          <a:pPr marL="228600" lvl="1" indent="-228600" algn="l" defTabSz="889000">
            <a:lnSpc>
              <a:spcPct val="90000"/>
            </a:lnSpc>
            <a:spcBef>
              <a:spcPct val="0"/>
            </a:spcBef>
            <a:spcAft>
              <a:spcPct val="15000"/>
            </a:spcAft>
            <a:buChar char="•"/>
          </a:pPr>
          <a:r>
            <a:rPr lang="en-IN" sz="2000" b="1" kern="1200" dirty="0">
              <a:solidFill>
                <a:schemeClr val="tx1">
                  <a:lumMod val="95000"/>
                  <a:lumOff val="5000"/>
                </a:schemeClr>
              </a:solidFill>
            </a:rPr>
            <a:t>Paper-6: Auditing and Assurance.</a:t>
          </a:r>
        </a:p>
        <a:p>
          <a:pPr marL="228600" lvl="1" indent="-228600" algn="l" defTabSz="889000">
            <a:lnSpc>
              <a:spcPct val="90000"/>
            </a:lnSpc>
            <a:spcBef>
              <a:spcPct val="0"/>
            </a:spcBef>
            <a:spcAft>
              <a:spcPct val="15000"/>
            </a:spcAft>
            <a:buChar char="•"/>
          </a:pPr>
          <a:r>
            <a:rPr lang="en-IN" sz="2000" b="1" kern="1200" dirty="0">
              <a:solidFill>
                <a:schemeClr val="tx1">
                  <a:lumMod val="95000"/>
                  <a:lumOff val="5000"/>
                </a:schemeClr>
              </a:solidFill>
            </a:rPr>
            <a:t>Paper-7: Enterprise Information Systems &amp; Strategic Management.</a:t>
          </a:r>
        </a:p>
        <a:p>
          <a:pPr marL="228600" lvl="1" indent="-228600" algn="l" defTabSz="889000">
            <a:lnSpc>
              <a:spcPct val="90000"/>
            </a:lnSpc>
            <a:spcBef>
              <a:spcPct val="0"/>
            </a:spcBef>
            <a:spcAft>
              <a:spcPct val="15000"/>
            </a:spcAft>
            <a:buChar char="•"/>
          </a:pPr>
          <a:r>
            <a:rPr lang="en-US" sz="2000" b="1" kern="1200" dirty="0">
              <a:solidFill>
                <a:schemeClr val="tx1">
                  <a:lumMod val="95000"/>
                  <a:lumOff val="5000"/>
                </a:schemeClr>
              </a:solidFill>
            </a:rPr>
            <a:t>Paper-8:  Financial Management and Economics for Finance</a:t>
          </a:r>
          <a:endParaRPr lang="en-IN" sz="2000" b="1" kern="1200" dirty="0">
            <a:solidFill>
              <a:schemeClr val="tx1">
                <a:lumMod val="95000"/>
                <a:lumOff val="5000"/>
              </a:schemeClr>
            </a:solidFill>
          </a:endParaRPr>
        </a:p>
        <a:p>
          <a:pPr marL="228600" lvl="1" indent="-228600" algn="l" defTabSz="889000">
            <a:lnSpc>
              <a:spcPct val="90000"/>
            </a:lnSpc>
            <a:spcBef>
              <a:spcPct val="0"/>
            </a:spcBef>
            <a:spcAft>
              <a:spcPct val="15000"/>
            </a:spcAft>
            <a:buChar char="•"/>
          </a:pPr>
          <a:endParaRPr lang="en-US" sz="2000" kern="1200" dirty="0"/>
        </a:p>
      </dsp:txBody>
      <dsp:txXfrm>
        <a:off x="158822" y="158822"/>
        <a:ext cx="10505696" cy="51049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09784-A048-4F8E-BB52-06BF834E7697}">
      <dsp:nvSpPr>
        <dsp:cNvPr id="0" name=""/>
        <dsp:cNvSpPr/>
      </dsp:nvSpPr>
      <dsp:spPr>
        <a:xfrm rot="16200000">
          <a:off x="-1418497" y="1419489"/>
          <a:ext cx="5418667" cy="2579687"/>
        </a:xfrm>
        <a:prstGeom prst="flowChartManualOperation">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966" bIns="0" numCol="1" spcCol="1270" anchor="t" anchorCtr="0">
          <a:noAutofit/>
        </a:bodyPr>
        <a:lstStyle/>
        <a:p>
          <a:pPr marL="0" lvl="0" indent="0" algn="l" defTabSz="1066800">
            <a:lnSpc>
              <a:spcPct val="90000"/>
            </a:lnSpc>
            <a:spcBef>
              <a:spcPct val="0"/>
            </a:spcBef>
            <a:spcAft>
              <a:spcPct val="35000"/>
            </a:spcAft>
            <a:buNone/>
          </a:pPr>
          <a:r>
            <a:rPr lang="en-US" sz="2400" kern="1200" dirty="0"/>
            <a:t>ARTICLESHIP TRAINING</a:t>
          </a:r>
          <a:endParaRPr lang="en-IN" sz="2400" kern="1200" dirty="0"/>
        </a:p>
        <a:p>
          <a:pPr marL="171450" lvl="1" indent="-171450" algn="l" defTabSz="844550">
            <a:lnSpc>
              <a:spcPct val="90000"/>
            </a:lnSpc>
            <a:spcBef>
              <a:spcPct val="0"/>
            </a:spcBef>
            <a:spcAft>
              <a:spcPct val="15000"/>
            </a:spcAft>
            <a:buChar char="•"/>
          </a:pPr>
          <a:r>
            <a:rPr lang="en-US" sz="1900" kern="1200" dirty="0"/>
            <a:t>UNDER A PRACTICING CHARTERED ACCOUNTANT</a:t>
          </a:r>
          <a:endParaRPr lang="en-IN" sz="1900" kern="1200" dirty="0"/>
        </a:p>
        <a:p>
          <a:pPr marL="171450" lvl="1" indent="-171450" algn="l" defTabSz="844550">
            <a:lnSpc>
              <a:spcPct val="90000"/>
            </a:lnSpc>
            <a:spcBef>
              <a:spcPct val="0"/>
            </a:spcBef>
            <a:spcAft>
              <a:spcPct val="15000"/>
            </a:spcAft>
            <a:buChar char="•"/>
          </a:pPr>
          <a:r>
            <a:rPr lang="en-US" sz="1900" kern="1200" dirty="0"/>
            <a:t>ELIGIBLE FOR STIPEND</a:t>
          </a:r>
          <a:endParaRPr lang="en-IN" sz="1900" kern="1200" dirty="0"/>
        </a:p>
      </dsp:txBody>
      <dsp:txXfrm rot="5400000">
        <a:off x="993" y="1083732"/>
        <a:ext cx="2579687" cy="3251201"/>
      </dsp:txXfrm>
    </dsp:sp>
    <dsp:sp modelId="{F42654B1-0FCC-433A-ABAD-3665D6B3B96F}">
      <dsp:nvSpPr>
        <dsp:cNvPr id="0" name=""/>
        <dsp:cNvSpPr/>
      </dsp:nvSpPr>
      <dsp:spPr>
        <a:xfrm rot="16200000">
          <a:off x="1354666" y="1419489"/>
          <a:ext cx="5418667" cy="2579687"/>
        </a:xfrm>
        <a:prstGeom prst="flowChartManualOperation">
          <a:avLst/>
        </a:prstGeom>
        <a:solidFill>
          <a:schemeClr val="accent4">
            <a:hueOff val="557484"/>
            <a:satOff val="11831"/>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966" bIns="0" numCol="1" spcCol="1270" anchor="t" anchorCtr="0">
          <a:noAutofit/>
        </a:bodyPr>
        <a:lstStyle/>
        <a:p>
          <a:pPr marL="0" lvl="0" indent="0" algn="l" defTabSz="1066800">
            <a:lnSpc>
              <a:spcPct val="90000"/>
            </a:lnSpc>
            <a:spcBef>
              <a:spcPct val="0"/>
            </a:spcBef>
            <a:spcAft>
              <a:spcPct val="35000"/>
            </a:spcAft>
            <a:buNone/>
          </a:pPr>
          <a:r>
            <a:rPr lang="en-US" sz="2400" kern="1200" dirty="0"/>
            <a:t>PERIOD OF ARTICLESHIP</a:t>
          </a:r>
          <a:endParaRPr lang="en-IN" sz="2400" kern="1200" dirty="0"/>
        </a:p>
        <a:p>
          <a:pPr marL="171450" lvl="1" indent="-171450" algn="l" defTabSz="844550">
            <a:lnSpc>
              <a:spcPct val="90000"/>
            </a:lnSpc>
            <a:spcBef>
              <a:spcPct val="0"/>
            </a:spcBef>
            <a:spcAft>
              <a:spcPct val="15000"/>
            </a:spcAft>
            <a:buChar char="•"/>
          </a:pPr>
          <a:r>
            <a:rPr lang="en-US" sz="1900" kern="1200" dirty="0"/>
            <a:t>MINIMUM 18 MONTHS</a:t>
          </a:r>
          <a:endParaRPr lang="en-IN" sz="1900" kern="1200" dirty="0"/>
        </a:p>
        <a:p>
          <a:pPr marL="171450" lvl="1" indent="-171450" algn="l" defTabSz="844550">
            <a:lnSpc>
              <a:spcPct val="90000"/>
            </a:lnSpc>
            <a:spcBef>
              <a:spcPct val="0"/>
            </a:spcBef>
            <a:spcAft>
              <a:spcPct val="15000"/>
            </a:spcAft>
            <a:buChar char="•"/>
          </a:pPr>
          <a:r>
            <a:rPr lang="en-US" sz="1900" kern="1200" dirty="0"/>
            <a:t>MAXIMUM 36 MONTHS</a:t>
          </a:r>
          <a:endParaRPr lang="en-IN" sz="1900" kern="1200" dirty="0"/>
        </a:p>
      </dsp:txBody>
      <dsp:txXfrm rot="5400000">
        <a:off x="2774156" y="1083732"/>
        <a:ext cx="2579687" cy="3251201"/>
      </dsp:txXfrm>
    </dsp:sp>
    <dsp:sp modelId="{4D5119F5-9ADA-4727-B294-DC050A737622}">
      <dsp:nvSpPr>
        <dsp:cNvPr id="0" name=""/>
        <dsp:cNvSpPr/>
      </dsp:nvSpPr>
      <dsp:spPr>
        <a:xfrm rot="16200000">
          <a:off x="4127830" y="1419489"/>
          <a:ext cx="5418667" cy="2579687"/>
        </a:xfrm>
        <a:prstGeom prst="flowChartManualOperation">
          <a:avLst/>
        </a:prstGeom>
        <a:solidFill>
          <a:schemeClr val="accent4">
            <a:hueOff val="1114968"/>
            <a:satOff val="23662"/>
            <a:lumOff val="78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966" bIns="0" numCol="1" spcCol="1270" anchor="t" anchorCtr="0">
          <a:noAutofit/>
        </a:bodyPr>
        <a:lstStyle/>
        <a:p>
          <a:pPr marL="0" lvl="0" indent="0" algn="l" defTabSz="1066800">
            <a:lnSpc>
              <a:spcPct val="90000"/>
            </a:lnSpc>
            <a:spcBef>
              <a:spcPct val="0"/>
            </a:spcBef>
            <a:spcAft>
              <a:spcPct val="35000"/>
            </a:spcAft>
            <a:buNone/>
          </a:pPr>
          <a:r>
            <a:rPr lang="en-US" sz="2400" kern="1200" dirty="0"/>
            <a:t>OPTION OF INDUSTRIAL TRAINING</a:t>
          </a:r>
          <a:endParaRPr lang="en-IN" sz="2400" kern="1200" dirty="0"/>
        </a:p>
        <a:p>
          <a:pPr marL="171450" lvl="1" indent="-171450" algn="l" defTabSz="844550">
            <a:lnSpc>
              <a:spcPct val="90000"/>
            </a:lnSpc>
            <a:spcBef>
              <a:spcPct val="0"/>
            </a:spcBef>
            <a:spcAft>
              <a:spcPct val="15000"/>
            </a:spcAft>
            <a:buChar char="•"/>
          </a:pPr>
          <a:r>
            <a:rPr lang="en-US" sz="1900" kern="1200" dirty="0"/>
            <a:t>IF A STUDENT COMPLETES BOTH GROUPS OF INTERMEDIATE</a:t>
          </a:r>
          <a:endParaRPr lang="en-IN" sz="1900" kern="1200" dirty="0"/>
        </a:p>
        <a:p>
          <a:pPr marL="171450" lvl="1" indent="-171450" algn="l" defTabSz="844550">
            <a:lnSpc>
              <a:spcPct val="90000"/>
            </a:lnSpc>
            <a:spcBef>
              <a:spcPct val="0"/>
            </a:spcBef>
            <a:spcAft>
              <a:spcPct val="15000"/>
            </a:spcAft>
            <a:buChar char="•"/>
          </a:pPr>
          <a:r>
            <a:rPr lang="en-US" sz="1900" kern="1200" dirty="0"/>
            <a:t>STIPEND ON COMPANY TO COMPANY BASIS</a:t>
          </a:r>
          <a:endParaRPr lang="en-IN" sz="1900" kern="1200" dirty="0"/>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02E11-6565-4256-A8FD-907DB3C3C89D}"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B9EC1-BF76-41EA-931C-D1C382049B67}" type="slidenum">
              <a:rPr lang="en-US" smtClean="0"/>
              <a:t>‹#›</a:t>
            </a:fld>
            <a:endParaRPr lang="en-US"/>
          </a:p>
        </p:txBody>
      </p:sp>
    </p:spTree>
    <p:extLst>
      <p:ext uri="{BB962C8B-B14F-4D97-AF65-F5344CB8AC3E}">
        <p14:creationId xmlns:p14="http://schemas.microsoft.com/office/powerpoint/2010/main" val="31220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309493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86739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financial awareness by conducting the investor awareness programs for general public.. encouraging people to explore investment opportunities that offer tax benefits and safety; enable the public to</a:t>
            </a:r>
            <a:r>
              <a:rPr lang="en-US" baseline="0" dirty="0"/>
              <a:t> understand the economic policies, budgets placed in the state assemblies and </a:t>
            </a:r>
            <a:r>
              <a:rPr lang="en-US" baseline="0" dirty="0" err="1"/>
              <a:t>Lok</a:t>
            </a:r>
            <a:r>
              <a:rPr lang="en-US" baseline="0" dirty="0"/>
              <a:t> Sabha and </a:t>
            </a:r>
            <a:r>
              <a:rPr lang="en-US" baseline="0" dirty="0" err="1"/>
              <a:t>Rajya</a:t>
            </a:r>
            <a:r>
              <a:rPr lang="en-US" baseline="0" dirty="0"/>
              <a:t> </a:t>
            </a:r>
            <a:r>
              <a:rPr lang="en-US" baseline="0" dirty="0" err="1"/>
              <a:t>Sabhas</a:t>
            </a:r>
            <a:r>
              <a:rPr lang="en-US" baseline="0" dirty="0"/>
              <a:t>, explain the new schemes that are launched by the government in the various sectors, Offering suggestions and also representing the views, grievances of public clients and fraternity to the government. Ensuring compliances so that revenue of government is not eroded etc.</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1417186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AICPA</a:t>
            </a:r>
            <a:r>
              <a:rPr lang="en-US" baseline="0" dirty="0"/>
              <a:t> IS THE FIRST LARGEST ACCOUNTING BODY</a:t>
            </a:r>
          </a:p>
          <a:p>
            <a:endParaRPr lang="en-IN" dirty="0"/>
          </a:p>
        </p:txBody>
      </p:sp>
      <p:sp>
        <p:nvSpPr>
          <p:cNvPr id="4" name="Slide Number Placeholder 3"/>
          <p:cNvSpPr>
            <a:spLocks noGrp="1"/>
          </p:cNvSpPr>
          <p:nvPr>
            <p:ph type="sldNum" sz="quarter" idx="10"/>
          </p:nvPr>
        </p:nvSpPr>
        <p:spPr/>
        <p:txBody>
          <a:bodyPr/>
          <a:lstStyle/>
          <a:p>
            <a:fld id="{065B9EC1-BF76-41EA-931C-D1C382049B67}" type="slidenum">
              <a:rPr lang="en-US" smtClean="0"/>
              <a:t>9</a:t>
            </a:fld>
            <a:endParaRPr lang="en-US"/>
          </a:p>
        </p:txBody>
      </p:sp>
    </p:spTree>
    <p:extLst>
      <p:ext uri="{BB962C8B-B14F-4D97-AF65-F5344CB8AC3E}">
        <p14:creationId xmlns:p14="http://schemas.microsoft.com/office/powerpoint/2010/main" val="149117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1088"/>
              </a:spcBef>
              <a:spcAft>
                <a:spcPts val="1088"/>
              </a:spcAft>
            </a:pPr>
            <a:r>
              <a:rPr lang="en-US" sz="1200" dirty="0">
                <a:latin typeface="Bookman Old Style" pitchFamily="18" charset="0"/>
              </a:rPr>
              <a:t>While presenting the interim budget of 2020-21, CA. </a:t>
            </a:r>
            <a:r>
              <a:rPr lang="en-US" sz="1200" dirty="0" err="1">
                <a:latin typeface="Bookman Old Style" pitchFamily="18" charset="0"/>
              </a:rPr>
              <a:t>Piyush</a:t>
            </a:r>
            <a:r>
              <a:rPr lang="en-US" sz="1200" dirty="0">
                <a:latin typeface="Bookman Old Style" pitchFamily="18" charset="0"/>
              </a:rPr>
              <a:t> </a:t>
            </a:r>
            <a:r>
              <a:rPr lang="en-US" sz="1200" dirty="0" err="1">
                <a:latin typeface="Bookman Old Style" pitchFamily="18" charset="0"/>
              </a:rPr>
              <a:t>Goyal</a:t>
            </a:r>
            <a:r>
              <a:rPr lang="en-US" sz="1200" dirty="0">
                <a:latin typeface="Bookman Old Style" pitchFamily="18" charset="0"/>
              </a:rPr>
              <a:t>, </a:t>
            </a:r>
            <a:r>
              <a:rPr lang="en-US" sz="1200" dirty="0" err="1">
                <a:latin typeface="Bookman Old Style" pitchFamily="18" charset="0"/>
              </a:rPr>
              <a:t>Hon’ble</a:t>
            </a:r>
            <a:r>
              <a:rPr lang="en-US" sz="1200" dirty="0">
                <a:latin typeface="Bookman Old Style" pitchFamily="18" charset="0"/>
              </a:rPr>
              <a:t> Minister for Railways and also given additional charge for Ministry of Finance said “We are poised to become a 5 trillion dollar economy in the next 5 years and aspire to become a 10 trillion dollar economy in the next 8 years” thereby implying that the role of Chartered Accountants is only going to get more important from here on and there could be a dearth of about 25000 professionals in the market in the future.</a:t>
            </a:r>
          </a:p>
        </p:txBody>
      </p:sp>
      <p:sp>
        <p:nvSpPr>
          <p:cNvPr id="4" name="Slide Number Placeholder 3"/>
          <p:cNvSpPr>
            <a:spLocks noGrp="1"/>
          </p:cNvSpPr>
          <p:nvPr>
            <p:ph type="sldNum" sz="quarter" idx="10"/>
          </p:nvPr>
        </p:nvSpPr>
        <p:spPr/>
        <p:txBody>
          <a:bodyPr/>
          <a:lstStyle/>
          <a:p>
            <a:fld id="{065B9EC1-BF76-41EA-931C-D1C382049B67}" type="slidenum">
              <a:rPr lang="en-US" smtClean="0"/>
              <a:t>15</a:t>
            </a:fld>
            <a:endParaRPr lang="en-US"/>
          </a:p>
        </p:txBody>
      </p:sp>
    </p:spTree>
    <p:extLst>
      <p:ext uri="{BB962C8B-B14F-4D97-AF65-F5344CB8AC3E}">
        <p14:creationId xmlns:p14="http://schemas.microsoft.com/office/powerpoint/2010/main" val="23379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Technology Consulting: In the field of employment also CA s offer great support in creating</a:t>
            </a:r>
            <a:r>
              <a:rPr lang="en-US" baseline="0" dirty="0"/>
              <a:t> flow</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16</a:t>
            </a:fld>
            <a:endParaRPr lang="en-US" dirty="0"/>
          </a:p>
        </p:txBody>
      </p:sp>
    </p:spTree>
    <p:extLst>
      <p:ext uri="{BB962C8B-B14F-4D97-AF65-F5344CB8AC3E}">
        <p14:creationId xmlns:p14="http://schemas.microsoft.com/office/powerpoint/2010/main" val="373872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20</a:t>
            </a:fld>
            <a:endParaRPr lang="en-US" dirty="0"/>
          </a:p>
        </p:txBody>
      </p:sp>
    </p:spTree>
    <p:extLst>
      <p:ext uri="{BB962C8B-B14F-4D97-AF65-F5344CB8AC3E}">
        <p14:creationId xmlns:p14="http://schemas.microsoft.com/office/powerpoint/2010/main" val="272396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5B9EC1-BF76-41EA-931C-D1C382049B67}" type="slidenum">
              <a:rPr lang="en-US" smtClean="0"/>
              <a:t>27</a:t>
            </a:fld>
            <a:endParaRPr lang="en-US"/>
          </a:p>
        </p:txBody>
      </p:sp>
    </p:spTree>
    <p:extLst>
      <p:ext uri="{BB962C8B-B14F-4D97-AF65-F5344CB8AC3E}">
        <p14:creationId xmlns:p14="http://schemas.microsoft.com/office/powerpoint/2010/main" val="313415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spcBef>
                <a:spcPts val="1088"/>
              </a:spcBef>
              <a:spcAft>
                <a:spcPts val="1088"/>
              </a:spcAft>
            </a:pPr>
            <a:r>
              <a:rPr lang="en-US" sz="1200" dirty="0">
                <a:latin typeface="Bookman Old Style" pitchFamily="18" charset="0"/>
              </a:rPr>
              <a:t>While presenting the interim budget of 2020-21, CA. </a:t>
            </a:r>
            <a:r>
              <a:rPr lang="en-US" sz="1200" dirty="0" err="1">
                <a:latin typeface="Bookman Old Style" pitchFamily="18" charset="0"/>
              </a:rPr>
              <a:t>Piyush</a:t>
            </a:r>
            <a:r>
              <a:rPr lang="en-US" sz="1200" dirty="0">
                <a:latin typeface="Bookman Old Style" pitchFamily="18" charset="0"/>
              </a:rPr>
              <a:t> </a:t>
            </a:r>
            <a:r>
              <a:rPr lang="en-US" sz="1200" dirty="0" err="1">
                <a:latin typeface="Bookman Old Style" pitchFamily="18" charset="0"/>
              </a:rPr>
              <a:t>Goyal</a:t>
            </a:r>
            <a:r>
              <a:rPr lang="en-US" sz="1200" dirty="0">
                <a:latin typeface="Bookman Old Style" pitchFamily="18" charset="0"/>
              </a:rPr>
              <a:t>, </a:t>
            </a:r>
            <a:r>
              <a:rPr lang="en-US" sz="1200" dirty="0" err="1">
                <a:latin typeface="Bookman Old Style" pitchFamily="18" charset="0"/>
              </a:rPr>
              <a:t>Hon’ble</a:t>
            </a:r>
            <a:r>
              <a:rPr lang="en-US" sz="1200" dirty="0">
                <a:latin typeface="Bookman Old Style" pitchFamily="18" charset="0"/>
              </a:rPr>
              <a:t> Minister for Railways and also given additional charge for Ministry of Finance said “We are poised to become a 5 trillion dollar economy in the next 5 years and aspire to become a 10 trillion dollar economy in the next 8 years” thereby implying that the role of Chartered Accountants is only going to get more important from here on and there could be a dearth of about 25000 professionals in the market in the future.</a:t>
            </a:r>
          </a:p>
        </p:txBody>
      </p:sp>
      <p:sp>
        <p:nvSpPr>
          <p:cNvPr id="4" name="Slide Number Placeholder 3"/>
          <p:cNvSpPr>
            <a:spLocks noGrp="1"/>
          </p:cNvSpPr>
          <p:nvPr>
            <p:ph type="sldNum" sz="quarter" idx="10"/>
          </p:nvPr>
        </p:nvSpPr>
        <p:spPr/>
        <p:txBody>
          <a:bodyPr/>
          <a:lstStyle/>
          <a:p>
            <a:fld id="{065B9EC1-BF76-41EA-931C-D1C382049B67}" type="slidenum">
              <a:rPr lang="en-US" smtClean="0"/>
              <a:t>40</a:t>
            </a:fld>
            <a:endParaRPr lang="en-US"/>
          </a:p>
        </p:txBody>
      </p:sp>
    </p:spTree>
    <p:extLst>
      <p:ext uri="{BB962C8B-B14F-4D97-AF65-F5344CB8AC3E}">
        <p14:creationId xmlns:p14="http://schemas.microsoft.com/office/powerpoint/2010/main" val="2416969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170307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218414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224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239554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676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30710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224608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1276416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0" y="651601"/>
            <a:ext cx="11162350" cy="757255"/>
          </a:xfrm>
          <a:prstGeom prst="rect">
            <a:avLst/>
          </a:prstGeom>
        </p:spPr>
        <p:txBody>
          <a:bodyPr lIns="0" tIns="0" rIns="0" bIns="0">
            <a:noAutofit/>
          </a:bodyPr>
          <a:lstStyle>
            <a:lvl1pPr marL="0" indent="0">
              <a:buNone/>
              <a:defRPr sz="1814"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0" y="317500"/>
            <a:ext cx="11162350"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2" y="1700213"/>
            <a:ext cx="11165416"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3534865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3_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936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1842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19958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386704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376330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65109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397942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112788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2013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t>‹#›</a:t>
            </a:fld>
            <a:endParaRPr lang="en-US"/>
          </a:p>
        </p:txBody>
      </p:sp>
    </p:spTree>
    <p:extLst>
      <p:ext uri="{BB962C8B-B14F-4D97-AF65-F5344CB8AC3E}">
        <p14:creationId xmlns:p14="http://schemas.microsoft.com/office/powerpoint/2010/main" val="47943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8A1BF6-4C1B-4AD5-9559-618C6583E86F}" type="slidenum">
              <a:rPr lang="en-US" smtClean="0"/>
              <a:t>‹#›</a:t>
            </a:fld>
            <a:endParaRPr lang="en-US"/>
          </a:p>
        </p:txBody>
      </p:sp>
    </p:spTree>
    <p:extLst>
      <p:ext uri="{BB962C8B-B14F-4D97-AF65-F5344CB8AC3E}">
        <p14:creationId xmlns:p14="http://schemas.microsoft.com/office/powerpoint/2010/main" val="6105241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6" r:id="rId17"/>
    <p:sldLayoutId id="2147483697" r:id="rId18"/>
    <p:sldLayoutId id="2147483698" r:id="rId19"/>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9.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jpg"/><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loudcampus.icai.org/" TargetMode="External"/><Relationship Id="rId2" Type="http://schemas.openxmlformats.org/officeDocument/2006/relationships/hyperlink" Target="https://www.icai.org/new_post.html?post_id=14781" TargetMode="External"/><Relationship Id="rId1" Type="http://schemas.openxmlformats.org/officeDocument/2006/relationships/slideLayout" Target="../slideLayouts/slideLayout17.xml"/><Relationship Id="rId5" Type="http://schemas.openxmlformats.org/officeDocument/2006/relationships/image" Target="../media/image1.jpg"/><Relationship Id="rId4" Type="http://schemas.openxmlformats.org/officeDocument/2006/relationships/hyperlink" Target="https://learning.icai.org/elearning"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irccounselling@icai.in"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9745" y="1905000"/>
            <a:ext cx="8705657" cy="2934548"/>
          </a:xfrm>
          <a:solidFill>
            <a:schemeClr val="accent5">
              <a:lumMod val="20000"/>
              <a:lumOff val="80000"/>
            </a:schemeClr>
          </a:solidFill>
        </p:spPr>
        <p:txBody>
          <a:bodyPr>
            <a:normAutofit fontScale="90000"/>
          </a:bodyPr>
          <a:lstStyle/>
          <a:p>
            <a:br>
              <a:rPr lang="en-US" dirty="0"/>
            </a:br>
            <a:br>
              <a:rPr lang="en-US" dirty="0"/>
            </a:br>
            <a:br>
              <a:rPr lang="en-US" dirty="0"/>
            </a:br>
            <a:br>
              <a:rPr lang="en-US" dirty="0"/>
            </a:br>
            <a:r>
              <a:rPr lang="en-US" sz="4000" b="1" dirty="0"/>
              <a:t>VAZHIKAATTI – A CAREER GUIDANCE PROGRAM FOR ASPIRING CA’S </a:t>
            </a:r>
            <a:br>
              <a:rPr lang="en-US" sz="4000" b="1" dirty="0"/>
            </a:br>
            <a:endParaRPr lang="en-US" sz="4000" b="1" dirty="0"/>
          </a:p>
        </p:txBody>
      </p:sp>
      <p:sp>
        <p:nvSpPr>
          <p:cNvPr id="3" name="Subtitle 2"/>
          <p:cNvSpPr>
            <a:spLocks noGrp="1"/>
          </p:cNvSpPr>
          <p:nvPr>
            <p:ph type="subTitle" idx="1"/>
          </p:nvPr>
        </p:nvSpPr>
        <p:spPr>
          <a:xfrm>
            <a:off x="2254677" y="5268033"/>
            <a:ext cx="8915399" cy="1126283"/>
          </a:xfrm>
        </p:spPr>
        <p:txBody>
          <a:bodyPr>
            <a:normAutofit/>
          </a:bodyPr>
          <a:lstStyle/>
          <a:p>
            <a:pPr algn="ctr"/>
            <a:r>
              <a:rPr lang="en-US" sz="2800" b="1" dirty="0">
                <a:latin typeface="Calibri Light" panose="020F0302020204030204" pitchFamily="34" charset="0"/>
              </a:rPr>
              <a:t>THE INSTITUTE OF CHARTERED ACCOUNTANTS OF INDIA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3" y="0"/>
            <a:ext cx="1905000" cy="1905000"/>
          </a:xfrm>
          <a:prstGeom prst="rect">
            <a:avLst/>
          </a:prstGeom>
        </p:spPr>
      </p:pic>
      <p:sp>
        <p:nvSpPr>
          <p:cNvPr id="5" name="Slide Number Placeholder 4">
            <a:extLst>
              <a:ext uri="{FF2B5EF4-FFF2-40B4-BE49-F238E27FC236}">
                <a16:creationId xmlns:a16="http://schemas.microsoft.com/office/drawing/2014/main" id="{AB4368E1-7CCA-7C56-F828-226242E880F4}"/>
              </a:ext>
            </a:extLst>
          </p:cNvPr>
          <p:cNvSpPr>
            <a:spLocks noGrp="1"/>
          </p:cNvSpPr>
          <p:nvPr>
            <p:ph type="sldNum" sz="quarter" idx="12"/>
          </p:nvPr>
        </p:nvSpPr>
        <p:spPr/>
        <p:txBody>
          <a:bodyPr/>
          <a:lstStyle/>
          <a:p>
            <a:fld id="{398A1BF6-4C1B-4AD5-9559-618C6583E86F}" type="slidenum">
              <a:rPr lang="en-US" sz="2800" b="1" smtClean="0"/>
              <a:t>1</a:t>
            </a:fld>
            <a:endParaRPr lang="en-US" sz="2800" b="1"/>
          </a:p>
        </p:txBody>
      </p:sp>
      <p:sp>
        <p:nvSpPr>
          <p:cNvPr id="6" name="AutoShape 2">
            <a:extLst>
              <a:ext uri="{FF2B5EF4-FFF2-40B4-BE49-F238E27FC236}">
                <a16:creationId xmlns:a16="http://schemas.microsoft.com/office/drawing/2014/main" id="{FCE9D5B8-7ED9-AF98-A891-0F3DB28733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9626342" y="332856"/>
            <a:ext cx="2338917" cy="1403351"/>
          </a:xfrm>
          <a:prstGeom prst="rect">
            <a:avLst/>
          </a:prstGeom>
        </p:spPr>
      </p:pic>
    </p:spTree>
    <p:extLst>
      <p:ext uri="{BB962C8B-B14F-4D97-AF65-F5344CB8AC3E}">
        <p14:creationId xmlns:p14="http://schemas.microsoft.com/office/powerpoint/2010/main" val="301570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8521" y="1930925"/>
            <a:ext cx="8906474" cy="3510561"/>
          </a:xfrm>
          <a:prstGeom prst="rect">
            <a:avLst/>
          </a:prstGeom>
          <a:noFill/>
        </p:spPr>
      </p:sp>
      <p:sp>
        <p:nvSpPr>
          <p:cNvPr id="6" name="Freeform 5"/>
          <p:cNvSpPr/>
          <p:nvPr/>
        </p:nvSpPr>
        <p:spPr>
          <a:xfrm>
            <a:off x="1648629" y="1658358"/>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rgbClr val="62B5E5">
              <a:alpha val="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Human Resources # </a:t>
            </a:r>
            <a:r>
              <a:rPr lang="en-IN" sz="2176" b="1" dirty="0">
                <a:solidFill>
                  <a:schemeClr val="tx1"/>
                </a:solidFill>
              </a:rPr>
              <a:t>931</a:t>
            </a:r>
            <a:endParaRPr lang="en-IN" sz="2176" dirty="0">
              <a:solidFill>
                <a:schemeClr val="tx1"/>
              </a:solidFill>
            </a:endParaRPr>
          </a:p>
        </p:txBody>
      </p:sp>
      <p:sp>
        <p:nvSpPr>
          <p:cNvPr id="7" name="Oval 6"/>
          <p:cNvSpPr/>
          <p:nvPr/>
        </p:nvSpPr>
        <p:spPr>
          <a:xfrm>
            <a:off x="1788207" y="1930924"/>
            <a:ext cx="1169016" cy="1169016"/>
          </a:xfrm>
          <a:prstGeom prst="ellipse">
            <a:avLst/>
          </a:prstGeom>
          <a:blipFill>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7"/>
          <p:cNvSpPr/>
          <p:nvPr/>
        </p:nvSpPr>
        <p:spPr>
          <a:xfrm>
            <a:off x="3140246" y="1658358"/>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chemeClr val="accent4">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Branches # </a:t>
            </a:r>
            <a:r>
              <a:rPr lang="en-IN" sz="2176" b="1" dirty="0">
                <a:solidFill>
                  <a:schemeClr val="tx1"/>
                </a:solidFill>
              </a:rPr>
              <a:t>167</a:t>
            </a:r>
            <a:endParaRPr lang="en-IN" sz="2176" dirty="0">
              <a:solidFill>
                <a:schemeClr val="tx1"/>
              </a:solidFill>
            </a:endParaRPr>
          </a:p>
        </p:txBody>
      </p:sp>
      <p:sp>
        <p:nvSpPr>
          <p:cNvPr id="9" name="Oval 8"/>
          <p:cNvSpPr/>
          <p:nvPr/>
        </p:nvSpPr>
        <p:spPr>
          <a:xfrm>
            <a:off x="3279824" y="1930924"/>
            <a:ext cx="1169016" cy="1169016"/>
          </a:xfrm>
          <a:prstGeom prst="ellipse">
            <a:avLst/>
          </a:prstGeom>
          <a:blipFill>
            <a:blip r:embed="rId3" cstate="print">
              <a:extLst>
                <a:ext uri="{28A0092B-C50C-407E-A947-70E740481C1C}">
                  <a14:useLocalDpi xmlns:a14="http://schemas.microsoft.com/office/drawing/2010/main" val="0"/>
                </a:ext>
              </a:extLst>
            </a:blip>
            <a:srcRect/>
            <a:stretch>
              <a:fillRect t="-7000" b="-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4631864" y="1658358"/>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rgbClr val="43B02A">
              <a:alpha val="1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Foreign Chapters # </a:t>
            </a:r>
            <a:r>
              <a:rPr lang="en-IN" sz="2176" b="1" dirty="0">
                <a:solidFill>
                  <a:schemeClr val="tx1"/>
                </a:solidFill>
              </a:rPr>
              <a:t>44</a:t>
            </a:r>
            <a:endParaRPr lang="en-IN" sz="2176" dirty="0">
              <a:solidFill>
                <a:schemeClr val="tx1"/>
              </a:solidFill>
            </a:endParaRPr>
          </a:p>
        </p:txBody>
      </p:sp>
      <p:sp>
        <p:nvSpPr>
          <p:cNvPr id="11" name="Oval 10"/>
          <p:cNvSpPr/>
          <p:nvPr/>
        </p:nvSpPr>
        <p:spPr>
          <a:xfrm>
            <a:off x="4771442" y="1930924"/>
            <a:ext cx="1169016" cy="1169016"/>
          </a:xfrm>
          <a:prstGeom prst="ellipse">
            <a:avLst/>
          </a:prstGeom>
          <a:blipFill>
            <a:blip r:embed="rId4">
              <a:extLst>
                <a:ext uri="{28A0092B-C50C-407E-A947-70E740481C1C}">
                  <a14:useLocalDpi xmlns:a14="http://schemas.microsoft.com/office/drawing/2010/main" val="0"/>
                </a:ext>
              </a:extLst>
            </a:blip>
            <a:srcRect/>
            <a:stretch>
              <a:fillRect l="-35000" r="-3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6" name="Freeform 25"/>
          <p:cNvSpPr/>
          <p:nvPr/>
        </p:nvSpPr>
        <p:spPr>
          <a:xfrm>
            <a:off x="6123481" y="1658358"/>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rgbClr val="00A3E0">
              <a:alpha val="1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Branch Own Buildings #  </a:t>
            </a:r>
            <a:r>
              <a:rPr lang="en-IN" sz="2176" b="1" dirty="0">
                <a:solidFill>
                  <a:schemeClr val="tx1"/>
                </a:solidFill>
              </a:rPr>
              <a:t>100</a:t>
            </a:r>
            <a:endParaRPr lang="en-IN" sz="2176" dirty="0">
              <a:solidFill>
                <a:schemeClr val="tx1"/>
              </a:solidFill>
            </a:endParaRPr>
          </a:p>
        </p:txBody>
      </p:sp>
      <p:sp>
        <p:nvSpPr>
          <p:cNvPr id="27" name="Oval 26"/>
          <p:cNvSpPr/>
          <p:nvPr/>
        </p:nvSpPr>
        <p:spPr>
          <a:xfrm>
            <a:off x="6263059" y="1930924"/>
            <a:ext cx="1169016" cy="1169016"/>
          </a:xfrm>
          <a:prstGeom prst="ellipse">
            <a:avLst/>
          </a:prstGeom>
          <a:blipFill>
            <a:blip r:embed="rId5" cstate="print">
              <a:extLst>
                <a:ext uri="{28A0092B-C50C-407E-A947-70E740481C1C}">
                  <a14:useLocalDpi xmlns:a14="http://schemas.microsoft.com/office/drawing/2010/main" val="0"/>
                </a:ext>
              </a:extLst>
            </a:blip>
            <a:srcRect/>
            <a:stretch>
              <a:fillRect l="-25000" r="-2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8" name="Freeform 27"/>
          <p:cNvSpPr/>
          <p:nvPr/>
        </p:nvSpPr>
        <p:spPr>
          <a:xfrm>
            <a:off x="7615098" y="1658357"/>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chemeClr val="accent4">
              <a:alpha val="1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Auditoriums</a:t>
            </a:r>
          </a:p>
          <a:p>
            <a:pPr defTabSz="604609">
              <a:lnSpc>
                <a:spcPct val="90000"/>
              </a:lnSpc>
              <a:spcBef>
                <a:spcPct val="0"/>
              </a:spcBef>
              <a:spcAft>
                <a:spcPct val="35000"/>
              </a:spcAft>
            </a:pPr>
            <a:r>
              <a:rPr lang="en-IN" sz="2176" b="1" dirty="0">
                <a:solidFill>
                  <a:schemeClr val="tx1"/>
                </a:solidFill>
              </a:rPr>
              <a:t>#40 </a:t>
            </a:r>
            <a:r>
              <a:rPr lang="en-IN" sz="1270" b="1" dirty="0">
                <a:solidFill>
                  <a:schemeClr val="tx1"/>
                </a:solidFill>
              </a:rPr>
              <a:t>&amp; </a:t>
            </a:r>
            <a:r>
              <a:rPr lang="en-IN" sz="1200" b="1" dirty="0">
                <a:solidFill>
                  <a:schemeClr val="tx1"/>
                </a:solidFill>
              </a:rPr>
              <a:t>Seminar</a:t>
            </a:r>
            <a:r>
              <a:rPr lang="en-IN" sz="1270" b="1" dirty="0">
                <a:solidFill>
                  <a:schemeClr val="tx1"/>
                </a:solidFill>
              </a:rPr>
              <a:t> Halls</a:t>
            </a:r>
          </a:p>
          <a:p>
            <a:pPr defTabSz="604609">
              <a:lnSpc>
                <a:spcPct val="90000"/>
              </a:lnSpc>
              <a:spcBef>
                <a:spcPct val="0"/>
              </a:spcBef>
              <a:spcAft>
                <a:spcPct val="35000"/>
              </a:spcAft>
            </a:pPr>
            <a:r>
              <a:rPr lang="en-IN" sz="1270" b="1" dirty="0">
                <a:solidFill>
                  <a:schemeClr val="tx1"/>
                </a:solidFill>
              </a:rPr>
              <a:t> </a:t>
            </a:r>
            <a:r>
              <a:rPr lang="en-IN" sz="2176" b="1" dirty="0">
                <a:solidFill>
                  <a:schemeClr val="tx1"/>
                </a:solidFill>
              </a:rPr>
              <a:t># 95 </a:t>
            </a:r>
            <a:br>
              <a:rPr lang="en-IN" sz="1270" b="1" dirty="0">
                <a:solidFill>
                  <a:schemeClr val="tx1"/>
                </a:solidFill>
              </a:rPr>
            </a:br>
            <a:br>
              <a:rPr lang="en-IN" sz="1270" b="1" dirty="0">
                <a:solidFill>
                  <a:schemeClr val="tx1"/>
                </a:solidFill>
              </a:rPr>
            </a:br>
            <a:r>
              <a:rPr lang="en-IN" sz="1270" b="1" dirty="0">
                <a:solidFill>
                  <a:schemeClr val="tx1"/>
                </a:solidFill>
              </a:rPr>
              <a:t>(Approximate capacity #  </a:t>
            </a:r>
            <a:r>
              <a:rPr lang="en-IN" sz="1814" b="1" dirty="0">
                <a:solidFill>
                  <a:schemeClr val="tx1"/>
                </a:solidFill>
              </a:rPr>
              <a:t>20897+)</a:t>
            </a:r>
            <a:endParaRPr lang="en-IN" sz="1814" dirty="0">
              <a:solidFill>
                <a:schemeClr val="tx1"/>
              </a:solidFill>
            </a:endParaRPr>
          </a:p>
        </p:txBody>
      </p:sp>
      <p:sp>
        <p:nvSpPr>
          <p:cNvPr id="29" name="Oval 28"/>
          <p:cNvSpPr/>
          <p:nvPr/>
        </p:nvSpPr>
        <p:spPr>
          <a:xfrm>
            <a:off x="7754676" y="1930924"/>
            <a:ext cx="1169016" cy="1169016"/>
          </a:xfrm>
          <a:prstGeom prst="ellipse">
            <a:avLst/>
          </a:prstGeom>
          <a:blipFill>
            <a:blip r:embed="rId6" cstate="print">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0" name="Freeform 29"/>
          <p:cNvSpPr/>
          <p:nvPr/>
        </p:nvSpPr>
        <p:spPr>
          <a:xfrm>
            <a:off x="9106715" y="1658358"/>
            <a:ext cx="1448171" cy="4737548"/>
          </a:xfrm>
          <a:custGeom>
            <a:avLst/>
            <a:gdLst>
              <a:gd name="connsiteX0" fmla="*/ 0 w 1597011"/>
              <a:gd name="connsiteY0" fmla="*/ 159701 h 3871369"/>
              <a:gd name="connsiteX1" fmla="*/ 159701 w 1597011"/>
              <a:gd name="connsiteY1" fmla="*/ 0 h 3871369"/>
              <a:gd name="connsiteX2" fmla="*/ 1437310 w 1597011"/>
              <a:gd name="connsiteY2" fmla="*/ 0 h 3871369"/>
              <a:gd name="connsiteX3" fmla="*/ 1597011 w 1597011"/>
              <a:gd name="connsiteY3" fmla="*/ 159701 h 3871369"/>
              <a:gd name="connsiteX4" fmla="*/ 1597011 w 1597011"/>
              <a:gd name="connsiteY4" fmla="*/ 3711668 h 3871369"/>
              <a:gd name="connsiteX5" fmla="*/ 1437310 w 1597011"/>
              <a:gd name="connsiteY5" fmla="*/ 3871369 h 3871369"/>
              <a:gd name="connsiteX6" fmla="*/ 159701 w 1597011"/>
              <a:gd name="connsiteY6" fmla="*/ 3871369 h 3871369"/>
              <a:gd name="connsiteX7" fmla="*/ 0 w 1597011"/>
              <a:gd name="connsiteY7" fmla="*/ 3711668 h 3871369"/>
              <a:gd name="connsiteX8" fmla="*/ 0 w 1597011"/>
              <a:gd name="connsiteY8" fmla="*/ 159701 h 38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7011" h="3871369">
                <a:moveTo>
                  <a:pt x="0" y="159701"/>
                </a:moveTo>
                <a:cubicBezTo>
                  <a:pt x="0" y="71501"/>
                  <a:pt x="71501" y="0"/>
                  <a:pt x="159701" y="0"/>
                </a:cubicBezTo>
                <a:lnTo>
                  <a:pt x="1437310" y="0"/>
                </a:lnTo>
                <a:cubicBezTo>
                  <a:pt x="1525510" y="0"/>
                  <a:pt x="1597011" y="71501"/>
                  <a:pt x="1597011" y="159701"/>
                </a:cubicBezTo>
                <a:lnTo>
                  <a:pt x="1597011" y="3711668"/>
                </a:lnTo>
                <a:cubicBezTo>
                  <a:pt x="1597011" y="3799868"/>
                  <a:pt x="1525510" y="3871369"/>
                  <a:pt x="1437310" y="3871369"/>
                </a:cubicBezTo>
                <a:lnTo>
                  <a:pt x="159701" y="3871369"/>
                </a:lnTo>
                <a:cubicBezTo>
                  <a:pt x="71501" y="3871369"/>
                  <a:pt x="0" y="3799868"/>
                  <a:pt x="0" y="3711668"/>
                </a:cubicBezTo>
                <a:lnTo>
                  <a:pt x="0" y="159701"/>
                </a:lnTo>
                <a:close/>
              </a:path>
            </a:pathLst>
          </a:custGeom>
          <a:solidFill>
            <a:srgbClr val="43B02A">
              <a:alpha val="10000"/>
            </a:srgb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6738" tIns="1795466" rIns="96738" bIns="1828111" numCol="1" spcCol="1270" anchor="t" anchorCtr="0">
            <a:noAutofit/>
          </a:bodyPr>
          <a:lstStyle/>
          <a:p>
            <a:pPr defTabSz="604609">
              <a:lnSpc>
                <a:spcPct val="90000"/>
              </a:lnSpc>
              <a:spcBef>
                <a:spcPct val="0"/>
              </a:spcBef>
              <a:spcAft>
                <a:spcPct val="35000"/>
              </a:spcAft>
            </a:pPr>
            <a:r>
              <a:rPr lang="en-IN" sz="1270" b="1" dirty="0">
                <a:solidFill>
                  <a:schemeClr val="tx1"/>
                </a:solidFill>
              </a:rPr>
              <a:t>Information Technology Centres </a:t>
            </a:r>
          </a:p>
          <a:p>
            <a:pPr defTabSz="604609">
              <a:lnSpc>
                <a:spcPct val="90000"/>
              </a:lnSpc>
              <a:spcBef>
                <a:spcPct val="0"/>
              </a:spcBef>
              <a:spcAft>
                <a:spcPct val="35000"/>
              </a:spcAft>
            </a:pPr>
            <a:r>
              <a:rPr lang="en-IN" sz="1270" b="1" dirty="0">
                <a:solidFill>
                  <a:schemeClr val="tx1"/>
                </a:solidFill>
              </a:rPr>
              <a:t># </a:t>
            </a:r>
            <a:r>
              <a:rPr lang="en-IN" sz="2176" b="1" dirty="0">
                <a:solidFill>
                  <a:schemeClr val="tx1"/>
                </a:solidFill>
              </a:rPr>
              <a:t>162</a:t>
            </a:r>
            <a:r>
              <a:rPr lang="en-IN" sz="1270" b="1" dirty="0">
                <a:solidFill>
                  <a:schemeClr val="tx1"/>
                </a:solidFill>
              </a:rPr>
              <a:t> </a:t>
            </a:r>
            <a:br>
              <a:rPr lang="en-IN" sz="1270" b="1" dirty="0">
                <a:solidFill>
                  <a:schemeClr val="tx1"/>
                </a:solidFill>
              </a:rPr>
            </a:br>
            <a:br>
              <a:rPr lang="en-IN" sz="1270" b="1" dirty="0">
                <a:solidFill>
                  <a:schemeClr val="tx1"/>
                </a:solidFill>
              </a:rPr>
            </a:br>
            <a:r>
              <a:rPr lang="en-IN" sz="1270" b="1" dirty="0">
                <a:solidFill>
                  <a:schemeClr val="tx1"/>
                </a:solidFill>
              </a:rPr>
              <a:t>(Computers # </a:t>
            </a:r>
            <a:r>
              <a:rPr lang="en-IN" sz="2176" b="1" dirty="0">
                <a:solidFill>
                  <a:schemeClr val="tx1"/>
                </a:solidFill>
              </a:rPr>
              <a:t>6530 Plus</a:t>
            </a:r>
            <a:r>
              <a:rPr lang="en-IN" sz="1270" b="1" dirty="0">
                <a:solidFill>
                  <a:schemeClr val="tx1"/>
                </a:solidFill>
              </a:rPr>
              <a:t>)</a:t>
            </a:r>
            <a:endParaRPr lang="en-IN" sz="1270" dirty="0">
              <a:solidFill>
                <a:schemeClr val="tx1"/>
              </a:solidFill>
            </a:endParaRPr>
          </a:p>
        </p:txBody>
      </p:sp>
      <p:sp>
        <p:nvSpPr>
          <p:cNvPr id="31" name="Oval 30"/>
          <p:cNvSpPr/>
          <p:nvPr/>
        </p:nvSpPr>
        <p:spPr>
          <a:xfrm>
            <a:off x="9246293" y="1930924"/>
            <a:ext cx="1169016" cy="1169016"/>
          </a:xfrm>
          <a:prstGeom prst="ellipse">
            <a:avLst/>
          </a:prstGeom>
          <a:blipFill>
            <a:blip r:embed="rId7" cstate="print">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sz="1632" dirty="0"/>
          </a:p>
        </p:txBody>
      </p:sp>
      <p:sp>
        <p:nvSpPr>
          <p:cNvPr id="32" name="Left-Right Arrow 31"/>
          <p:cNvSpPr/>
          <p:nvPr/>
        </p:nvSpPr>
        <p:spPr>
          <a:xfrm>
            <a:off x="2004780" y="5450759"/>
            <a:ext cx="8193956" cy="526584"/>
          </a:xfrm>
          <a:prstGeom prst="leftRightArrow">
            <a:avLst/>
          </a:prstGeom>
          <a:solidFill>
            <a:schemeClr val="accent4"/>
          </a:solidFill>
        </p:spPr>
        <p:style>
          <a:lnRef idx="2">
            <a:schemeClr val="lt1">
              <a:hueOff val="0"/>
              <a:satOff val="0"/>
              <a:lumOff val="0"/>
              <a:alphaOff val="0"/>
            </a:schemeClr>
          </a:lnRef>
          <a:fillRef idx="1">
            <a:scrgbClr r="0" g="0" b="0"/>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 name="Group 1"/>
          <p:cNvGrpSpPr/>
          <p:nvPr/>
        </p:nvGrpSpPr>
        <p:grpSpPr>
          <a:xfrm>
            <a:off x="462117" y="622645"/>
            <a:ext cx="10480118" cy="793860"/>
            <a:chOff x="-868602" y="686639"/>
            <a:chExt cx="11557241" cy="875451"/>
          </a:xfrm>
        </p:grpSpPr>
        <p:cxnSp>
          <p:nvCxnSpPr>
            <p:cNvPr id="22" name="Straight Connector 21"/>
            <p:cNvCxnSpPr/>
            <p:nvPr/>
          </p:nvCxnSpPr>
          <p:spPr>
            <a:xfrm>
              <a:off x="429257" y="686639"/>
              <a:ext cx="10259381" cy="0"/>
            </a:xfrm>
            <a:prstGeom prst="line">
              <a:avLst/>
            </a:prstGeom>
            <a:solidFill>
              <a:srgbClr val="00A3E0"/>
            </a:solidFill>
            <a:ln w="19050" algn="ctr">
              <a:noFill/>
              <a:miter lim="800000"/>
              <a:headEnd/>
              <a:tailEnd/>
            </a:ln>
          </p:spPr>
        </p:cxnSp>
        <p:sp>
          <p:nvSpPr>
            <p:cNvPr id="20" name="Rectangle 19"/>
            <p:cNvSpPr/>
            <p:nvPr/>
          </p:nvSpPr>
          <p:spPr bwMode="gray">
            <a:xfrm>
              <a:off x="-868602" y="686639"/>
              <a:ext cx="11557241" cy="875451"/>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nSpc>
                  <a:spcPct val="106000"/>
                </a:lnSpc>
              </a:pPr>
              <a:r>
                <a:rPr lang="en-US" sz="1814" b="1" dirty="0">
                  <a:solidFill>
                    <a:schemeClr val="bg1"/>
                  </a:solidFill>
                </a:rPr>
                <a:t>How big is ICAI </a:t>
              </a:r>
            </a:p>
          </p:txBody>
        </p:sp>
        <p:cxnSp>
          <p:nvCxnSpPr>
            <p:cNvPr id="21" name="Straight Connector 20"/>
            <p:cNvCxnSpPr/>
            <p:nvPr/>
          </p:nvCxnSpPr>
          <p:spPr>
            <a:xfrm>
              <a:off x="429257" y="1431849"/>
              <a:ext cx="10259381" cy="0"/>
            </a:xfrm>
            <a:prstGeom prst="line">
              <a:avLst/>
            </a:prstGeom>
            <a:solidFill>
              <a:srgbClr val="00A3E0"/>
            </a:solidFill>
            <a:ln w="19050" algn="ctr">
              <a:noFill/>
              <a:miter lim="800000"/>
              <a:headEnd/>
              <a:tailEnd/>
            </a:ln>
          </p:spPr>
        </p:cxnSp>
        <p:cxnSp>
          <p:nvCxnSpPr>
            <p:cNvPr id="23" name="Straight Connector 22"/>
            <p:cNvCxnSpPr/>
            <p:nvPr/>
          </p:nvCxnSpPr>
          <p:spPr>
            <a:xfrm>
              <a:off x="429257" y="686639"/>
              <a:ext cx="10259381" cy="0"/>
            </a:xfrm>
            <a:prstGeom prst="line">
              <a:avLst/>
            </a:prstGeom>
            <a:solidFill>
              <a:srgbClr val="00A3E0"/>
            </a:solidFill>
            <a:ln w="19050" algn="ctr">
              <a:noFill/>
              <a:miter lim="800000"/>
              <a:headEnd/>
              <a:tailEnd/>
            </a:ln>
          </p:spPr>
        </p:cxnSp>
      </p:grpSp>
      <p:sp>
        <p:nvSpPr>
          <p:cNvPr id="3" name="TextBox 2">
            <a:extLst>
              <a:ext uri="{FF2B5EF4-FFF2-40B4-BE49-F238E27FC236}">
                <a16:creationId xmlns:a16="http://schemas.microsoft.com/office/drawing/2014/main" id="{1BBC8B01-041A-A93C-F48C-F11D006D4478}"/>
              </a:ext>
            </a:extLst>
          </p:cNvPr>
          <p:cNvSpPr txBox="1"/>
          <p:nvPr/>
        </p:nvSpPr>
        <p:spPr>
          <a:xfrm>
            <a:off x="1788207" y="6253316"/>
            <a:ext cx="8627102" cy="369332"/>
          </a:xfrm>
          <a:prstGeom prst="rect">
            <a:avLst/>
          </a:prstGeom>
          <a:noFill/>
        </p:spPr>
        <p:txBody>
          <a:bodyPr wrap="square" rtlCol="0">
            <a:spAutoFit/>
          </a:bodyPr>
          <a:lstStyle/>
          <a:p>
            <a:pPr algn="ctr"/>
            <a:r>
              <a:rPr lang="en-IN" b="1" dirty="0"/>
              <a:t>350000 CA’s and 10 lakh students – 40% are women </a:t>
            </a:r>
          </a:p>
        </p:txBody>
      </p:sp>
    </p:spTree>
    <p:extLst>
      <p:ext uri="{BB962C8B-B14F-4D97-AF65-F5344CB8AC3E}">
        <p14:creationId xmlns:p14="http://schemas.microsoft.com/office/powerpoint/2010/main" val="177519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a:t>
            </a:r>
            <a:endParaRPr lang="en-IN" dirty="0"/>
          </a:p>
        </p:txBody>
      </p:sp>
      <p:sp>
        <p:nvSpPr>
          <p:cNvPr id="3" name="Content Placeholder 2"/>
          <p:cNvSpPr>
            <a:spLocks noGrp="1"/>
          </p:cNvSpPr>
          <p:nvPr>
            <p:ph idx="1"/>
          </p:nvPr>
        </p:nvSpPr>
        <p:spPr>
          <a:xfrm>
            <a:off x="2176258" y="1818967"/>
            <a:ext cx="8915400" cy="3777622"/>
          </a:xfrm>
          <a:solidFill>
            <a:schemeClr val="accent2">
              <a:lumMod val="40000"/>
              <a:lumOff val="60000"/>
            </a:schemeClr>
          </a:solidFill>
        </p:spPr>
        <p:txBody>
          <a:bodyPr>
            <a:normAutofit/>
          </a:bodyPr>
          <a:lstStyle/>
          <a:p>
            <a:r>
              <a:rPr lang="en-US" sz="2800" b="1" u="sng" dirty="0"/>
              <a:t>Central Council </a:t>
            </a:r>
          </a:p>
          <a:p>
            <a:pPr lvl="1"/>
            <a:r>
              <a:rPr lang="en-US" sz="2600" b="1" u="sng" dirty="0"/>
              <a:t>Five Regional Councils </a:t>
            </a:r>
          </a:p>
          <a:p>
            <a:pPr lvl="2"/>
            <a:r>
              <a:rPr lang="en-US" sz="2400" dirty="0"/>
              <a:t>Northern India Regional Council</a:t>
            </a:r>
          </a:p>
          <a:p>
            <a:pPr lvl="2"/>
            <a:r>
              <a:rPr lang="en-US" sz="2400" dirty="0"/>
              <a:t>Southern India Regional Council</a:t>
            </a:r>
          </a:p>
          <a:p>
            <a:pPr lvl="2"/>
            <a:r>
              <a:rPr lang="en-US" sz="2400" dirty="0"/>
              <a:t>Eastern India Regional Council</a:t>
            </a:r>
          </a:p>
          <a:p>
            <a:pPr lvl="2"/>
            <a:r>
              <a:rPr lang="en-US" sz="2400" dirty="0"/>
              <a:t>Western India Regional Council</a:t>
            </a:r>
          </a:p>
          <a:p>
            <a:pPr lvl="2"/>
            <a:r>
              <a:rPr lang="en-US" sz="2400" dirty="0"/>
              <a:t>Central India Regional Council</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3053" y="0"/>
            <a:ext cx="1586547" cy="1586547"/>
          </a:xfrm>
          <a:prstGeom prst="rect">
            <a:avLst/>
          </a:prstGeom>
        </p:spPr>
      </p:pic>
    </p:spTree>
    <p:extLst>
      <p:ext uri="{BB962C8B-B14F-4D97-AF65-F5344CB8AC3E}">
        <p14:creationId xmlns:p14="http://schemas.microsoft.com/office/powerpoint/2010/main" val="233728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0125" y="624110"/>
            <a:ext cx="8911687" cy="1280890"/>
          </a:xfrm>
          <a:solidFill>
            <a:schemeClr val="accent4">
              <a:lumMod val="40000"/>
              <a:lumOff val="60000"/>
            </a:schemeClr>
          </a:solidFill>
        </p:spPr>
        <p:txBody>
          <a:bodyPr/>
          <a:lstStyle/>
          <a:p>
            <a:r>
              <a:rPr lang="en-US" b="1" dirty="0"/>
              <a:t>SOUTHERN INDIA REGIONAL COUNCIL</a:t>
            </a:r>
            <a:endParaRPr lang="en-IN" b="1" dirty="0"/>
          </a:p>
        </p:txBody>
      </p:sp>
      <p:sp>
        <p:nvSpPr>
          <p:cNvPr id="3" name="Content Placeholder 2"/>
          <p:cNvSpPr>
            <a:spLocks noGrp="1"/>
          </p:cNvSpPr>
          <p:nvPr>
            <p:ph idx="1"/>
          </p:nvPr>
        </p:nvSpPr>
        <p:spPr>
          <a:solidFill>
            <a:schemeClr val="accent5">
              <a:lumMod val="20000"/>
              <a:lumOff val="80000"/>
            </a:schemeClr>
          </a:solidFill>
        </p:spPr>
        <p:txBody>
          <a:bodyPr/>
          <a:lstStyle/>
          <a:p>
            <a:endParaRPr lang="en-US" dirty="0"/>
          </a:p>
          <a:p>
            <a:r>
              <a:rPr lang="en-US" sz="2800" b="1" dirty="0"/>
              <a:t>Tamil Nadu</a:t>
            </a:r>
          </a:p>
          <a:p>
            <a:r>
              <a:rPr lang="en-US" sz="2800" b="1" dirty="0"/>
              <a:t>Karnataka</a:t>
            </a:r>
          </a:p>
          <a:p>
            <a:r>
              <a:rPr lang="en-US" sz="2800" b="1" dirty="0"/>
              <a:t>Kerala</a:t>
            </a:r>
          </a:p>
          <a:p>
            <a:r>
              <a:rPr lang="en-US" sz="2800" b="1" dirty="0"/>
              <a:t>Andhra Pradesh</a:t>
            </a:r>
          </a:p>
          <a:p>
            <a:r>
              <a:rPr lang="en-US" sz="2800" b="1" dirty="0"/>
              <a:t>Telangana</a:t>
            </a:r>
          </a:p>
          <a:p>
            <a:r>
              <a:rPr lang="en-US" sz="2800" b="1" dirty="0"/>
              <a:t>Pondicherry</a:t>
            </a:r>
            <a:endParaRPr lang="en-IN"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20" y="441961"/>
            <a:ext cx="1469792" cy="1469792"/>
          </a:xfrm>
          <a:prstGeom prst="rect">
            <a:avLst/>
          </a:prstGeom>
        </p:spPr>
      </p:pic>
      <p:sp>
        <p:nvSpPr>
          <p:cNvPr id="5" name="TextBox 4">
            <a:extLst>
              <a:ext uri="{FF2B5EF4-FFF2-40B4-BE49-F238E27FC236}">
                <a16:creationId xmlns:a16="http://schemas.microsoft.com/office/drawing/2014/main" id="{3EE5B7EB-3A18-891C-1D61-25DDEF742DD6}"/>
              </a:ext>
            </a:extLst>
          </p:cNvPr>
          <p:cNvSpPr txBox="1"/>
          <p:nvPr/>
        </p:nvSpPr>
        <p:spPr>
          <a:xfrm>
            <a:off x="6685935" y="2841523"/>
            <a:ext cx="4522839" cy="646331"/>
          </a:xfrm>
          <a:prstGeom prst="rect">
            <a:avLst/>
          </a:prstGeom>
          <a:noFill/>
        </p:spPr>
        <p:txBody>
          <a:bodyPr wrap="square" rtlCol="0">
            <a:spAutoFit/>
          </a:bodyPr>
          <a:lstStyle/>
          <a:p>
            <a:r>
              <a:rPr lang="en-IN" dirty="0"/>
              <a:t>Each Branch and Region is headed by a team of Chartered Accountants </a:t>
            </a:r>
          </a:p>
        </p:txBody>
      </p:sp>
    </p:spTree>
    <p:extLst>
      <p:ext uri="{BB962C8B-B14F-4D97-AF65-F5344CB8AC3E}">
        <p14:creationId xmlns:p14="http://schemas.microsoft.com/office/powerpoint/2010/main" val="3106224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7741" y="430759"/>
            <a:ext cx="9120226" cy="625033"/>
          </a:xfrm>
        </p:spPr>
        <p:txBody>
          <a:bodyPr>
            <a:normAutofit fontScale="90000"/>
          </a:bodyPr>
          <a:lstStyle/>
          <a:p>
            <a:r>
              <a:rPr lang="en-US" dirty="0"/>
              <a:t>BRANCHES IN TAMIL NADU</a:t>
            </a:r>
            <a:br>
              <a:rPr lang="en-IN" dirty="0"/>
            </a:br>
            <a:endParaRPr lang="en-IN" sz="2000" dirty="0"/>
          </a:p>
        </p:txBody>
      </p:sp>
      <p:sp>
        <p:nvSpPr>
          <p:cNvPr id="6" name="Content Placeholder 5"/>
          <p:cNvSpPr>
            <a:spLocks noGrp="1"/>
          </p:cNvSpPr>
          <p:nvPr>
            <p:ph sz="quarter" idx="4"/>
          </p:nvPr>
        </p:nvSpPr>
        <p:spPr>
          <a:xfrm>
            <a:off x="6667017" y="1643605"/>
            <a:ext cx="5524981" cy="4256193"/>
          </a:xfrm>
        </p:spPr>
        <p:txBody>
          <a:bodyPr>
            <a:normAutofit/>
          </a:bodyPr>
          <a:lstStyle/>
          <a:p>
            <a:pPr marL="0" indent="0">
              <a:buNone/>
            </a:pPr>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a:p>
            <a:endParaRPr lang="en-IN" dirty="0"/>
          </a:p>
          <a:p>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1424340281"/>
              </p:ext>
            </p:extLst>
          </p:nvPr>
        </p:nvGraphicFramePr>
        <p:xfrm>
          <a:off x="1566438" y="1307663"/>
          <a:ext cx="10625560" cy="5492464"/>
        </p:xfrm>
        <a:graphic>
          <a:graphicData uri="http://schemas.openxmlformats.org/drawingml/2006/table">
            <a:tbl>
              <a:tblPr firstRow="1" bandRow="1">
                <a:tableStyleId>{5940675A-B579-460E-94D1-54222C63F5DA}</a:tableStyleId>
              </a:tblPr>
              <a:tblGrid>
                <a:gridCol w="2900356">
                  <a:extLst>
                    <a:ext uri="{9D8B030D-6E8A-4147-A177-3AD203B41FA5}">
                      <a16:colId xmlns:a16="http://schemas.microsoft.com/office/drawing/2014/main" val="20000"/>
                    </a:ext>
                  </a:extLst>
                </a:gridCol>
                <a:gridCol w="7725204">
                  <a:extLst>
                    <a:ext uri="{9D8B030D-6E8A-4147-A177-3AD203B41FA5}">
                      <a16:colId xmlns:a16="http://schemas.microsoft.com/office/drawing/2014/main" val="20001"/>
                    </a:ext>
                  </a:extLst>
                </a:gridCol>
              </a:tblGrid>
              <a:tr h="419353">
                <a:tc>
                  <a:txBody>
                    <a:bodyPr/>
                    <a:lstStyle/>
                    <a:p>
                      <a:pPr algn="ctr"/>
                      <a:r>
                        <a:rPr lang="en-US" sz="1600" b="1" dirty="0"/>
                        <a:t>BRANCHES</a:t>
                      </a:r>
                      <a:endParaRPr lang="en-IN" sz="1600" b="1" dirty="0"/>
                    </a:p>
                  </a:txBody>
                  <a:tcPr>
                    <a:solidFill>
                      <a:schemeClr val="accent2">
                        <a:lumMod val="20000"/>
                        <a:lumOff val="80000"/>
                      </a:schemeClr>
                    </a:solidFill>
                  </a:tcPr>
                </a:tc>
                <a:tc>
                  <a:txBody>
                    <a:bodyPr/>
                    <a:lstStyle/>
                    <a:p>
                      <a:pPr algn="ctr"/>
                      <a:r>
                        <a:rPr lang="en-US" sz="1600" b="1" dirty="0"/>
                        <a:t>JURISDICTION</a:t>
                      </a:r>
                      <a:endParaRPr lang="en-IN" sz="1600" b="1" dirty="0"/>
                    </a:p>
                  </a:txBody>
                  <a:tcPr>
                    <a:solidFill>
                      <a:schemeClr val="accent2">
                        <a:lumMod val="20000"/>
                        <a:lumOff val="80000"/>
                      </a:schemeClr>
                    </a:solidFill>
                  </a:tcPr>
                </a:tc>
                <a:extLst>
                  <a:ext uri="{0D108BD9-81ED-4DB2-BD59-A6C34878D82A}">
                    <a16:rowId xmlns:a16="http://schemas.microsoft.com/office/drawing/2014/main" val="10000"/>
                  </a:ext>
                </a:extLst>
              </a:tr>
              <a:tr h="625009">
                <a:tc>
                  <a:txBody>
                    <a:bodyPr/>
                    <a:lstStyle/>
                    <a:p>
                      <a:r>
                        <a:rPr lang="en-US" sz="1600" b="1" dirty="0"/>
                        <a:t>SIRC of ICAI- CHENNAI-Regional Council </a:t>
                      </a:r>
                      <a:endParaRPr lang="en-IN" sz="1600" b="1" dirty="0"/>
                    </a:p>
                  </a:txBody>
                  <a:tcPr>
                    <a:solidFill>
                      <a:schemeClr val="accent2">
                        <a:lumMod val="20000"/>
                        <a:lumOff val="80000"/>
                      </a:schemeClr>
                    </a:solidFill>
                  </a:tcPr>
                </a:tc>
                <a:tc>
                  <a:txBody>
                    <a:bodyPr/>
                    <a:lstStyle/>
                    <a:p>
                      <a:r>
                        <a:rPr lang="en-US" sz="1600" b="1" dirty="0"/>
                        <a:t>Chennai, </a:t>
                      </a:r>
                      <a:r>
                        <a:rPr lang="en-US" sz="1600" b="1" dirty="0" err="1"/>
                        <a:t>Thiruvallur</a:t>
                      </a:r>
                      <a:r>
                        <a:rPr lang="en-US" sz="1600" b="1" dirty="0"/>
                        <a:t> &amp;</a:t>
                      </a:r>
                      <a:r>
                        <a:rPr lang="en-US" sz="1600" b="1" baseline="0" dirty="0"/>
                        <a:t> all other places not covered by branches</a:t>
                      </a:r>
                      <a:endParaRPr lang="en-IN" sz="1600" b="1" dirty="0"/>
                    </a:p>
                  </a:txBody>
                  <a:tcPr>
                    <a:solidFill>
                      <a:schemeClr val="accent2">
                        <a:lumMod val="20000"/>
                        <a:lumOff val="80000"/>
                      </a:schemeClr>
                    </a:solidFill>
                  </a:tcPr>
                </a:tc>
                <a:extLst>
                  <a:ext uri="{0D108BD9-81ED-4DB2-BD59-A6C34878D82A}">
                    <a16:rowId xmlns:a16="http://schemas.microsoft.com/office/drawing/2014/main" val="10001"/>
                  </a:ext>
                </a:extLst>
              </a:tr>
              <a:tr h="459717">
                <a:tc>
                  <a:txBody>
                    <a:bodyPr/>
                    <a:lstStyle/>
                    <a:p>
                      <a:r>
                        <a:rPr lang="en-IN" sz="1600" b="1" dirty="0"/>
                        <a:t>Chengalpattu  </a:t>
                      </a:r>
                    </a:p>
                  </a:txBody>
                  <a:tcPr>
                    <a:solidFill>
                      <a:schemeClr val="accent2">
                        <a:lumMod val="20000"/>
                        <a:lumOff val="80000"/>
                      </a:schemeClr>
                    </a:solidFill>
                  </a:tcPr>
                </a:tc>
                <a:tc>
                  <a:txBody>
                    <a:bodyPr/>
                    <a:lstStyle/>
                    <a:p>
                      <a:r>
                        <a:rPr lang="en-IN" sz="1600" b="1" dirty="0"/>
                        <a:t>Chengalpattu Kanchipuram</a:t>
                      </a:r>
                    </a:p>
                  </a:txBody>
                  <a:tcPr>
                    <a:solidFill>
                      <a:schemeClr val="accent2">
                        <a:lumMod val="20000"/>
                        <a:lumOff val="80000"/>
                      </a:schemeClr>
                    </a:solidFill>
                  </a:tcPr>
                </a:tc>
                <a:extLst>
                  <a:ext uri="{0D108BD9-81ED-4DB2-BD59-A6C34878D82A}">
                    <a16:rowId xmlns:a16="http://schemas.microsoft.com/office/drawing/2014/main" val="10002"/>
                  </a:ext>
                </a:extLst>
              </a:tr>
              <a:tr h="361847">
                <a:tc>
                  <a:txBody>
                    <a:bodyPr/>
                    <a:lstStyle/>
                    <a:p>
                      <a:r>
                        <a:rPr lang="en-IN" sz="1600" b="1" dirty="0"/>
                        <a:t>Coimbatore</a:t>
                      </a:r>
                    </a:p>
                  </a:txBody>
                  <a:tcPr>
                    <a:solidFill>
                      <a:schemeClr val="accent2">
                        <a:lumMod val="20000"/>
                        <a:lumOff val="80000"/>
                      </a:schemeClr>
                    </a:solidFill>
                  </a:tcPr>
                </a:tc>
                <a:tc>
                  <a:txBody>
                    <a:bodyPr/>
                    <a:lstStyle/>
                    <a:p>
                      <a:r>
                        <a:rPr lang="en-IN" sz="1600" b="1" dirty="0"/>
                        <a:t>Coimbatore </a:t>
                      </a:r>
                      <a:r>
                        <a:rPr lang="en-IN" sz="1600" b="1" dirty="0" err="1"/>
                        <a:t>Nilgiris</a:t>
                      </a:r>
                      <a:endParaRPr lang="en-IN" sz="1600" b="1" dirty="0"/>
                    </a:p>
                  </a:txBody>
                  <a:tcPr>
                    <a:solidFill>
                      <a:schemeClr val="accent2">
                        <a:lumMod val="20000"/>
                        <a:lumOff val="80000"/>
                      </a:schemeClr>
                    </a:solidFill>
                  </a:tcPr>
                </a:tc>
                <a:extLst>
                  <a:ext uri="{0D108BD9-81ED-4DB2-BD59-A6C34878D82A}">
                    <a16:rowId xmlns:a16="http://schemas.microsoft.com/office/drawing/2014/main" val="10003"/>
                  </a:ext>
                </a:extLst>
              </a:tr>
              <a:tr h="361847">
                <a:tc>
                  <a:txBody>
                    <a:bodyPr/>
                    <a:lstStyle/>
                    <a:p>
                      <a:r>
                        <a:rPr lang="en-IN" sz="1600" b="1" dirty="0"/>
                        <a:t>Erode</a:t>
                      </a:r>
                    </a:p>
                  </a:txBody>
                  <a:tcPr>
                    <a:solidFill>
                      <a:schemeClr val="accent2">
                        <a:lumMod val="20000"/>
                        <a:lumOff val="80000"/>
                      </a:schemeClr>
                    </a:solidFill>
                  </a:tcPr>
                </a:tc>
                <a:tc>
                  <a:txBody>
                    <a:bodyPr/>
                    <a:lstStyle/>
                    <a:p>
                      <a:r>
                        <a:rPr lang="en-US" sz="1600" b="1" dirty="0"/>
                        <a:t>Erode</a:t>
                      </a:r>
                    </a:p>
                  </a:txBody>
                  <a:tcPr>
                    <a:solidFill>
                      <a:schemeClr val="accent2">
                        <a:lumMod val="20000"/>
                        <a:lumOff val="80000"/>
                      </a:schemeClr>
                    </a:solidFill>
                  </a:tcPr>
                </a:tc>
                <a:extLst>
                  <a:ext uri="{0D108BD9-81ED-4DB2-BD59-A6C34878D82A}">
                    <a16:rowId xmlns:a16="http://schemas.microsoft.com/office/drawing/2014/main" val="10004"/>
                  </a:ext>
                </a:extLst>
              </a:tr>
              <a:tr h="361847">
                <a:tc>
                  <a:txBody>
                    <a:bodyPr/>
                    <a:lstStyle/>
                    <a:p>
                      <a:r>
                        <a:rPr lang="en-US" sz="1600" b="1" dirty="0" err="1"/>
                        <a:t>Kumbakonam</a:t>
                      </a:r>
                      <a:endParaRPr lang="en-IN" sz="1600" b="1" dirty="0"/>
                    </a:p>
                  </a:txBody>
                  <a:tcPr>
                    <a:solidFill>
                      <a:schemeClr val="accent2">
                        <a:lumMod val="20000"/>
                        <a:lumOff val="80000"/>
                      </a:schemeClr>
                    </a:solidFill>
                  </a:tcPr>
                </a:tc>
                <a:tc>
                  <a:txBody>
                    <a:bodyPr/>
                    <a:lstStyle/>
                    <a:p>
                      <a:r>
                        <a:rPr lang="en-IN" sz="1600" b="1" dirty="0" err="1"/>
                        <a:t>Mayiladuthurai</a:t>
                      </a:r>
                      <a:r>
                        <a:rPr lang="en-IN" sz="1600" b="1" dirty="0"/>
                        <a:t> </a:t>
                      </a:r>
                      <a:r>
                        <a:rPr lang="en-IN" sz="1600" b="1" dirty="0" err="1"/>
                        <a:t>Nagapattinam</a:t>
                      </a:r>
                      <a:r>
                        <a:rPr lang="en-IN" sz="1600" b="1" dirty="0"/>
                        <a:t> </a:t>
                      </a:r>
                      <a:r>
                        <a:rPr lang="en-IN" sz="1600" b="1" dirty="0" err="1"/>
                        <a:t>Thanjavur</a:t>
                      </a:r>
                      <a:r>
                        <a:rPr lang="en-IN" sz="1600" b="1" dirty="0"/>
                        <a:t> </a:t>
                      </a:r>
                      <a:r>
                        <a:rPr lang="en-IN" sz="1600" b="1" dirty="0" err="1"/>
                        <a:t>Tiruvarur</a:t>
                      </a:r>
                      <a:r>
                        <a:rPr lang="en-IN" sz="1600" b="1" dirty="0"/>
                        <a:t> </a:t>
                      </a:r>
                      <a:r>
                        <a:rPr lang="en-IN" sz="1600" b="1" dirty="0" err="1"/>
                        <a:t>Kumbakonam</a:t>
                      </a:r>
                      <a:endParaRPr lang="en-IN" sz="1600" b="1" dirty="0"/>
                    </a:p>
                  </a:txBody>
                  <a:tcPr>
                    <a:solidFill>
                      <a:schemeClr val="accent2">
                        <a:lumMod val="20000"/>
                        <a:lumOff val="80000"/>
                      </a:schemeClr>
                    </a:solidFill>
                  </a:tcPr>
                </a:tc>
                <a:extLst>
                  <a:ext uri="{0D108BD9-81ED-4DB2-BD59-A6C34878D82A}">
                    <a16:rowId xmlns:a16="http://schemas.microsoft.com/office/drawing/2014/main" val="10005"/>
                  </a:ext>
                </a:extLst>
              </a:tr>
              <a:tr h="361847">
                <a:tc>
                  <a:txBody>
                    <a:bodyPr/>
                    <a:lstStyle/>
                    <a:p>
                      <a:r>
                        <a:rPr lang="en-US" sz="1600" b="1" dirty="0"/>
                        <a:t>Madurai</a:t>
                      </a:r>
                      <a:endParaRPr lang="en-IN" sz="1600" b="1" dirty="0"/>
                    </a:p>
                  </a:txBody>
                  <a:tcPr>
                    <a:solidFill>
                      <a:schemeClr val="accent2">
                        <a:lumMod val="20000"/>
                        <a:lumOff val="80000"/>
                      </a:schemeClr>
                    </a:solidFill>
                  </a:tcPr>
                </a:tc>
                <a:tc>
                  <a:txBody>
                    <a:bodyPr/>
                    <a:lstStyle/>
                    <a:p>
                      <a:r>
                        <a:rPr lang="pt-BR" sz="1600" b="1" dirty="0"/>
                        <a:t>Dindigul Madurai Ramanathapuram Sivaganga Theni</a:t>
                      </a:r>
                    </a:p>
                  </a:txBody>
                  <a:tcPr>
                    <a:solidFill>
                      <a:schemeClr val="accent2">
                        <a:lumMod val="20000"/>
                        <a:lumOff val="80000"/>
                      </a:schemeClr>
                    </a:solidFill>
                  </a:tcPr>
                </a:tc>
                <a:extLst>
                  <a:ext uri="{0D108BD9-81ED-4DB2-BD59-A6C34878D82A}">
                    <a16:rowId xmlns:a16="http://schemas.microsoft.com/office/drawing/2014/main" val="10006"/>
                  </a:ext>
                </a:extLst>
              </a:tr>
              <a:tr h="361847">
                <a:tc>
                  <a:txBody>
                    <a:bodyPr/>
                    <a:lstStyle/>
                    <a:p>
                      <a:r>
                        <a:rPr lang="en-IN" sz="1600" b="1" dirty="0"/>
                        <a:t>Salem </a:t>
                      </a:r>
                    </a:p>
                  </a:txBody>
                  <a:tcPr>
                    <a:solidFill>
                      <a:schemeClr val="accent2">
                        <a:lumMod val="20000"/>
                        <a:lumOff val="80000"/>
                      </a:schemeClr>
                    </a:solidFill>
                  </a:tcPr>
                </a:tc>
                <a:tc>
                  <a:txBody>
                    <a:bodyPr/>
                    <a:lstStyle/>
                    <a:p>
                      <a:r>
                        <a:rPr lang="en-IN" sz="1600" b="1" dirty="0" err="1"/>
                        <a:t>Dharmapuri</a:t>
                      </a:r>
                      <a:r>
                        <a:rPr lang="en-IN" sz="1600" b="1" dirty="0"/>
                        <a:t> </a:t>
                      </a:r>
                      <a:r>
                        <a:rPr lang="en-IN" sz="1600" b="1" dirty="0" err="1"/>
                        <a:t>Krishnagiri</a:t>
                      </a:r>
                      <a:r>
                        <a:rPr lang="en-IN" sz="1600" b="1" dirty="0"/>
                        <a:t> </a:t>
                      </a:r>
                      <a:r>
                        <a:rPr lang="en-IN" sz="1600" b="1" dirty="0" err="1"/>
                        <a:t>Namakkal</a:t>
                      </a:r>
                      <a:r>
                        <a:rPr lang="en-IN" sz="1600" b="1" dirty="0"/>
                        <a:t> Salem</a:t>
                      </a:r>
                    </a:p>
                  </a:txBody>
                  <a:tcPr>
                    <a:solidFill>
                      <a:schemeClr val="accent2">
                        <a:lumMod val="20000"/>
                        <a:lumOff val="80000"/>
                      </a:schemeClr>
                    </a:solidFill>
                  </a:tcPr>
                </a:tc>
                <a:extLst>
                  <a:ext uri="{0D108BD9-81ED-4DB2-BD59-A6C34878D82A}">
                    <a16:rowId xmlns:a16="http://schemas.microsoft.com/office/drawing/2014/main" val="10007"/>
                  </a:ext>
                </a:extLst>
              </a:tr>
              <a:tr h="361847">
                <a:tc>
                  <a:txBody>
                    <a:bodyPr/>
                    <a:lstStyle/>
                    <a:p>
                      <a:r>
                        <a:rPr lang="en-IN" sz="1600" b="1" dirty="0" err="1"/>
                        <a:t>Sivakasi</a:t>
                      </a:r>
                      <a:r>
                        <a:rPr lang="en-IN" sz="1600" b="1" dirty="0"/>
                        <a:t> </a:t>
                      </a:r>
                    </a:p>
                  </a:txBody>
                  <a:tcPr>
                    <a:solidFill>
                      <a:schemeClr val="accent2">
                        <a:lumMod val="20000"/>
                        <a:lumOff val="80000"/>
                      </a:schemeClr>
                    </a:solidFill>
                  </a:tcPr>
                </a:tc>
                <a:tc>
                  <a:txBody>
                    <a:bodyPr/>
                    <a:lstStyle/>
                    <a:p>
                      <a:r>
                        <a:rPr lang="en-IN" sz="1600" b="1" dirty="0" err="1"/>
                        <a:t>Virudhu</a:t>
                      </a:r>
                      <a:r>
                        <a:rPr lang="en-IN" sz="1600" b="1" dirty="0"/>
                        <a:t> Nagar; </a:t>
                      </a:r>
                      <a:r>
                        <a:rPr lang="en-IN" sz="1600" b="1" dirty="0" err="1"/>
                        <a:t>Sivakasi</a:t>
                      </a:r>
                      <a:endParaRPr lang="en-IN" sz="1600" b="1" dirty="0"/>
                    </a:p>
                  </a:txBody>
                  <a:tcPr>
                    <a:solidFill>
                      <a:schemeClr val="accent2">
                        <a:lumMod val="20000"/>
                        <a:lumOff val="80000"/>
                      </a:schemeClr>
                    </a:solidFill>
                  </a:tcPr>
                </a:tc>
                <a:extLst>
                  <a:ext uri="{0D108BD9-81ED-4DB2-BD59-A6C34878D82A}">
                    <a16:rowId xmlns:a16="http://schemas.microsoft.com/office/drawing/2014/main" val="10008"/>
                  </a:ext>
                </a:extLst>
              </a:tr>
              <a:tr h="361847">
                <a:tc>
                  <a:txBody>
                    <a:bodyPr/>
                    <a:lstStyle/>
                    <a:p>
                      <a:r>
                        <a:rPr lang="en-IN" sz="1600" b="1" dirty="0" err="1"/>
                        <a:t>Tiruchirapalli</a:t>
                      </a:r>
                      <a:r>
                        <a:rPr lang="en-IN" sz="1600" b="1" dirty="0"/>
                        <a:t> </a:t>
                      </a:r>
                    </a:p>
                  </a:txBody>
                  <a:tcPr>
                    <a:solidFill>
                      <a:schemeClr val="accent2">
                        <a:lumMod val="20000"/>
                        <a:lumOff val="80000"/>
                      </a:schemeClr>
                    </a:solidFill>
                  </a:tcPr>
                </a:tc>
                <a:tc>
                  <a:txBody>
                    <a:bodyPr/>
                    <a:lstStyle/>
                    <a:p>
                      <a:r>
                        <a:rPr lang="en-IN" sz="1600" b="1" dirty="0" err="1"/>
                        <a:t>Ariyalur</a:t>
                      </a:r>
                      <a:r>
                        <a:rPr lang="en-IN" sz="1600" b="1" dirty="0"/>
                        <a:t> </a:t>
                      </a:r>
                      <a:r>
                        <a:rPr lang="en-IN" sz="1600" b="1" dirty="0" err="1"/>
                        <a:t>Karur</a:t>
                      </a:r>
                      <a:r>
                        <a:rPr lang="en-IN" sz="1600" b="1" dirty="0"/>
                        <a:t> </a:t>
                      </a:r>
                      <a:r>
                        <a:rPr lang="en-IN" sz="1600" b="1" dirty="0" err="1"/>
                        <a:t>Perambalur</a:t>
                      </a:r>
                      <a:r>
                        <a:rPr lang="en-IN" sz="1600" b="1" dirty="0"/>
                        <a:t> Pudukkottai Tiruchirappalli</a:t>
                      </a:r>
                    </a:p>
                  </a:txBody>
                  <a:tcPr>
                    <a:solidFill>
                      <a:schemeClr val="accent2">
                        <a:lumMod val="20000"/>
                        <a:lumOff val="80000"/>
                      </a:schemeClr>
                    </a:solidFill>
                  </a:tcPr>
                </a:tc>
                <a:extLst>
                  <a:ext uri="{0D108BD9-81ED-4DB2-BD59-A6C34878D82A}">
                    <a16:rowId xmlns:a16="http://schemas.microsoft.com/office/drawing/2014/main" val="10009"/>
                  </a:ext>
                </a:extLst>
              </a:tr>
              <a:tr h="361847">
                <a:tc>
                  <a:txBody>
                    <a:bodyPr/>
                    <a:lstStyle/>
                    <a:p>
                      <a:r>
                        <a:rPr lang="en-IN" sz="1600" b="1" dirty="0"/>
                        <a:t>Tirunelveli</a:t>
                      </a:r>
                    </a:p>
                  </a:txBody>
                  <a:tcPr>
                    <a:solidFill>
                      <a:schemeClr val="accent2">
                        <a:lumMod val="20000"/>
                        <a:lumOff val="80000"/>
                      </a:schemeClr>
                    </a:solidFill>
                  </a:tcPr>
                </a:tc>
                <a:tc>
                  <a:txBody>
                    <a:bodyPr/>
                    <a:lstStyle/>
                    <a:p>
                      <a:r>
                        <a:rPr lang="en-IN" sz="1600" b="1" dirty="0" err="1"/>
                        <a:t>Tenkasi</a:t>
                      </a:r>
                      <a:r>
                        <a:rPr lang="en-IN" sz="1600" b="1" dirty="0"/>
                        <a:t> Tirunelveli</a:t>
                      </a:r>
                    </a:p>
                  </a:txBody>
                  <a:tcPr>
                    <a:solidFill>
                      <a:schemeClr val="accent2">
                        <a:lumMod val="20000"/>
                        <a:lumOff val="80000"/>
                      </a:schemeClr>
                    </a:solidFill>
                  </a:tcPr>
                </a:tc>
                <a:extLst>
                  <a:ext uri="{0D108BD9-81ED-4DB2-BD59-A6C34878D82A}">
                    <a16:rowId xmlns:a16="http://schemas.microsoft.com/office/drawing/2014/main" val="10010"/>
                  </a:ext>
                </a:extLst>
              </a:tr>
              <a:tr h="369915">
                <a:tc>
                  <a:txBody>
                    <a:bodyPr/>
                    <a:lstStyle/>
                    <a:p>
                      <a:r>
                        <a:rPr lang="en-IN" sz="1600" b="1" dirty="0" err="1"/>
                        <a:t>Tirupur</a:t>
                      </a:r>
                      <a:r>
                        <a:rPr lang="en-IN" sz="1600" b="1" dirty="0"/>
                        <a:t> </a:t>
                      </a:r>
                    </a:p>
                  </a:txBody>
                  <a:tcPr>
                    <a:solidFill>
                      <a:schemeClr val="accent2">
                        <a:lumMod val="20000"/>
                        <a:lumOff val="80000"/>
                      </a:schemeClr>
                    </a:solidFill>
                  </a:tcPr>
                </a:tc>
                <a:tc>
                  <a:txBody>
                    <a:bodyPr/>
                    <a:lstStyle/>
                    <a:p>
                      <a:r>
                        <a:rPr lang="en-IN" sz="1600" b="1" dirty="0" err="1"/>
                        <a:t>Tirupur</a:t>
                      </a:r>
                      <a:r>
                        <a:rPr lang="en-IN" sz="1600" b="1" dirty="0"/>
                        <a:t> </a:t>
                      </a:r>
                    </a:p>
                  </a:txBody>
                  <a:tcPr>
                    <a:solidFill>
                      <a:schemeClr val="accent2">
                        <a:lumMod val="20000"/>
                        <a:lumOff val="80000"/>
                      </a:schemeClr>
                    </a:solidFill>
                  </a:tcPr>
                </a:tc>
                <a:extLst>
                  <a:ext uri="{0D108BD9-81ED-4DB2-BD59-A6C34878D82A}">
                    <a16:rowId xmlns:a16="http://schemas.microsoft.com/office/drawing/2014/main" val="10011"/>
                  </a:ext>
                </a:extLst>
              </a:tr>
              <a:tr h="361847">
                <a:tc>
                  <a:txBody>
                    <a:bodyPr/>
                    <a:lstStyle/>
                    <a:p>
                      <a:r>
                        <a:rPr lang="en-IN" sz="1600" b="1" dirty="0" err="1"/>
                        <a:t>Thoothukudi</a:t>
                      </a:r>
                      <a:r>
                        <a:rPr lang="en-IN" sz="1600" b="1" dirty="0"/>
                        <a:t> </a:t>
                      </a:r>
                    </a:p>
                  </a:txBody>
                  <a:tcPr>
                    <a:solidFill>
                      <a:schemeClr val="accent2">
                        <a:lumMod val="20000"/>
                        <a:lumOff val="80000"/>
                      </a:schemeClr>
                    </a:solidFill>
                  </a:tcPr>
                </a:tc>
                <a:tc>
                  <a:txBody>
                    <a:bodyPr/>
                    <a:lstStyle/>
                    <a:p>
                      <a:r>
                        <a:rPr lang="en-IN" sz="1600" b="1" dirty="0" err="1"/>
                        <a:t>Tuticorin</a:t>
                      </a:r>
                      <a:endParaRPr lang="en-IN" sz="1600" b="1" dirty="0"/>
                    </a:p>
                  </a:txBody>
                  <a:tcPr>
                    <a:solidFill>
                      <a:schemeClr val="accent2">
                        <a:lumMod val="20000"/>
                        <a:lumOff val="80000"/>
                      </a:schemeClr>
                    </a:solidFill>
                  </a:tcPr>
                </a:tc>
                <a:extLst>
                  <a:ext uri="{0D108BD9-81ED-4DB2-BD59-A6C34878D82A}">
                    <a16:rowId xmlns:a16="http://schemas.microsoft.com/office/drawing/2014/main" val="10012"/>
                  </a:ext>
                </a:extLst>
              </a:tr>
              <a:tr h="361847">
                <a:tc>
                  <a:txBody>
                    <a:bodyPr/>
                    <a:lstStyle/>
                    <a:p>
                      <a:r>
                        <a:rPr lang="en-IN" sz="1600" b="1" dirty="0"/>
                        <a:t>Vellore</a:t>
                      </a:r>
                    </a:p>
                  </a:txBody>
                  <a:tcPr>
                    <a:solidFill>
                      <a:schemeClr val="accent2">
                        <a:lumMod val="20000"/>
                        <a:lumOff val="80000"/>
                      </a:schemeClr>
                    </a:solidFill>
                  </a:tcPr>
                </a:tc>
                <a:tc>
                  <a:txBody>
                    <a:bodyPr/>
                    <a:lstStyle/>
                    <a:p>
                      <a:r>
                        <a:rPr lang="en-IN" sz="1600" b="1" dirty="0" err="1"/>
                        <a:t>Ranipet</a:t>
                      </a:r>
                      <a:r>
                        <a:rPr lang="en-IN" sz="1600" b="1" dirty="0"/>
                        <a:t> </a:t>
                      </a:r>
                      <a:r>
                        <a:rPr lang="en-IN" sz="1600" b="1" dirty="0" err="1"/>
                        <a:t>Tirupathur</a:t>
                      </a:r>
                      <a:r>
                        <a:rPr lang="en-IN" sz="1600" b="1" dirty="0"/>
                        <a:t> </a:t>
                      </a:r>
                      <a:r>
                        <a:rPr lang="en-IN" sz="1600" b="1" dirty="0" err="1"/>
                        <a:t>Tiruvannamalai</a:t>
                      </a:r>
                      <a:endParaRPr lang="en-IN" sz="1600" b="1" dirty="0"/>
                    </a:p>
                  </a:txBody>
                  <a:tcPr>
                    <a:solidFill>
                      <a:schemeClr val="accent2">
                        <a:lumMod val="20000"/>
                        <a:lumOff val="80000"/>
                      </a:schemeClr>
                    </a:solidFill>
                  </a:tcPr>
                </a:tc>
                <a:extLst>
                  <a:ext uri="{0D108BD9-81ED-4DB2-BD59-A6C34878D82A}">
                    <a16:rowId xmlns:a16="http://schemas.microsoft.com/office/drawing/2014/main" val="10013"/>
                  </a:ext>
                </a:extLst>
              </a:tr>
            </a:tbl>
          </a:graphicData>
        </a:graphic>
      </p:graphicFrame>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8620" y="57873"/>
            <a:ext cx="1111984" cy="1134319"/>
          </a:xfrm>
          <a:prstGeom prst="rect">
            <a:avLst/>
          </a:prstGeom>
        </p:spPr>
      </p:pic>
    </p:spTree>
    <p:extLst>
      <p:ext uri="{BB962C8B-B14F-4D97-AF65-F5344CB8AC3E}">
        <p14:creationId xmlns:p14="http://schemas.microsoft.com/office/powerpoint/2010/main" val="14699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can a CA do after passing the Course</a:t>
            </a:r>
          </a:p>
        </p:txBody>
      </p:sp>
    </p:spTree>
    <p:extLst>
      <p:ext uri="{BB962C8B-B14F-4D97-AF65-F5344CB8AC3E}">
        <p14:creationId xmlns:p14="http://schemas.microsoft.com/office/powerpoint/2010/main" val="3776140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60204" y="586883"/>
            <a:ext cx="9891388" cy="630734"/>
          </a:xfrm>
          <a:solidFill>
            <a:schemeClr val="accent4">
              <a:lumMod val="75000"/>
            </a:schemeClr>
          </a:solidFill>
        </p:spPr>
        <p:txBody>
          <a:bodyPr vert="horz" lIns="0" tIns="0" rIns="0" bIns="0" rtlCol="0" anchor="t" anchorCtr="0">
            <a:noAutofit/>
          </a:bodyPr>
          <a:lstStyle/>
          <a:p>
            <a:pPr algn="ctr">
              <a:spcBef>
                <a:spcPct val="0"/>
              </a:spcBef>
            </a:pPr>
            <a:r>
              <a:rPr lang="en-IN" sz="4353" b="1" dirty="0">
                <a:solidFill>
                  <a:schemeClr val="bg1"/>
                </a:solidFill>
                <a:latin typeface="Bookman Old Style" pitchFamily="18" charset="0"/>
                <a:ea typeface="+mj-ea"/>
                <a:cs typeface="+mj-cs"/>
              </a:rPr>
              <a:t>AFTER BECOMING A CA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91087112"/>
              </p:ext>
            </p:extLst>
          </p:nvPr>
        </p:nvGraphicFramePr>
        <p:xfrm>
          <a:off x="2225344" y="1694422"/>
          <a:ext cx="7361108" cy="3133218"/>
        </p:xfrm>
        <a:graphic>
          <a:graphicData uri="http://schemas.openxmlformats.org/drawingml/2006/table">
            <a:tbl>
              <a:tblPr firstRow="1" bandRow="1">
                <a:tableStyleId>{0660B408-B3CF-4A94-85FC-2B1E0A45F4A2}</a:tableStyleId>
              </a:tblPr>
              <a:tblGrid>
                <a:gridCol w="3680554">
                  <a:extLst>
                    <a:ext uri="{9D8B030D-6E8A-4147-A177-3AD203B41FA5}">
                      <a16:colId xmlns:a16="http://schemas.microsoft.com/office/drawing/2014/main" val="20000"/>
                    </a:ext>
                  </a:extLst>
                </a:gridCol>
                <a:gridCol w="3680554">
                  <a:extLst>
                    <a:ext uri="{9D8B030D-6E8A-4147-A177-3AD203B41FA5}">
                      <a16:colId xmlns:a16="http://schemas.microsoft.com/office/drawing/2014/main" val="20001"/>
                    </a:ext>
                  </a:extLst>
                </a:gridCol>
              </a:tblGrid>
              <a:tr h="1566609">
                <a:tc>
                  <a:txBody>
                    <a:bodyPr/>
                    <a:lstStyle/>
                    <a:p>
                      <a:pPr algn="ctr"/>
                      <a:endParaRPr lang="en-IN" sz="1600" dirty="0"/>
                    </a:p>
                    <a:p>
                      <a:pPr algn="ctr"/>
                      <a:endParaRPr lang="en-IN" sz="1600" dirty="0"/>
                    </a:p>
                    <a:p>
                      <a:pPr algn="ctr"/>
                      <a:r>
                        <a:rPr lang="en-IN" sz="2400" dirty="0"/>
                        <a:t>Own Practice</a:t>
                      </a:r>
                      <a:endParaRPr lang="en-IN" sz="2400" dirty="0">
                        <a:latin typeface="Arial Black" panose="020B0A04020102020204" pitchFamily="34" charset="0"/>
                      </a:endParaRPr>
                    </a:p>
                  </a:txBody>
                  <a:tcPr marL="82918" marR="82918" marT="41459" marB="41459"/>
                </a:tc>
                <a:tc>
                  <a:txBody>
                    <a:bodyPr/>
                    <a:lstStyle/>
                    <a:p>
                      <a:pPr algn="ctr"/>
                      <a:endParaRPr lang="en-IN" sz="1600" dirty="0"/>
                    </a:p>
                    <a:p>
                      <a:pPr algn="ctr"/>
                      <a:endParaRPr lang="en-IN" sz="1600" dirty="0"/>
                    </a:p>
                    <a:p>
                      <a:pPr algn="ctr"/>
                      <a:r>
                        <a:rPr lang="en-IN" sz="2000" dirty="0"/>
                        <a:t>Job /Employment</a:t>
                      </a:r>
                      <a:endParaRPr lang="en-IN" sz="2000" b="1" dirty="0">
                        <a:solidFill>
                          <a:schemeClr val="tx1"/>
                        </a:solidFill>
                        <a:latin typeface="Arial Black" panose="020B0A04020102020204" pitchFamily="34" charset="0"/>
                      </a:endParaRPr>
                    </a:p>
                  </a:txBody>
                  <a:tcPr marL="82918" marR="82918" marT="41459" marB="41459"/>
                </a:tc>
                <a:extLst>
                  <a:ext uri="{0D108BD9-81ED-4DB2-BD59-A6C34878D82A}">
                    <a16:rowId xmlns:a16="http://schemas.microsoft.com/office/drawing/2014/main" val="10000"/>
                  </a:ext>
                </a:extLst>
              </a:tr>
              <a:tr h="1566609">
                <a:tc>
                  <a:txBody>
                    <a:bodyPr/>
                    <a:lstStyle/>
                    <a:p>
                      <a:pPr algn="ctr"/>
                      <a:endParaRPr lang="en-IN" sz="1600" dirty="0"/>
                    </a:p>
                    <a:p>
                      <a:pPr algn="ctr"/>
                      <a:endParaRPr lang="en-IN" sz="1600" dirty="0"/>
                    </a:p>
                    <a:p>
                      <a:pPr algn="ctr"/>
                      <a:r>
                        <a:rPr lang="en-IN" sz="2400" b="1" dirty="0"/>
                        <a:t>Entrepreneurship / Business</a:t>
                      </a:r>
                      <a:endParaRPr lang="en-IN" sz="2400" b="1" dirty="0">
                        <a:solidFill>
                          <a:schemeClr val="tx1">
                            <a:lumMod val="95000"/>
                            <a:lumOff val="5000"/>
                          </a:schemeClr>
                        </a:solidFill>
                        <a:latin typeface="Arial Black" panose="020B0A04020102020204" pitchFamily="34" charset="0"/>
                      </a:endParaRPr>
                    </a:p>
                  </a:txBody>
                  <a:tcPr marL="82918" marR="82918" marT="41459" marB="41459"/>
                </a:tc>
                <a:tc>
                  <a:txBody>
                    <a:bodyPr/>
                    <a:lstStyle/>
                    <a:p>
                      <a:pPr algn="ctr"/>
                      <a:endParaRPr lang="en-IN" sz="1600" dirty="0"/>
                    </a:p>
                    <a:p>
                      <a:pPr algn="ctr"/>
                      <a:endParaRPr lang="en-IN" sz="1600" dirty="0"/>
                    </a:p>
                    <a:p>
                      <a:pPr algn="ctr"/>
                      <a:r>
                        <a:rPr lang="en-IN" sz="2000" b="1" dirty="0"/>
                        <a:t>Further Studies/ UPSC/Management</a:t>
                      </a:r>
                      <a:endParaRPr lang="en-IN" sz="2000" b="1" dirty="0">
                        <a:latin typeface="Arial Black" panose="020B0A04020102020204" pitchFamily="34" charset="0"/>
                      </a:endParaRPr>
                    </a:p>
                  </a:txBody>
                  <a:tcPr marL="82918" marR="82918" marT="41459" marB="41459"/>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093" y="150470"/>
            <a:ext cx="1406318" cy="1754529"/>
          </a:xfrm>
          <a:prstGeom prst="rect">
            <a:avLst/>
          </a:prstGeom>
        </p:spPr>
      </p:pic>
      <p:sp>
        <p:nvSpPr>
          <p:cNvPr id="3" name="TextBox 2">
            <a:extLst>
              <a:ext uri="{FF2B5EF4-FFF2-40B4-BE49-F238E27FC236}">
                <a16:creationId xmlns:a16="http://schemas.microsoft.com/office/drawing/2014/main" id="{59E856D7-AC5C-5C0C-05B4-3063541BCA9A}"/>
              </a:ext>
            </a:extLst>
          </p:cNvPr>
          <p:cNvSpPr txBox="1"/>
          <p:nvPr/>
        </p:nvSpPr>
        <p:spPr>
          <a:xfrm>
            <a:off x="2225344" y="5309419"/>
            <a:ext cx="8698295" cy="646331"/>
          </a:xfrm>
          <a:prstGeom prst="rect">
            <a:avLst/>
          </a:prstGeom>
          <a:noFill/>
        </p:spPr>
        <p:txBody>
          <a:bodyPr wrap="square" rtlCol="0">
            <a:spAutoFit/>
          </a:bodyPr>
          <a:lstStyle/>
          <a:p>
            <a:r>
              <a:rPr lang="en-IN" b="1" dirty="0"/>
              <a:t>Can also be elected to the offices of Branch , Regional and Central Council of ICAI </a:t>
            </a:r>
          </a:p>
        </p:txBody>
      </p:sp>
    </p:spTree>
    <p:extLst>
      <p:ext uri="{BB962C8B-B14F-4D97-AF65-F5344CB8AC3E}">
        <p14:creationId xmlns:p14="http://schemas.microsoft.com/office/powerpoint/2010/main" val="19675617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6"/>
          <p:cNvGrpSpPr/>
          <p:nvPr/>
        </p:nvGrpSpPr>
        <p:grpSpPr>
          <a:xfrm flipH="1" flipV="1">
            <a:off x="3689507" y="2321989"/>
            <a:ext cx="1798555" cy="3563757"/>
            <a:chOff x="6966888" y="3265488"/>
            <a:chExt cx="1216991" cy="2411413"/>
          </a:xfrm>
        </p:grpSpPr>
        <p:sp>
          <p:nvSpPr>
            <p:cNvPr id="115" name="Freeform 44"/>
            <p:cNvSpPr>
              <a:spLocks/>
            </p:cNvSpPr>
            <p:nvPr/>
          </p:nvSpPr>
          <p:spPr bwMode="auto">
            <a:xfrm>
              <a:off x="7721916" y="3265488"/>
              <a:ext cx="461963" cy="722313"/>
            </a:xfrm>
            <a:custGeom>
              <a:avLst/>
              <a:gdLst>
                <a:gd name="T0" fmla="*/ 0 w 267"/>
                <a:gd name="T1" fmla="*/ 418 h 418"/>
                <a:gd name="T2" fmla="*/ 267 w 267"/>
                <a:gd name="T3" fmla="*/ 231 h 418"/>
                <a:gd name="T4" fmla="*/ 267 w 267"/>
                <a:gd name="T5" fmla="*/ 0 h 418"/>
                <a:gd name="T6" fmla="*/ 0 w 267"/>
                <a:gd name="T7" fmla="*/ 279 h 418"/>
                <a:gd name="T8" fmla="*/ 0 w 267"/>
                <a:gd name="T9" fmla="*/ 418 h 418"/>
              </a:gdLst>
              <a:ahLst/>
              <a:cxnLst>
                <a:cxn ang="0">
                  <a:pos x="T0" y="T1"/>
                </a:cxn>
                <a:cxn ang="0">
                  <a:pos x="T2" y="T3"/>
                </a:cxn>
                <a:cxn ang="0">
                  <a:pos x="T4" y="T5"/>
                </a:cxn>
                <a:cxn ang="0">
                  <a:pos x="T6" y="T7"/>
                </a:cxn>
                <a:cxn ang="0">
                  <a:pos x="T8" y="T9"/>
                </a:cxn>
              </a:cxnLst>
              <a:rect l="0" t="0" r="r" b="b"/>
              <a:pathLst>
                <a:path w="267" h="418">
                  <a:moveTo>
                    <a:pt x="0" y="418"/>
                  </a:moveTo>
                  <a:cubicBezTo>
                    <a:pt x="89" y="355"/>
                    <a:pt x="178" y="293"/>
                    <a:pt x="267" y="231"/>
                  </a:cubicBezTo>
                  <a:cubicBezTo>
                    <a:pt x="267" y="154"/>
                    <a:pt x="267" y="77"/>
                    <a:pt x="267" y="0"/>
                  </a:cubicBezTo>
                  <a:cubicBezTo>
                    <a:pt x="178" y="93"/>
                    <a:pt x="89" y="186"/>
                    <a:pt x="0" y="279"/>
                  </a:cubicBezTo>
                  <a:cubicBezTo>
                    <a:pt x="0" y="326"/>
                    <a:pt x="0" y="372"/>
                    <a:pt x="0" y="418"/>
                  </a:cubicBezTo>
                </a:path>
              </a:pathLst>
            </a:custGeom>
            <a:solidFill>
              <a:srgbClr val="022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6" name="Freeform 48"/>
            <p:cNvSpPr>
              <a:spLocks/>
            </p:cNvSpPr>
            <p:nvPr/>
          </p:nvSpPr>
          <p:spPr bwMode="auto">
            <a:xfrm>
              <a:off x="7721916" y="3937000"/>
              <a:ext cx="461963" cy="452438"/>
            </a:xfrm>
            <a:custGeom>
              <a:avLst/>
              <a:gdLst>
                <a:gd name="T0" fmla="*/ 0 w 267"/>
                <a:gd name="T1" fmla="*/ 262 h 262"/>
                <a:gd name="T2" fmla="*/ 267 w 267"/>
                <a:gd name="T3" fmla="*/ 231 h 262"/>
                <a:gd name="T4" fmla="*/ 267 w 267"/>
                <a:gd name="T5" fmla="*/ 0 h 262"/>
                <a:gd name="T6" fmla="*/ 0 w 267"/>
                <a:gd name="T7" fmla="*/ 124 h 262"/>
                <a:gd name="T8" fmla="*/ 0 w 267"/>
                <a:gd name="T9" fmla="*/ 262 h 262"/>
              </a:gdLst>
              <a:ahLst/>
              <a:cxnLst>
                <a:cxn ang="0">
                  <a:pos x="T0" y="T1"/>
                </a:cxn>
                <a:cxn ang="0">
                  <a:pos x="T2" y="T3"/>
                </a:cxn>
                <a:cxn ang="0">
                  <a:pos x="T4" y="T5"/>
                </a:cxn>
                <a:cxn ang="0">
                  <a:pos x="T6" y="T7"/>
                </a:cxn>
                <a:cxn ang="0">
                  <a:pos x="T8" y="T9"/>
                </a:cxn>
              </a:cxnLst>
              <a:rect l="0" t="0" r="r" b="b"/>
              <a:pathLst>
                <a:path w="267" h="262">
                  <a:moveTo>
                    <a:pt x="0" y="262"/>
                  </a:moveTo>
                  <a:cubicBezTo>
                    <a:pt x="89" y="252"/>
                    <a:pt x="178" y="241"/>
                    <a:pt x="267" y="231"/>
                  </a:cubicBezTo>
                  <a:cubicBezTo>
                    <a:pt x="267" y="154"/>
                    <a:pt x="267" y="77"/>
                    <a:pt x="267" y="0"/>
                  </a:cubicBezTo>
                  <a:cubicBezTo>
                    <a:pt x="178" y="41"/>
                    <a:pt x="89" y="83"/>
                    <a:pt x="0" y="124"/>
                  </a:cubicBezTo>
                  <a:cubicBezTo>
                    <a:pt x="0" y="170"/>
                    <a:pt x="0" y="216"/>
                    <a:pt x="0" y="262"/>
                  </a:cubicBezTo>
                </a:path>
              </a:pathLst>
            </a:custGeom>
            <a:solidFill>
              <a:srgbClr val="014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7" name="Freeform 55"/>
            <p:cNvSpPr>
              <a:spLocks/>
            </p:cNvSpPr>
            <p:nvPr/>
          </p:nvSpPr>
          <p:spPr bwMode="auto">
            <a:xfrm>
              <a:off x="7721916" y="4552950"/>
              <a:ext cx="461963" cy="454025"/>
            </a:xfrm>
            <a:custGeom>
              <a:avLst/>
              <a:gdLst>
                <a:gd name="T0" fmla="*/ 0 w 267"/>
                <a:gd name="T1" fmla="*/ 139 h 263"/>
                <a:gd name="T2" fmla="*/ 267 w 267"/>
                <a:gd name="T3" fmla="*/ 263 h 263"/>
                <a:gd name="T4" fmla="*/ 267 w 267"/>
                <a:gd name="T5" fmla="*/ 32 h 263"/>
                <a:gd name="T6" fmla="*/ 0 w 267"/>
                <a:gd name="T7" fmla="*/ 0 h 263"/>
                <a:gd name="T8" fmla="*/ 0 w 267"/>
                <a:gd name="T9" fmla="*/ 139 h 263"/>
              </a:gdLst>
              <a:ahLst/>
              <a:cxnLst>
                <a:cxn ang="0">
                  <a:pos x="T0" y="T1"/>
                </a:cxn>
                <a:cxn ang="0">
                  <a:pos x="T2" y="T3"/>
                </a:cxn>
                <a:cxn ang="0">
                  <a:pos x="T4" y="T5"/>
                </a:cxn>
                <a:cxn ang="0">
                  <a:pos x="T6" y="T7"/>
                </a:cxn>
                <a:cxn ang="0">
                  <a:pos x="T8" y="T9"/>
                </a:cxn>
              </a:cxnLst>
              <a:rect l="0" t="0" r="r" b="b"/>
              <a:pathLst>
                <a:path w="267" h="263">
                  <a:moveTo>
                    <a:pt x="0" y="139"/>
                  </a:moveTo>
                  <a:cubicBezTo>
                    <a:pt x="89" y="180"/>
                    <a:pt x="178" y="221"/>
                    <a:pt x="267" y="263"/>
                  </a:cubicBezTo>
                  <a:cubicBezTo>
                    <a:pt x="267" y="186"/>
                    <a:pt x="267" y="109"/>
                    <a:pt x="267" y="32"/>
                  </a:cubicBezTo>
                  <a:cubicBezTo>
                    <a:pt x="178" y="21"/>
                    <a:pt x="89" y="11"/>
                    <a:pt x="0" y="0"/>
                  </a:cubicBezTo>
                  <a:cubicBezTo>
                    <a:pt x="0" y="46"/>
                    <a:pt x="0" y="92"/>
                    <a:pt x="0" y="139"/>
                  </a:cubicBezTo>
                </a:path>
              </a:pathLst>
            </a:custGeom>
            <a:solidFill>
              <a:srgbClr val="0069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8" name="Freeform 61"/>
            <p:cNvSpPr>
              <a:spLocks/>
            </p:cNvSpPr>
            <p:nvPr/>
          </p:nvSpPr>
          <p:spPr bwMode="auto">
            <a:xfrm>
              <a:off x="7721916" y="4957763"/>
              <a:ext cx="461963" cy="719138"/>
            </a:xfrm>
            <a:custGeom>
              <a:avLst/>
              <a:gdLst>
                <a:gd name="T0" fmla="*/ 0 w 267"/>
                <a:gd name="T1" fmla="*/ 138 h 417"/>
                <a:gd name="T2" fmla="*/ 267 w 267"/>
                <a:gd name="T3" fmla="*/ 417 h 417"/>
                <a:gd name="T4" fmla="*/ 267 w 267"/>
                <a:gd name="T5" fmla="*/ 187 h 417"/>
                <a:gd name="T6" fmla="*/ 0 w 267"/>
                <a:gd name="T7" fmla="*/ 0 h 417"/>
                <a:gd name="T8" fmla="*/ 0 w 267"/>
                <a:gd name="T9" fmla="*/ 138 h 417"/>
              </a:gdLst>
              <a:ahLst/>
              <a:cxnLst>
                <a:cxn ang="0">
                  <a:pos x="T0" y="T1"/>
                </a:cxn>
                <a:cxn ang="0">
                  <a:pos x="T2" y="T3"/>
                </a:cxn>
                <a:cxn ang="0">
                  <a:pos x="T4" y="T5"/>
                </a:cxn>
                <a:cxn ang="0">
                  <a:pos x="T6" y="T7"/>
                </a:cxn>
                <a:cxn ang="0">
                  <a:pos x="T8" y="T9"/>
                </a:cxn>
              </a:cxnLst>
              <a:rect l="0" t="0" r="r" b="b"/>
              <a:pathLst>
                <a:path w="267" h="417">
                  <a:moveTo>
                    <a:pt x="0" y="138"/>
                  </a:moveTo>
                  <a:cubicBezTo>
                    <a:pt x="89" y="231"/>
                    <a:pt x="178" y="324"/>
                    <a:pt x="267" y="417"/>
                  </a:cubicBezTo>
                  <a:cubicBezTo>
                    <a:pt x="267" y="341"/>
                    <a:pt x="267" y="264"/>
                    <a:pt x="267" y="187"/>
                  </a:cubicBezTo>
                  <a:cubicBezTo>
                    <a:pt x="178" y="124"/>
                    <a:pt x="89" y="62"/>
                    <a:pt x="0" y="0"/>
                  </a:cubicBezTo>
                  <a:cubicBezTo>
                    <a:pt x="0" y="46"/>
                    <a:pt x="0" y="92"/>
                    <a:pt x="0" y="138"/>
                  </a:cubicBezTo>
                  <a:close/>
                </a:path>
              </a:pathLst>
            </a:custGeom>
            <a:solidFill>
              <a:srgbClr val="029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nvGrpSpPr>
            <p:cNvPr id="4" name="Group 118"/>
            <p:cNvGrpSpPr/>
            <p:nvPr/>
          </p:nvGrpSpPr>
          <p:grpSpPr>
            <a:xfrm>
              <a:off x="6966888" y="3747135"/>
              <a:ext cx="755028" cy="1451294"/>
              <a:chOff x="6587490" y="3747135"/>
              <a:chExt cx="1134426" cy="1451294"/>
            </a:xfrm>
          </p:grpSpPr>
          <p:sp>
            <p:nvSpPr>
              <p:cNvPr id="120" name="Rectangle 119"/>
              <p:cNvSpPr/>
              <p:nvPr/>
            </p:nvSpPr>
            <p:spPr bwMode="gray">
              <a:xfrm>
                <a:off x="6587490" y="3747135"/>
                <a:ext cx="1134426" cy="240666"/>
              </a:xfrm>
              <a:prstGeom prst="rect">
                <a:avLst/>
              </a:prstGeom>
              <a:solidFill>
                <a:srgbClr val="023D7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22" name="Rectangle 121"/>
              <p:cNvSpPr/>
              <p:nvPr/>
            </p:nvSpPr>
            <p:spPr bwMode="gray">
              <a:xfrm>
                <a:off x="6587490" y="4148772"/>
                <a:ext cx="1134426" cy="240666"/>
              </a:xfrm>
              <a:prstGeom prst="rect">
                <a:avLst/>
              </a:prstGeom>
              <a:solidFill>
                <a:srgbClr val="2C7DA6"/>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24" name="Rectangle 123"/>
              <p:cNvSpPr/>
              <p:nvPr/>
            </p:nvSpPr>
            <p:spPr bwMode="gray">
              <a:xfrm>
                <a:off x="6587490" y="4552950"/>
                <a:ext cx="1134426" cy="240666"/>
              </a:xfrm>
              <a:prstGeom prst="rect">
                <a:avLst/>
              </a:prstGeom>
              <a:solidFill>
                <a:srgbClr val="008CAC"/>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26" name="Rectangle 125"/>
              <p:cNvSpPr/>
              <p:nvPr/>
            </p:nvSpPr>
            <p:spPr bwMode="gray">
              <a:xfrm>
                <a:off x="6587490" y="4957763"/>
                <a:ext cx="1134426" cy="240666"/>
              </a:xfrm>
              <a:prstGeom prst="rect">
                <a:avLst/>
              </a:prstGeom>
              <a:solidFill>
                <a:srgbClr val="02C2DA"/>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grpSp>
      <p:sp>
        <p:nvSpPr>
          <p:cNvPr id="128" name="Rounded Rectangle 127"/>
          <p:cNvSpPr/>
          <p:nvPr/>
        </p:nvSpPr>
        <p:spPr bwMode="gray">
          <a:xfrm>
            <a:off x="1639017" y="2304664"/>
            <a:ext cx="2280311" cy="659809"/>
          </a:xfrm>
          <a:prstGeom prst="roundRect">
            <a:avLst>
              <a:gd name="adj" fmla="val 50000"/>
            </a:avLst>
          </a:prstGeom>
          <a:solidFill>
            <a:srgbClr val="02C2DA"/>
          </a:solidFill>
          <a:ln w="19050" algn="ctr">
            <a:noFill/>
            <a:miter lim="800000"/>
            <a:headEnd/>
            <a:tailEnd/>
          </a:ln>
        </p:spPr>
        <p:txBody>
          <a:bodyPr wrap="square" lIns="32645" tIns="80615" rIns="652897" bIns="80615" rtlCol="0" anchor="ctr"/>
          <a:lstStyle/>
          <a:p>
            <a:pPr algn="r"/>
            <a:r>
              <a:rPr lang="en-US" sz="1270" b="1" dirty="0">
                <a:solidFill>
                  <a:schemeClr val="bg1"/>
                </a:solidFill>
              </a:rPr>
              <a:t>Auditor</a:t>
            </a:r>
          </a:p>
        </p:txBody>
      </p:sp>
      <p:sp>
        <p:nvSpPr>
          <p:cNvPr id="129" name="Rounded Rectangle 128"/>
          <p:cNvSpPr/>
          <p:nvPr/>
        </p:nvSpPr>
        <p:spPr bwMode="gray">
          <a:xfrm>
            <a:off x="1639017" y="3272279"/>
            <a:ext cx="2280311" cy="659809"/>
          </a:xfrm>
          <a:prstGeom prst="roundRect">
            <a:avLst>
              <a:gd name="adj" fmla="val 50000"/>
            </a:avLst>
          </a:prstGeom>
          <a:solidFill>
            <a:srgbClr val="008CAC"/>
          </a:solidFill>
          <a:ln w="19050" algn="ctr">
            <a:noFill/>
            <a:miter lim="800000"/>
            <a:headEnd/>
            <a:tailEnd/>
          </a:ln>
        </p:spPr>
        <p:txBody>
          <a:bodyPr wrap="square" lIns="32645" tIns="80615" rIns="652897" bIns="80615" rtlCol="0" anchor="ctr"/>
          <a:lstStyle/>
          <a:p>
            <a:pPr algn="r"/>
            <a:r>
              <a:rPr lang="en-US" sz="1270" b="1" dirty="0">
                <a:solidFill>
                  <a:schemeClr val="bg1"/>
                </a:solidFill>
              </a:rPr>
              <a:t>Information Technology consulting </a:t>
            </a:r>
          </a:p>
        </p:txBody>
      </p:sp>
      <p:sp>
        <p:nvSpPr>
          <p:cNvPr id="130" name="Rounded Rectangle 129"/>
          <p:cNvSpPr/>
          <p:nvPr/>
        </p:nvSpPr>
        <p:spPr bwMode="gray">
          <a:xfrm>
            <a:off x="1639017" y="4268687"/>
            <a:ext cx="2280311" cy="659809"/>
          </a:xfrm>
          <a:prstGeom prst="roundRect">
            <a:avLst>
              <a:gd name="adj" fmla="val 50000"/>
            </a:avLst>
          </a:prstGeom>
          <a:solidFill>
            <a:srgbClr val="016294"/>
          </a:solidFill>
          <a:ln w="19050" algn="ctr">
            <a:noFill/>
            <a:miter lim="800000"/>
            <a:headEnd/>
            <a:tailEnd/>
          </a:ln>
        </p:spPr>
        <p:txBody>
          <a:bodyPr wrap="square" lIns="32645" tIns="80615" rIns="652897" bIns="80615" rtlCol="0" anchor="ctr"/>
          <a:lstStyle/>
          <a:p>
            <a:pPr algn="r"/>
            <a:r>
              <a:rPr lang="en-US" sz="1270" b="1" dirty="0">
                <a:solidFill>
                  <a:schemeClr val="bg1"/>
                </a:solidFill>
              </a:rPr>
              <a:t>Advisory services</a:t>
            </a:r>
          </a:p>
        </p:txBody>
      </p:sp>
      <p:sp>
        <p:nvSpPr>
          <p:cNvPr id="131" name="Rounded Rectangle 130"/>
          <p:cNvSpPr/>
          <p:nvPr/>
        </p:nvSpPr>
        <p:spPr bwMode="gray">
          <a:xfrm>
            <a:off x="1639017" y="5248690"/>
            <a:ext cx="2280311" cy="659809"/>
          </a:xfrm>
          <a:prstGeom prst="roundRect">
            <a:avLst>
              <a:gd name="adj" fmla="val 50000"/>
            </a:avLst>
          </a:prstGeom>
          <a:solidFill>
            <a:srgbClr val="023D75"/>
          </a:solidFill>
          <a:ln w="19050" algn="ctr">
            <a:noFill/>
            <a:miter lim="800000"/>
            <a:headEnd/>
            <a:tailEnd/>
          </a:ln>
        </p:spPr>
        <p:txBody>
          <a:bodyPr wrap="square" lIns="32645" tIns="80615" rIns="652897" bIns="80615" rtlCol="0" anchor="ctr"/>
          <a:lstStyle/>
          <a:p>
            <a:pPr algn="r"/>
            <a:r>
              <a:rPr lang="en-US" sz="1270" b="1" dirty="0">
                <a:solidFill>
                  <a:schemeClr val="bg1"/>
                </a:solidFill>
              </a:rPr>
              <a:t>Advanced finance and economics</a:t>
            </a:r>
          </a:p>
        </p:txBody>
      </p:sp>
      <p:sp>
        <p:nvSpPr>
          <p:cNvPr id="132" name="Oval 131"/>
          <p:cNvSpPr/>
          <p:nvPr/>
        </p:nvSpPr>
        <p:spPr bwMode="gray">
          <a:xfrm>
            <a:off x="3283080" y="2370317"/>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33" name="Oval 132"/>
          <p:cNvSpPr/>
          <p:nvPr/>
        </p:nvSpPr>
        <p:spPr bwMode="gray">
          <a:xfrm>
            <a:off x="3283080" y="3324217"/>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34" name="Oval 133"/>
          <p:cNvSpPr/>
          <p:nvPr/>
        </p:nvSpPr>
        <p:spPr bwMode="gray">
          <a:xfrm>
            <a:off x="3283080" y="4322783"/>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35" name="Oval 134"/>
          <p:cNvSpPr/>
          <p:nvPr/>
        </p:nvSpPr>
        <p:spPr bwMode="gray">
          <a:xfrm>
            <a:off x="3283080" y="5314343"/>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nvGrpSpPr>
          <p:cNvPr id="5" name="Group 489"/>
          <p:cNvGrpSpPr>
            <a:grpSpLocks noChangeAspect="1"/>
          </p:cNvGrpSpPr>
          <p:nvPr/>
        </p:nvGrpSpPr>
        <p:grpSpPr bwMode="auto">
          <a:xfrm>
            <a:off x="3351461" y="3389347"/>
            <a:ext cx="391740" cy="391738"/>
            <a:chOff x="2920" y="2264"/>
            <a:chExt cx="340" cy="340"/>
          </a:xfrm>
          <a:solidFill>
            <a:schemeClr val="tx1"/>
          </a:solidFill>
        </p:grpSpPr>
        <p:sp>
          <p:nvSpPr>
            <p:cNvPr id="137" name="Freeform 490"/>
            <p:cNvSpPr>
              <a:spLocks noEditPoints="1"/>
            </p:cNvSpPr>
            <p:nvPr/>
          </p:nvSpPr>
          <p:spPr bwMode="auto">
            <a:xfrm>
              <a:off x="2998" y="2363"/>
              <a:ext cx="184" cy="113"/>
            </a:xfrm>
            <a:custGeom>
              <a:avLst/>
              <a:gdLst>
                <a:gd name="T0" fmla="*/ 11 w 277"/>
                <a:gd name="T1" fmla="*/ 171 h 171"/>
                <a:gd name="T2" fmla="*/ 267 w 277"/>
                <a:gd name="T3" fmla="*/ 171 h 171"/>
                <a:gd name="T4" fmla="*/ 277 w 277"/>
                <a:gd name="T5" fmla="*/ 160 h 171"/>
                <a:gd name="T6" fmla="*/ 277 w 277"/>
                <a:gd name="T7" fmla="*/ 11 h 171"/>
                <a:gd name="T8" fmla="*/ 267 w 277"/>
                <a:gd name="T9" fmla="*/ 0 h 171"/>
                <a:gd name="T10" fmla="*/ 11 w 277"/>
                <a:gd name="T11" fmla="*/ 0 h 171"/>
                <a:gd name="T12" fmla="*/ 0 w 277"/>
                <a:gd name="T13" fmla="*/ 11 h 171"/>
                <a:gd name="T14" fmla="*/ 0 w 277"/>
                <a:gd name="T15" fmla="*/ 160 h 171"/>
                <a:gd name="T16" fmla="*/ 11 w 277"/>
                <a:gd name="T17" fmla="*/ 171 h 171"/>
                <a:gd name="T18" fmla="*/ 21 w 277"/>
                <a:gd name="T19" fmla="*/ 21 h 171"/>
                <a:gd name="T20" fmla="*/ 256 w 277"/>
                <a:gd name="T21" fmla="*/ 21 h 171"/>
                <a:gd name="T22" fmla="*/ 256 w 277"/>
                <a:gd name="T23" fmla="*/ 149 h 171"/>
                <a:gd name="T24" fmla="*/ 21 w 277"/>
                <a:gd name="T25" fmla="*/ 149 h 171"/>
                <a:gd name="T26" fmla="*/ 21 w 277"/>
                <a:gd name="T27" fmla="*/ 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171">
                  <a:moveTo>
                    <a:pt x="11" y="171"/>
                  </a:moveTo>
                  <a:cubicBezTo>
                    <a:pt x="267" y="171"/>
                    <a:pt x="267" y="171"/>
                    <a:pt x="267" y="171"/>
                  </a:cubicBezTo>
                  <a:cubicBezTo>
                    <a:pt x="273" y="171"/>
                    <a:pt x="277" y="166"/>
                    <a:pt x="277" y="160"/>
                  </a:cubicBezTo>
                  <a:cubicBezTo>
                    <a:pt x="277" y="11"/>
                    <a:pt x="277" y="11"/>
                    <a:pt x="277" y="11"/>
                  </a:cubicBezTo>
                  <a:cubicBezTo>
                    <a:pt x="277" y="5"/>
                    <a:pt x="273" y="0"/>
                    <a:pt x="267" y="0"/>
                  </a:cubicBezTo>
                  <a:cubicBezTo>
                    <a:pt x="11" y="0"/>
                    <a:pt x="11" y="0"/>
                    <a:pt x="11" y="0"/>
                  </a:cubicBezTo>
                  <a:cubicBezTo>
                    <a:pt x="5" y="0"/>
                    <a:pt x="0" y="5"/>
                    <a:pt x="0" y="11"/>
                  </a:cubicBezTo>
                  <a:cubicBezTo>
                    <a:pt x="0" y="160"/>
                    <a:pt x="0" y="160"/>
                    <a:pt x="0" y="160"/>
                  </a:cubicBezTo>
                  <a:cubicBezTo>
                    <a:pt x="0" y="166"/>
                    <a:pt x="5" y="171"/>
                    <a:pt x="11" y="171"/>
                  </a:cubicBezTo>
                  <a:close/>
                  <a:moveTo>
                    <a:pt x="21" y="21"/>
                  </a:moveTo>
                  <a:cubicBezTo>
                    <a:pt x="256" y="21"/>
                    <a:pt x="256" y="21"/>
                    <a:pt x="256" y="21"/>
                  </a:cubicBezTo>
                  <a:cubicBezTo>
                    <a:pt x="256" y="149"/>
                    <a:pt x="256" y="149"/>
                    <a:pt x="256" y="149"/>
                  </a:cubicBezTo>
                  <a:cubicBezTo>
                    <a:pt x="21" y="149"/>
                    <a:pt x="21" y="149"/>
                    <a:pt x="21" y="149"/>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38" name="Freeform 491"/>
            <p:cNvSpPr>
              <a:spLocks/>
            </p:cNvSpPr>
            <p:nvPr/>
          </p:nvSpPr>
          <p:spPr bwMode="auto">
            <a:xfrm>
              <a:off x="2984" y="2490"/>
              <a:ext cx="212" cy="14"/>
            </a:xfrm>
            <a:custGeom>
              <a:avLst/>
              <a:gdLst>
                <a:gd name="T0" fmla="*/ 309 w 320"/>
                <a:gd name="T1" fmla="*/ 0 h 21"/>
                <a:gd name="T2" fmla="*/ 10 w 320"/>
                <a:gd name="T3" fmla="*/ 0 h 21"/>
                <a:gd name="T4" fmla="*/ 0 w 320"/>
                <a:gd name="T5" fmla="*/ 11 h 21"/>
                <a:gd name="T6" fmla="*/ 10 w 320"/>
                <a:gd name="T7" fmla="*/ 21 h 21"/>
                <a:gd name="T8" fmla="*/ 309 w 320"/>
                <a:gd name="T9" fmla="*/ 21 h 21"/>
                <a:gd name="T10" fmla="*/ 320 w 320"/>
                <a:gd name="T11" fmla="*/ 11 h 21"/>
                <a:gd name="T12" fmla="*/ 309 w 320"/>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0"/>
                  </a:moveTo>
                  <a:cubicBezTo>
                    <a:pt x="10" y="0"/>
                    <a:pt x="10" y="0"/>
                    <a:pt x="10" y="0"/>
                  </a:cubicBezTo>
                  <a:cubicBezTo>
                    <a:pt x="4" y="0"/>
                    <a:pt x="0" y="5"/>
                    <a:pt x="0" y="11"/>
                  </a:cubicBezTo>
                  <a:cubicBezTo>
                    <a:pt x="0" y="17"/>
                    <a:pt x="4" y="21"/>
                    <a:pt x="10" y="21"/>
                  </a:cubicBezTo>
                  <a:cubicBezTo>
                    <a:pt x="309" y="21"/>
                    <a:pt x="309" y="21"/>
                    <a:pt x="309" y="21"/>
                  </a:cubicBezTo>
                  <a:cubicBezTo>
                    <a:pt x="315" y="21"/>
                    <a:pt x="320" y="17"/>
                    <a:pt x="320" y="11"/>
                  </a:cubicBezTo>
                  <a:cubicBezTo>
                    <a:pt x="320" y="5"/>
                    <a:pt x="315" y="0"/>
                    <a:pt x="30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39" name="Freeform 492"/>
            <p:cNvSpPr>
              <a:spLocks noEditPoints="1"/>
            </p:cNvSpPr>
            <p:nvPr/>
          </p:nvSpPr>
          <p:spPr bwMode="auto">
            <a:xfrm>
              <a:off x="2920" y="22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7" name="Group 816"/>
          <p:cNvGrpSpPr>
            <a:grpSpLocks noChangeAspect="1"/>
          </p:cNvGrpSpPr>
          <p:nvPr/>
        </p:nvGrpSpPr>
        <p:grpSpPr bwMode="auto">
          <a:xfrm>
            <a:off x="3351462" y="4391165"/>
            <a:ext cx="391738" cy="391738"/>
            <a:chOff x="4518" y="3391"/>
            <a:chExt cx="340" cy="340"/>
          </a:xfrm>
          <a:solidFill>
            <a:schemeClr val="tx1"/>
          </a:solidFill>
        </p:grpSpPr>
        <p:sp>
          <p:nvSpPr>
            <p:cNvPr id="144" name="Freeform 817"/>
            <p:cNvSpPr>
              <a:spLocks noEditPoints="1"/>
            </p:cNvSpPr>
            <p:nvPr/>
          </p:nvSpPr>
          <p:spPr bwMode="auto">
            <a:xfrm>
              <a:off x="4518" y="339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45" name="Freeform 818"/>
            <p:cNvSpPr>
              <a:spLocks noEditPoints="1"/>
            </p:cNvSpPr>
            <p:nvPr/>
          </p:nvSpPr>
          <p:spPr bwMode="auto">
            <a:xfrm>
              <a:off x="4588" y="3455"/>
              <a:ext cx="199" cy="198"/>
            </a:xfrm>
            <a:custGeom>
              <a:avLst/>
              <a:gdLst>
                <a:gd name="T0" fmla="*/ 86 w 299"/>
                <a:gd name="T1" fmla="*/ 64 h 298"/>
                <a:gd name="T2" fmla="*/ 118 w 299"/>
                <a:gd name="T3" fmla="*/ 32 h 298"/>
                <a:gd name="T4" fmla="*/ 86 w 299"/>
                <a:gd name="T5" fmla="*/ 0 h 298"/>
                <a:gd name="T6" fmla="*/ 54 w 299"/>
                <a:gd name="T7" fmla="*/ 32 h 298"/>
                <a:gd name="T8" fmla="*/ 86 w 299"/>
                <a:gd name="T9" fmla="*/ 64 h 298"/>
                <a:gd name="T10" fmla="*/ 86 w 299"/>
                <a:gd name="T11" fmla="*/ 21 h 298"/>
                <a:gd name="T12" fmla="*/ 96 w 299"/>
                <a:gd name="T13" fmla="*/ 32 h 298"/>
                <a:gd name="T14" fmla="*/ 86 w 299"/>
                <a:gd name="T15" fmla="*/ 42 h 298"/>
                <a:gd name="T16" fmla="*/ 75 w 299"/>
                <a:gd name="T17" fmla="*/ 32 h 298"/>
                <a:gd name="T18" fmla="*/ 86 w 299"/>
                <a:gd name="T19" fmla="*/ 21 h 298"/>
                <a:gd name="T20" fmla="*/ 288 w 299"/>
                <a:gd name="T21" fmla="*/ 149 h 298"/>
                <a:gd name="T22" fmla="*/ 267 w 299"/>
                <a:gd name="T23" fmla="*/ 149 h 298"/>
                <a:gd name="T24" fmla="*/ 267 w 299"/>
                <a:gd name="T25" fmla="*/ 96 h 298"/>
                <a:gd name="T26" fmla="*/ 256 w 299"/>
                <a:gd name="T27" fmla="*/ 85 h 298"/>
                <a:gd name="T28" fmla="*/ 171 w 299"/>
                <a:gd name="T29" fmla="*/ 85 h 298"/>
                <a:gd name="T30" fmla="*/ 160 w 299"/>
                <a:gd name="T31" fmla="*/ 96 h 298"/>
                <a:gd name="T32" fmla="*/ 160 w 299"/>
                <a:gd name="T33" fmla="*/ 149 h 298"/>
                <a:gd name="T34" fmla="*/ 139 w 299"/>
                <a:gd name="T35" fmla="*/ 149 h 298"/>
                <a:gd name="T36" fmla="*/ 139 w 299"/>
                <a:gd name="T37" fmla="*/ 96 h 298"/>
                <a:gd name="T38" fmla="*/ 128 w 299"/>
                <a:gd name="T39" fmla="*/ 85 h 298"/>
                <a:gd name="T40" fmla="*/ 43 w 299"/>
                <a:gd name="T41" fmla="*/ 85 h 298"/>
                <a:gd name="T42" fmla="*/ 32 w 299"/>
                <a:gd name="T43" fmla="*/ 96 h 298"/>
                <a:gd name="T44" fmla="*/ 32 w 299"/>
                <a:gd name="T45" fmla="*/ 149 h 298"/>
                <a:gd name="T46" fmla="*/ 11 w 299"/>
                <a:gd name="T47" fmla="*/ 149 h 298"/>
                <a:gd name="T48" fmla="*/ 0 w 299"/>
                <a:gd name="T49" fmla="*/ 160 h 298"/>
                <a:gd name="T50" fmla="*/ 11 w 299"/>
                <a:gd name="T51" fmla="*/ 170 h 298"/>
                <a:gd name="T52" fmla="*/ 11 w 299"/>
                <a:gd name="T53" fmla="*/ 288 h 298"/>
                <a:gd name="T54" fmla="*/ 22 w 299"/>
                <a:gd name="T55" fmla="*/ 298 h 298"/>
                <a:gd name="T56" fmla="*/ 278 w 299"/>
                <a:gd name="T57" fmla="*/ 298 h 298"/>
                <a:gd name="T58" fmla="*/ 288 w 299"/>
                <a:gd name="T59" fmla="*/ 288 h 298"/>
                <a:gd name="T60" fmla="*/ 288 w 299"/>
                <a:gd name="T61" fmla="*/ 170 h 298"/>
                <a:gd name="T62" fmla="*/ 299 w 299"/>
                <a:gd name="T63" fmla="*/ 160 h 298"/>
                <a:gd name="T64" fmla="*/ 288 w 299"/>
                <a:gd name="T65" fmla="*/ 149 h 298"/>
                <a:gd name="T66" fmla="*/ 182 w 299"/>
                <a:gd name="T67" fmla="*/ 106 h 298"/>
                <a:gd name="T68" fmla="*/ 246 w 299"/>
                <a:gd name="T69" fmla="*/ 106 h 298"/>
                <a:gd name="T70" fmla="*/ 246 w 299"/>
                <a:gd name="T71" fmla="*/ 149 h 298"/>
                <a:gd name="T72" fmla="*/ 182 w 299"/>
                <a:gd name="T73" fmla="*/ 149 h 298"/>
                <a:gd name="T74" fmla="*/ 182 w 299"/>
                <a:gd name="T75" fmla="*/ 106 h 298"/>
                <a:gd name="T76" fmla="*/ 54 w 299"/>
                <a:gd name="T77" fmla="*/ 106 h 298"/>
                <a:gd name="T78" fmla="*/ 118 w 299"/>
                <a:gd name="T79" fmla="*/ 106 h 298"/>
                <a:gd name="T80" fmla="*/ 118 w 299"/>
                <a:gd name="T81" fmla="*/ 149 h 298"/>
                <a:gd name="T82" fmla="*/ 54 w 299"/>
                <a:gd name="T83" fmla="*/ 149 h 298"/>
                <a:gd name="T84" fmla="*/ 54 w 299"/>
                <a:gd name="T85" fmla="*/ 106 h 298"/>
                <a:gd name="T86" fmla="*/ 267 w 299"/>
                <a:gd name="T87" fmla="*/ 277 h 298"/>
                <a:gd name="T88" fmla="*/ 32 w 299"/>
                <a:gd name="T89" fmla="*/ 277 h 298"/>
                <a:gd name="T90" fmla="*/ 32 w 299"/>
                <a:gd name="T91" fmla="*/ 170 h 298"/>
                <a:gd name="T92" fmla="*/ 267 w 299"/>
                <a:gd name="T93" fmla="*/ 170 h 298"/>
                <a:gd name="T94" fmla="*/ 267 w 299"/>
                <a:gd name="T95" fmla="*/ 277 h 298"/>
                <a:gd name="T96" fmla="*/ 214 w 299"/>
                <a:gd name="T97" fmla="*/ 64 h 298"/>
                <a:gd name="T98" fmla="*/ 246 w 299"/>
                <a:gd name="T99" fmla="*/ 32 h 298"/>
                <a:gd name="T100" fmla="*/ 214 w 299"/>
                <a:gd name="T101" fmla="*/ 0 h 298"/>
                <a:gd name="T102" fmla="*/ 182 w 299"/>
                <a:gd name="T103" fmla="*/ 32 h 298"/>
                <a:gd name="T104" fmla="*/ 214 w 299"/>
                <a:gd name="T105" fmla="*/ 64 h 298"/>
                <a:gd name="T106" fmla="*/ 214 w 299"/>
                <a:gd name="T107" fmla="*/ 21 h 298"/>
                <a:gd name="T108" fmla="*/ 224 w 299"/>
                <a:gd name="T109" fmla="*/ 32 h 298"/>
                <a:gd name="T110" fmla="*/ 214 w 299"/>
                <a:gd name="T111" fmla="*/ 42 h 298"/>
                <a:gd name="T112" fmla="*/ 203 w 299"/>
                <a:gd name="T113" fmla="*/ 32 h 298"/>
                <a:gd name="T114" fmla="*/ 214 w 299"/>
                <a:gd name="T115" fmla="*/ 2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298">
                  <a:moveTo>
                    <a:pt x="86" y="64"/>
                  </a:moveTo>
                  <a:cubicBezTo>
                    <a:pt x="103" y="64"/>
                    <a:pt x="118" y="49"/>
                    <a:pt x="118" y="32"/>
                  </a:cubicBezTo>
                  <a:cubicBezTo>
                    <a:pt x="118" y="14"/>
                    <a:pt x="103" y="0"/>
                    <a:pt x="86" y="0"/>
                  </a:cubicBezTo>
                  <a:cubicBezTo>
                    <a:pt x="68" y="0"/>
                    <a:pt x="54" y="14"/>
                    <a:pt x="54" y="32"/>
                  </a:cubicBezTo>
                  <a:cubicBezTo>
                    <a:pt x="54" y="49"/>
                    <a:pt x="68" y="64"/>
                    <a:pt x="86" y="64"/>
                  </a:cubicBezTo>
                  <a:close/>
                  <a:moveTo>
                    <a:pt x="86" y="21"/>
                  </a:moveTo>
                  <a:cubicBezTo>
                    <a:pt x="92" y="21"/>
                    <a:pt x="96" y="26"/>
                    <a:pt x="96" y="32"/>
                  </a:cubicBezTo>
                  <a:cubicBezTo>
                    <a:pt x="96" y="38"/>
                    <a:pt x="92" y="42"/>
                    <a:pt x="86" y="42"/>
                  </a:cubicBezTo>
                  <a:cubicBezTo>
                    <a:pt x="80" y="42"/>
                    <a:pt x="75" y="38"/>
                    <a:pt x="75" y="32"/>
                  </a:cubicBezTo>
                  <a:cubicBezTo>
                    <a:pt x="75" y="26"/>
                    <a:pt x="80" y="21"/>
                    <a:pt x="86" y="21"/>
                  </a:cubicBezTo>
                  <a:close/>
                  <a:moveTo>
                    <a:pt x="288" y="149"/>
                  </a:moveTo>
                  <a:cubicBezTo>
                    <a:pt x="267" y="149"/>
                    <a:pt x="267" y="149"/>
                    <a:pt x="267" y="149"/>
                  </a:cubicBezTo>
                  <a:cubicBezTo>
                    <a:pt x="267" y="96"/>
                    <a:pt x="267" y="96"/>
                    <a:pt x="267" y="96"/>
                  </a:cubicBezTo>
                  <a:cubicBezTo>
                    <a:pt x="267" y="90"/>
                    <a:pt x="262" y="85"/>
                    <a:pt x="256" y="85"/>
                  </a:cubicBezTo>
                  <a:cubicBezTo>
                    <a:pt x="171" y="85"/>
                    <a:pt x="171" y="85"/>
                    <a:pt x="171" y="85"/>
                  </a:cubicBezTo>
                  <a:cubicBezTo>
                    <a:pt x="165" y="85"/>
                    <a:pt x="160" y="90"/>
                    <a:pt x="160" y="96"/>
                  </a:cubicBezTo>
                  <a:cubicBezTo>
                    <a:pt x="160" y="149"/>
                    <a:pt x="160" y="149"/>
                    <a:pt x="160" y="149"/>
                  </a:cubicBezTo>
                  <a:cubicBezTo>
                    <a:pt x="139" y="149"/>
                    <a:pt x="139" y="149"/>
                    <a:pt x="139" y="149"/>
                  </a:cubicBezTo>
                  <a:cubicBezTo>
                    <a:pt x="139" y="96"/>
                    <a:pt x="139" y="96"/>
                    <a:pt x="139" y="96"/>
                  </a:cubicBezTo>
                  <a:cubicBezTo>
                    <a:pt x="139" y="90"/>
                    <a:pt x="134" y="85"/>
                    <a:pt x="128" y="85"/>
                  </a:cubicBezTo>
                  <a:cubicBezTo>
                    <a:pt x="43" y="85"/>
                    <a:pt x="43" y="85"/>
                    <a:pt x="43" y="85"/>
                  </a:cubicBezTo>
                  <a:cubicBezTo>
                    <a:pt x="37" y="85"/>
                    <a:pt x="32" y="90"/>
                    <a:pt x="32" y="96"/>
                  </a:cubicBezTo>
                  <a:cubicBezTo>
                    <a:pt x="32" y="149"/>
                    <a:pt x="32" y="149"/>
                    <a:pt x="32" y="149"/>
                  </a:cubicBezTo>
                  <a:cubicBezTo>
                    <a:pt x="11" y="149"/>
                    <a:pt x="11" y="149"/>
                    <a:pt x="11" y="149"/>
                  </a:cubicBezTo>
                  <a:cubicBezTo>
                    <a:pt x="5" y="149"/>
                    <a:pt x="0" y="154"/>
                    <a:pt x="0" y="160"/>
                  </a:cubicBezTo>
                  <a:cubicBezTo>
                    <a:pt x="0" y="166"/>
                    <a:pt x="6" y="170"/>
                    <a:pt x="11" y="170"/>
                  </a:cubicBezTo>
                  <a:cubicBezTo>
                    <a:pt x="11" y="288"/>
                    <a:pt x="11" y="288"/>
                    <a:pt x="11" y="288"/>
                  </a:cubicBezTo>
                  <a:cubicBezTo>
                    <a:pt x="11" y="294"/>
                    <a:pt x="16" y="298"/>
                    <a:pt x="22" y="298"/>
                  </a:cubicBezTo>
                  <a:cubicBezTo>
                    <a:pt x="278" y="298"/>
                    <a:pt x="278" y="298"/>
                    <a:pt x="278" y="298"/>
                  </a:cubicBezTo>
                  <a:cubicBezTo>
                    <a:pt x="284" y="298"/>
                    <a:pt x="288" y="294"/>
                    <a:pt x="288" y="288"/>
                  </a:cubicBezTo>
                  <a:cubicBezTo>
                    <a:pt x="288" y="170"/>
                    <a:pt x="288" y="170"/>
                    <a:pt x="288" y="170"/>
                  </a:cubicBezTo>
                  <a:cubicBezTo>
                    <a:pt x="294" y="170"/>
                    <a:pt x="299" y="166"/>
                    <a:pt x="299" y="160"/>
                  </a:cubicBezTo>
                  <a:cubicBezTo>
                    <a:pt x="299" y="154"/>
                    <a:pt x="294" y="149"/>
                    <a:pt x="288" y="149"/>
                  </a:cubicBezTo>
                  <a:close/>
                  <a:moveTo>
                    <a:pt x="182" y="106"/>
                  </a:moveTo>
                  <a:cubicBezTo>
                    <a:pt x="246" y="106"/>
                    <a:pt x="246" y="106"/>
                    <a:pt x="246" y="106"/>
                  </a:cubicBezTo>
                  <a:cubicBezTo>
                    <a:pt x="246" y="149"/>
                    <a:pt x="246" y="149"/>
                    <a:pt x="246" y="149"/>
                  </a:cubicBezTo>
                  <a:cubicBezTo>
                    <a:pt x="182" y="149"/>
                    <a:pt x="182" y="149"/>
                    <a:pt x="182" y="149"/>
                  </a:cubicBezTo>
                  <a:lnTo>
                    <a:pt x="182" y="106"/>
                  </a:lnTo>
                  <a:close/>
                  <a:moveTo>
                    <a:pt x="54" y="106"/>
                  </a:moveTo>
                  <a:cubicBezTo>
                    <a:pt x="118" y="106"/>
                    <a:pt x="118" y="106"/>
                    <a:pt x="118" y="106"/>
                  </a:cubicBezTo>
                  <a:cubicBezTo>
                    <a:pt x="118" y="149"/>
                    <a:pt x="118" y="149"/>
                    <a:pt x="118" y="149"/>
                  </a:cubicBezTo>
                  <a:cubicBezTo>
                    <a:pt x="54" y="149"/>
                    <a:pt x="54" y="149"/>
                    <a:pt x="54" y="149"/>
                  </a:cubicBezTo>
                  <a:lnTo>
                    <a:pt x="54" y="106"/>
                  </a:lnTo>
                  <a:close/>
                  <a:moveTo>
                    <a:pt x="267" y="277"/>
                  </a:moveTo>
                  <a:cubicBezTo>
                    <a:pt x="32" y="277"/>
                    <a:pt x="32" y="277"/>
                    <a:pt x="32" y="277"/>
                  </a:cubicBezTo>
                  <a:cubicBezTo>
                    <a:pt x="32" y="170"/>
                    <a:pt x="32" y="170"/>
                    <a:pt x="32" y="170"/>
                  </a:cubicBezTo>
                  <a:cubicBezTo>
                    <a:pt x="267" y="170"/>
                    <a:pt x="267" y="170"/>
                    <a:pt x="267" y="170"/>
                  </a:cubicBezTo>
                  <a:lnTo>
                    <a:pt x="267" y="277"/>
                  </a:lnTo>
                  <a:close/>
                  <a:moveTo>
                    <a:pt x="214" y="64"/>
                  </a:moveTo>
                  <a:cubicBezTo>
                    <a:pt x="231" y="64"/>
                    <a:pt x="246" y="49"/>
                    <a:pt x="246" y="32"/>
                  </a:cubicBezTo>
                  <a:cubicBezTo>
                    <a:pt x="246" y="14"/>
                    <a:pt x="231" y="0"/>
                    <a:pt x="214" y="0"/>
                  </a:cubicBezTo>
                  <a:cubicBezTo>
                    <a:pt x="196" y="0"/>
                    <a:pt x="182" y="14"/>
                    <a:pt x="182" y="32"/>
                  </a:cubicBezTo>
                  <a:cubicBezTo>
                    <a:pt x="182" y="49"/>
                    <a:pt x="196" y="64"/>
                    <a:pt x="214" y="64"/>
                  </a:cubicBezTo>
                  <a:close/>
                  <a:moveTo>
                    <a:pt x="214" y="21"/>
                  </a:moveTo>
                  <a:cubicBezTo>
                    <a:pt x="220" y="21"/>
                    <a:pt x="224" y="26"/>
                    <a:pt x="224" y="32"/>
                  </a:cubicBezTo>
                  <a:cubicBezTo>
                    <a:pt x="224" y="38"/>
                    <a:pt x="220" y="42"/>
                    <a:pt x="214" y="42"/>
                  </a:cubicBezTo>
                  <a:cubicBezTo>
                    <a:pt x="208" y="42"/>
                    <a:pt x="203" y="38"/>
                    <a:pt x="203" y="32"/>
                  </a:cubicBezTo>
                  <a:cubicBezTo>
                    <a:pt x="203" y="26"/>
                    <a:pt x="208" y="21"/>
                    <a:pt x="214"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8" name="Group 5154"/>
          <p:cNvGrpSpPr/>
          <p:nvPr/>
        </p:nvGrpSpPr>
        <p:grpSpPr>
          <a:xfrm>
            <a:off x="6728999" y="2321989"/>
            <a:ext cx="1798557" cy="3563758"/>
            <a:chOff x="6966888" y="3265488"/>
            <a:chExt cx="1216993" cy="2411414"/>
          </a:xfrm>
        </p:grpSpPr>
        <p:sp>
          <p:nvSpPr>
            <p:cNvPr id="121" name="Freeform 44"/>
            <p:cNvSpPr>
              <a:spLocks/>
            </p:cNvSpPr>
            <p:nvPr/>
          </p:nvSpPr>
          <p:spPr bwMode="auto">
            <a:xfrm>
              <a:off x="7721917" y="3265488"/>
              <a:ext cx="461963" cy="722313"/>
            </a:xfrm>
            <a:custGeom>
              <a:avLst/>
              <a:gdLst>
                <a:gd name="T0" fmla="*/ 0 w 267"/>
                <a:gd name="T1" fmla="*/ 418 h 418"/>
                <a:gd name="T2" fmla="*/ 267 w 267"/>
                <a:gd name="T3" fmla="*/ 231 h 418"/>
                <a:gd name="T4" fmla="*/ 267 w 267"/>
                <a:gd name="T5" fmla="*/ 0 h 418"/>
                <a:gd name="T6" fmla="*/ 0 w 267"/>
                <a:gd name="T7" fmla="*/ 279 h 418"/>
                <a:gd name="T8" fmla="*/ 0 w 267"/>
                <a:gd name="T9" fmla="*/ 418 h 418"/>
              </a:gdLst>
              <a:ahLst/>
              <a:cxnLst>
                <a:cxn ang="0">
                  <a:pos x="T0" y="T1"/>
                </a:cxn>
                <a:cxn ang="0">
                  <a:pos x="T2" y="T3"/>
                </a:cxn>
                <a:cxn ang="0">
                  <a:pos x="T4" y="T5"/>
                </a:cxn>
                <a:cxn ang="0">
                  <a:pos x="T6" y="T7"/>
                </a:cxn>
                <a:cxn ang="0">
                  <a:pos x="T8" y="T9"/>
                </a:cxn>
              </a:cxnLst>
              <a:rect l="0" t="0" r="r" b="b"/>
              <a:pathLst>
                <a:path w="267" h="418">
                  <a:moveTo>
                    <a:pt x="0" y="418"/>
                  </a:moveTo>
                  <a:cubicBezTo>
                    <a:pt x="89" y="355"/>
                    <a:pt x="178" y="293"/>
                    <a:pt x="267" y="231"/>
                  </a:cubicBezTo>
                  <a:cubicBezTo>
                    <a:pt x="267" y="154"/>
                    <a:pt x="267" y="77"/>
                    <a:pt x="267" y="0"/>
                  </a:cubicBezTo>
                  <a:cubicBezTo>
                    <a:pt x="178" y="93"/>
                    <a:pt x="89" y="186"/>
                    <a:pt x="0" y="279"/>
                  </a:cubicBezTo>
                  <a:cubicBezTo>
                    <a:pt x="0" y="326"/>
                    <a:pt x="0" y="372"/>
                    <a:pt x="0" y="418"/>
                  </a:cubicBezTo>
                </a:path>
              </a:pathLst>
            </a:custGeom>
            <a:solidFill>
              <a:srgbClr val="022E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3" name="Freeform 48"/>
            <p:cNvSpPr>
              <a:spLocks/>
            </p:cNvSpPr>
            <p:nvPr/>
          </p:nvSpPr>
          <p:spPr bwMode="auto">
            <a:xfrm>
              <a:off x="7721917" y="3937000"/>
              <a:ext cx="461963" cy="452438"/>
            </a:xfrm>
            <a:custGeom>
              <a:avLst/>
              <a:gdLst>
                <a:gd name="T0" fmla="*/ 0 w 267"/>
                <a:gd name="T1" fmla="*/ 262 h 262"/>
                <a:gd name="T2" fmla="*/ 267 w 267"/>
                <a:gd name="T3" fmla="*/ 231 h 262"/>
                <a:gd name="T4" fmla="*/ 267 w 267"/>
                <a:gd name="T5" fmla="*/ 0 h 262"/>
                <a:gd name="T6" fmla="*/ 0 w 267"/>
                <a:gd name="T7" fmla="*/ 124 h 262"/>
                <a:gd name="T8" fmla="*/ 0 w 267"/>
                <a:gd name="T9" fmla="*/ 262 h 262"/>
              </a:gdLst>
              <a:ahLst/>
              <a:cxnLst>
                <a:cxn ang="0">
                  <a:pos x="T0" y="T1"/>
                </a:cxn>
                <a:cxn ang="0">
                  <a:pos x="T2" y="T3"/>
                </a:cxn>
                <a:cxn ang="0">
                  <a:pos x="T4" y="T5"/>
                </a:cxn>
                <a:cxn ang="0">
                  <a:pos x="T6" y="T7"/>
                </a:cxn>
                <a:cxn ang="0">
                  <a:pos x="T8" y="T9"/>
                </a:cxn>
              </a:cxnLst>
              <a:rect l="0" t="0" r="r" b="b"/>
              <a:pathLst>
                <a:path w="267" h="262">
                  <a:moveTo>
                    <a:pt x="0" y="262"/>
                  </a:moveTo>
                  <a:cubicBezTo>
                    <a:pt x="89" y="252"/>
                    <a:pt x="178" y="241"/>
                    <a:pt x="267" y="231"/>
                  </a:cubicBezTo>
                  <a:cubicBezTo>
                    <a:pt x="267" y="154"/>
                    <a:pt x="267" y="77"/>
                    <a:pt x="267" y="0"/>
                  </a:cubicBezTo>
                  <a:cubicBezTo>
                    <a:pt x="178" y="41"/>
                    <a:pt x="89" y="83"/>
                    <a:pt x="0" y="124"/>
                  </a:cubicBezTo>
                  <a:cubicBezTo>
                    <a:pt x="0" y="170"/>
                    <a:pt x="0" y="216"/>
                    <a:pt x="0" y="262"/>
                  </a:cubicBezTo>
                </a:path>
              </a:pathLst>
            </a:custGeom>
            <a:solidFill>
              <a:srgbClr val="014A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5" name="Freeform 55"/>
            <p:cNvSpPr>
              <a:spLocks/>
            </p:cNvSpPr>
            <p:nvPr/>
          </p:nvSpPr>
          <p:spPr bwMode="auto">
            <a:xfrm>
              <a:off x="7721918" y="4552950"/>
              <a:ext cx="461963" cy="454025"/>
            </a:xfrm>
            <a:custGeom>
              <a:avLst/>
              <a:gdLst>
                <a:gd name="T0" fmla="*/ 0 w 267"/>
                <a:gd name="T1" fmla="*/ 139 h 263"/>
                <a:gd name="T2" fmla="*/ 267 w 267"/>
                <a:gd name="T3" fmla="*/ 263 h 263"/>
                <a:gd name="T4" fmla="*/ 267 w 267"/>
                <a:gd name="T5" fmla="*/ 32 h 263"/>
                <a:gd name="T6" fmla="*/ 0 w 267"/>
                <a:gd name="T7" fmla="*/ 0 h 263"/>
                <a:gd name="T8" fmla="*/ 0 w 267"/>
                <a:gd name="T9" fmla="*/ 139 h 263"/>
              </a:gdLst>
              <a:ahLst/>
              <a:cxnLst>
                <a:cxn ang="0">
                  <a:pos x="T0" y="T1"/>
                </a:cxn>
                <a:cxn ang="0">
                  <a:pos x="T2" y="T3"/>
                </a:cxn>
                <a:cxn ang="0">
                  <a:pos x="T4" y="T5"/>
                </a:cxn>
                <a:cxn ang="0">
                  <a:pos x="T6" y="T7"/>
                </a:cxn>
                <a:cxn ang="0">
                  <a:pos x="T8" y="T9"/>
                </a:cxn>
              </a:cxnLst>
              <a:rect l="0" t="0" r="r" b="b"/>
              <a:pathLst>
                <a:path w="267" h="263">
                  <a:moveTo>
                    <a:pt x="0" y="139"/>
                  </a:moveTo>
                  <a:cubicBezTo>
                    <a:pt x="89" y="180"/>
                    <a:pt x="178" y="221"/>
                    <a:pt x="267" y="263"/>
                  </a:cubicBezTo>
                  <a:cubicBezTo>
                    <a:pt x="267" y="186"/>
                    <a:pt x="267" y="109"/>
                    <a:pt x="267" y="32"/>
                  </a:cubicBezTo>
                  <a:cubicBezTo>
                    <a:pt x="178" y="21"/>
                    <a:pt x="89" y="11"/>
                    <a:pt x="0" y="0"/>
                  </a:cubicBezTo>
                  <a:cubicBezTo>
                    <a:pt x="0" y="46"/>
                    <a:pt x="0" y="92"/>
                    <a:pt x="0" y="139"/>
                  </a:cubicBezTo>
                </a:path>
              </a:pathLst>
            </a:custGeom>
            <a:solidFill>
              <a:srgbClr val="0069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7" name="Freeform 61"/>
            <p:cNvSpPr>
              <a:spLocks/>
            </p:cNvSpPr>
            <p:nvPr/>
          </p:nvSpPr>
          <p:spPr bwMode="auto">
            <a:xfrm>
              <a:off x="7721917" y="4957764"/>
              <a:ext cx="461963" cy="719138"/>
            </a:xfrm>
            <a:custGeom>
              <a:avLst/>
              <a:gdLst>
                <a:gd name="T0" fmla="*/ 0 w 267"/>
                <a:gd name="T1" fmla="*/ 138 h 417"/>
                <a:gd name="T2" fmla="*/ 267 w 267"/>
                <a:gd name="T3" fmla="*/ 417 h 417"/>
                <a:gd name="T4" fmla="*/ 267 w 267"/>
                <a:gd name="T5" fmla="*/ 187 h 417"/>
                <a:gd name="T6" fmla="*/ 0 w 267"/>
                <a:gd name="T7" fmla="*/ 0 h 417"/>
                <a:gd name="T8" fmla="*/ 0 w 267"/>
                <a:gd name="T9" fmla="*/ 138 h 417"/>
              </a:gdLst>
              <a:ahLst/>
              <a:cxnLst>
                <a:cxn ang="0">
                  <a:pos x="T0" y="T1"/>
                </a:cxn>
                <a:cxn ang="0">
                  <a:pos x="T2" y="T3"/>
                </a:cxn>
                <a:cxn ang="0">
                  <a:pos x="T4" y="T5"/>
                </a:cxn>
                <a:cxn ang="0">
                  <a:pos x="T6" y="T7"/>
                </a:cxn>
                <a:cxn ang="0">
                  <a:pos x="T8" y="T9"/>
                </a:cxn>
              </a:cxnLst>
              <a:rect l="0" t="0" r="r" b="b"/>
              <a:pathLst>
                <a:path w="267" h="417">
                  <a:moveTo>
                    <a:pt x="0" y="138"/>
                  </a:moveTo>
                  <a:cubicBezTo>
                    <a:pt x="89" y="231"/>
                    <a:pt x="178" y="324"/>
                    <a:pt x="267" y="417"/>
                  </a:cubicBezTo>
                  <a:cubicBezTo>
                    <a:pt x="267" y="341"/>
                    <a:pt x="267" y="264"/>
                    <a:pt x="267" y="187"/>
                  </a:cubicBezTo>
                  <a:cubicBezTo>
                    <a:pt x="178" y="124"/>
                    <a:pt x="89" y="62"/>
                    <a:pt x="0" y="0"/>
                  </a:cubicBezTo>
                  <a:cubicBezTo>
                    <a:pt x="0" y="46"/>
                    <a:pt x="0" y="92"/>
                    <a:pt x="0" y="138"/>
                  </a:cubicBezTo>
                  <a:close/>
                </a:path>
              </a:pathLst>
            </a:custGeom>
            <a:solidFill>
              <a:srgbClr val="029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nvGrpSpPr>
            <p:cNvPr id="9" name="Group 5153"/>
            <p:cNvGrpSpPr/>
            <p:nvPr/>
          </p:nvGrpSpPr>
          <p:grpSpPr>
            <a:xfrm>
              <a:off x="6966888" y="3747135"/>
              <a:ext cx="755028" cy="1451294"/>
              <a:chOff x="6587490" y="3747135"/>
              <a:chExt cx="1134426" cy="1451294"/>
            </a:xfrm>
          </p:grpSpPr>
          <p:sp>
            <p:nvSpPr>
              <p:cNvPr id="5153" name="Rectangle 5152"/>
              <p:cNvSpPr/>
              <p:nvPr/>
            </p:nvSpPr>
            <p:spPr bwMode="gray">
              <a:xfrm>
                <a:off x="6587490" y="3747135"/>
                <a:ext cx="1134426" cy="240666"/>
              </a:xfrm>
              <a:prstGeom prst="rect">
                <a:avLst/>
              </a:prstGeom>
              <a:solidFill>
                <a:srgbClr val="023D7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58" name="Rectangle 157"/>
              <p:cNvSpPr/>
              <p:nvPr/>
            </p:nvSpPr>
            <p:spPr bwMode="gray">
              <a:xfrm>
                <a:off x="6587490" y="4148772"/>
                <a:ext cx="1134426" cy="240666"/>
              </a:xfrm>
              <a:prstGeom prst="rect">
                <a:avLst/>
              </a:prstGeom>
              <a:solidFill>
                <a:srgbClr val="2C7DA6"/>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59" name="Rectangle 158"/>
              <p:cNvSpPr/>
              <p:nvPr/>
            </p:nvSpPr>
            <p:spPr bwMode="gray">
              <a:xfrm>
                <a:off x="6587490" y="4552950"/>
                <a:ext cx="1134426" cy="240666"/>
              </a:xfrm>
              <a:prstGeom prst="rect">
                <a:avLst/>
              </a:prstGeom>
              <a:solidFill>
                <a:srgbClr val="008CAC"/>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60" name="Rectangle 159"/>
              <p:cNvSpPr/>
              <p:nvPr/>
            </p:nvSpPr>
            <p:spPr bwMode="gray">
              <a:xfrm>
                <a:off x="6587490" y="4957763"/>
                <a:ext cx="1134426" cy="240666"/>
              </a:xfrm>
              <a:prstGeom prst="rect">
                <a:avLst/>
              </a:prstGeom>
              <a:solidFill>
                <a:srgbClr val="02C2DA"/>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grpSp>
      <p:sp>
        <p:nvSpPr>
          <p:cNvPr id="14" name="Oval 13"/>
          <p:cNvSpPr/>
          <p:nvPr/>
        </p:nvSpPr>
        <p:spPr bwMode="gray">
          <a:xfrm>
            <a:off x="4774064" y="2705197"/>
            <a:ext cx="2643874" cy="2643871"/>
          </a:xfrm>
          <a:prstGeom prst="ellipse">
            <a:avLst/>
          </a:prstGeom>
          <a:solidFill>
            <a:schemeClr val="bg1">
              <a:lumMod val="95000"/>
            </a:schemeClr>
          </a:solidFill>
          <a:ln w="19050" algn="ctr">
            <a:noFill/>
            <a:miter lim="800000"/>
            <a:headEnd/>
            <a:tailEnd/>
          </a:ln>
        </p:spPr>
        <p:txBody>
          <a:bodyPr wrap="square" lIns="80615" tIns="293804" rIns="80615" bIns="326448" rtlCol="0" anchor="b"/>
          <a:lstStyle/>
          <a:p>
            <a:pPr algn="ctr"/>
            <a:endParaRPr lang="en-US" sz="1088" b="1" dirty="0"/>
          </a:p>
        </p:txBody>
      </p:sp>
      <p:grpSp>
        <p:nvGrpSpPr>
          <p:cNvPr id="10" name="Group 113"/>
          <p:cNvGrpSpPr/>
          <p:nvPr/>
        </p:nvGrpSpPr>
        <p:grpSpPr>
          <a:xfrm>
            <a:off x="4888221" y="2822950"/>
            <a:ext cx="2415559" cy="2408362"/>
            <a:chOff x="5945461" y="2119018"/>
            <a:chExt cx="2663825" cy="2655888"/>
          </a:xfrm>
        </p:grpSpPr>
        <p:sp>
          <p:nvSpPr>
            <p:cNvPr id="86" name="Freeform 33"/>
            <p:cNvSpPr>
              <a:spLocks/>
            </p:cNvSpPr>
            <p:nvPr/>
          </p:nvSpPr>
          <p:spPr bwMode="auto">
            <a:xfrm>
              <a:off x="7304361" y="2119018"/>
              <a:ext cx="893763" cy="487363"/>
            </a:xfrm>
            <a:custGeom>
              <a:avLst/>
              <a:gdLst>
                <a:gd name="T0" fmla="*/ 334 w 334"/>
                <a:gd name="T1" fmla="*/ 138 h 183"/>
                <a:gd name="T2" fmla="*/ 0 w 334"/>
                <a:gd name="T3" fmla="*/ 0 h 183"/>
                <a:gd name="T4" fmla="*/ 0 w 334"/>
                <a:gd name="T5" fmla="*/ 63 h 183"/>
                <a:gd name="T6" fmla="*/ 290 w 334"/>
                <a:gd name="T7" fmla="*/ 183 h 183"/>
                <a:gd name="T8" fmla="*/ 334 w 334"/>
                <a:gd name="T9" fmla="*/ 138 h 183"/>
              </a:gdLst>
              <a:ahLst/>
              <a:cxnLst>
                <a:cxn ang="0">
                  <a:pos x="T0" y="T1"/>
                </a:cxn>
                <a:cxn ang="0">
                  <a:pos x="T2" y="T3"/>
                </a:cxn>
                <a:cxn ang="0">
                  <a:pos x="T4" y="T5"/>
                </a:cxn>
                <a:cxn ang="0">
                  <a:pos x="T6" y="T7"/>
                </a:cxn>
                <a:cxn ang="0">
                  <a:pos x="T8" y="T9"/>
                </a:cxn>
              </a:cxnLst>
              <a:rect l="0" t="0" r="r" b="b"/>
              <a:pathLst>
                <a:path w="334" h="183">
                  <a:moveTo>
                    <a:pt x="334" y="138"/>
                  </a:moveTo>
                  <a:cubicBezTo>
                    <a:pt x="247" y="55"/>
                    <a:pt x="130" y="3"/>
                    <a:pt x="0" y="0"/>
                  </a:cubicBezTo>
                  <a:cubicBezTo>
                    <a:pt x="0" y="63"/>
                    <a:pt x="0" y="63"/>
                    <a:pt x="0" y="63"/>
                  </a:cubicBezTo>
                  <a:cubicBezTo>
                    <a:pt x="112" y="65"/>
                    <a:pt x="214" y="110"/>
                    <a:pt x="290" y="183"/>
                  </a:cubicBezTo>
                  <a:lnTo>
                    <a:pt x="334" y="138"/>
                  </a:lnTo>
                  <a:close/>
                </a:path>
              </a:pathLst>
            </a:custGeom>
            <a:solidFill>
              <a:srgbClr val="023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7" name="Freeform 34"/>
            <p:cNvSpPr>
              <a:spLocks/>
            </p:cNvSpPr>
            <p:nvPr/>
          </p:nvSpPr>
          <p:spPr bwMode="auto">
            <a:xfrm>
              <a:off x="5945461" y="2528593"/>
              <a:ext cx="488950" cy="889000"/>
            </a:xfrm>
            <a:custGeom>
              <a:avLst/>
              <a:gdLst>
                <a:gd name="T0" fmla="*/ 183 w 183"/>
                <a:gd name="T1" fmla="*/ 44 h 333"/>
                <a:gd name="T2" fmla="*/ 138 w 183"/>
                <a:gd name="T3" fmla="*/ 0 h 333"/>
                <a:gd name="T4" fmla="*/ 0 w 183"/>
                <a:gd name="T5" fmla="*/ 333 h 333"/>
                <a:gd name="T6" fmla="*/ 63 w 183"/>
                <a:gd name="T7" fmla="*/ 333 h 333"/>
                <a:gd name="T8" fmla="*/ 183 w 183"/>
                <a:gd name="T9" fmla="*/ 44 h 333"/>
              </a:gdLst>
              <a:ahLst/>
              <a:cxnLst>
                <a:cxn ang="0">
                  <a:pos x="T0" y="T1"/>
                </a:cxn>
                <a:cxn ang="0">
                  <a:pos x="T2" y="T3"/>
                </a:cxn>
                <a:cxn ang="0">
                  <a:pos x="T4" y="T5"/>
                </a:cxn>
                <a:cxn ang="0">
                  <a:pos x="T6" y="T7"/>
                </a:cxn>
                <a:cxn ang="0">
                  <a:pos x="T8" y="T9"/>
                </a:cxn>
              </a:cxnLst>
              <a:rect l="0" t="0" r="r" b="b"/>
              <a:pathLst>
                <a:path w="183" h="333">
                  <a:moveTo>
                    <a:pt x="183" y="44"/>
                  </a:moveTo>
                  <a:cubicBezTo>
                    <a:pt x="138" y="0"/>
                    <a:pt x="138" y="0"/>
                    <a:pt x="138" y="0"/>
                  </a:cubicBezTo>
                  <a:cubicBezTo>
                    <a:pt x="55" y="87"/>
                    <a:pt x="3" y="204"/>
                    <a:pt x="0" y="333"/>
                  </a:cubicBezTo>
                  <a:cubicBezTo>
                    <a:pt x="63" y="333"/>
                    <a:pt x="63" y="333"/>
                    <a:pt x="63" y="333"/>
                  </a:cubicBezTo>
                  <a:cubicBezTo>
                    <a:pt x="66" y="221"/>
                    <a:pt x="111" y="120"/>
                    <a:pt x="183" y="44"/>
                  </a:cubicBezTo>
                  <a:close/>
                </a:path>
              </a:pathLst>
            </a:custGeom>
            <a:solidFill>
              <a:srgbClr val="008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8" name="Freeform 35"/>
            <p:cNvSpPr>
              <a:spLocks/>
            </p:cNvSpPr>
            <p:nvPr/>
          </p:nvSpPr>
          <p:spPr bwMode="auto">
            <a:xfrm>
              <a:off x="5945461" y="3476331"/>
              <a:ext cx="488950" cy="890588"/>
            </a:xfrm>
            <a:custGeom>
              <a:avLst/>
              <a:gdLst>
                <a:gd name="T0" fmla="*/ 63 w 183"/>
                <a:gd name="T1" fmla="*/ 0 h 334"/>
                <a:gd name="T2" fmla="*/ 0 w 183"/>
                <a:gd name="T3" fmla="*/ 0 h 334"/>
                <a:gd name="T4" fmla="*/ 138 w 183"/>
                <a:gd name="T5" fmla="*/ 334 h 334"/>
                <a:gd name="T6" fmla="*/ 183 w 183"/>
                <a:gd name="T7" fmla="*/ 290 h 334"/>
                <a:gd name="T8" fmla="*/ 63 w 183"/>
                <a:gd name="T9" fmla="*/ 0 h 334"/>
              </a:gdLst>
              <a:ahLst/>
              <a:cxnLst>
                <a:cxn ang="0">
                  <a:pos x="T0" y="T1"/>
                </a:cxn>
                <a:cxn ang="0">
                  <a:pos x="T2" y="T3"/>
                </a:cxn>
                <a:cxn ang="0">
                  <a:pos x="T4" y="T5"/>
                </a:cxn>
                <a:cxn ang="0">
                  <a:pos x="T6" y="T7"/>
                </a:cxn>
                <a:cxn ang="0">
                  <a:pos x="T8" y="T9"/>
                </a:cxn>
              </a:cxnLst>
              <a:rect l="0" t="0" r="r" b="b"/>
              <a:pathLst>
                <a:path w="183" h="334">
                  <a:moveTo>
                    <a:pt x="63" y="0"/>
                  </a:moveTo>
                  <a:cubicBezTo>
                    <a:pt x="0" y="0"/>
                    <a:pt x="0" y="0"/>
                    <a:pt x="0" y="0"/>
                  </a:cubicBezTo>
                  <a:cubicBezTo>
                    <a:pt x="3" y="129"/>
                    <a:pt x="55" y="247"/>
                    <a:pt x="138" y="334"/>
                  </a:cubicBezTo>
                  <a:cubicBezTo>
                    <a:pt x="183" y="290"/>
                    <a:pt x="183" y="290"/>
                    <a:pt x="183" y="290"/>
                  </a:cubicBezTo>
                  <a:cubicBezTo>
                    <a:pt x="111" y="214"/>
                    <a:pt x="65" y="112"/>
                    <a:pt x="63" y="0"/>
                  </a:cubicBezTo>
                  <a:close/>
                </a:path>
              </a:pathLst>
            </a:custGeom>
            <a:solidFill>
              <a:srgbClr val="01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9" name="Freeform 36"/>
            <p:cNvSpPr>
              <a:spLocks/>
            </p:cNvSpPr>
            <p:nvPr/>
          </p:nvSpPr>
          <p:spPr bwMode="auto">
            <a:xfrm>
              <a:off x="8120336" y="2528593"/>
              <a:ext cx="488950" cy="889000"/>
            </a:xfrm>
            <a:custGeom>
              <a:avLst/>
              <a:gdLst>
                <a:gd name="T0" fmla="*/ 120 w 183"/>
                <a:gd name="T1" fmla="*/ 333 h 333"/>
                <a:gd name="T2" fmla="*/ 183 w 183"/>
                <a:gd name="T3" fmla="*/ 333 h 333"/>
                <a:gd name="T4" fmla="*/ 44 w 183"/>
                <a:gd name="T5" fmla="*/ 0 h 333"/>
                <a:gd name="T6" fmla="*/ 0 w 183"/>
                <a:gd name="T7" fmla="*/ 44 h 333"/>
                <a:gd name="T8" fmla="*/ 120 w 183"/>
                <a:gd name="T9" fmla="*/ 333 h 333"/>
              </a:gdLst>
              <a:ahLst/>
              <a:cxnLst>
                <a:cxn ang="0">
                  <a:pos x="T0" y="T1"/>
                </a:cxn>
                <a:cxn ang="0">
                  <a:pos x="T2" y="T3"/>
                </a:cxn>
                <a:cxn ang="0">
                  <a:pos x="T4" y="T5"/>
                </a:cxn>
                <a:cxn ang="0">
                  <a:pos x="T6" y="T7"/>
                </a:cxn>
                <a:cxn ang="0">
                  <a:pos x="T8" y="T9"/>
                </a:cxn>
              </a:cxnLst>
              <a:rect l="0" t="0" r="r" b="b"/>
              <a:pathLst>
                <a:path w="183" h="333">
                  <a:moveTo>
                    <a:pt x="120" y="333"/>
                  </a:moveTo>
                  <a:cubicBezTo>
                    <a:pt x="183" y="333"/>
                    <a:pt x="183" y="333"/>
                    <a:pt x="183" y="333"/>
                  </a:cubicBezTo>
                  <a:cubicBezTo>
                    <a:pt x="180" y="204"/>
                    <a:pt x="128" y="87"/>
                    <a:pt x="44" y="0"/>
                  </a:cubicBezTo>
                  <a:cubicBezTo>
                    <a:pt x="0" y="44"/>
                    <a:pt x="0" y="44"/>
                    <a:pt x="0" y="44"/>
                  </a:cubicBezTo>
                  <a:cubicBezTo>
                    <a:pt x="72" y="120"/>
                    <a:pt x="117" y="221"/>
                    <a:pt x="120" y="333"/>
                  </a:cubicBezTo>
                  <a:close/>
                </a:path>
              </a:pathLst>
            </a:custGeom>
            <a:solidFill>
              <a:srgbClr val="016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0" name="Freeform 37"/>
            <p:cNvSpPr>
              <a:spLocks/>
            </p:cNvSpPr>
            <p:nvPr/>
          </p:nvSpPr>
          <p:spPr bwMode="auto">
            <a:xfrm>
              <a:off x="6356624" y="4289131"/>
              <a:ext cx="889000" cy="485775"/>
            </a:xfrm>
            <a:custGeom>
              <a:avLst/>
              <a:gdLst>
                <a:gd name="T0" fmla="*/ 0 w 333"/>
                <a:gd name="T1" fmla="*/ 44 h 182"/>
                <a:gd name="T2" fmla="*/ 333 w 333"/>
                <a:gd name="T3" fmla="*/ 182 h 182"/>
                <a:gd name="T4" fmla="*/ 333 w 333"/>
                <a:gd name="T5" fmla="*/ 120 h 182"/>
                <a:gd name="T6" fmla="*/ 44 w 333"/>
                <a:gd name="T7" fmla="*/ 0 h 182"/>
                <a:gd name="T8" fmla="*/ 0 w 333"/>
                <a:gd name="T9" fmla="*/ 44 h 182"/>
              </a:gdLst>
              <a:ahLst/>
              <a:cxnLst>
                <a:cxn ang="0">
                  <a:pos x="T0" y="T1"/>
                </a:cxn>
                <a:cxn ang="0">
                  <a:pos x="T2" y="T3"/>
                </a:cxn>
                <a:cxn ang="0">
                  <a:pos x="T4" y="T5"/>
                </a:cxn>
                <a:cxn ang="0">
                  <a:pos x="T6" y="T7"/>
                </a:cxn>
                <a:cxn ang="0">
                  <a:pos x="T8" y="T9"/>
                </a:cxn>
              </a:cxnLst>
              <a:rect l="0" t="0" r="r" b="b"/>
              <a:pathLst>
                <a:path w="333" h="182">
                  <a:moveTo>
                    <a:pt x="0" y="44"/>
                  </a:moveTo>
                  <a:cubicBezTo>
                    <a:pt x="87" y="128"/>
                    <a:pt x="204" y="180"/>
                    <a:pt x="333" y="182"/>
                  </a:cubicBezTo>
                  <a:cubicBezTo>
                    <a:pt x="333" y="120"/>
                    <a:pt x="333" y="120"/>
                    <a:pt x="333" y="120"/>
                  </a:cubicBezTo>
                  <a:cubicBezTo>
                    <a:pt x="221" y="117"/>
                    <a:pt x="120" y="72"/>
                    <a:pt x="44" y="0"/>
                  </a:cubicBezTo>
                  <a:lnTo>
                    <a:pt x="0" y="44"/>
                  </a:lnTo>
                  <a:close/>
                </a:path>
              </a:pathLst>
            </a:custGeom>
            <a:solidFill>
              <a:srgbClr val="023D7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1" name="Freeform 38"/>
            <p:cNvSpPr>
              <a:spLocks/>
            </p:cNvSpPr>
            <p:nvPr/>
          </p:nvSpPr>
          <p:spPr bwMode="auto">
            <a:xfrm>
              <a:off x="8120336" y="3476331"/>
              <a:ext cx="488950" cy="890588"/>
            </a:xfrm>
            <a:custGeom>
              <a:avLst/>
              <a:gdLst>
                <a:gd name="T0" fmla="*/ 0 w 183"/>
                <a:gd name="T1" fmla="*/ 290 h 334"/>
                <a:gd name="T2" fmla="*/ 44 w 183"/>
                <a:gd name="T3" fmla="*/ 334 h 334"/>
                <a:gd name="T4" fmla="*/ 183 w 183"/>
                <a:gd name="T5" fmla="*/ 0 h 334"/>
                <a:gd name="T6" fmla="*/ 120 w 183"/>
                <a:gd name="T7" fmla="*/ 0 h 334"/>
                <a:gd name="T8" fmla="*/ 0 w 183"/>
                <a:gd name="T9" fmla="*/ 290 h 334"/>
              </a:gdLst>
              <a:ahLst/>
              <a:cxnLst>
                <a:cxn ang="0">
                  <a:pos x="T0" y="T1"/>
                </a:cxn>
                <a:cxn ang="0">
                  <a:pos x="T2" y="T3"/>
                </a:cxn>
                <a:cxn ang="0">
                  <a:pos x="T4" y="T5"/>
                </a:cxn>
                <a:cxn ang="0">
                  <a:pos x="T6" y="T7"/>
                </a:cxn>
                <a:cxn ang="0">
                  <a:pos x="T8" y="T9"/>
                </a:cxn>
              </a:cxnLst>
              <a:rect l="0" t="0" r="r" b="b"/>
              <a:pathLst>
                <a:path w="183" h="334">
                  <a:moveTo>
                    <a:pt x="0" y="290"/>
                  </a:moveTo>
                  <a:cubicBezTo>
                    <a:pt x="44" y="334"/>
                    <a:pt x="44" y="334"/>
                    <a:pt x="44" y="334"/>
                  </a:cubicBezTo>
                  <a:cubicBezTo>
                    <a:pt x="128" y="247"/>
                    <a:pt x="180" y="129"/>
                    <a:pt x="183" y="0"/>
                  </a:cubicBezTo>
                  <a:cubicBezTo>
                    <a:pt x="120" y="0"/>
                    <a:pt x="120" y="0"/>
                    <a:pt x="120" y="0"/>
                  </a:cubicBezTo>
                  <a:cubicBezTo>
                    <a:pt x="117" y="112"/>
                    <a:pt x="72" y="214"/>
                    <a:pt x="0" y="290"/>
                  </a:cubicBezTo>
                  <a:close/>
                </a:path>
              </a:pathLst>
            </a:custGeom>
            <a:solidFill>
              <a:srgbClr val="008C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2" name="Freeform 39"/>
            <p:cNvSpPr>
              <a:spLocks/>
            </p:cNvSpPr>
            <p:nvPr/>
          </p:nvSpPr>
          <p:spPr bwMode="auto">
            <a:xfrm>
              <a:off x="7304361" y="4289131"/>
              <a:ext cx="893763" cy="485775"/>
            </a:xfrm>
            <a:custGeom>
              <a:avLst/>
              <a:gdLst>
                <a:gd name="T0" fmla="*/ 0 w 334"/>
                <a:gd name="T1" fmla="*/ 120 h 182"/>
                <a:gd name="T2" fmla="*/ 0 w 334"/>
                <a:gd name="T3" fmla="*/ 182 h 182"/>
                <a:gd name="T4" fmla="*/ 334 w 334"/>
                <a:gd name="T5" fmla="*/ 44 h 182"/>
                <a:gd name="T6" fmla="*/ 290 w 334"/>
                <a:gd name="T7" fmla="*/ 0 h 182"/>
                <a:gd name="T8" fmla="*/ 0 w 334"/>
                <a:gd name="T9" fmla="*/ 120 h 182"/>
              </a:gdLst>
              <a:ahLst/>
              <a:cxnLst>
                <a:cxn ang="0">
                  <a:pos x="T0" y="T1"/>
                </a:cxn>
                <a:cxn ang="0">
                  <a:pos x="T2" y="T3"/>
                </a:cxn>
                <a:cxn ang="0">
                  <a:pos x="T4" y="T5"/>
                </a:cxn>
                <a:cxn ang="0">
                  <a:pos x="T6" y="T7"/>
                </a:cxn>
                <a:cxn ang="0">
                  <a:pos x="T8" y="T9"/>
                </a:cxn>
              </a:cxnLst>
              <a:rect l="0" t="0" r="r" b="b"/>
              <a:pathLst>
                <a:path w="334" h="182">
                  <a:moveTo>
                    <a:pt x="0" y="120"/>
                  </a:moveTo>
                  <a:cubicBezTo>
                    <a:pt x="0" y="182"/>
                    <a:pt x="0" y="182"/>
                    <a:pt x="0" y="182"/>
                  </a:cubicBezTo>
                  <a:cubicBezTo>
                    <a:pt x="130" y="180"/>
                    <a:pt x="247" y="128"/>
                    <a:pt x="334" y="44"/>
                  </a:cubicBezTo>
                  <a:cubicBezTo>
                    <a:pt x="290" y="0"/>
                    <a:pt x="290" y="0"/>
                    <a:pt x="290" y="0"/>
                  </a:cubicBezTo>
                  <a:cubicBezTo>
                    <a:pt x="214" y="72"/>
                    <a:pt x="112" y="117"/>
                    <a:pt x="0" y="120"/>
                  </a:cubicBezTo>
                  <a:close/>
                </a:path>
              </a:pathLst>
            </a:custGeom>
            <a:solidFill>
              <a:srgbClr val="02C2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3" name="Freeform 40"/>
            <p:cNvSpPr>
              <a:spLocks/>
            </p:cNvSpPr>
            <p:nvPr/>
          </p:nvSpPr>
          <p:spPr bwMode="auto">
            <a:xfrm>
              <a:off x="6356624" y="2119018"/>
              <a:ext cx="889000" cy="487363"/>
            </a:xfrm>
            <a:custGeom>
              <a:avLst/>
              <a:gdLst>
                <a:gd name="T0" fmla="*/ 44 w 333"/>
                <a:gd name="T1" fmla="*/ 183 h 183"/>
                <a:gd name="T2" fmla="*/ 333 w 333"/>
                <a:gd name="T3" fmla="*/ 63 h 183"/>
                <a:gd name="T4" fmla="*/ 333 w 333"/>
                <a:gd name="T5" fmla="*/ 0 h 183"/>
                <a:gd name="T6" fmla="*/ 0 w 333"/>
                <a:gd name="T7" fmla="*/ 138 h 183"/>
                <a:gd name="T8" fmla="*/ 44 w 333"/>
                <a:gd name="T9" fmla="*/ 183 h 183"/>
              </a:gdLst>
              <a:ahLst/>
              <a:cxnLst>
                <a:cxn ang="0">
                  <a:pos x="T0" y="T1"/>
                </a:cxn>
                <a:cxn ang="0">
                  <a:pos x="T2" y="T3"/>
                </a:cxn>
                <a:cxn ang="0">
                  <a:pos x="T4" y="T5"/>
                </a:cxn>
                <a:cxn ang="0">
                  <a:pos x="T6" y="T7"/>
                </a:cxn>
                <a:cxn ang="0">
                  <a:pos x="T8" y="T9"/>
                </a:cxn>
              </a:cxnLst>
              <a:rect l="0" t="0" r="r" b="b"/>
              <a:pathLst>
                <a:path w="333" h="183">
                  <a:moveTo>
                    <a:pt x="44" y="183"/>
                  </a:moveTo>
                  <a:cubicBezTo>
                    <a:pt x="120" y="110"/>
                    <a:pt x="221" y="65"/>
                    <a:pt x="333" y="63"/>
                  </a:cubicBezTo>
                  <a:cubicBezTo>
                    <a:pt x="333" y="0"/>
                    <a:pt x="333" y="0"/>
                    <a:pt x="333" y="0"/>
                  </a:cubicBezTo>
                  <a:cubicBezTo>
                    <a:pt x="204" y="3"/>
                    <a:pt x="87" y="55"/>
                    <a:pt x="0" y="138"/>
                  </a:cubicBezTo>
                  <a:lnTo>
                    <a:pt x="44" y="183"/>
                  </a:lnTo>
                  <a:close/>
                </a:path>
              </a:pathLst>
            </a:custGeom>
            <a:solidFill>
              <a:srgbClr val="02C2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sp>
        <p:nvSpPr>
          <p:cNvPr id="5156" name="Rounded Rectangle 5155"/>
          <p:cNvSpPr/>
          <p:nvPr/>
        </p:nvSpPr>
        <p:spPr bwMode="gray">
          <a:xfrm>
            <a:off x="8273534" y="2304664"/>
            <a:ext cx="2280311" cy="659809"/>
          </a:xfrm>
          <a:prstGeom prst="roundRect">
            <a:avLst>
              <a:gd name="adj" fmla="val 50000"/>
            </a:avLst>
          </a:prstGeom>
          <a:solidFill>
            <a:srgbClr val="023D75"/>
          </a:solidFill>
          <a:ln w="19050" algn="ctr">
            <a:noFill/>
            <a:miter lim="800000"/>
            <a:headEnd/>
            <a:tailEnd/>
          </a:ln>
        </p:spPr>
        <p:txBody>
          <a:bodyPr wrap="square" lIns="652897" tIns="80615" rIns="80615" bIns="80615" rtlCol="0" anchor="ctr"/>
          <a:lstStyle/>
          <a:p>
            <a:r>
              <a:rPr lang="en-US" sz="1270" b="1" dirty="0">
                <a:solidFill>
                  <a:schemeClr val="bg1"/>
                </a:solidFill>
              </a:rPr>
              <a:t>Management Consultancy services </a:t>
            </a:r>
          </a:p>
        </p:txBody>
      </p:sp>
      <p:sp>
        <p:nvSpPr>
          <p:cNvPr id="164" name="Rounded Rectangle 163"/>
          <p:cNvSpPr/>
          <p:nvPr/>
        </p:nvSpPr>
        <p:spPr bwMode="gray">
          <a:xfrm>
            <a:off x="8273534" y="3272279"/>
            <a:ext cx="2280311" cy="659809"/>
          </a:xfrm>
          <a:prstGeom prst="roundRect">
            <a:avLst>
              <a:gd name="adj" fmla="val 50000"/>
            </a:avLst>
          </a:prstGeom>
          <a:solidFill>
            <a:srgbClr val="016294"/>
          </a:solidFill>
          <a:ln w="19050" algn="ctr">
            <a:noFill/>
            <a:miter lim="800000"/>
            <a:headEnd/>
            <a:tailEnd/>
          </a:ln>
        </p:spPr>
        <p:txBody>
          <a:bodyPr wrap="square" lIns="652897" tIns="80615" rIns="80615" bIns="80615" rtlCol="0" anchor="ctr"/>
          <a:lstStyle/>
          <a:p>
            <a:r>
              <a:rPr lang="en-US" sz="1270" b="1">
                <a:solidFill>
                  <a:schemeClr val="bg1"/>
                </a:solidFill>
              </a:rPr>
              <a:t>Business</a:t>
            </a:r>
            <a:endParaRPr lang="en-US" sz="1270" b="1" dirty="0">
              <a:solidFill>
                <a:schemeClr val="bg1"/>
              </a:solidFill>
            </a:endParaRPr>
          </a:p>
        </p:txBody>
      </p:sp>
      <p:sp>
        <p:nvSpPr>
          <p:cNvPr id="165" name="Rounded Rectangle 164"/>
          <p:cNvSpPr/>
          <p:nvPr/>
        </p:nvSpPr>
        <p:spPr bwMode="gray">
          <a:xfrm>
            <a:off x="8273534" y="4268687"/>
            <a:ext cx="2280311" cy="659809"/>
          </a:xfrm>
          <a:prstGeom prst="roundRect">
            <a:avLst>
              <a:gd name="adj" fmla="val 50000"/>
            </a:avLst>
          </a:prstGeom>
          <a:solidFill>
            <a:srgbClr val="008CAC"/>
          </a:solidFill>
          <a:ln w="19050" algn="ctr">
            <a:noFill/>
            <a:miter lim="800000"/>
            <a:headEnd/>
            <a:tailEnd/>
          </a:ln>
        </p:spPr>
        <p:txBody>
          <a:bodyPr wrap="square" lIns="652897" tIns="80615" rIns="80615" bIns="80615" rtlCol="0" anchor="ctr"/>
          <a:lstStyle/>
          <a:p>
            <a:r>
              <a:rPr lang="en-US" sz="1270" b="1" dirty="0">
                <a:solidFill>
                  <a:schemeClr val="bg1"/>
                </a:solidFill>
              </a:rPr>
              <a:t>Government</a:t>
            </a:r>
          </a:p>
        </p:txBody>
      </p:sp>
      <p:sp>
        <p:nvSpPr>
          <p:cNvPr id="166" name="Rounded Rectangle 165"/>
          <p:cNvSpPr/>
          <p:nvPr/>
        </p:nvSpPr>
        <p:spPr bwMode="gray">
          <a:xfrm>
            <a:off x="8273534" y="5248690"/>
            <a:ext cx="2280311" cy="659809"/>
          </a:xfrm>
          <a:prstGeom prst="roundRect">
            <a:avLst>
              <a:gd name="adj" fmla="val 50000"/>
            </a:avLst>
          </a:prstGeom>
          <a:solidFill>
            <a:srgbClr val="02C2DA"/>
          </a:solidFill>
          <a:ln w="19050" algn="ctr">
            <a:noFill/>
            <a:miter lim="800000"/>
            <a:headEnd/>
            <a:tailEnd/>
          </a:ln>
        </p:spPr>
        <p:txBody>
          <a:bodyPr wrap="square" lIns="652897" tIns="80615" rIns="80615" bIns="80615" rtlCol="0" anchor="ctr"/>
          <a:lstStyle/>
          <a:p>
            <a:r>
              <a:rPr lang="en-US" sz="1270" b="1">
                <a:solidFill>
                  <a:schemeClr val="bg1"/>
                </a:solidFill>
              </a:rPr>
              <a:t>Academics</a:t>
            </a:r>
            <a:endParaRPr lang="en-US" sz="1270" b="1" dirty="0">
              <a:solidFill>
                <a:schemeClr val="bg1"/>
              </a:solidFill>
            </a:endParaRPr>
          </a:p>
        </p:txBody>
      </p:sp>
      <p:sp>
        <p:nvSpPr>
          <p:cNvPr id="6881" name="Oval 6880"/>
          <p:cNvSpPr/>
          <p:nvPr/>
        </p:nvSpPr>
        <p:spPr bwMode="gray">
          <a:xfrm>
            <a:off x="8340497" y="2370317"/>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164" name="Oval 1163"/>
          <p:cNvSpPr/>
          <p:nvPr/>
        </p:nvSpPr>
        <p:spPr bwMode="gray">
          <a:xfrm>
            <a:off x="8340497" y="3324217"/>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165" name="Oval 1164"/>
          <p:cNvSpPr/>
          <p:nvPr/>
        </p:nvSpPr>
        <p:spPr bwMode="gray">
          <a:xfrm>
            <a:off x="8340497" y="4322783"/>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166" name="Oval 1165"/>
          <p:cNvSpPr/>
          <p:nvPr/>
        </p:nvSpPr>
        <p:spPr bwMode="gray">
          <a:xfrm>
            <a:off x="8340497" y="5314343"/>
            <a:ext cx="528502" cy="528502"/>
          </a:xfrm>
          <a:prstGeom prst="ellipse">
            <a:avLst/>
          </a:prstGeom>
          <a:solidFill>
            <a:schemeClr val="bg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1168" name="Rounded Rectangle 1167"/>
          <p:cNvSpPr/>
          <p:nvPr/>
        </p:nvSpPr>
        <p:spPr bwMode="gray">
          <a:xfrm>
            <a:off x="4839598" y="1688852"/>
            <a:ext cx="2280311" cy="659809"/>
          </a:xfrm>
          <a:prstGeom prst="roundRect">
            <a:avLst>
              <a:gd name="adj" fmla="val 50000"/>
            </a:avLst>
          </a:prstGeom>
          <a:solidFill>
            <a:srgbClr val="008CAC"/>
          </a:solidFill>
          <a:ln w="19050" algn="ctr">
            <a:noFill/>
            <a:miter lim="800000"/>
            <a:headEnd/>
            <a:tailEnd/>
          </a:ln>
        </p:spPr>
        <p:txBody>
          <a:bodyPr wrap="square" lIns="0" tIns="0" rIns="0" bIns="0" rtlCol="0" anchor="ctr"/>
          <a:lstStyle/>
          <a:p>
            <a:pPr algn="ctr"/>
            <a:r>
              <a:rPr lang="en-US" sz="1451" b="1" dirty="0">
                <a:solidFill>
                  <a:schemeClr val="bg1"/>
                </a:solidFill>
              </a:rPr>
              <a:t>Any School completion / College Degree</a:t>
            </a:r>
          </a:p>
        </p:txBody>
      </p:sp>
      <p:sp>
        <p:nvSpPr>
          <p:cNvPr id="1177" name="Rectangle 1176"/>
          <p:cNvSpPr/>
          <p:nvPr/>
        </p:nvSpPr>
        <p:spPr bwMode="gray">
          <a:xfrm>
            <a:off x="1642745" y="622644"/>
            <a:ext cx="9299489" cy="929340"/>
          </a:xfrm>
          <a:prstGeom prst="rect">
            <a:avLst/>
          </a:prstGeom>
          <a:solidFill>
            <a:schemeClr val="accent4">
              <a:lumMod val="75000"/>
            </a:schemeClr>
          </a:solidFill>
        </p:spPr>
        <p:txBody>
          <a:bodyPr vert="horz" lIns="0" tIns="0" rIns="0" bIns="0" rtlCol="0" anchor="t" anchorCtr="0">
            <a:noAutofit/>
          </a:bodyPr>
          <a:lstStyle/>
          <a:p>
            <a:pPr algn="ctr" defTabSz="914417">
              <a:spcBef>
                <a:spcPct val="0"/>
              </a:spcBef>
              <a:spcAft>
                <a:spcPts val="1000"/>
              </a:spcAft>
              <a:buSzPct val="100000"/>
            </a:pPr>
            <a:r>
              <a:rPr lang="en-US" sz="2902" b="1" dirty="0">
                <a:solidFill>
                  <a:schemeClr val="bg1"/>
                </a:solidFill>
                <a:latin typeface="Bookman Old Style" pitchFamily="18" charset="0"/>
                <a:ea typeface="+mj-ea"/>
                <a:cs typeface="+mj-cs"/>
              </a:rPr>
              <a:t>ROLES OF A CA </a:t>
            </a:r>
          </a:p>
        </p:txBody>
      </p:sp>
      <p:grpSp>
        <p:nvGrpSpPr>
          <p:cNvPr id="11" name="Group 979"/>
          <p:cNvGrpSpPr>
            <a:grpSpLocks noChangeAspect="1"/>
          </p:cNvGrpSpPr>
          <p:nvPr/>
        </p:nvGrpSpPr>
        <p:grpSpPr bwMode="auto">
          <a:xfrm>
            <a:off x="8409454" y="2438699"/>
            <a:ext cx="390589" cy="391738"/>
            <a:chOff x="2032" y="4237"/>
            <a:chExt cx="340" cy="341"/>
          </a:xfrm>
          <a:solidFill>
            <a:schemeClr val="tx1"/>
          </a:solidFill>
        </p:grpSpPr>
        <p:sp>
          <p:nvSpPr>
            <p:cNvPr id="82" name="Freeform 980"/>
            <p:cNvSpPr>
              <a:spLocks noEditPoints="1"/>
            </p:cNvSpPr>
            <p:nvPr/>
          </p:nvSpPr>
          <p:spPr bwMode="auto">
            <a:xfrm>
              <a:off x="2032" y="423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83" name="Freeform 981"/>
            <p:cNvSpPr>
              <a:spLocks/>
            </p:cNvSpPr>
            <p:nvPr/>
          </p:nvSpPr>
          <p:spPr bwMode="auto">
            <a:xfrm>
              <a:off x="2110" y="447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84" name="Freeform 982"/>
            <p:cNvSpPr>
              <a:spLocks noEditPoints="1"/>
            </p:cNvSpPr>
            <p:nvPr/>
          </p:nvSpPr>
          <p:spPr bwMode="auto">
            <a:xfrm>
              <a:off x="2130" y="4320"/>
              <a:ext cx="164" cy="165"/>
            </a:xfrm>
            <a:custGeom>
              <a:avLst/>
              <a:gdLst>
                <a:gd name="T0" fmla="*/ 244 w 248"/>
                <a:gd name="T1" fmla="*/ 230 h 248"/>
                <a:gd name="T2" fmla="*/ 148 w 248"/>
                <a:gd name="T3" fmla="*/ 132 h 248"/>
                <a:gd name="T4" fmla="*/ 148 w 248"/>
                <a:gd name="T5" fmla="*/ 132 h 248"/>
                <a:gd name="T6" fmla="*/ 185 w 248"/>
                <a:gd name="T7" fmla="*/ 95 h 248"/>
                <a:gd name="T8" fmla="*/ 193 w 248"/>
                <a:gd name="T9" fmla="*/ 98 h 248"/>
                <a:gd name="T10" fmla="*/ 200 w 248"/>
                <a:gd name="T11" fmla="*/ 95 h 248"/>
                <a:gd name="T12" fmla="*/ 200 w 248"/>
                <a:gd name="T13" fmla="*/ 79 h 248"/>
                <a:gd name="T14" fmla="*/ 125 w 248"/>
                <a:gd name="T15" fmla="*/ 4 h 248"/>
                <a:gd name="T16" fmla="*/ 110 w 248"/>
                <a:gd name="T17" fmla="*/ 4 h 248"/>
                <a:gd name="T18" fmla="*/ 110 w 248"/>
                <a:gd name="T19" fmla="*/ 19 h 248"/>
                <a:gd name="T20" fmla="*/ 19 w 248"/>
                <a:gd name="T21" fmla="*/ 110 h 248"/>
                <a:gd name="T22" fmla="*/ 4 w 248"/>
                <a:gd name="T23" fmla="*/ 110 h 248"/>
                <a:gd name="T24" fmla="*/ 4 w 248"/>
                <a:gd name="T25" fmla="*/ 125 h 248"/>
                <a:gd name="T26" fmla="*/ 80 w 248"/>
                <a:gd name="T27" fmla="*/ 200 h 248"/>
                <a:gd name="T28" fmla="*/ 87 w 248"/>
                <a:gd name="T29" fmla="*/ 203 h 248"/>
                <a:gd name="T30" fmla="*/ 95 w 248"/>
                <a:gd name="T31" fmla="*/ 200 h 248"/>
                <a:gd name="T32" fmla="*/ 95 w 248"/>
                <a:gd name="T33" fmla="*/ 185 h 248"/>
                <a:gd name="T34" fmla="*/ 95 w 248"/>
                <a:gd name="T35" fmla="*/ 185 h 248"/>
                <a:gd name="T36" fmla="*/ 132 w 248"/>
                <a:gd name="T37" fmla="*/ 147 h 248"/>
                <a:gd name="T38" fmla="*/ 229 w 248"/>
                <a:gd name="T39" fmla="*/ 245 h 248"/>
                <a:gd name="T40" fmla="*/ 237 w 248"/>
                <a:gd name="T41" fmla="*/ 248 h 248"/>
                <a:gd name="T42" fmla="*/ 244 w 248"/>
                <a:gd name="T43" fmla="*/ 245 h 248"/>
                <a:gd name="T44" fmla="*/ 244 w 248"/>
                <a:gd name="T45" fmla="*/ 230 h 248"/>
                <a:gd name="T46" fmla="*/ 34 w 248"/>
                <a:gd name="T47" fmla="*/ 125 h 248"/>
                <a:gd name="T48" fmla="*/ 125 w 248"/>
                <a:gd name="T49" fmla="*/ 34 h 248"/>
                <a:gd name="T50" fmla="*/ 170 w 248"/>
                <a:gd name="T51" fmla="*/ 79 h 248"/>
                <a:gd name="T52" fmla="*/ 80 w 248"/>
                <a:gd name="T53" fmla="*/ 170 h 248"/>
                <a:gd name="T54" fmla="*/ 34 w 248"/>
                <a:gd name="T55"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44" y="230"/>
                  </a:moveTo>
                  <a:cubicBezTo>
                    <a:pt x="148" y="132"/>
                    <a:pt x="148" y="132"/>
                    <a:pt x="148" y="132"/>
                  </a:cubicBezTo>
                  <a:cubicBezTo>
                    <a:pt x="148" y="132"/>
                    <a:pt x="148" y="132"/>
                    <a:pt x="148" y="132"/>
                  </a:cubicBezTo>
                  <a:cubicBezTo>
                    <a:pt x="185" y="95"/>
                    <a:pt x="185" y="95"/>
                    <a:pt x="185" y="95"/>
                  </a:cubicBezTo>
                  <a:cubicBezTo>
                    <a:pt x="187" y="97"/>
                    <a:pt x="190" y="98"/>
                    <a:pt x="193" y="98"/>
                  </a:cubicBezTo>
                  <a:cubicBezTo>
                    <a:pt x="196" y="98"/>
                    <a:pt x="198" y="97"/>
                    <a:pt x="200" y="95"/>
                  </a:cubicBezTo>
                  <a:cubicBezTo>
                    <a:pt x="205" y="90"/>
                    <a:pt x="205" y="84"/>
                    <a:pt x="200" y="79"/>
                  </a:cubicBezTo>
                  <a:cubicBezTo>
                    <a:pt x="125" y="4"/>
                    <a:pt x="125" y="4"/>
                    <a:pt x="125" y="4"/>
                  </a:cubicBezTo>
                  <a:cubicBezTo>
                    <a:pt x="121" y="0"/>
                    <a:pt x="114" y="0"/>
                    <a:pt x="110" y="4"/>
                  </a:cubicBezTo>
                  <a:cubicBezTo>
                    <a:pt x="106" y="8"/>
                    <a:pt x="106" y="15"/>
                    <a:pt x="110" y="19"/>
                  </a:cubicBezTo>
                  <a:cubicBezTo>
                    <a:pt x="19" y="110"/>
                    <a:pt x="19" y="110"/>
                    <a:pt x="19" y="110"/>
                  </a:cubicBezTo>
                  <a:cubicBezTo>
                    <a:pt x="15" y="105"/>
                    <a:pt x="8" y="105"/>
                    <a:pt x="4" y="110"/>
                  </a:cubicBezTo>
                  <a:cubicBezTo>
                    <a:pt x="0" y="114"/>
                    <a:pt x="0" y="121"/>
                    <a:pt x="4" y="125"/>
                  </a:cubicBezTo>
                  <a:cubicBezTo>
                    <a:pt x="80" y="200"/>
                    <a:pt x="80" y="200"/>
                    <a:pt x="80" y="200"/>
                  </a:cubicBezTo>
                  <a:cubicBezTo>
                    <a:pt x="82" y="202"/>
                    <a:pt x="84" y="203"/>
                    <a:pt x="87" y="203"/>
                  </a:cubicBezTo>
                  <a:cubicBezTo>
                    <a:pt x="90" y="203"/>
                    <a:pt x="93" y="202"/>
                    <a:pt x="95" y="200"/>
                  </a:cubicBezTo>
                  <a:cubicBezTo>
                    <a:pt x="99" y="196"/>
                    <a:pt x="99" y="189"/>
                    <a:pt x="95" y="185"/>
                  </a:cubicBezTo>
                  <a:cubicBezTo>
                    <a:pt x="95" y="185"/>
                    <a:pt x="95" y="185"/>
                    <a:pt x="95" y="185"/>
                  </a:cubicBezTo>
                  <a:cubicBezTo>
                    <a:pt x="132" y="147"/>
                    <a:pt x="132" y="147"/>
                    <a:pt x="132" y="147"/>
                  </a:cubicBezTo>
                  <a:cubicBezTo>
                    <a:pt x="229" y="245"/>
                    <a:pt x="229" y="245"/>
                    <a:pt x="229" y="245"/>
                  </a:cubicBezTo>
                  <a:cubicBezTo>
                    <a:pt x="231" y="247"/>
                    <a:pt x="234" y="248"/>
                    <a:pt x="237" y="248"/>
                  </a:cubicBezTo>
                  <a:cubicBezTo>
                    <a:pt x="239" y="248"/>
                    <a:pt x="242" y="247"/>
                    <a:pt x="244" y="245"/>
                  </a:cubicBezTo>
                  <a:cubicBezTo>
                    <a:pt x="248" y="241"/>
                    <a:pt x="248" y="234"/>
                    <a:pt x="244" y="230"/>
                  </a:cubicBezTo>
                  <a:close/>
                  <a:moveTo>
                    <a:pt x="34" y="125"/>
                  </a:moveTo>
                  <a:cubicBezTo>
                    <a:pt x="125" y="34"/>
                    <a:pt x="125" y="34"/>
                    <a:pt x="125" y="34"/>
                  </a:cubicBezTo>
                  <a:cubicBezTo>
                    <a:pt x="170" y="79"/>
                    <a:pt x="170" y="79"/>
                    <a:pt x="170" y="79"/>
                  </a:cubicBezTo>
                  <a:cubicBezTo>
                    <a:pt x="80" y="170"/>
                    <a:pt x="80" y="170"/>
                    <a:pt x="80" y="170"/>
                  </a:cubicBezTo>
                  <a:lnTo>
                    <a:pt x="34"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12" name="Group 144"/>
          <p:cNvGrpSpPr>
            <a:grpSpLocks noChangeAspect="1"/>
          </p:cNvGrpSpPr>
          <p:nvPr/>
        </p:nvGrpSpPr>
        <p:grpSpPr bwMode="auto">
          <a:xfrm>
            <a:off x="8408879" y="3392599"/>
            <a:ext cx="391738" cy="391738"/>
            <a:chOff x="2963" y="1300"/>
            <a:chExt cx="340" cy="340"/>
          </a:xfrm>
          <a:solidFill>
            <a:schemeClr val="tx1"/>
          </a:solidFill>
        </p:grpSpPr>
        <p:sp>
          <p:nvSpPr>
            <p:cNvPr id="88" name="Freeform 145"/>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89" name="Freeform 146"/>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13" name="Group 526"/>
          <p:cNvGrpSpPr>
            <a:grpSpLocks noChangeAspect="1"/>
          </p:cNvGrpSpPr>
          <p:nvPr/>
        </p:nvGrpSpPr>
        <p:grpSpPr bwMode="auto">
          <a:xfrm>
            <a:off x="8408879" y="4391165"/>
            <a:ext cx="391738" cy="391738"/>
            <a:chOff x="3464" y="1974"/>
            <a:chExt cx="340" cy="340"/>
          </a:xfrm>
          <a:solidFill>
            <a:schemeClr val="tx1"/>
          </a:solidFill>
        </p:grpSpPr>
        <p:sp>
          <p:nvSpPr>
            <p:cNvPr id="91"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92"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15" name="Group 583"/>
          <p:cNvGrpSpPr>
            <a:grpSpLocks noChangeAspect="1"/>
          </p:cNvGrpSpPr>
          <p:nvPr/>
        </p:nvGrpSpPr>
        <p:grpSpPr bwMode="auto">
          <a:xfrm>
            <a:off x="8408879" y="5382725"/>
            <a:ext cx="391738" cy="391738"/>
            <a:chOff x="3390" y="3000"/>
            <a:chExt cx="340" cy="340"/>
          </a:xfrm>
          <a:solidFill>
            <a:schemeClr val="tx1"/>
          </a:solidFill>
        </p:grpSpPr>
        <p:sp>
          <p:nvSpPr>
            <p:cNvPr id="94" name="Freeform 584"/>
            <p:cNvSpPr>
              <a:spLocks noEditPoints="1"/>
            </p:cNvSpPr>
            <p:nvPr/>
          </p:nvSpPr>
          <p:spPr bwMode="auto">
            <a:xfrm>
              <a:off x="3390" y="30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95" name="Freeform 585"/>
            <p:cNvSpPr>
              <a:spLocks noEditPoints="1"/>
            </p:cNvSpPr>
            <p:nvPr/>
          </p:nvSpPr>
          <p:spPr bwMode="auto">
            <a:xfrm>
              <a:off x="3482" y="3064"/>
              <a:ext cx="156" cy="212"/>
            </a:xfrm>
            <a:custGeom>
              <a:avLst/>
              <a:gdLst>
                <a:gd name="T0" fmla="*/ 224 w 235"/>
                <a:gd name="T1" fmla="*/ 53 h 320"/>
                <a:gd name="T2" fmla="*/ 208 w 235"/>
                <a:gd name="T3" fmla="*/ 53 h 320"/>
                <a:gd name="T4" fmla="*/ 203 w 235"/>
                <a:gd name="T5" fmla="*/ 37 h 320"/>
                <a:gd name="T6" fmla="*/ 208 w 235"/>
                <a:gd name="T7" fmla="*/ 21 h 320"/>
                <a:gd name="T8" fmla="*/ 226 w 235"/>
                <a:gd name="T9" fmla="*/ 21 h 320"/>
                <a:gd name="T10" fmla="*/ 235 w 235"/>
                <a:gd name="T11" fmla="*/ 10 h 320"/>
                <a:gd name="T12" fmla="*/ 226 w 235"/>
                <a:gd name="T13" fmla="*/ 0 h 320"/>
                <a:gd name="T14" fmla="*/ 38 w 235"/>
                <a:gd name="T15" fmla="*/ 0 h 320"/>
                <a:gd name="T16" fmla="*/ 0 w 235"/>
                <a:gd name="T17" fmla="*/ 37 h 320"/>
                <a:gd name="T18" fmla="*/ 0 w 235"/>
                <a:gd name="T19" fmla="*/ 282 h 320"/>
                <a:gd name="T20" fmla="*/ 38 w 235"/>
                <a:gd name="T21" fmla="*/ 320 h 320"/>
                <a:gd name="T22" fmla="*/ 224 w 235"/>
                <a:gd name="T23" fmla="*/ 320 h 320"/>
                <a:gd name="T24" fmla="*/ 235 w 235"/>
                <a:gd name="T25" fmla="*/ 309 h 320"/>
                <a:gd name="T26" fmla="*/ 235 w 235"/>
                <a:gd name="T27" fmla="*/ 64 h 320"/>
                <a:gd name="T28" fmla="*/ 224 w 235"/>
                <a:gd name="T29" fmla="*/ 53 h 320"/>
                <a:gd name="T30" fmla="*/ 38 w 235"/>
                <a:gd name="T31" fmla="*/ 21 h 320"/>
                <a:gd name="T32" fmla="*/ 185 w 235"/>
                <a:gd name="T33" fmla="*/ 21 h 320"/>
                <a:gd name="T34" fmla="*/ 182 w 235"/>
                <a:gd name="T35" fmla="*/ 37 h 320"/>
                <a:gd name="T36" fmla="*/ 185 w 235"/>
                <a:gd name="T37" fmla="*/ 53 h 320"/>
                <a:gd name="T38" fmla="*/ 38 w 235"/>
                <a:gd name="T39" fmla="*/ 53 h 320"/>
                <a:gd name="T40" fmla="*/ 22 w 235"/>
                <a:gd name="T41" fmla="*/ 37 h 320"/>
                <a:gd name="T42" fmla="*/ 38 w 235"/>
                <a:gd name="T43" fmla="*/ 21 h 320"/>
                <a:gd name="T44" fmla="*/ 214 w 235"/>
                <a:gd name="T45" fmla="*/ 298 h 320"/>
                <a:gd name="T46" fmla="*/ 38 w 235"/>
                <a:gd name="T47" fmla="*/ 298 h 320"/>
                <a:gd name="T48" fmla="*/ 22 w 235"/>
                <a:gd name="T49" fmla="*/ 282 h 320"/>
                <a:gd name="T50" fmla="*/ 22 w 235"/>
                <a:gd name="T51" fmla="*/ 71 h 320"/>
                <a:gd name="T52" fmla="*/ 38 w 235"/>
                <a:gd name="T53" fmla="*/ 74 h 320"/>
                <a:gd name="T54" fmla="*/ 214 w 235"/>
                <a:gd name="T55" fmla="*/ 74 h 320"/>
                <a:gd name="T56" fmla="*/ 214 w 235"/>
                <a:gd name="T57"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5" h="320">
                  <a:moveTo>
                    <a:pt x="224" y="53"/>
                  </a:moveTo>
                  <a:cubicBezTo>
                    <a:pt x="224" y="53"/>
                    <a:pt x="218" y="53"/>
                    <a:pt x="208" y="53"/>
                  </a:cubicBezTo>
                  <a:cubicBezTo>
                    <a:pt x="205" y="48"/>
                    <a:pt x="203" y="43"/>
                    <a:pt x="203" y="37"/>
                  </a:cubicBezTo>
                  <a:cubicBezTo>
                    <a:pt x="203" y="31"/>
                    <a:pt x="205" y="26"/>
                    <a:pt x="208" y="21"/>
                  </a:cubicBezTo>
                  <a:cubicBezTo>
                    <a:pt x="226" y="21"/>
                    <a:pt x="226" y="21"/>
                    <a:pt x="226" y="21"/>
                  </a:cubicBezTo>
                  <a:cubicBezTo>
                    <a:pt x="231" y="21"/>
                    <a:pt x="235" y="16"/>
                    <a:pt x="235" y="10"/>
                  </a:cubicBezTo>
                  <a:cubicBezTo>
                    <a:pt x="235" y="4"/>
                    <a:pt x="231" y="0"/>
                    <a:pt x="226" y="0"/>
                  </a:cubicBezTo>
                  <a:cubicBezTo>
                    <a:pt x="38" y="0"/>
                    <a:pt x="38" y="0"/>
                    <a:pt x="38" y="0"/>
                  </a:cubicBezTo>
                  <a:cubicBezTo>
                    <a:pt x="17" y="0"/>
                    <a:pt x="0" y="16"/>
                    <a:pt x="0" y="37"/>
                  </a:cubicBezTo>
                  <a:cubicBezTo>
                    <a:pt x="0" y="282"/>
                    <a:pt x="0" y="282"/>
                    <a:pt x="0" y="282"/>
                  </a:cubicBezTo>
                  <a:cubicBezTo>
                    <a:pt x="0" y="303"/>
                    <a:pt x="17" y="320"/>
                    <a:pt x="38" y="320"/>
                  </a:cubicBezTo>
                  <a:cubicBezTo>
                    <a:pt x="224" y="320"/>
                    <a:pt x="224" y="320"/>
                    <a:pt x="224" y="320"/>
                  </a:cubicBezTo>
                  <a:cubicBezTo>
                    <a:pt x="230" y="320"/>
                    <a:pt x="235" y="315"/>
                    <a:pt x="235" y="309"/>
                  </a:cubicBezTo>
                  <a:cubicBezTo>
                    <a:pt x="235" y="64"/>
                    <a:pt x="235" y="64"/>
                    <a:pt x="235" y="64"/>
                  </a:cubicBezTo>
                  <a:cubicBezTo>
                    <a:pt x="235" y="58"/>
                    <a:pt x="230" y="53"/>
                    <a:pt x="224" y="53"/>
                  </a:cubicBezTo>
                  <a:close/>
                  <a:moveTo>
                    <a:pt x="38" y="21"/>
                  </a:moveTo>
                  <a:cubicBezTo>
                    <a:pt x="185" y="21"/>
                    <a:pt x="185" y="21"/>
                    <a:pt x="185" y="21"/>
                  </a:cubicBezTo>
                  <a:cubicBezTo>
                    <a:pt x="183" y="26"/>
                    <a:pt x="182" y="31"/>
                    <a:pt x="182" y="37"/>
                  </a:cubicBezTo>
                  <a:cubicBezTo>
                    <a:pt x="182" y="43"/>
                    <a:pt x="183" y="48"/>
                    <a:pt x="185" y="53"/>
                  </a:cubicBezTo>
                  <a:cubicBezTo>
                    <a:pt x="130" y="53"/>
                    <a:pt x="39" y="53"/>
                    <a:pt x="38" y="53"/>
                  </a:cubicBezTo>
                  <a:cubicBezTo>
                    <a:pt x="29" y="53"/>
                    <a:pt x="22" y="46"/>
                    <a:pt x="22" y="37"/>
                  </a:cubicBezTo>
                  <a:cubicBezTo>
                    <a:pt x="22" y="28"/>
                    <a:pt x="29" y="21"/>
                    <a:pt x="38" y="21"/>
                  </a:cubicBezTo>
                  <a:close/>
                  <a:moveTo>
                    <a:pt x="214" y="298"/>
                  </a:moveTo>
                  <a:cubicBezTo>
                    <a:pt x="38" y="298"/>
                    <a:pt x="38" y="298"/>
                    <a:pt x="38" y="298"/>
                  </a:cubicBezTo>
                  <a:cubicBezTo>
                    <a:pt x="29" y="298"/>
                    <a:pt x="22" y="291"/>
                    <a:pt x="22" y="282"/>
                  </a:cubicBezTo>
                  <a:cubicBezTo>
                    <a:pt x="22" y="71"/>
                    <a:pt x="22" y="71"/>
                    <a:pt x="22" y="71"/>
                  </a:cubicBezTo>
                  <a:cubicBezTo>
                    <a:pt x="27" y="73"/>
                    <a:pt x="32" y="74"/>
                    <a:pt x="38" y="74"/>
                  </a:cubicBezTo>
                  <a:cubicBezTo>
                    <a:pt x="40" y="74"/>
                    <a:pt x="214" y="74"/>
                    <a:pt x="214" y="74"/>
                  </a:cubicBezTo>
                  <a:lnTo>
                    <a:pt x="214" y="2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sp>
        <p:nvSpPr>
          <p:cNvPr id="100" name="Oval 99"/>
          <p:cNvSpPr/>
          <p:nvPr/>
        </p:nvSpPr>
        <p:spPr bwMode="gray">
          <a:xfrm>
            <a:off x="5086066" y="3017199"/>
            <a:ext cx="2019870" cy="2019868"/>
          </a:xfrm>
          <a:prstGeom prst="ellipse">
            <a:avLst/>
          </a:prstGeom>
          <a:solidFill>
            <a:schemeClr val="bg1"/>
          </a:solidFill>
          <a:ln w="19050" algn="ctr">
            <a:noFill/>
            <a:miter lim="800000"/>
            <a:headEnd/>
            <a:tailEnd/>
          </a:ln>
        </p:spPr>
        <p:txBody>
          <a:bodyPr wrap="square" lIns="0" tIns="97935" rIns="0" bIns="32645" rtlCol="0" anchor="b"/>
          <a:lstStyle/>
          <a:p>
            <a:pPr algn="ctr"/>
            <a:r>
              <a:rPr lang="en-US" sz="1360" b="1" dirty="0"/>
              <a:t>CHARTERED</a:t>
            </a:r>
            <a:br>
              <a:rPr lang="en-US" sz="1360" b="1" dirty="0"/>
            </a:br>
            <a:r>
              <a:rPr lang="en-US" sz="1360" b="1" dirty="0"/>
              <a:t>ACCOUNTANT</a:t>
            </a:r>
          </a:p>
        </p:txBody>
      </p:sp>
      <p:pic>
        <p:nvPicPr>
          <p:cNvPr id="2" name="Picture 1"/>
          <p:cNvPicPr>
            <a:picLocks noChangeAspect="1"/>
          </p:cNvPicPr>
          <p:nvPr/>
        </p:nvPicPr>
        <p:blipFill>
          <a:blip r:embed="rId3"/>
          <a:stretch>
            <a:fillRect/>
          </a:stretch>
        </p:blipFill>
        <p:spPr>
          <a:xfrm>
            <a:off x="5722955" y="3029109"/>
            <a:ext cx="746090" cy="1179235"/>
          </a:xfrm>
          <a:prstGeom prst="rect">
            <a:avLst/>
          </a:prstGeom>
        </p:spPr>
      </p:pic>
      <p:sp>
        <p:nvSpPr>
          <p:cNvPr id="102" name="Chevron 101"/>
          <p:cNvSpPr/>
          <p:nvPr/>
        </p:nvSpPr>
        <p:spPr bwMode="gray">
          <a:xfrm rot="5400000">
            <a:off x="6032654" y="2417803"/>
            <a:ext cx="126693" cy="232493"/>
          </a:xfrm>
          <a:prstGeom prst="chevron">
            <a:avLst>
              <a:gd name="adj" fmla="val 54556"/>
            </a:avLst>
          </a:prstGeom>
          <a:solidFill>
            <a:schemeClr val="tx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nvGrpSpPr>
          <p:cNvPr id="16" name="Group 759"/>
          <p:cNvGrpSpPr>
            <a:grpSpLocks noChangeAspect="1"/>
          </p:cNvGrpSpPr>
          <p:nvPr/>
        </p:nvGrpSpPr>
        <p:grpSpPr bwMode="auto">
          <a:xfrm>
            <a:off x="3351462" y="2438699"/>
            <a:ext cx="391738" cy="391738"/>
            <a:chOff x="2732" y="2698"/>
            <a:chExt cx="340" cy="340"/>
          </a:xfrm>
          <a:solidFill>
            <a:schemeClr val="tx1"/>
          </a:solidFill>
        </p:grpSpPr>
        <p:sp>
          <p:nvSpPr>
            <p:cNvPr id="150" name="Freeform 760"/>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51" name="Freeform 761"/>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cxnSp>
        <p:nvCxnSpPr>
          <p:cNvPr id="6" name="Straight Connector 5"/>
          <p:cNvCxnSpPr>
            <a:cxnSpLocks/>
          </p:cNvCxnSpPr>
          <p:nvPr/>
        </p:nvCxnSpPr>
        <p:spPr>
          <a:xfrm>
            <a:off x="1639017" y="1298402"/>
            <a:ext cx="9146306" cy="253581"/>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7" name="Group 587"/>
          <p:cNvGrpSpPr>
            <a:grpSpLocks noChangeAspect="1"/>
          </p:cNvGrpSpPr>
          <p:nvPr/>
        </p:nvGrpSpPr>
        <p:grpSpPr bwMode="auto">
          <a:xfrm>
            <a:off x="3348064" y="5384293"/>
            <a:ext cx="391738" cy="391738"/>
            <a:chOff x="2878" y="2417"/>
            <a:chExt cx="340" cy="340"/>
          </a:xfrm>
          <a:solidFill>
            <a:schemeClr val="tx1"/>
          </a:solidFill>
        </p:grpSpPr>
        <p:sp>
          <p:nvSpPr>
            <p:cNvPr id="103" name="Freeform 588"/>
            <p:cNvSpPr>
              <a:spLocks/>
            </p:cNvSpPr>
            <p:nvPr/>
          </p:nvSpPr>
          <p:spPr bwMode="auto">
            <a:xfrm>
              <a:off x="2942" y="2509"/>
              <a:ext cx="212" cy="156"/>
            </a:xfrm>
            <a:custGeom>
              <a:avLst/>
              <a:gdLst>
                <a:gd name="T0" fmla="*/ 309 w 320"/>
                <a:gd name="T1" fmla="*/ 214 h 235"/>
                <a:gd name="T2" fmla="*/ 21 w 320"/>
                <a:gd name="T3" fmla="*/ 214 h 235"/>
                <a:gd name="T4" fmla="*/ 21 w 320"/>
                <a:gd name="T5" fmla="*/ 11 h 235"/>
                <a:gd name="T6" fmla="*/ 10 w 320"/>
                <a:gd name="T7" fmla="*/ 0 h 235"/>
                <a:gd name="T8" fmla="*/ 0 w 320"/>
                <a:gd name="T9" fmla="*/ 11 h 235"/>
                <a:gd name="T10" fmla="*/ 0 w 320"/>
                <a:gd name="T11" fmla="*/ 224 h 235"/>
                <a:gd name="T12" fmla="*/ 10 w 320"/>
                <a:gd name="T13" fmla="*/ 235 h 235"/>
                <a:gd name="T14" fmla="*/ 309 w 320"/>
                <a:gd name="T15" fmla="*/ 235 h 235"/>
                <a:gd name="T16" fmla="*/ 320 w 320"/>
                <a:gd name="T17" fmla="*/ 224 h 235"/>
                <a:gd name="T18" fmla="*/ 309 w 320"/>
                <a:gd name="T19" fmla="*/ 214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0" h="235">
                  <a:moveTo>
                    <a:pt x="309" y="214"/>
                  </a:moveTo>
                  <a:cubicBezTo>
                    <a:pt x="21" y="214"/>
                    <a:pt x="21" y="214"/>
                    <a:pt x="21" y="214"/>
                  </a:cubicBezTo>
                  <a:cubicBezTo>
                    <a:pt x="21" y="11"/>
                    <a:pt x="21" y="11"/>
                    <a:pt x="21" y="11"/>
                  </a:cubicBezTo>
                  <a:cubicBezTo>
                    <a:pt x="21" y="5"/>
                    <a:pt x="16"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218"/>
                    <a:pt x="315" y="214"/>
                    <a:pt x="309"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04" name="Freeform 589"/>
            <p:cNvSpPr>
              <a:spLocks/>
            </p:cNvSpPr>
            <p:nvPr/>
          </p:nvSpPr>
          <p:spPr bwMode="auto">
            <a:xfrm>
              <a:off x="2969" y="2523"/>
              <a:ext cx="186" cy="99"/>
            </a:xfrm>
            <a:custGeom>
              <a:avLst/>
              <a:gdLst>
                <a:gd name="T0" fmla="*/ 12 w 280"/>
                <a:gd name="T1" fmla="*/ 150 h 150"/>
                <a:gd name="T2" fmla="*/ 20 w 280"/>
                <a:gd name="T3" fmla="*/ 147 h 150"/>
                <a:gd name="T4" fmla="*/ 87 w 280"/>
                <a:gd name="T5" fmla="*/ 80 h 150"/>
                <a:gd name="T6" fmla="*/ 143 w 280"/>
                <a:gd name="T7" fmla="*/ 136 h 150"/>
                <a:gd name="T8" fmla="*/ 158 w 280"/>
                <a:gd name="T9" fmla="*/ 136 h 150"/>
                <a:gd name="T10" fmla="*/ 276 w 280"/>
                <a:gd name="T11" fmla="*/ 19 h 150"/>
                <a:gd name="T12" fmla="*/ 276 w 280"/>
                <a:gd name="T13" fmla="*/ 4 h 150"/>
                <a:gd name="T14" fmla="*/ 260 w 280"/>
                <a:gd name="T15" fmla="*/ 4 h 150"/>
                <a:gd name="T16" fmla="*/ 151 w 280"/>
                <a:gd name="T17" fmla="*/ 114 h 150"/>
                <a:gd name="T18" fmla="*/ 94 w 280"/>
                <a:gd name="T19" fmla="*/ 57 h 150"/>
                <a:gd name="T20" fmla="*/ 79 w 280"/>
                <a:gd name="T21" fmla="*/ 57 h 150"/>
                <a:gd name="T22" fmla="*/ 4 w 280"/>
                <a:gd name="T23" fmla="*/ 132 h 150"/>
                <a:gd name="T24" fmla="*/ 4 w 280"/>
                <a:gd name="T25" fmla="*/ 147 h 150"/>
                <a:gd name="T26" fmla="*/ 12 w 28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0" h="150">
                  <a:moveTo>
                    <a:pt x="12" y="150"/>
                  </a:moveTo>
                  <a:cubicBezTo>
                    <a:pt x="15" y="150"/>
                    <a:pt x="17" y="149"/>
                    <a:pt x="20" y="147"/>
                  </a:cubicBezTo>
                  <a:cubicBezTo>
                    <a:pt x="87" y="80"/>
                    <a:pt x="87" y="80"/>
                    <a:pt x="87" y="80"/>
                  </a:cubicBezTo>
                  <a:cubicBezTo>
                    <a:pt x="143" y="136"/>
                    <a:pt x="143" y="136"/>
                    <a:pt x="143" y="136"/>
                  </a:cubicBezTo>
                  <a:cubicBezTo>
                    <a:pt x="147" y="140"/>
                    <a:pt x="154" y="140"/>
                    <a:pt x="158" y="136"/>
                  </a:cubicBezTo>
                  <a:cubicBezTo>
                    <a:pt x="276" y="19"/>
                    <a:pt x="276" y="19"/>
                    <a:pt x="276" y="19"/>
                  </a:cubicBezTo>
                  <a:cubicBezTo>
                    <a:pt x="280" y="15"/>
                    <a:pt x="280" y="8"/>
                    <a:pt x="276" y="4"/>
                  </a:cubicBezTo>
                  <a:cubicBezTo>
                    <a:pt x="271" y="0"/>
                    <a:pt x="265" y="0"/>
                    <a:pt x="260" y="4"/>
                  </a:cubicBezTo>
                  <a:cubicBezTo>
                    <a:pt x="151" y="114"/>
                    <a:pt x="151" y="114"/>
                    <a:pt x="151" y="114"/>
                  </a:cubicBezTo>
                  <a:cubicBezTo>
                    <a:pt x="94" y="57"/>
                    <a:pt x="94" y="57"/>
                    <a:pt x="94" y="57"/>
                  </a:cubicBezTo>
                  <a:cubicBezTo>
                    <a:pt x="90" y="53"/>
                    <a:pt x="83" y="53"/>
                    <a:pt x="79" y="57"/>
                  </a:cubicBezTo>
                  <a:cubicBezTo>
                    <a:pt x="4" y="132"/>
                    <a:pt x="4" y="132"/>
                    <a:pt x="4" y="132"/>
                  </a:cubicBezTo>
                  <a:cubicBezTo>
                    <a:pt x="0" y="136"/>
                    <a:pt x="0" y="143"/>
                    <a:pt x="4" y="147"/>
                  </a:cubicBezTo>
                  <a:cubicBezTo>
                    <a:pt x="7" y="149"/>
                    <a:pt x="9" y="150"/>
                    <a:pt x="12"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105" name="Freeform 590"/>
            <p:cNvSpPr>
              <a:spLocks noEditPoints="1"/>
            </p:cNvSpPr>
            <p:nvPr/>
          </p:nvSpPr>
          <p:spPr bwMode="auto">
            <a:xfrm>
              <a:off x="2878" y="241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pic>
        <p:nvPicPr>
          <p:cNvPr id="85" name="Picture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6121" y="196401"/>
            <a:ext cx="1632030" cy="1492451"/>
          </a:xfrm>
          <a:prstGeom prst="rect">
            <a:avLst/>
          </a:prstGeom>
        </p:spPr>
      </p:pic>
    </p:spTree>
    <p:extLst>
      <p:ext uri="{BB962C8B-B14F-4D97-AF65-F5344CB8AC3E}">
        <p14:creationId xmlns:p14="http://schemas.microsoft.com/office/powerpoint/2010/main" val="2201204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is the CA Course all about</a:t>
            </a:r>
          </a:p>
        </p:txBody>
      </p:sp>
    </p:spTree>
    <p:extLst>
      <p:ext uri="{BB962C8B-B14F-4D97-AF65-F5344CB8AC3E}">
        <p14:creationId xmlns:p14="http://schemas.microsoft.com/office/powerpoint/2010/main" val="134236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35C-C64D-196E-4BBE-550F82E63846}"/>
              </a:ext>
            </a:extLst>
          </p:cNvPr>
          <p:cNvSpPr>
            <a:spLocks noGrp="1"/>
          </p:cNvSpPr>
          <p:nvPr>
            <p:ph type="title"/>
          </p:nvPr>
        </p:nvSpPr>
        <p:spPr/>
        <p:txBody>
          <a:bodyPr/>
          <a:lstStyle/>
          <a:p>
            <a:r>
              <a:rPr lang="en-IN" dirty="0"/>
              <a:t>Levels</a:t>
            </a:r>
          </a:p>
        </p:txBody>
      </p:sp>
      <p:sp>
        <p:nvSpPr>
          <p:cNvPr id="3" name="Slide Number Placeholder 2">
            <a:extLst>
              <a:ext uri="{FF2B5EF4-FFF2-40B4-BE49-F238E27FC236}">
                <a16:creationId xmlns:a16="http://schemas.microsoft.com/office/drawing/2014/main" id="{2DB0A3DF-2C3A-0410-DDF3-2348E3A8F429}"/>
              </a:ext>
            </a:extLst>
          </p:cNvPr>
          <p:cNvSpPr>
            <a:spLocks noGrp="1"/>
          </p:cNvSpPr>
          <p:nvPr>
            <p:ph type="sldNum" sz="quarter" idx="12"/>
          </p:nvPr>
        </p:nvSpPr>
        <p:spPr/>
        <p:txBody>
          <a:bodyPr/>
          <a:lstStyle/>
          <a:p>
            <a:fld id="{398A1BF6-4C1B-4AD5-9559-618C6583E86F}" type="slidenum">
              <a:rPr lang="en-US" smtClean="0"/>
              <a:t>18</a:t>
            </a:fld>
            <a:endParaRPr lang="en-US"/>
          </a:p>
        </p:txBody>
      </p:sp>
      <p:graphicFrame>
        <p:nvGraphicFramePr>
          <p:cNvPr id="4" name="Diagram 3">
            <a:extLst>
              <a:ext uri="{FF2B5EF4-FFF2-40B4-BE49-F238E27FC236}">
                <a16:creationId xmlns:a16="http://schemas.microsoft.com/office/drawing/2014/main" id="{D1D92312-F30E-E641-D0DC-C452A3599343}"/>
              </a:ext>
            </a:extLst>
          </p:cNvPr>
          <p:cNvGraphicFramePr/>
          <p:nvPr>
            <p:extLst>
              <p:ext uri="{D42A27DB-BD31-4B8C-83A1-F6EECF244321}">
                <p14:modId xmlns:p14="http://schemas.microsoft.com/office/powerpoint/2010/main" val="1906327506"/>
              </p:ext>
            </p:extLst>
          </p:nvPr>
        </p:nvGraphicFramePr>
        <p:xfrm>
          <a:off x="2032000" y="115290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24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D3CE4-0EFB-4936-8B76-02AF31115B1F}"/>
              </a:ext>
            </a:extLst>
          </p:cNvPr>
          <p:cNvSpPr>
            <a:spLocks noGrp="1"/>
          </p:cNvSpPr>
          <p:nvPr>
            <p:ph type="title"/>
          </p:nvPr>
        </p:nvSpPr>
        <p:spPr>
          <a:xfrm>
            <a:off x="2392680" y="624110"/>
            <a:ext cx="9387840" cy="503650"/>
          </a:xfrm>
        </p:spPr>
        <p:txBody>
          <a:bodyPr>
            <a:normAutofit fontScale="90000"/>
          </a:bodyPr>
          <a:lstStyle/>
          <a:p>
            <a:r>
              <a:rPr lang="en-US" dirty="0"/>
              <a:t>CA COURSE – 3 LEVELS AT A GLANCE</a:t>
            </a:r>
          </a:p>
        </p:txBody>
      </p:sp>
      <p:graphicFrame>
        <p:nvGraphicFramePr>
          <p:cNvPr id="6" name="Diagram 5">
            <a:extLst>
              <a:ext uri="{FF2B5EF4-FFF2-40B4-BE49-F238E27FC236}">
                <a16:creationId xmlns:a16="http://schemas.microsoft.com/office/drawing/2014/main" id="{79C2E7A1-5841-EA40-3E4D-22BF9E9AB621}"/>
              </a:ext>
            </a:extLst>
          </p:cNvPr>
          <p:cNvGraphicFramePr/>
          <p:nvPr>
            <p:extLst>
              <p:ext uri="{D42A27DB-BD31-4B8C-83A1-F6EECF244321}">
                <p14:modId xmlns:p14="http://schemas.microsoft.com/office/powerpoint/2010/main" val="932581737"/>
              </p:ext>
            </p:extLst>
          </p:nvPr>
        </p:nvGraphicFramePr>
        <p:xfrm>
          <a:off x="1463040" y="1402081"/>
          <a:ext cx="10469880" cy="518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6C5B5815-51FF-9948-3356-B0D259371206}"/>
              </a:ext>
            </a:extLst>
          </p:cNvPr>
          <p:cNvSpPr txBox="1"/>
          <p:nvPr/>
        </p:nvSpPr>
        <p:spPr>
          <a:xfrm>
            <a:off x="10677832" y="1474839"/>
            <a:ext cx="1255088" cy="923330"/>
          </a:xfrm>
          <a:prstGeom prst="rect">
            <a:avLst/>
          </a:prstGeom>
          <a:noFill/>
        </p:spPr>
        <p:txBody>
          <a:bodyPr wrap="square" rtlCol="0">
            <a:spAutoFit/>
          </a:bodyPr>
          <a:lstStyle/>
          <a:p>
            <a:pPr algn="ctr"/>
            <a:r>
              <a:rPr lang="en-IN" dirty="0"/>
              <a:t>May undergo revision</a:t>
            </a:r>
          </a:p>
        </p:txBody>
      </p:sp>
    </p:spTree>
    <p:extLst>
      <p:ext uri="{BB962C8B-B14F-4D97-AF65-F5344CB8AC3E}">
        <p14:creationId xmlns:p14="http://schemas.microsoft.com/office/powerpoint/2010/main" val="177738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1E00-ABA7-7909-DEE5-56BA24406B88}"/>
              </a:ext>
            </a:extLst>
          </p:cNvPr>
          <p:cNvSpPr>
            <a:spLocks noGrp="1"/>
          </p:cNvSpPr>
          <p:nvPr>
            <p:ph type="title"/>
          </p:nvPr>
        </p:nvSpPr>
        <p:spPr>
          <a:xfrm>
            <a:off x="1828800" y="624110"/>
            <a:ext cx="9675811" cy="1280890"/>
          </a:xfrm>
        </p:spPr>
        <p:txBody>
          <a:bodyPr>
            <a:normAutofit fontScale="90000"/>
          </a:bodyPr>
          <a:lstStyle/>
          <a:p>
            <a:r>
              <a:rPr lang="en-IN" dirty="0"/>
              <a:t>General Instructions</a:t>
            </a:r>
            <a:br>
              <a:rPr lang="en-IN" dirty="0"/>
            </a:br>
            <a:r>
              <a:rPr lang="en-IN" dirty="0"/>
              <a:t>This slide can be deleted before presentation </a:t>
            </a:r>
          </a:p>
        </p:txBody>
      </p:sp>
      <p:sp>
        <p:nvSpPr>
          <p:cNvPr id="3" name="Slide Number Placeholder 2">
            <a:extLst>
              <a:ext uri="{FF2B5EF4-FFF2-40B4-BE49-F238E27FC236}">
                <a16:creationId xmlns:a16="http://schemas.microsoft.com/office/drawing/2014/main" id="{A0F6E587-6B02-00BF-BD91-088C707B7792}"/>
              </a:ext>
            </a:extLst>
          </p:cNvPr>
          <p:cNvSpPr>
            <a:spLocks noGrp="1"/>
          </p:cNvSpPr>
          <p:nvPr>
            <p:ph type="sldNum" sz="quarter" idx="12"/>
          </p:nvPr>
        </p:nvSpPr>
        <p:spPr/>
        <p:txBody>
          <a:bodyPr/>
          <a:lstStyle/>
          <a:p>
            <a:fld id="{398A1BF6-4C1B-4AD5-9559-618C6583E86F}" type="slidenum">
              <a:rPr lang="en-US" smtClean="0"/>
              <a:t>2</a:t>
            </a:fld>
            <a:endParaRPr lang="en-US"/>
          </a:p>
        </p:txBody>
      </p:sp>
      <p:sp>
        <p:nvSpPr>
          <p:cNvPr id="4" name="TextBox 3">
            <a:extLst>
              <a:ext uri="{FF2B5EF4-FFF2-40B4-BE49-F238E27FC236}">
                <a16:creationId xmlns:a16="http://schemas.microsoft.com/office/drawing/2014/main" id="{1EC2D830-817A-D7F4-D5EE-60581160DD51}"/>
              </a:ext>
            </a:extLst>
          </p:cNvPr>
          <p:cNvSpPr txBox="1"/>
          <p:nvPr/>
        </p:nvSpPr>
        <p:spPr>
          <a:xfrm>
            <a:off x="1868129" y="2625213"/>
            <a:ext cx="9674942" cy="923330"/>
          </a:xfrm>
          <a:prstGeom prst="rect">
            <a:avLst/>
          </a:prstGeom>
          <a:noFill/>
        </p:spPr>
        <p:txBody>
          <a:bodyPr wrap="square" rtlCol="0">
            <a:spAutoFit/>
          </a:bodyPr>
          <a:lstStyle/>
          <a:p>
            <a:r>
              <a:rPr lang="en-IN" dirty="0"/>
              <a:t>Start with the real story of a CA from that area preferably from a Government aided school </a:t>
            </a:r>
          </a:p>
          <a:p>
            <a:r>
              <a:rPr lang="en-IN" dirty="0"/>
              <a:t>And finish the ppt with what they are doing now and how successful they are </a:t>
            </a:r>
          </a:p>
        </p:txBody>
      </p:sp>
    </p:spTree>
    <p:extLst>
      <p:ext uri="{BB962C8B-B14F-4D97-AF65-F5344CB8AC3E}">
        <p14:creationId xmlns:p14="http://schemas.microsoft.com/office/powerpoint/2010/main" val="40344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939917" y="1658357"/>
            <a:ext cx="2613928" cy="4737548"/>
          </a:xfrm>
          <a:prstGeom prst="roundRect">
            <a:avLst>
              <a:gd name="adj" fmla="val 2921"/>
            </a:avLst>
          </a:prstGeom>
          <a:ln>
            <a:solidFill>
              <a:schemeClr val="accent6">
                <a:lumMod val="40000"/>
                <a:lumOff val="60000"/>
              </a:schemeClr>
            </a:solidFill>
          </a:ln>
        </p:spPr>
      </p:pic>
      <p:sp>
        <p:nvSpPr>
          <p:cNvPr id="100" name="Rectangle 99"/>
          <p:cNvSpPr/>
          <p:nvPr/>
        </p:nvSpPr>
        <p:spPr bwMode="gray">
          <a:xfrm>
            <a:off x="1642745" y="622645"/>
            <a:ext cx="9299489" cy="675757"/>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nSpc>
                <a:spcPct val="106000"/>
              </a:lnSpc>
              <a:buFont typeface="Wingdings 2" pitchFamily="18" charset="2"/>
              <a:buNone/>
            </a:pPr>
            <a:r>
              <a:rPr lang="en-US" sz="1814" b="1" dirty="0">
                <a:solidFill>
                  <a:schemeClr val="bg1"/>
                </a:solidFill>
              </a:rPr>
              <a:t>USP of CA profession</a:t>
            </a:r>
          </a:p>
        </p:txBody>
      </p:sp>
      <p:cxnSp>
        <p:nvCxnSpPr>
          <p:cNvPr id="77" name="Straight Connector 76"/>
          <p:cNvCxnSpPr/>
          <p:nvPr/>
        </p:nvCxnSpPr>
        <p:spPr>
          <a:xfrm>
            <a:off x="1639017" y="1298402"/>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 name="Group 9"/>
          <p:cNvGrpSpPr/>
          <p:nvPr/>
        </p:nvGrpSpPr>
        <p:grpSpPr>
          <a:xfrm>
            <a:off x="1552106" y="1388393"/>
            <a:ext cx="6170184" cy="5013640"/>
            <a:chOff x="439738" y="1828798"/>
            <a:chExt cx="6480778" cy="5151122"/>
          </a:xfrm>
        </p:grpSpPr>
        <p:sp>
          <p:nvSpPr>
            <p:cNvPr id="7" name="Rectangle 6"/>
            <p:cNvSpPr/>
            <p:nvPr/>
          </p:nvSpPr>
          <p:spPr bwMode="gray">
            <a:xfrm>
              <a:off x="439738" y="1828798"/>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88" name="Rectangle 87"/>
            <p:cNvSpPr/>
            <p:nvPr/>
          </p:nvSpPr>
          <p:spPr bwMode="gray">
            <a:xfrm>
              <a:off x="439738" y="2582664"/>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89" name="Rectangle 88"/>
            <p:cNvSpPr/>
            <p:nvPr/>
          </p:nvSpPr>
          <p:spPr bwMode="gray">
            <a:xfrm>
              <a:off x="485458" y="2582664"/>
              <a:ext cx="3105086" cy="627924"/>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endParaRPr lang="en-US" sz="1270" dirty="0">
                <a:ln w="0"/>
                <a:effectLst>
                  <a:outerShdw blurRad="38100" dist="19050" dir="2700000" algn="tl" rotWithShape="0">
                    <a:schemeClr val="dk1">
                      <a:alpha val="40000"/>
                    </a:schemeClr>
                  </a:outerShdw>
                </a:effectLst>
              </a:endParaRPr>
            </a:p>
          </p:txBody>
        </p:sp>
        <p:sp>
          <p:nvSpPr>
            <p:cNvPr id="91" name="Rectangle 90"/>
            <p:cNvSpPr/>
            <p:nvPr/>
          </p:nvSpPr>
          <p:spPr bwMode="gray">
            <a:xfrm>
              <a:off x="439738" y="3336530"/>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92" name="Rectangle 91"/>
            <p:cNvSpPr/>
            <p:nvPr/>
          </p:nvSpPr>
          <p:spPr bwMode="gray">
            <a:xfrm>
              <a:off x="485458" y="3336530"/>
              <a:ext cx="3105086" cy="627924"/>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endParaRPr lang="en-US" sz="1270" dirty="0">
                <a:ln w="0"/>
                <a:effectLst>
                  <a:outerShdw blurRad="38100" dist="19050" dir="2700000" algn="tl" rotWithShape="0">
                    <a:schemeClr val="dk1">
                      <a:alpha val="40000"/>
                    </a:schemeClr>
                  </a:outerShdw>
                </a:effectLst>
              </a:endParaRPr>
            </a:p>
          </p:txBody>
        </p:sp>
        <p:sp>
          <p:nvSpPr>
            <p:cNvPr id="102" name="Rectangle 101"/>
            <p:cNvSpPr/>
            <p:nvPr/>
          </p:nvSpPr>
          <p:spPr bwMode="gray">
            <a:xfrm>
              <a:off x="439738" y="4090396"/>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03" name="Rectangle 102"/>
            <p:cNvSpPr/>
            <p:nvPr/>
          </p:nvSpPr>
          <p:spPr bwMode="gray">
            <a:xfrm>
              <a:off x="485458" y="4090396"/>
              <a:ext cx="3105086" cy="610827"/>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endParaRPr lang="en-US" sz="1270" dirty="0">
                <a:ln w="0"/>
                <a:effectLst>
                  <a:outerShdw blurRad="38100" dist="19050" dir="2700000" algn="tl" rotWithShape="0">
                    <a:schemeClr val="dk1">
                      <a:alpha val="40000"/>
                    </a:schemeClr>
                  </a:outerShdw>
                </a:effectLst>
              </a:endParaRPr>
            </a:p>
          </p:txBody>
        </p:sp>
        <p:sp>
          <p:nvSpPr>
            <p:cNvPr id="129" name="Rectangle 128"/>
            <p:cNvSpPr/>
            <p:nvPr/>
          </p:nvSpPr>
          <p:spPr bwMode="gray">
            <a:xfrm>
              <a:off x="439738" y="4844262"/>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30" name="Rectangle 129"/>
            <p:cNvSpPr/>
            <p:nvPr/>
          </p:nvSpPr>
          <p:spPr bwMode="gray">
            <a:xfrm>
              <a:off x="485458" y="4844262"/>
              <a:ext cx="3105086" cy="627924"/>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endParaRPr lang="en-US" sz="1270" dirty="0">
                <a:ln w="0"/>
                <a:effectLst>
                  <a:outerShdw blurRad="38100" dist="19050" dir="2700000" algn="tl" rotWithShape="0">
                    <a:schemeClr val="dk1">
                      <a:alpha val="40000"/>
                    </a:schemeClr>
                  </a:outerShdw>
                </a:effectLst>
              </a:endParaRPr>
            </a:p>
          </p:txBody>
        </p:sp>
        <p:sp>
          <p:nvSpPr>
            <p:cNvPr id="132" name="Rectangle 131"/>
            <p:cNvSpPr/>
            <p:nvPr/>
          </p:nvSpPr>
          <p:spPr bwMode="gray">
            <a:xfrm>
              <a:off x="439738" y="5598128"/>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33" name="Rectangle 132"/>
            <p:cNvSpPr/>
            <p:nvPr/>
          </p:nvSpPr>
          <p:spPr bwMode="gray">
            <a:xfrm>
              <a:off x="485458" y="5655201"/>
              <a:ext cx="3105086" cy="545131"/>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Campus</a:t>
              </a:r>
              <a:r>
                <a:rPr lang="en-US" sz="2176" dirty="0">
                  <a:ln w="0"/>
                  <a:effectLst>
                    <a:outerShdw blurRad="38100" dist="19050" dir="2700000" algn="tl" rotWithShape="0">
                      <a:schemeClr val="dk1">
                        <a:alpha val="40000"/>
                      </a:schemeClr>
                    </a:outerShdw>
                  </a:effectLst>
                </a:rPr>
                <a:t> </a:t>
              </a:r>
              <a:r>
                <a:rPr lang="en-US" sz="1270" dirty="0">
                  <a:ln w="0"/>
                  <a:effectLst>
                    <a:outerShdw blurRad="38100" dist="19050" dir="2700000" algn="tl" rotWithShape="0">
                      <a:schemeClr val="dk1">
                        <a:alpha val="40000"/>
                      </a:schemeClr>
                    </a:outerShdw>
                  </a:effectLst>
                </a:rPr>
                <a:t>placement</a:t>
              </a:r>
            </a:p>
          </p:txBody>
        </p:sp>
        <p:sp>
          <p:nvSpPr>
            <p:cNvPr id="135" name="Rectangle 134"/>
            <p:cNvSpPr/>
            <p:nvPr/>
          </p:nvSpPr>
          <p:spPr bwMode="gray">
            <a:xfrm>
              <a:off x="439738" y="6351996"/>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52" name="Rectangle 151"/>
            <p:cNvSpPr/>
            <p:nvPr/>
          </p:nvSpPr>
          <p:spPr bwMode="gray">
            <a:xfrm>
              <a:off x="485458" y="6364694"/>
              <a:ext cx="3105086" cy="296906"/>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Ability to multitask</a:t>
              </a:r>
            </a:p>
          </p:txBody>
        </p:sp>
        <p:sp>
          <p:nvSpPr>
            <p:cNvPr id="179" name="Rectangle 178"/>
            <p:cNvSpPr/>
            <p:nvPr/>
          </p:nvSpPr>
          <p:spPr bwMode="gray">
            <a:xfrm>
              <a:off x="3769710" y="1828798"/>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80" name="Rectangle 179"/>
            <p:cNvSpPr/>
            <p:nvPr/>
          </p:nvSpPr>
          <p:spPr bwMode="gray">
            <a:xfrm>
              <a:off x="3815430" y="1828798"/>
              <a:ext cx="3105086" cy="627924"/>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endParaRPr lang="en-US" sz="1270" dirty="0">
                <a:ln w="0"/>
                <a:effectLst>
                  <a:outerShdw blurRad="38100" dist="19050" dir="2700000" algn="tl" rotWithShape="0">
                    <a:schemeClr val="dk1">
                      <a:alpha val="40000"/>
                    </a:schemeClr>
                  </a:outerShdw>
                </a:effectLst>
              </a:endParaRPr>
            </a:p>
          </p:txBody>
        </p:sp>
        <p:sp>
          <p:nvSpPr>
            <p:cNvPr id="177" name="Rectangle 176"/>
            <p:cNvSpPr/>
            <p:nvPr/>
          </p:nvSpPr>
          <p:spPr bwMode="gray">
            <a:xfrm>
              <a:off x="3769710" y="2582664"/>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78" name="Rectangle 177"/>
            <p:cNvSpPr/>
            <p:nvPr/>
          </p:nvSpPr>
          <p:spPr bwMode="gray">
            <a:xfrm>
              <a:off x="466496" y="3256006"/>
              <a:ext cx="3142636" cy="669451"/>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Offers</a:t>
              </a:r>
              <a:r>
                <a:rPr lang="en-US" sz="2176" dirty="0">
                  <a:ln w="0"/>
                  <a:effectLst>
                    <a:outerShdw blurRad="38100" dist="19050" dir="2700000" algn="tl" rotWithShape="0">
                      <a:schemeClr val="dk1">
                        <a:alpha val="40000"/>
                      </a:schemeClr>
                    </a:outerShdw>
                  </a:effectLst>
                </a:rPr>
                <a:t> </a:t>
              </a:r>
              <a:r>
                <a:rPr lang="en-US" sz="1270" dirty="0">
                  <a:ln w="0"/>
                  <a:effectLst>
                    <a:outerShdw blurRad="38100" dist="19050" dir="2700000" algn="tl" rotWithShape="0">
                      <a:schemeClr val="dk1">
                        <a:alpha val="40000"/>
                      </a:schemeClr>
                    </a:outerShdw>
                  </a:effectLst>
                </a:rPr>
                <a:t>opportunities for distance learning</a:t>
              </a:r>
            </a:p>
          </p:txBody>
        </p:sp>
        <p:sp>
          <p:nvSpPr>
            <p:cNvPr id="175" name="Rectangle 174"/>
            <p:cNvSpPr/>
            <p:nvPr/>
          </p:nvSpPr>
          <p:spPr bwMode="gray">
            <a:xfrm>
              <a:off x="3769710" y="3336530"/>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76" name="Rectangle 175"/>
            <p:cNvSpPr/>
            <p:nvPr/>
          </p:nvSpPr>
          <p:spPr bwMode="gray">
            <a:xfrm>
              <a:off x="3815430" y="3336530"/>
              <a:ext cx="3105086" cy="627924"/>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Age is no bar (As in any age, anyone can register in CA Course)</a:t>
              </a:r>
            </a:p>
          </p:txBody>
        </p:sp>
        <p:sp>
          <p:nvSpPr>
            <p:cNvPr id="173" name="Rectangle 172"/>
            <p:cNvSpPr/>
            <p:nvPr/>
          </p:nvSpPr>
          <p:spPr bwMode="gray">
            <a:xfrm>
              <a:off x="3769710" y="4090396"/>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74" name="Rectangle 173"/>
            <p:cNvSpPr/>
            <p:nvPr/>
          </p:nvSpPr>
          <p:spPr bwMode="gray">
            <a:xfrm>
              <a:off x="3815430" y="4090396"/>
              <a:ext cx="3105086" cy="627924"/>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Equal opportunity for all</a:t>
              </a:r>
            </a:p>
          </p:txBody>
        </p:sp>
        <p:sp>
          <p:nvSpPr>
            <p:cNvPr id="171" name="Rectangle 170"/>
            <p:cNvSpPr/>
            <p:nvPr/>
          </p:nvSpPr>
          <p:spPr bwMode="gray">
            <a:xfrm>
              <a:off x="3769710" y="4844262"/>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72" name="Rectangle 171"/>
            <p:cNvSpPr/>
            <p:nvPr/>
          </p:nvSpPr>
          <p:spPr bwMode="gray">
            <a:xfrm>
              <a:off x="3815430" y="4844262"/>
              <a:ext cx="3105086" cy="627924"/>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Cloud campus for students</a:t>
              </a:r>
            </a:p>
          </p:txBody>
        </p:sp>
        <p:sp>
          <p:nvSpPr>
            <p:cNvPr id="169" name="Rectangle 168"/>
            <p:cNvSpPr/>
            <p:nvPr/>
          </p:nvSpPr>
          <p:spPr bwMode="gray">
            <a:xfrm>
              <a:off x="3769710" y="5598128"/>
              <a:ext cx="45719" cy="627924"/>
            </a:xfrm>
            <a:prstGeom prst="rect">
              <a:avLst/>
            </a:prstGeom>
            <a:solidFill>
              <a:schemeClr val="accent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70" name="Rectangle 169"/>
            <p:cNvSpPr/>
            <p:nvPr/>
          </p:nvSpPr>
          <p:spPr bwMode="gray">
            <a:xfrm>
              <a:off x="3815430" y="5598128"/>
              <a:ext cx="3105086" cy="627924"/>
            </a:xfrm>
            <a:prstGeom prst="rect">
              <a:avLst/>
            </a:prstGeom>
            <a:solidFill>
              <a:schemeClr val="accent5">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Employment </a:t>
              </a:r>
              <a:br>
                <a:rPr lang="en-US" sz="1270" dirty="0">
                  <a:ln w="0"/>
                  <a:effectLst>
                    <a:outerShdw blurRad="38100" dist="19050" dir="2700000" algn="tl" rotWithShape="0">
                      <a:schemeClr val="dk1">
                        <a:alpha val="40000"/>
                      </a:schemeClr>
                    </a:outerShdw>
                  </a:effectLst>
                </a:rPr>
              </a:br>
              <a:r>
                <a:rPr lang="en-US" sz="1270" dirty="0">
                  <a:ln w="0"/>
                  <a:effectLst>
                    <a:outerShdw blurRad="38100" dist="19050" dir="2700000" algn="tl" rotWithShape="0">
                      <a:schemeClr val="dk1">
                        <a:alpha val="40000"/>
                      </a:schemeClr>
                    </a:outerShdw>
                  </a:effectLst>
                </a:rPr>
                <a:t>(Attractive career options)</a:t>
              </a:r>
            </a:p>
          </p:txBody>
        </p:sp>
        <p:sp>
          <p:nvSpPr>
            <p:cNvPr id="167" name="Rectangle 166"/>
            <p:cNvSpPr/>
            <p:nvPr/>
          </p:nvSpPr>
          <p:spPr bwMode="gray">
            <a:xfrm>
              <a:off x="3769710" y="6351996"/>
              <a:ext cx="45719" cy="627924"/>
            </a:xfrm>
            <a:prstGeom prst="rect">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dirty="0">
                <a:ln w="0"/>
                <a:effectLst>
                  <a:outerShdw blurRad="38100" dist="19050" dir="2700000" algn="tl" rotWithShape="0">
                    <a:schemeClr val="dk1">
                      <a:alpha val="40000"/>
                    </a:schemeClr>
                  </a:outerShdw>
                </a:effectLst>
              </a:endParaRPr>
            </a:p>
          </p:txBody>
        </p:sp>
        <p:sp>
          <p:nvSpPr>
            <p:cNvPr id="168" name="Rectangle 167"/>
            <p:cNvSpPr/>
            <p:nvPr/>
          </p:nvSpPr>
          <p:spPr bwMode="gray">
            <a:xfrm>
              <a:off x="3815430" y="6351997"/>
              <a:ext cx="3105086" cy="487818"/>
            </a:xfrm>
            <a:prstGeom prst="rect">
              <a:avLst/>
            </a:prstGeom>
            <a:solidFill>
              <a:schemeClr val="accent4">
                <a:alpha val="10000"/>
              </a:schemeClr>
            </a:solidFill>
            <a:ln w="19050" algn="ctr">
              <a:noFill/>
              <a:miter lim="800000"/>
              <a:headEnd/>
              <a:tailEnd/>
            </a:ln>
          </p:spPr>
          <p:txBody>
            <a:bodyPr wrap="square" lIns="130579" tIns="80615" rIns="80615" bIns="80615" rtlCol="0" anchor="ctr"/>
            <a:lstStyle/>
            <a:p>
              <a:pPr defTabSz="857540">
                <a:spcAft>
                  <a:spcPts val="2992"/>
                </a:spcAft>
              </a:pPr>
              <a:r>
                <a:rPr lang="en-US" sz="1270" dirty="0">
                  <a:ln w="0"/>
                  <a:effectLst>
                    <a:outerShdw blurRad="38100" dist="19050" dir="2700000" algn="tl" rotWithShape="0">
                      <a:schemeClr val="dk1">
                        <a:alpha val="40000"/>
                      </a:schemeClr>
                    </a:outerShdw>
                  </a:effectLst>
                </a:rPr>
                <a:t>Great learning at minimal cost</a:t>
              </a:r>
            </a:p>
          </p:txBody>
        </p:sp>
      </p:grpSp>
      <p:sp>
        <p:nvSpPr>
          <p:cNvPr id="36" name="Rectangle 35"/>
          <p:cNvSpPr/>
          <p:nvPr/>
        </p:nvSpPr>
        <p:spPr>
          <a:xfrm>
            <a:off x="1606506" y="2162710"/>
            <a:ext cx="2875237" cy="483209"/>
          </a:xfrm>
          <a:prstGeom prst="rect">
            <a:avLst/>
          </a:prstGeom>
        </p:spPr>
        <p:txBody>
          <a:bodyPr wrap="square">
            <a:spAutoFit/>
          </a:bodyPr>
          <a:lstStyle/>
          <a:p>
            <a:pPr defTabSz="857540">
              <a:spcAft>
                <a:spcPts val="2992"/>
              </a:spcAft>
            </a:pPr>
            <a:r>
              <a:rPr lang="en-US" sz="1270" dirty="0"/>
              <a:t>Open for all streams: Commerce/Arts/Science</a:t>
            </a:r>
          </a:p>
        </p:txBody>
      </p:sp>
      <p:sp>
        <p:nvSpPr>
          <p:cNvPr id="39" name="Rectangle 38"/>
          <p:cNvSpPr/>
          <p:nvPr/>
        </p:nvSpPr>
        <p:spPr bwMode="gray">
          <a:xfrm>
            <a:off x="4781314" y="2141389"/>
            <a:ext cx="2943000" cy="525536"/>
          </a:xfrm>
          <a:prstGeom prst="rect">
            <a:avLst/>
          </a:prstGeom>
          <a:solidFill>
            <a:srgbClr val="CCEAEE"/>
          </a:solidFill>
          <a:ln w="19050" algn="ctr">
            <a:noFill/>
            <a:miter lim="800000"/>
            <a:headEnd/>
            <a:tailEnd/>
          </a:ln>
        </p:spPr>
        <p:txBody>
          <a:bodyPr wrap="square" lIns="80615" tIns="80615" rIns="80615" bIns="80615" rtlCol="0" anchor="ctr"/>
          <a:lstStyle/>
          <a:p>
            <a:pPr defTabSz="857540">
              <a:spcAft>
                <a:spcPts val="2992"/>
              </a:spcAft>
            </a:pPr>
            <a:r>
              <a:rPr lang="en-US" sz="1270" b="1" dirty="0"/>
              <a:t>EARN WHILE YOU EARN </a:t>
            </a:r>
          </a:p>
        </p:txBody>
      </p:sp>
      <p:sp>
        <p:nvSpPr>
          <p:cNvPr id="40" name="Rectangle 39"/>
          <p:cNvSpPr/>
          <p:nvPr/>
        </p:nvSpPr>
        <p:spPr>
          <a:xfrm>
            <a:off x="4771671" y="1437144"/>
            <a:ext cx="2954681" cy="483209"/>
          </a:xfrm>
          <a:prstGeom prst="rect">
            <a:avLst/>
          </a:prstGeom>
        </p:spPr>
        <p:txBody>
          <a:bodyPr wrap="square">
            <a:spAutoFit/>
          </a:bodyPr>
          <a:lstStyle/>
          <a:p>
            <a:pPr defTabSz="857540">
              <a:spcAft>
                <a:spcPts val="2992"/>
              </a:spcAft>
            </a:pPr>
            <a:r>
              <a:rPr lang="en-US" sz="1270" dirty="0"/>
              <a:t>Regulator of audit and assurance functions</a:t>
            </a:r>
          </a:p>
        </p:txBody>
      </p:sp>
      <p:sp>
        <p:nvSpPr>
          <p:cNvPr id="44" name="Rectangle 43"/>
          <p:cNvSpPr/>
          <p:nvPr/>
        </p:nvSpPr>
        <p:spPr>
          <a:xfrm rot="10800000" flipV="1">
            <a:off x="1651323" y="3738580"/>
            <a:ext cx="2852264" cy="287771"/>
          </a:xfrm>
          <a:prstGeom prst="rect">
            <a:avLst/>
          </a:prstGeom>
        </p:spPr>
        <p:txBody>
          <a:bodyPr wrap="square">
            <a:spAutoFit/>
          </a:bodyPr>
          <a:lstStyle/>
          <a:p>
            <a:pPr defTabSz="857540">
              <a:spcAft>
                <a:spcPts val="2992"/>
              </a:spcAft>
            </a:pPr>
            <a:r>
              <a:rPr lang="en-US" sz="1270" dirty="0"/>
              <a:t>Meritocracy</a:t>
            </a:r>
          </a:p>
        </p:txBody>
      </p:sp>
      <p:sp>
        <p:nvSpPr>
          <p:cNvPr id="45" name="Rectangle 44"/>
          <p:cNvSpPr/>
          <p:nvPr/>
        </p:nvSpPr>
        <p:spPr>
          <a:xfrm>
            <a:off x="1676711" y="4348369"/>
            <a:ext cx="2957263" cy="483209"/>
          </a:xfrm>
          <a:prstGeom prst="rect">
            <a:avLst/>
          </a:prstGeom>
        </p:spPr>
        <p:txBody>
          <a:bodyPr wrap="square">
            <a:spAutoFit/>
          </a:bodyPr>
          <a:lstStyle/>
          <a:p>
            <a:pPr defTabSz="857540">
              <a:spcAft>
                <a:spcPts val="2992"/>
              </a:spcAft>
            </a:pPr>
            <a:r>
              <a:rPr lang="en-US" sz="1270" dirty="0"/>
              <a:t>Standardized course with regular updates</a:t>
            </a:r>
          </a:p>
        </p:txBody>
      </p:sp>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6187" y="140024"/>
            <a:ext cx="1419377" cy="1549195"/>
          </a:xfrm>
          <a:prstGeom prst="rect">
            <a:avLst/>
          </a:prstGeom>
        </p:spPr>
      </p:pic>
      <p:sp>
        <p:nvSpPr>
          <p:cNvPr id="4" name="Slide Number Placeholder 3">
            <a:extLst>
              <a:ext uri="{FF2B5EF4-FFF2-40B4-BE49-F238E27FC236}">
                <a16:creationId xmlns:a16="http://schemas.microsoft.com/office/drawing/2014/main" id="{E8123B5E-E2ED-2DBD-DA17-00BC42CAA66A}"/>
              </a:ext>
            </a:extLst>
          </p:cNvPr>
          <p:cNvSpPr>
            <a:spLocks noGrp="1"/>
          </p:cNvSpPr>
          <p:nvPr>
            <p:ph type="sldNum" sz="quarter" idx="12"/>
          </p:nvPr>
        </p:nvSpPr>
        <p:spPr>
          <a:xfrm>
            <a:off x="364172" y="787782"/>
            <a:ext cx="779767" cy="365125"/>
          </a:xfrm>
        </p:spPr>
        <p:txBody>
          <a:bodyPr/>
          <a:lstStyle/>
          <a:p>
            <a:fld id="{398A1BF6-4C1B-4AD5-9559-618C6583E86F}" type="slidenum">
              <a:rPr lang="en-US" sz="2800" b="1" smtClean="0"/>
              <a:t>20</a:t>
            </a:fld>
            <a:endParaRPr lang="en-US" sz="2800" b="1"/>
          </a:p>
        </p:txBody>
      </p:sp>
    </p:spTree>
    <p:extLst>
      <p:ext uri="{BB962C8B-B14F-4D97-AF65-F5344CB8AC3E}">
        <p14:creationId xmlns:p14="http://schemas.microsoft.com/office/powerpoint/2010/main" val="3518342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4336" y="980730"/>
            <a:ext cx="8238597" cy="831894"/>
          </a:xfrm>
          <a:solidFill>
            <a:schemeClr val="accent4">
              <a:lumMod val="75000"/>
            </a:schemeClr>
          </a:solidFill>
        </p:spPr>
        <p:txBody>
          <a:bodyPr>
            <a:normAutofit/>
          </a:bodyPr>
          <a:lstStyle/>
          <a:p>
            <a:r>
              <a:rPr lang="en-IN" sz="4353" b="1" dirty="0">
                <a:solidFill>
                  <a:schemeClr val="bg1"/>
                </a:solidFill>
                <a:latin typeface="Bookman Old Style" pitchFamily="18" charset="0"/>
              </a:rPr>
              <a:t> </a:t>
            </a:r>
            <a:r>
              <a:rPr lang="en-IN" sz="3990" b="1" dirty="0">
                <a:solidFill>
                  <a:schemeClr val="bg1"/>
                </a:solidFill>
                <a:latin typeface="Bookman Old Style" pitchFamily="18" charset="0"/>
              </a:rPr>
              <a:t>IS IT DIFFICULT TO PASS CA</a:t>
            </a:r>
            <a:endParaRPr lang="en-IN" sz="4353" b="1" dirty="0">
              <a:solidFill>
                <a:schemeClr val="bg1"/>
              </a:solidFill>
              <a:latin typeface="Bookman Old Style" pitchFamily="18" charset="0"/>
            </a:endParaRPr>
          </a:p>
        </p:txBody>
      </p:sp>
      <p:sp>
        <p:nvSpPr>
          <p:cNvPr id="6" name="Rounded Rectangle 22">
            <a:extLst>
              <a:ext uri="{FF2B5EF4-FFF2-40B4-BE49-F238E27FC236}">
                <a16:creationId xmlns:a16="http://schemas.microsoft.com/office/drawing/2014/main" id="{8F586B6E-8436-4FC9-A904-3A02B2E4ABDC}"/>
              </a:ext>
            </a:extLst>
          </p:cNvPr>
          <p:cNvSpPr/>
          <p:nvPr/>
        </p:nvSpPr>
        <p:spPr bwMode="auto">
          <a:xfrm>
            <a:off x="1724629" y="2352097"/>
            <a:ext cx="2854322" cy="340150"/>
          </a:xfrm>
          <a:prstGeom prst="roundRect">
            <a:avLst/>
          </a:prstGeom>
          <a:ln>
            <a:solidFill>
              <a:srgbClr val="6C4C8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2800" b="1" dirty="0">
                <a:solidFill>
                  <a:schemeClr val="tx1"/>
                </a:solidFill>
                <a:latin typeface="Avenir Book"/>
                <a:cs typeface="Arial" panose="020B0604020202020204" pitchFamily="34" charset="0"/>
              </a:rPr>
              <a:t> HARDWORK</a:t>
            </a:r>
          </a:p>
        </p:txBody>
      </p:sp>
      <p:sp>
        <p:nvSpPr>
          <p:cNvPr id="7" name="Rounded Rectangle 22">
            <a:extLst>
              <a:ext uri="{FF2B5EF4-FFF2-40B4-BE49-F238E27FC236}">
                <a16:creationId xmlns:a16="http://schemas.microsoft.com/office/drawing/2014/main" id="{EF896ECE-409B-4368-9B37-BB154C1225F5}"/>
              </a:ext>
            </a:extLst>
          </p:cNvPr>
          <p:cNvSpPr/>
          <p:nvPr/>
        </p:nvSpPr>
        <p:spPr bwMode="auto">
          <a:xfrm>
            <a:off x="4787308" y="2353304"/>
            <a:ext cx="3121561" cy="340150"/>
          </a:xfrm>
          <a:prstGeom prst="roundRect">
            <a:avLst/>
          </a:prstGeom>
          <a:ln>
            <a:solidFill>
              <a:srgbClr val="6C4C8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2800" b="1" dirty="0">
                <a:solidFill>
                  <a:schemeClr val="tx1"/>
                </a:solidFill>
                <a:latin typeface="Avenir Book"/>
                <a:cs typeface="Arial" panose="020B0604020202020204" pitchFamily="34" charset="0"/>
              </a:rPr>
              <a:t>  DEDICATION</a:t>
            </a:r>
          </a:p>
        </p:txBody>
      </p:sp>
      <p:sp>
        <p:nvSpPr>
          <p:cNvPr id="8" name="Rounded Rectangle 22">
            <a:extLst>
              <a:ext uri="{FF2B5EF4-FFF2-40B4-BE49-F238E27FC236}">
                <a16:creationId xmlns:a16="http://schemas.microsoft.com/office/drawing/2014/main" id="{49FCA575-3739-4AC2-9CA5-CF7F9BAE1353}"/>
              </a:ext>
            </a:extLst>
          </p:cNvPr>
          <p:cNvSpPr>
            <a:spLocks noGrp="1"/>
          </p:cNvSpPr>
          <p:nvPr>
            <p:ph type="subTitle" idx="1"/>
          </p:nvPr>
        </p:nvSpPr>
        <p:spPr bwMode="auto">
          <a:xfrm>
            <a:off x="1787205" y="3528765"/>
            <a:ext cx="6000206" cy="365126"/>
          </a:xfrm>
          <a:prstGeom prst="roundRect">
            <a:avLst/>
          </a:prstGeom>
          <a:ln>
            <a:solidFill>
              <a:srgbClr val="6C4C8B"/>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4"/>
          </a:lnRef>
          <a:fillRef idx="1">
            <a:schemeClr val="lt1"/>
          </a:fillRef>
          <a:effectRef idx="0">
            <a:schemeClr val="accent4"/>
          </a:effectRef>
          <a:fontRef idx="minor">
            <a:schemeClr val="dk1"/>
          </a:fontRef>
        </p:style>
        <p:txBody>
          <a:bodyPr anchor="ctr">
            <a:normAutofit fontScale="62500" lnSpcReduction="20000"/>
          </a:bodyPr>
          <a:lstStyle/>
          <a:p>
            <a:pPr algn="ctr">
              <a:defRPr/>
            </a:pPr>
            <a:r>
              <a:rPr lang="en-IN" sz="2800" b="1" dirty="0">
                <a:solidFill>
                  <a:schemeClr val="tx1"/>
                </a:solidFill>
                <a:latin typeface="Avenir Book"/>
                <a:cs typeface="Arial" panose="020B0604020202020204" pitchFamily="34" charset="0"/>
              </a:rPr>
              <a:t>CHARTERED ACCOUNTANT</a:t>
            </a:r>
          </a:p>
        </p:txBody>
      </p:sp>
      <p:sp>
        <p:nvSpPr>
          <p:cNvPr id="10" name="Left-Right-Up Arrow 24">
            <a:extLst>
              <a:ext uri="{FF2B5EF4-FFF2-40B4-BE49-F238E27FC236}">
                <a16:creationId xmlns:a16="http://schemas.microsoft.com/office/drawing/2014/main" id="{449DF07F-ADDF-4BDD-B234-2272EE74556B}"/>
              </a:ext>
            </a:extLst>
          </p:cNvPr>
          <p:cNvSpPr/>
          <p:nvPr/>
        </p:nvSpPr>
        <p:spPr bwMode="auto">
          <a:xfrm rot="10800000">
            <a:off x="4175971" y="3014268"/>
            <a:ext cx="970930" cy="218730"/>
          </a:xfrm>
          <a:prstGeom prst="leftRightUpArrow">
            <a:avLst/>
          </a:prstGeom>
          <a:solidFill>
            <a:srgbClr val="6C4C8B"/>
          </a:solidFill>
          <a:ln w="952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IN" sz="800" u="sng" dirty="0">
              <a:solidFill>
                <a:srgbClr val="000000"/>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13" y="150470"/>
            <a:ext cx="1482375" cy="1754529"/>
          </a:xfrm>
          <a:prstGeom prst="rect">
            <a:avLst/>
          </a:prstGeom>
        </p:spPr>
      </p:pic>
      <p:sp>
        <p:nvSpPr>
          <p:cNvPr id="3" name="Slide Number Placeholder 2">
            <a:extLst>
              <a:ext uri="{FF2B5EF4-FFF2-40B4-BE49-F238E27FC236}">
                <a16:creationId xmlns:a16="http://schemas.microsoft.com/office/drawing/2014/main" id="{9E3ECE9B-728A-1BBE-A817-AE53CC58F836}"/>
              </a:ext>
            </a:extLst>
          </p:cNvPr>
          <p:cNvSpPr>
            <a:spLocks noGrp="1"/>
          </p:cNvSpPr>
          <p:nvPr>
            <p:ph type="sldNum" sz="quarter" idx="12"/>
          </p:nvPr>
        </p:nvSpPr>
        <p:spPr/>
        <p:txBody>
          <a:bodyPr/>
          <a:lstStyle/>
          <a:p>
            <a:fld id="{398A1BF6-4C1B-4AD5-9559-618C6583E86F}" type="slidenum">
              <a:rPr lang="en-US" sz="2800" b="1" smtClean="0"/>
              <a:t>21</a:t>
            </a:fld>
            <a:endParaRPr lang="en-US" sz="2800" b="1" dirty="0"/>
          </a:p>
        </p:txBody>
      </p:sp>
      <p:pic>
        <p:nvPicPr>
          <p:cNvPr id="4" name="Picture 3">
            <a:extLst>
              <a:ext uri="{FF2B5EF4-FFF2-40B4-BE49-F238E27FC236}">
                <a16:creationId xmlns:a16="http://schemas.microsoft.com/office/drawing/2014/main" id="{7D3FB472-D7F6-652F-4CE0-DEE8DAFF44B1}"/>
              </a:ext>
            </a:extLst>
          </p:cNvPr>
          <p:cNvPicPr>
            <a:picLocks noChangeAspect="1"/>
          </p:cNvPicPr>
          <p:nvPr/>
        </p:nvPicPr>
        <p:blipFill>
          <a:blip r:embed="rId3"/>
          <a:stretch>
            <a:fillRect/>
          </a:stretch>
        </p:blipFill>
        <p:spPr>
          <a:xfrm>
            <a:off x="7908869" y="4060723"/>
            <a:ext cx="4137533" cy="2684206"/>
          </a:xfrm>
          <a:prstGeom prst="rect">
            <a:avLst/>
          </a:prstGeom>
        </p:spPr>
      </p:pic>
    </p:spTree>
    <p:extLst>
      <p:ext uri="{BB962C8B-B14F-4D97-AF65-F5344CB8AC3E}">
        <p14:creationId xmlns:p14="http://schemas.microsoft.com/office/powerpoint/2010/main" val="3214069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ED711A-71A3-09A2-9FD6-3A5E30664F3A}"/>
              </a:ext>
            </a:extLst>
          </p:cNvPr>
          <p:cNvSpPr>
            <a:spLocks noGrp="1"/>
          </p:cNvSpPr>
          <p:nvPr>
            <p:ph type="title"/>
          </p:nvPr>
        </p:nvSpPr>
        <p:spPr/>
        <p:txBody>
          <a:bodyPr/>
          <a:lstStyle/>
          <a:p>
            <a:r>
              <a:rPr lang="en-US" dirty="0"/>
              <a:t>PASS PERCENTAGE OF CA FINAL</a:t>
            </a:r>
          </a:p>
        </p:txBody>
      </p:sp>
      <p:graphicFrame>
        <p:nvGraphicFramePr>
          <p:cNvPr id="10" name="Content Placeholder 9">
            <a:extLst>
              <a:ext uri="{FF2B5EF4-FFF2-40B4-BE49-F238E27FC236}">
                <a16:creationId xmlns:a16="http://schemas.microsoft.com/office/drawing/2014/main" id="{35C365A9-4267-BBB9-B92F-E7A9A62FB5BC}"/>
              </a:ext>
            </a:extLst>
          </p:cNvPr>
          <p:cNvGraphicFramePr>
            <a:graphicFrameLocks noGrp="1"/>
          </p:cNvGraphicFramePr>
          <p:nvPr>
            <p:ph idx="1"/>
            <p:extLst>
              <p:ext uri="{D42A27DB-BD31-4B8C-83A1-F6EECF244321}">
                <p14:modId xmlns:p14="http://schemas.microsoft.com/office/powerpoint/2010/main" val="2302774778"/>
              </p:ext>
            </p:extLst>
          </p:nvPr>
        </p:nvGraphicFramePr>
        <p:xfrm>
          <a:off x="2261844" y="1809247"/>
          <a:ext cx="8889142" cy="4084782"/>
        </p:xfrm>
        <a:graphic>
          <a:graphicData uri="http://schemas.openxmlformats.org/drawingml/2006/table">
            <a:tbl>
              <a:tblPr/>
              <a:tblGrid>
                <a:gridCol w="2827548">
                  <a:extLst>
                    <a:ext uri="{9D8B030D-6E8A-4147-A177-3AD203B41FA5}">
                      <a16:colId xmlns:a16="http://schemas.microsoft.com/office/drawing/2014/main" val="3316789857"/>
                    </a:ext>
                  </a:extLst>
                </a:gridCol>
                <a:gridCol w="3030797">
                  <a:extLst>
                    <a:ext uri="{9D8B030D-6E8A-4147-A177-3AD203B41FA5}">
                      <a16:colId xmlns:a16="http://schemas.microsoft.com/office/drawing/2014/main" val="719675606"/>
                    </a:ext>
                  </a:extLst>
                </a:gridCol>
                <a:gridCol w="3030797">
                  <a:extLst>
                    <a:ext uri="{9D8B030D-6E8A-4147-A177-3AD203B41FA5}">
                      <a16:colId xmlns:a16="http://schemas.microsoft.com/office/drawing/2014/main" val="3794673405"/>
                    </a:ext>
                  </a:extLst>
                </a:gridCol>
              </a:tblGrid>
              <a:tr h="1584215">
                <a:tc>
                  <a:txBody>
                    <a:bodyPr/>
                    <a:lstStyle/>
                    <a:p>
                      <a:pPr algn="l" fontAlgn="t"/>
                      <a:r>
                        <a:rPr lang="en-US" sz="2900" b="1" dirty="0">
                          <a:solidFill>
                            <a:schemeClr val="tx1"/>
                          </a:solidFill>
                          <a:effectLst/>
                        </a:rPr>
                        <a:t>Particulars</a:t>
                      </a:r>
                    </a:p>
                  </a:txBody>
                  <a:tcPr marL="133877" marR="139456" marT="122720" marB="122720">
                    <a:lnL>
                      <a:noFill/>
                    </a:lnL>
                    <a:lnR>
                      <a:noFill/>
                    </a:lnR>
                    <a:lnT>
                      <a:noFill/>
                    </a:lnT>
                    <a:lnB w="9525" cap="flat" cmpd="sng" algn="ctr">
                      <a:solidFill>
                        <a:srgbClr val="3C4043"/>
                      </a:solidFill>
                      <a:prstDash val="solid"/>
                      <a:round/>
                      <a:headEnd type="none" w="med" len="med"/>
                      <a:tailEnd type="none" w="med" len="med"/>
                    </a:lnB>
                    <a:noFill/>
                  </a:tcPr>
                </a:tc>
                <a:tc>
                  <a:txBody>
                    <a:bodyPr/>
                    <a:lstStyle/>
                    <a:p>
                      <a:pPr algn="l" fontAlgn="t"/>
                      <a:r>
                        <a:rPr lang="en-US" sz="2900" b="1">
                          <a:solidFill>
                            <a:schemeClr val="tx1"/>
                          </a:solidFill>
                          <a:effectLst/>
                        </a:rPr>
                        <a:t>Number of candidates appeared</a:t>
                      </a:r>
                    </a:p>
                  </a:txBody>
                  <a:tcPr marL="139456" marR="139456" marT="122720" marB="122720">
                    <a:lnL>
                      <a:noFill/>
                    </a:lnL>
                    <a:lnR>
                      <a:noFill/>
                    </a:lnR>
                    <a:lnT>
                      <a:noFill/>
                    </a:lnT>
                    <a:lnB w="9525" cap="flat" cmpd="sng" algn="ctr">
                      <a:solidFill>
                        <a:srgbClr val="3C4043"/>
                      </a:solidFill>
                      <a:prstDash val="solid"/>
                      <a:round/>
                      <a:headEnd type="none" w="med" len="med"/>
                      <a:tailEnd type="none" w="med" len="med"/>
                    </a:lnB>
                    <a:noFill/>
                  </a:tcPr>
                </a:tc>
                <a:tc>
                  <a:txBody>
                    <a:bodyPr/>
                    <a:lstStyle/>
                    <a:p>
                      <a:pPr algn="l" fontAlgn="t"/>
                      <a:r>
                        <a:rPr lang="en-US" sz="2900" b="1">
                          <a:solidFill>
                            <a:schemeClr val="tx1"/>
                          </a:solidFill>
                          <a:effectLst/>
                        </a:rPr>
                        <a:t>Pass percentage</a:t>
                      </a:r>
                    </a:p>
                  </a:txBody>
                  <a:tcPr marL="139456" marR="139456" marT="122720" marB="122720">
                    <a:lnL>
                      <a:noFill/>
                    </a:lnL>
                    <a:lnR>
                      <a:noFill/>
                    </a:lnR>
                    <a:lnT>
                      <a:noFill/>
                    </a:lnT>
                    <a:lnB w="9525" cap="flat" cmpd="sng" algn="ctr">
                      <a:solidFill>
                        <a:srgbClr val="3C4043"/>
                      </a:solidFill>
                      <a:prstDash val="solid"/>
                      <a:round/>
                      <a:headEnd type="none" w="med" len="med"/>
                      <a:tailEnd type="none" w="med" len="med"/>
                    </a:lnB>
                    <a:noFill/>
                  </a:tcPr>
                </a:tc>
                <a:extLst>
                  <a:ext uri="{0D108BD9-81ED-4DB2-BD59-A6C34878D82A}">
                    <a16:rowId xmlns:a16="http://schemas.microsoft.com/office/drawing/2014/main" val="3963921625"/>
                  </a:ext>
                </a:extLst>
              </a:tr>
              <a:tr h="691699">
                <a:tc>
                  <a:txBody>
                    <a:bodyPr/>
                    <a:lstStyle/>
                    <a:p>
                      <a:r>
                        <a:rPr lang="en-US" sz="2900" b="1">
                          <a:solidFill>
                            <a:schemeClr val="tx1"/>
                          </a:solidFill>
                          <a:effectLst/>
                        </a:rPr>
                        <a:t>Group I</a:t>
                      </a:r>
                      <a:endParaRPr lang="en-US" sz="2900">
                        <a:solidFill>
                          <a:schemeClr val="tx1"/>
                        </a:solidFill>
                        <a:effectLst/>
                      </a:endParaRPr>
                    </a:p>
                  </a:txBody>
                  <a:tcPr marL="133877"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a:solidFill>
                            <a:schemeClr val="tx1"/>
                          </a:solidFill>
                          <a:effectLst/>
                        </a:rPr>
                        <a:t>65291</a:t>
                      </a:r>
                      <a:endParaRPr lang="en-US" sz="290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a:solidFill>
                            <a:schemeClr val="tx1"/>
                          </a:solidFill>
                          <a:effectLst/>
                        </a:rPr>
                        <a:t>21.39%</a:t>
                      </a:r>
                      <a:endParaRPr lang="en-US" sz="290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extLst>
                  <a:ext uri="{0D108BD9-81ED-4DB2-BD59-A6C34878D82A}">
                    <a16:rowId xmlns:a16="http://schemas.microsoft.com/office/drawing/2014/main" val="3200536444"/>
                  </a:ext>
                </a:extLst>
              </a:tr>
              <a:tr h="691699">
                <a:tc>
                  <a:txBody>
                    <a:bodyPr/>
                    <a:lstStyle/>
                    <a:p>
                      <a:r>
                        <a:rPr lang="en-US" sz="2900" b="1">
                          <a:solidFill>
                            <a:schemeClr val="tx1"/>
                          </a:solidFill>
                          <a:effectLst/>
                        </a:rPr>
                        <a:t>Group II</a:t>
                      </a:r>
                      <a:endParaRPr lang="en-US" sz="2900">
                        <a:solidFill>
                          <a:schemeClr val="tx1"/>
                        </a:solidFill>
                        <a:effectLst/>
                      </a:endParaRPr>
                    </a:p>
                  </a:txBody>
                  <a:tcPr marL="133877"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a:solidFill>
                            <a:schemeClr val="tx1"/>
                          </a:solidFill>
                          <a:effectLst/>
                        </a:rPr>
                        <a:t>64775</a:t>
                      </a:r>
                      <a:endParaRPr lang="en-US" sz="290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a:solidFill>
                            <a:schemeClr val="tx1"/>
                          </a:solidFill>
                          <a:effectLst/>
                        </a:rPr>
                        <a:t>18.61%</a:t>
                      </a:r>
                      <a:endParaRPr lang="en-US" sz="290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extLst>
                  <a:ext uri="{0D108BD9-81ED-4DB2-BD59-A6C34878D82A}">
                    <a16:rowId xmlns:a16="http://schemas.microsoft.com/office/drawing/2014/main" val="794238497"/>
                  </a:ext>
                </a:extLst>
              </a:tr>
              <a:tr h="1117169">
                <a:tc>
                  <a:txBody>
                    <a:bodyPr/>
                    <a:lstStyle/>
                    <a:p>
                      <a:r>
                        <a:rPr lang="en-US" sz="2900" b="1">
                          <a:solidFill>
                            <a:schemeClr val="tx1"/>
                          </a:solidFill>
                          <a:effectLst/>
                        </a:rPr>
                        <a:t>Both Groups</a:t>
                      </a:r>
                      <a:endParaRPr lang="en-US" sz="2900">
                        <a:solidFill>
                          <a:schemeClr val="tx1"/>
                        </a:solidFill>
                        <a:effectLst/>
                      </a:endParaRPr>
                    </a:p>
                  </a:txBody>
                  <a:tcPr marL="133877"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a:solidFill>
                            <a:schemeClr val="tx1"/>
                          </a:solidFill>
                          <a:effectLst/>
                        </a:rPr>
                        <a:t>29242</a:t>
                      </a:r>
                      <a:endParaRPr lang="en-US" sz="290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tc>
                  <a:txBody>
                    <a:bodyPr/>
                    <a:lstStyle/>
                    <a:p>
                      <a:r>
                        <a:rPr lang="en-US" sz="2900" b="1" dirty="0">
                          <a:solidFill>
                            <a:schemeClr val="tx1"/>
                          </a:solidFill>
                          <a:effectLst/>
                        </a:rPr>
                        <a:t>11.09%</a:t>
                      </a:r>
                      <a:endParaRPr lang="en-US" sz="2900" dirty="0">
                        <a:solidFill>
                          <a:schemeClr val="tx1"/>
                        </a:solidFill>
                        <a:effectLst/>
                      </a:endParaRPr>
                    </a:p>
                  </a:txBody>
                  <a:tcPr marL="139456" marR="139456" marT="122720" marB="122720" anchor="ctr">
                    <a:lnL>
                      <a:noFill/>
                    </a:lnL>
                    <a:lnR>
                      <a:noFill/>
                    </a:lnR>
                    <a:lnT w="9525" cap="flat" cmpd="sng" algn="ctr">
                      <a:solidFill>
                        <a:srgbClr val="3C4043"/>
                      </a:solidFill>
                      <a:prstDash val="solid"/>
                      <a:round/>
                      <a:headEnd type="none" w="med" len="med"/>
                      <a:tailEnd type="none" w="med" len="med"/>
                    </a:lnT>
                    <a:lnB w="9525" cap="flat" cmpd="sng" algn="ctr">
                      <a:solidFill>
                        <a:srgbClr val="3C4043"/>
                      </a:solidFill>
                      <a:prstDash val="solid"/>
                      <a:round/>
                      <a:headEnd type="none" w="med" len="med"/>
                      <a:tailEnd type="none" w="med" len="med"/>
                    </a:lnB>
                    <a:noFill/>
                  </a:tcPr>
                </a:tc>
                <a:extLst>
                  <a:ext uri="{0D108BD9-81ED-4DB2-BD59-A6C34878D82A}">
                    <a16:rowId xmlns:a16="http://schemas.microsoft.com/office/drawing/2014/main" val="1011235804"/>
                  </a:ext>
                </a:extLst>
              </a:tr>
            </a:tbl>
          </a:graphicData>
        </a:graphic>
      </p:graphicFrame>
      <p:sp>
        <p:nvSpPr>
          <p:cNvPr id="2" name="Slide Number Placeholder 1">
            <a:extLst>
              <a:ext uri="{FF2B5EF4-FFF2-40B4-BE49-F238E27FC236}">
                <a16:creationId xmlns:a16="http://schemas.microsoft.com/office/drawing/2014/main" id="{EEF6D383-84A9-79EF-6EC3-FD37ED33FD0C}"/>
              </a:ext>
            </a:extLst>
          </p:cNvPr>
          <p:cNvSpPr>
            <a:spLocks noGrp="1"/>
          </p:cNvSpPr>
          <p:nvPr>
            <p:ph type="sldNum" sz="quarter" idx="12"/>
          </p:nvPr>
        </p:nvSpPr>
        <p:spPr/>
        <p:txBody>
          <a:bodyPr/>
          <a:lstStyle/>
          <a:p>
            <a:fld id="{398A1BF6-4C1B-4AD5-9559-618C6583E86F}" type="slidenum">
              <a:rPr lang="en-US" smtClean="0"/>
              <a:t>22</a:t>
            </a:fld>
            <a:endParaRPr lang="en-US"/>
          </a:p>
        </p:txBody>
      </p:sp>
    </p:spTree>
    <p:extLst>
      <p:ext uri="{BB962C8B-B14F-4D97-AF65-F5344CB8AC3E}">
        <p14:creationId xmlns:p14="http://schemas.microsoft.com/office/powerpoint/2010/main" val="1098315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do I have to Study</a:t>
            </a:r>
          </a:p>
        </p:txBody>
      </p:sp>
    </p:spTree>
    <p:extLst>
      <p:ext uri="{BB962C8B-B14F-4D97-AF65-F5344CB8AC3E}">
        <p14:creationId xmlns:p14="http://schemas.microsoft.com/office/powerpoint/2010/main" val="57839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35C-C64D-196E-4BBE-550F82E63846}"/>
              </a:ext>
            </a:extLst>
          </p:cNvPr>
          <p:cNvSpPr>
            <a:spLocks noGrp="1"/>
          </p:cNvSpPr>
          <p:nvPr>
            <p:ph type="title"/>
          </p:nvPr>
        </p:nvSpPr>
        <p:spPr/>
        <p:txBody>
          <a:bodyPr/>
          <a:lstStyle/>
          <a:p>
            <a:r>
              <a:rPr lang="en-IN" dirty="0"/>
              <a:t>Levels</a:t>
            </a:r>
          </a:p>
        </p:txBody>
      </p:sp>
      <p:sp>
        <p:nvSpPr>
          <p:cNvPr id="3" name="Slide Number Placeholder 2">
            <a:extLst>
              <a:ext uri="{FF2B5EF4-FFF2-40B4-BE49-F238E27FC236}">
                <a16:creationId xmlns:a16="http://schemas.microsoft.com/office/drawing/2014/main" id="{2DB0A3DF-2C3A-0410-DDF3-2348E3A8F429}"/>
              </a:ext>
            </a:extLst>
          </p:cNvPr>
          <p:cNvSpPr>
            <a:spLocks noGrp="1"/>
          </p:cNvSpPr>
          <p:nvPr>
            <p:ph type="sldNum" sz="quarter" idx="12"/>
          </p:nvPr>
        </p:nvSpPr>
        <p:spPr/>
        <p:txBody>
          <a:bodyPr/>
          <a:lstStyle/>
          <a:p>
            <a:fld id="{398A1BF6-4C1B-4AD5-9559-618C6583E86F}" type="slidenum">
              <a:rPr lang="en-US" smtClean="0"/>
              <a:t>24</a:t>
            </a:fld>
            <a:endParaRPr lang="en-US"/>
          </a:p>
        </p:txBody>
      </p:sp>
      <p:graphicFrame>
        <p:nvGraphicFramePr>
          <p:cNvPr id="4" name="Diagram 3">
            <a:extLst>
              <a:ext uri="{FF2B5EF4-FFF2-40B4-BE49-F238E27FC236}">
                <a16:creationId xmlns:a16="http://schemas.microsoft.com/office/drawing/2014/main" id="{D1D92312-F30E-E641-D0DC-C452A3599343}"/>
              </a:ext>
            </a:extLst>
          </p:cNvPr>
          <p:cNvGraphicFramePr/>
          <p:nvPr/>
        </p:nvGraphicFramePr>
        <p:xfrm>
          <a:off x="2032000" y="115290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372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152" y="624110"/>
            <a:ext cx="9845036" cy="808905"/>
          </a:xfrm>
          <a:solidFill>
            <a:schemeClr val="accent2">
              <a:lumMod val="20000"/>
              <a:lumOff val="80000"/>
            </a:schemeClr>
          </a:solidFill>
        </p:spPr>
        <p:txBody>
          <a:bodyPr>
            <a:normAutofit/>
          </a:bodyPr>
          <a:lstStyle/>
          <a:p>
            <a:r>
              <a:rPr lang="en-US" b="1" dirty="0"/>
              <a:t>Subjects in the CA Foundation course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8712251"/>
              </p:ext>
            </p:extLst>
          </p:nvPr>
        </p:nvGraphicFramePr>
        <p:xfrm>
          <a:off x="1814513" y="1582738"/>
          <a:ext cx="9690100" cy="5145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12630" y="185195"/>
            <a:ext cx="1433015" cy="1247820"/>
          </a:xfrm>
          <a:prstGeom prst="rect">
            <a:avLst/>
          </a:prstGeom>
        </p:spPr>
      </p:pic>
      <p:sp>
        <p:nvSpPr>
          <p:cNvPr id="6" name="Slide Number Placeholder 5">
            <a:extLst>
              <a:ext uri="{FF2B5EF4-FFF2-40B4-BE49-F238E27FC236}">
                <a16:creationId xmlns:a16="http://schemas.microsoft.com/office/drawing/2014/main" id="{3B931845-742A-F488-E673-32B5333C860F}"/>
              </a:ext>
            </a:extLst>
          </p:cNvPr>
          <p:cNvSpPr>
            <a:spLocks noGrp="1"/>
          </p:cNvSpPr>
          <p:nvPr>
            <p:ph type="sldNum" sz="quarter" idx="12"/>
          </p:nvPr>
        </p:nvSpPr>
        <p:spPr>
          <a:xfrm>
            <a:off x="548640" y="762000"/>
            <a:ext cx="762939" cy="390907"/>
          </a:xfrm>
        </p:spPr>
        <p:txBody>
          <a:bodyPr/>
          <a:lstStyle/>
          <a:p>
            <a:fld id="{398A1BF6-4C1B-4AD5-9559-618C6583E86F}" type="slidenum">
              <a:rPr lang="en-US" sz="2800" b="1" smtClean="0"/>
              <a:t>25</a:t>
            </a:fld>
            <a:endParaRPr lang="en-US" sz="2800" b="1" dirty="0"/>
          </a:p>
        </p:txBody>
      </p:sp>
    </p:spTree>
    <p:extLst>
      <p:ext uri="{BB962C8B-B14F-4D97-AF65-F5344CB8AC3E}">
        <p14:creationId xmlns:p14="http://schemas.microsoft.com/office/powerpoint/2010/main" val="117731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461C3-5AEC-E507-5F96-164FF6BAE091}"/>
              </a:ext>
            </a:extLst>
          </p:cNvPr>
          <p:cNvSpPr>
            <a:spLocks noGrp="1"/>
          </p:cNvSpPr>
          <p:nvPr>
            <p:ph type="sldNum" sz="quarter" idx="12"/>
          </p:nvPr>
        </p:nvSpPr>
        <p:spPr/>
        <p:txBody>
          <a:bodyPr/>
          <a:lstStyle/>
          <a:p>
            <a:fld id="{398A1BF6-4C1B-4AD5-9559-618C6583E86F}" type="slidenum">
              <a:rPr lang="en-US" smtClean="0"/>
              <a:t>26</a:t>
            </a:fld>
            <a:endParaRPr lang="en-US"/>
          </a:p>
        </p:txBody>
      </p:sp>
      <p:graphicFrame>
        <p:nvGraphicFramePr>
          <p:cNvPr id="3" name="Diagram 2">
            <a:extLst>
              <a:ext uri="{FF2B5EF4-FFF2-40B4-BE49-F238E27FC236}">
                <a16:creationId xmlns:a16="http://schemas.microsoft.com/office/drawing/2014/main" id="{D4096E46-ABD9-AB36-A09F-4B11F28C1A9A}"/>
              </a:ext>
            </a:extLst>
          </p:cNvPr>
          <p:cNvGraphicFramePr/>
          <p:nvPr/>
        </p:nvGraphicFramePr>
        <p:xfrm>
          <a:off x="1910080" y="125306"/>
          <a:ext cx="8300720" cy="6732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76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0765" y="624110"/>
            <a:ext cx="9293847" cy="932838"/>
          </a:xfrm>
        </p:spPr>
        <p:txBody>
          <a:bodyPr>
            <a:normAutofit/>
          </a:bodyPr>
          <a:lstStyle/>
          <a:p>
            <a:r>
              <a:rPr lang="en-US" sz="4000" b="1" dirty="0"/>
              <a:t>Intermediate course</a:t>
            </a:r>
          </a:p>
        </p:txBody>
      </p:sp>
      <p:graphicFrame>
        <p:nvGraphicFramePr>
          <p:cNvPr id="7" name="Diagram 6"/>
          <p:cNvGraphicFramePr/>
          <p:nvPr>
            <p:extLst>
              <p:ext uri="{D42A27DB-BD31-4B8C-83A1-F6EECF244321}">
                <p14:modId xmlns:p14="http://schemas.microsoft.com/office/powerpoint/2010/main" val="3741770833"/>
              </p:ext>
            </p:extLst>
          </p:nvPr>
        </p:nvGraphicFramePr>
        <p:xfrm>
          <a:off x="1273215" y="1556948"/>
          <a:ext cx="10833904" cy="5422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40365" y="-8459"/>
            <a:ext cx="1666754" cy="1666754"/>
          </a:xfrm>
          <a:prstGeom prst="rect">
            <a:avLst/>
          </a:prstGeom>
        </p:spPr>
      </p:pic>
      <p:sp>
        <p:nvSpPr>
          <p:cNvPr id="5" name="Slide Number Placeholder 4">
            <a:extLst>
              <a:ext uri="{FF2B5EF4-FFF2-40B4-BE49-F238E27FC236}">
                <a16:creationId xmlns:a16="http://schemas.microsoft.com/office/drawing/2014/main" id="{B1B7644B-1DED-3E68-9786-08293680E8FC}"/>
              </a:ext>
            </a:extLst>
          </p:cNvPr>
          <p:cNvSpPr>
            <a:spLocks noGrp="1"/>
          </p:cNvSpPr>
          <p:nvPr>
            <p:ph type="sldNum" sz="quarter" idx="12"/>
          </p:nvPr>
        </p:nvSpPr>
        <p:spPr/>
        <p:txBody>
          <a:bodyPr/>
          <a:lstStyle/>
          <a:p>
            <a:fld id="{398A1BF6-4C1B-4AD5-9559-618C6583E86F}" type="slidenum">
              <a:rPr lang="en-US" smtClean="0"/>
              <a:t>27</a:t>
            </a:fld>
            <a:endParaRPr lang="en-US"/>
          </a:p>
        </p:txBody>
      </p:sp>
      <p:sp>
        <p:nvSpPr>
          <p:cNvPr id="3" name="TextBox 2">
            <a:extLst>
              <a:ext uri="{FF2B5EF4-FFF2-40B4-BE49-F238E27FC236}">
                <a16:creationId xmlns:a16="http://schemas.microsoft.com/office/drawing/2014/main" id="{D89CDB18-E3DA-6877-C76B-D79C1FF64121}"/>
              </a:ext>
            </a:extLst>
          </p:cNvPr>
          <p:cNvSpPr txBox="1"/>
          <p:nvPr/>
        </p:nvSpPr>
        <p:spPr>
          <a:xfrm>
            <a:off x="9663697" y="2660690"/>
            <a:ext cx="1255088" cy="923330"/>
          </a:xfrm>
          <a:prstGeom prst="rect">
            <a:avLst/>
          </a:prstGeom>
          <a:noFill/>
        </p:spPr>
        <p:txBody>
          <a:bodyPr wrap="square" rtlCol="0">
            <a:spAutoFit/>
          </a:bodyPr>
          <a:lstStyle/>
          <a:p>
            <a:pPr algn="ctr"/>
            <a:r>
              <a:rPr lang="en-IN" dirty="0"/>
              <a:t>May undergo revision</a:t>
            </a:r>
          </a:p>
        </p:txBody>
      </p:sp>
    </p:spTree>
    <p:extLst>
      <p:ext uri="{BB962C8B-B14F-4D97-AF65-F5344CB8AC3E}">
        <p14:creationId xmlns:p14="http://schemas.microsoft.com/office/powerpoint/2010/main" val="187578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639" y="0"/>
            <a:ext cx="9235974" cy="717630"/>
          </a:xfrm>
        </p:spPr>
        <p:txBody>
          <a:bodyPr/>
          <a:lstStyle/>
          <a:p>
            <a:r>
              <a:rPr lang="en-US" dirty="0"/>
              <a:t>FINAL COURSE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7952036"/>
              </p:ext>
            </p:extLst>
          </p:nvPr>
        </p:nvGraphicFramePr>
        <p:xfrm>
          <a:off x="1432561" y="822960"/>
          <a:ext cx="9098280" cy="6044325"/>
        </p:xfrm>
        <a:graphic>
          <a:graphicData uri="http://schemas.openxmlformats.org/drawingml/2006/table">
            <a:tbl>
              <a:tblPr/>
              <a:tblGrid>
                <a:gridCol w="961384">
                  <a:extLst>
                    <a:ext uri="{9D8B030D-6E8A-4147-A177-3AD203B41FA5}">
                      <a16:colId xmlns:a16="http://schemas.microsoft.com/office/drawing/2014/main" val="20000"/>
                    </a:ext>
                  </a:extLst>
                </a:gridCol>
                <a:gridCol w="1229511">
                  <a:extLst>
                    <a:ext uri="{9D8B030D-6E8A-4147-A177-3AD203B41FA5}">
                      <a16:colId xmlns:a16="http://schemas.microsoft.com/office/drawing/2014/main" val="20001"/>
                    </a:ext>
                  </a:extLst>
                </a:gridCol>
                <a:gridCol w="6907385">
                  <a:extLst>
                    <a:ext uri="{9D8B030D-6E8A-4147-A177-3AD203B41FA5}">
                      <a16:colId xmlns:a16="http://schemas.microsoft.com/office/drawing/2014/main" val="20002"/>
                    </a:ext>
                  </a:extLst>
                </a:gridCol>
              </a:tblGrid>
              <a:tr h="433586">
                <a:tc>
                  <a:txBody>
                    <a:bodyPr/>
                    <a:lstStyle/>
                    <a:p>
                      <a:pPr algn="just" rtl="0" fontAlgn="t"/>
                      <a:r>
                        <a:rPr lang="en-IN" sz="2000" b="1" dirty="0">
                          <a:solidFill>
                            <a:srgbClr val="333333"/>
                          </a:solidFill>
                          <a:effectLst/>
                          <a:latin typeface="Arial Narrow" panose="020B0606020202030204" pitchFamily="34" charset="0"/>
                        </a:rPr>
                        <a:t>Groups</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a:noFill/>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a:solidFill>
                            <a:srgbClr val="333333"/>
                          </a:solidFill>
                          <a:effectLst/>
                          <a:latin typeface="Arial Narrow" panose="020B0606020202030204" pitchFamily="34" charset="0"/>
                        </a:rPr>
                        <a:t>Papers</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a:noFill/>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dirty="0">
                          <a:solidFill>
                            <a:srgbClr val="333333"/>
                          </a:solidFill>
                          <a:effectLst/>
                          <a:latin typeface="Arial Narrow" panose="020B0606020202030204" pitchFamily="34" charset="0"/>
                        </a:rPr>
                        <a:t>Details</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a:noFill/>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0"/>
                  </a:ext>
                </a:extLst>
              </a:tr>
              <a:tr h="433586">
                <a:tc rowSpan="4">
                  <a:txBody>
                    <a:bodyPr/>
                    <a:lstStyle/>
                    <a:p>
                      <a:pPr algn="just" rtl="0" fontAlgn="t"/>
                      <a:r>
                        <a:rPr lang="en-IN" sz="2000" b="1" dirty="0">
                          <a:solidFill>
                            <a:srgbClr val="333333"/>
                          </a:solidFill>
                          <a:effectLst/>
                          <a:latin typeface="Arial Narrow" panose="020B0606020202030204" pitchFamily="34" charset="0"/>
                        </a:rPr>
                        <a:t>Group 1</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a:solidFill>
                            <a:srgbClr val="333333"/>
                          </a:solidFill>
                          <a:effectLst/>
                          <a:latin typeface="Arial Narrow" panose="020B0606020202030204" pitchFamily="34" charset="0"/>
                        </a:rPr>
                        <a:t>Paper-1</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dirty="0">
                          <a:solidFill>
                            <a:srgbClr val="333333"/>
                          </a:solidFill>
                          <a:effectLst/>
                          <a:latin typeface="Arial Narrow" panose="020B0606020202030204" pitchFamily="34" charset="0"/>
                        </a:rPr>
                        <a:t>Financial Reporting</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r h="433586">
                <a:tc vMerge="1">
                  <a:txBody>
                    <a:bodyPr/>
                    <a:lstStyle/>
                    <a:p>
                      <a:endParaRPr lang="en-IN"/>
                    </a:p>
                  </a:txBody>
                  <a:tcPr/>
                </a:tc>
                <a:tc>
                  <a:txBody>
                    <a:bodyPr/>
                    <a:lstStyle/>
                    <a:p>
                      <a:pPr algn="just" rtl="0" fontAlgn="t"/>
                      <a:r>
                        <a:rPr lang="en-IN" sz="2000" b="1">
                          <a:solidFill>
                            <a:srgbClr val="333333"/>
                          </a:solidFill>
                          <a:effectLst/>
                          <a:latin typeface="Arial Narrow" panose="020B0606020202030204" pitchFamily="34" charset="0"/>
                        </a:rPr>
                        <a:t>Paper-2</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a:solidFill>
                            <a:srgbClr val="333333"/>
                          </a:solidFill>
                          <a:effectLst/>
                          <a:latin typeface="Arial Narrow" panose="020B0606020202030204" pitchFamily="34" charset="0"/>
                        </a:rPr>
                        <a:t>Strategic Financial Management</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2"/>
                  </a:ext>
                </a:extLst>
              </a:tr>
              <a:tr h="433586">
                <a:tc vMerge="1">
                  <a:txBody>
                    <a:bodyPr/>
                    <a:lstStyle/>
                    <a:p>
                      <a:endParaRPr lang="en-IN"/>
                    </a:p>
                  </a:txBody>
                  <a:tcPr/>
                </a:tc>
                <a:tc>
                  <a:txBody>
                    <a:bodyPr/>
                    <a:lstStyle/>
                    <a:p>
                      <a:pPr algn="just" rtl="0" fontAlgn="t"/>
                      <a:r>
                        <a:rPr lang="en-IN" sz="2000" b="1" dirty="0">
                          <a:solidFill>
                            <a:srgbClr val="333333"/>
                          </a:solidFill>
                          <a:effectLst/>
                          <a:latin typeface="Arial Narrow" panose="020B0606020202030204" pitchFamily="34" charset="0"/>
                        </a:rPr>
                        <a:t>Paper-3</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US" sz="2000" b="1" dirty="0">
                          <a:solidFill>
                            <a:srgbClr val="333333"/>
                          </a:solidFill>
                          <a:effectLst/>
                          <a:latin typeface="Arial Narrow" panose="020B0606020202030204" pitchFamily="34" charset="0"/>
                        </a:rPr>
                        <a:t>Advanced Auditing and Professional Ethics</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3"/>
                  </a:ext>
                </a:extLst>
              </a:tr>
              <a:tr h="626957">
                <a:tc vMerge="1">
                  <a:txBody>
                    <a:bodyPr/>
                    <a:lstStyle/>
                    <a:p>
                      <a:endParaRPr lang="en-IN"/>
                    </a:p>
                  </a:txBody>
                  <a:tcPr/>
                </a:tc>
                <a:tc>
                  <a:txBody>
                    <a:bodyPr/>
                    <a:lstStyle/>
                    <a:p>
                      <a:pPr algn="just" rtl="0" fontAlgn="t"/>
                      <a:r>
                        <a:rPr lang="en-IN" sz="2000" b="1">
                          <a:solidFill>
                            <a:srgbClr val="333333"/>
                          </a:solidFill>
                          <a:effectLst/>
                          <a:latin typeface="Arial Narrow" panose="020B0606020202030204" pitchFamily="34" charset="0"/>
                        </a:rPr>
                        <a:t>Paper-4</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dirty="0">
                          <a:solidFill>
                            <a:srgbClr val="333333"/>
                          </a:solidFill>
                          <a:effectLst/>
                          <a:latin typeface="Arial Narrow" panose="020B0606020202030204" pitchFamily="34" charset="0"/>
                        </a:rPr>
                        <a:t>Corporate and Economic Laws</a:t>
                      </a:r>
                    </a:p>
                    <a:p>
                      <a:pPr algn="just" rtl="0" fontAlgn="t"/>
                      <a:endParaRPr lang="en-IN" sz="2000" b="1" dirty="0">
                        <a:solidFill>
                          <a:srgbClr val="333333"/>
                        </a:solidFill>
                        <a:effectLst/>
                        <a:latin typeface="Arial Narrow" panose="020B0606020202030204" pitchFamily="34" charset="0"/>
                      </a:endParaRP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4"/>
                  </a:ext>
                </a:extLst>
              </a:tr>
              <a:tr h="611910">
                <a:tc rowSpan="4">
                  <a:txBody>
                    <a:bodyPr/>
                    <a:lstStyle/>
                    <a:p>
                      <a:pPr algn="just" rtl="0" fontAlgn="t"/>
                      <a:r>
                        <a:rPr lang="en-IN" sz="2000" b="1" dirty="0">
                          <a:solidFill>
                            <a:srgbClr val="333333"/>
                          </a:solidFill>
                          <a:effectLst/>
                          <a:latin typeface="Arial Narrow" panose="020B0606020202030204" pitchFamily="34" charset="0"/>
                        </a:rPr>
                        <a:t>Group 2</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a:solidFill>
                            <a:srgbClr val="333333"/>
                          </a:solidFill>
                          <a:effectLst/>
                          <a:latin typeface="Arial Narrow" panose="020B0606020202030204" pitchFamily="34" charset="0"/>
                        </a:rPr>
                        <a:t>Paper-5</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US" sz="2000" b="1" dirty="0">
                          <a:solidFill>
                            <a:srgbClr val="333333"/>
                          </a:solidFill>
                          <a:effectLst/>
                          <a:latin typeface="Arial Narrow" panose="020B0606020202030204" pitchFamily="34" charset="0"/>
                        </a:rPr>
                        <a:t>Strategic Cost Management and Performance Evaluation</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5"/>
                  </a:ext>
                </a:extLst>
              </a:tr>
              <a:tr h="2148919">
                <a:tc vMerge="1">
                  <a:txBody>
                    <a:bodyPr/>
                    <a:lstStyle/>
                    <a:p>
                      <a:endParaRPr lang="en-IN"/>
                    </a:p>
                  </a:txBody>
                  <a:tcPr/>
                </a:tc>
                <a:tc>
                  <a:txBody>
                    <a:bodyPr/>
                    <a:lstStyle/>
                    <a:p>
                      <a:pPr algn="just" rtl="0" fontAlgn="t"/>
                      <a:r>
                        <a:rPr lang="en-IN" sz="2000" b="1" dirty="0">
                          <a:solidFill>
                            <a:srgbClr val="333333"/>
                          </a:solidFill>
                          <a:effectLst/>
                          <a:latin typeface="Arial Narrow" panose="020B0606020202030204" pitchFamily="34" charset="0"/>
                        </a:rPr>
                        <a:t>Paper-6</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dirty="0">
                          <a:solidFill>
                            <a:srgbClr val="333333"/>
                          </a:solidFill>
                          <a:effectLst/>
                          <a:latin typeface="Arial Narrow" panose="020B0606020202030204" pitchFamily="34" charset="0"/>
                        </a:rPr>
                        <a:t>Paper-6A: Risk Management</a:t>
                      </a:r>
                    </a:p>
                    <a:p>
                      <a:pPr algn="just" rtl="0" fontAlgn="t"/>
                      <a:r>
                        <a:rPr lang="en-IN" sz="2000" b="1" dirty="0">
                          <a:solidFill>
                            <a:srgbClr val="333333"/>
                          </a:solidFill>
                          <a:effectLst/>
                          <a:latin typeface="Arial Narrow" panose="020B0606020202030204" pitchFamily="34" charset="0"/>
                        </a:rPr>
                        <a:t>Paper-6B: Financial Services and Capital Markets</a:t>
                      </a:r>
                    </a:p>
                    <a:p>
                      <a:pPr algn="just" rtl="0" fontAlgn="t"/>
                      <a:r>
                        <a:rPr lang="en-IN" sz="2000" b="1" dirty="0">
                          <a:solidFill>
                            <a:srgbClr val="333333"/>
                          </a:solidFill>
                          <a:effectLst/>
                          <a:latin typeface="Arial Narrow" panose="020B0606020202030204" pitchFamily="34" charset="0"/>
                        </a:rPr>
                        <a:t>Paper-6C: International Taxation</a:t>
                      </a:r>
                    </a:p>
                    <a:p>
                      <a:pPr algn="just" rtl="0" fontAlgn="t"/>
                      <a:r>
                        <a:rPr lang="en-IN" sz="2000" b="1" dirty="0">
                          <a:solidFill>
                            <a:srgbClr val="333333"/>
                          </a:solidFill>
                          <a:effectLst/>
                          <a:latin typeface="Arial Narrow" panose="020B0606020202030204" pitchFamily="34" charset="0"/>
                        </a:rPr>
                        <a:t>Paper-6D: Economic Laws</a:t>
                      </a:r>
                    </a:p>
                    <a:p>
                      <a:pPr algn="just" rtl="0" fontAlgn="t"/>
                      <a:r>
                        <a:rPr lang="en-IN" sz="2000" b="1" dirty="0">
                          <a:solidFill>
                            <a:srgbClr val="333333"/>
                          </a:solidFill>
                          <a:effectLst/>
                          <a:latin typeface="Arial Narrow" panose="020B0606020202030204" pitchFamily="34" charset="0"/>
                        </a:rPr>
                        <a:t>Paper-6E: Global Financial Reporting Standards</a:t>
                      </a:r>
                    </a:p>
                    <a:p>
                      <a:pPr algn="just" rtl="0" fontAlgn="t"/>
                      <a:r>
                        <a:rPr lang="en-IN" sz="2000" b="1" dirty="0">
                          <a:solidFill>
                            <a:srgbClr val="333333"/>
                          </a:solidFill>
                          <a:effectLst/>
                          <a:latin typeface="Arial Narrow" panose="020B0606020202030204" pitchFamily="34" charset="0"/>
                        </a:rPr>
                        <a:t>Paper-6F: Multidisciplinary Case Study</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6"/>
                  </a:ext>
                </a:extLst>
              </a:tr>
              <a:tr h="433586">
                <a:tc vMerge="1">
                  <a:txBody>
                    <a:bodyPr/>
                    <a:lstStyle/>
                    <a:p>
                      <a:endParaRPr lang="en-IN"/>
                    </a:p>
                  </a:txBody>
                  <a:tcPr/>
                </a:tc>
                <a:tc>
                  <a:txBody>
                    <a:bodyPr/>
                    <a:lstStyle/>
                    <a:p>
                      <a:pPr algn="just" rtl="0" fontAlgn="t"/>
                      <a:r>
                        <a:rPr lang="en-IN" sz="2000" b="1" dirty="0">
                          <a:solidFill>
                            <a:srgbClr val="333333"/>
                          </a:solidFill>
                          <a:effectLst/>
                          <a:latin typeface="Arial Narrow" panose="020B0606020202030204" pitchFamily="34" charset="0"/>
                        </a:rPr>
                        <a:t>Paper-7</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US" sz="2000" b="1">
                          <a:solidFill>
                            <a:srgbClr val="333333"/>
                          </a:solidFill>
                          <a:effectLst/>
                          <a:latin typeface="Arial Narrow" panose="020B0606020202030204" pitchFamily="34" charset="0"/>
                        </a:rPr>
                        <a:t>Direct Tax Laws and International Taxation</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7"/>
                  </a:ext>
                </a:extLst>
              </a:tr>
              <a:tr h="433586">
                <a:tc vMerge="1">
                  <a:txBody>
                    <a:bodyPr/>
                    <a:lstStyle/>
                    <a:p>
                      <a:endParaRPr lang="en-IN"/>
                    </a:p>
                  </a:txBody>
                  <a:tcPr/>
                </a:tc>
                <a:tc>
                  <a:txBody>
                    <a:bodyPr/>
                    <a:lstStyle/>
                    <a:p>
                      <a:pPr algn="just" rtl="0" fontAlgn="t"/>
                      <a:r>
                        <a:rPr lang="en-IN" sz="2000" b="1">
                          <a:solidFill>
                            <a:srgbClr val="333333"/>
                          </a:solidFill>
                          <a:effectLst/>
                          <a:latin typeface="Arial Narrow" panose="020B0606020202030204" pitchFamily="34" charset="0"/>
                        </a:rPr>
                        <a:t>Paper-8</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tc>
                  <a:txBody>
                    <a:bodyPr/>
                    <a:lstStyle/>
                    <a:p>
                      <a:pPr algn="just" rtl="0" fontAlgn="t"/>
                      <a:r>
                        <a:rPr lang="en-IN" sz="2000" b="1" dirty="0">
                          <a:solidFill>
                            <a:srgbClr val="333333"/>
                          </a:solidFill>
                          <a:effectLst/>
                          <a:latin typeface="Arial Narrow" panose="020B0606020202030204" pitchFamily="34" charset="0"/>
                        </a:rPr>
                        <a:t>Indirect Tax Laws</a:t>
                      </a:r>
                    </a:p>
                  </a:txBody>
                  <a:tcPr marL="36190" marR="36190" marT="36190" marB="36190">
                    <a:lnL w="9525" cap="flat" cmpd="sng" algn="ctr">
                      <a:solidFill>
                        <a:srgbClr val="E0E0E0"/>
                      </a:solidFill>
                      <a:prstDash val="solid"/>
                      <a:round/>
                      <a:headEnd type="none" w="med" len="med"/>
                      <a:tailEnd type="none" w="med" len="med"/>
                    </a:lnL>
                    <a:lnR w="9525" cap="flat" cmpd="sng" algn="ctr">
                      <a:solidFill>
                        <a:srgbClr val="E0E0E0"/>
                      </a:solidFill>
                      <a:prstDash val="solid"/>
                      <a:round/>
                      <a:headEnd type="none" w="med" len="med"/>
                      <a:tailEnd type="none" w="med" len="med"/>
                    </a:lnR>
                    <a:lnT w="9525" cap="flat" cmpd="sng" algn="ctr">
                      <a:solidFill>
                        <a:srgbClr val="E0E0E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8"/>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9440" y="5787"/>
            <a:ext cx="1373530" cy="1423686"/>
          </a:xfrm>
          <a:prstGeom prst="rect">
            <a:avLst/>
          </a:prstGeom>
        </p:spPr>
      </p:pic>
      <p:sp>
        <p:nvSpPr>
          <p:cNvPr id="6" name="Slide Number Placeholder 5">
            <a:extLst>
              <a:ext uri="{FF2B5EF4-FFF2-40B4-BE49-F238E27FC236}">
                <a16:creationId xmlns:a16="http://schemas.microsoft.com/office/drawing/2014/main" id="{D3606E1F-0BC5-13E5-7CAA-65B857AB9FFE}"/>
              </a:ext>
            </a:extLst>
          </p:cNvPr>
          <p:cNvSpPr>
            <a:spLocks noGrp="1"/>
          </p:cNvSpPr>
          <p:nvPr>
            <p:ph type="sldNum" sz="quarter" idx="12"/>
          </p:nvPr>
        </p:nvSpPr>
        <p:spPr/>
        <p:txBody>
          <a:bodyPr/>
          <a:lstStyle/>
          <a:p>
            <a:fld id="{398A1BF6-4C1B-4AD5-9559-618C6583E86F}" type="slidenum">
              <a:rPr lang="en-US" smtClean="0"/>
              <a:t>28</a:t>
            </a:fld>
            <a:endParaRPr lang="en-US"/>
          </a:p>
        </p:txBody>
      </p:sp>
      <p:sp>
        <p:nvSpPr>
          <p:cNvPr id="3" name="TextBox 2">
            <a:extLst>
              <a:ext uri="{FF2B5EF4-FFF2-40B4-BE49-F238E27FC236}">
                <a16:creationId xmlns:a16="http://schemas.microsoft.com/office/drawing/2014/main" id="{328DB984-F332-08E1-4720-B59CC2D7B6D9}"/>
              </a:ext>
            </a:extLst>
          </p:cNvPr>
          <p:cNvSpPr txBox="1"/>
          <p:nvPr/>
        </p:nvSpPr>
        <p:spPr>
          <a:xfrm>
            <a:off x="9065341" y="1720645"/>
            <a:ext cx="1255088" cy="923330"/>
          </a:xfrm>
          <a:prstGeom prst="rect">
            <a:avLst/>
          </a:prstGeom>
          <a:noFill/>
        </p:spPr>
        <p:txBody>
          <a:bodyPr wrap="square" rtlCol="0">
            <a:spAutoFit/>
          </a:bodyPr>
          <a:lstStyle/>
          <a:p>
            <a:pPr algn="ctr"/>
            <a:r>
              <a:rPr lang="en-IN" dirty="0"/>
              <a:t>May undergo revision</a:t>
            </a:r>
          </a:p>
        </p:txBody>
      </p:sp>
    </p:spTree>
    <p:extLst>
      <p:ext uri="{BB962C8B-B14F-4D97-AF65-F5344CB8AC3E}">
        <p14:creationId xmlns:p14="http://schemas.microsoft.com/office/powerpoint/2010/main" val="508250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619-B23A-5029-1E4D-378B12400957}"/>
              </a:ext>
            </a:extLst>
          </p:cNvPr>
          <p:cNvSpPr>
            <a:spLocks noGrp="1"/>
          </p:cNvSpPr>
          <p:nvPr>
            <p:ph type="title"/>
          </p:nvPr>
        </p:nvSpPr>
        <p:spPr>
          <a:xfrm>
            <a:off x="2529840" y="1996440"/>
            <a:ext cx="8974771" cy="1531110"/>
          </a:xfrm>
        </p:spPr>
        <p:txBody>
          <a:bodyPr>
            <a:normAutofit/>
          </a:bodyPr>
          <a:lstStyle/>
          <a:p>
            <a:r>
              <a:rPr lang="en-US" b="1" dirty="0"/>
              <a:t>FOR MATERIAL DOWNLOADS EVEN BEFORE REGISTRATION</a:t>
            </a:r>
          </a:p>
        </p:txBody>
      </p:sp>
      <p:sp>
        <p:nvSpPr>
          <p:cNvPr id="3" name="Text Placeholder 2">
            <a:extLst>
              <a:ext uri="{FF2B5EF4-FFF2-40B4-BE49-F238E27FC236}">
                <a16:creationId xmlns:a16="http://schemas.microsoft.com/office/drawing/2014/main" id="{4535E947-3AAA-4569-6F4C-834B42D3B42F}"/>
              </a:ext>
            </a:extLst>
          </p:cNvPr>
          <p:cNvSpPr>
            <a:spLocks noGrp="1"/>
          </p:cNvSpPr>
          <p:nvPr>
            <p:ph type="body" idx="1"/>
          </p:nvPr>
        </p:nvSpPr>
        <p:spPr/>
        <p:txBody>
          <a:bodyPr>
            <a:normAutofit/>
          </a:bodyPr>
          <a:lstStyle/>
          <a:p>
            <a:r>
              <a:rPr lang="en-US" sz="3600" b="1" dirty="0"/>
              <a:t>https://boslive.icai.org/index.php</a:t>
            </a:r>
          </a:p>
        </p:txBody>
      </p:sp>
      <p:sp>
        <p:nvSpPr>
          <p:cNvPr id="4" name="Slide Number Placeholder 3">
            <a:extLst>
              <a:ext uri="{FF2B5EF4-FFF2-40B4-BE49-F238E27FC236}">
                <a16:creationId xmlns:a16="http://schemas.microsoft.com/office/drawing/2014/main" id="{D3CE5537-4CE1-D371-6EF6-2D1BD64D6C07}"/>
              </a:ext>
            </a:extLst>
          </p:cNvPr>
          <p:cNvSpPr>
            <a:spLocks noGrp="1"/>
          </p:cNvSpPr>
          <p:nvPr>
            <p:ph type="sldNum" sz="quarter" idx="12"/>
          </p:nvPr>
        </p:nvSpPr>
        <p:spPr/>
        <p:txBody>
          <a:bodyPr/>
          <a:lstStyle/>
          <a:p>
            <a:fld id="{398A1BF6-4C1B-4AD5-9559-618C6583E86F}" type="slidenum">
              <a:rPr lang="en-US" smtClean="0"/>
              <a:t>29</a:t>
            </a:fld>
            <a:endParaRPr lang="en-US"/>
          </a:p>
        </p:txBody>
      </p:sp>
    </p:spTree>
    <p:extLst>
      <p:ext uri="{BB962C8B-B14F-4D97-AF65-F5344CB8AC3E}">
        <p14:creationId xmlns:p14="http://schemas.microsoft.com/office/powerpoint/2010/main" val="86397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ound Diagonal Corner Rectangle 239"/>
          <p:cNvSpPr/>
          <p:nvPr/>
        </p:nvSpPr>
        <p:spPr bwMode="gray">
          <a:xfrm>
            <a:off x="6246419" y="1995449"/>
            <a:ext cx="2432506" cy="682555"/>
          </a:xfrm>
          <a:prstGeom prst="round2DiagRect">
            <a:avLst>
              <a:gd name="adj1" fmla="val 29753"/>
              <a:gd name="adj2" fmla="val 0"/>
            </a:avLst>
          </a:prstGeom>
          <a:solidFill>
            <a:srgbClr val="CCD3E1"/>
          </a:solidFill>
          <a:ln w="19050" algn="ctr">
            <a:noFill/>
            <a:miter lim="800000"/>
            <a:headEnd/>
            <a:tailEnd/>
          </a:ln>
        </p:spPr>
        <p:txBody>
          <a:bodyPr wrap="square" lIns="80615" tIns="80615" rIns="652897" bIns="80615" rtlCol="0" anchor="ctr"/>
          <a:lstStyle/>
          <a:p>
            <a:pPr algn="r">
              <a:lnSpc>
                <a:spcPct val="106000"/>
              </a:lnSpc>
              <a:buFont typeface="Wingdings 2" pitchFamily="18" charset="2"/>
              <a:buNone/>
            </a:pPr>
            <a:r>
              <a:rPr lang="en-IN" sz="1270" b="1"/>
              <a:t>Reputation</a:t>
            </a:r>
            <a:endParaRPr lang="en-IN" sz="1270" b="1" dirty="0"/>
          </a:p>
        </p:txBody>
      </p:sp>
      <p:sp>
        <p:nvSpPr>
          <p:cNvPr id="247" name="Rectangle 246"/>
          <p:cNvSpPr/>
          <p:nvPr/>
        </p:nvSpPr>
        <p:spPr bwMode="gray">
          <a:xfrm>
            <a:off x="6246419" y="2232891"/>
            <a:ext cx="64202" cy="2071756"/>
          </a:xfrm>
          <a:prstGeom prst="rect">
            <a:avLst/>
          </a:prstGeom>
          <a:solidFill>
            <a:srgbClr val="CCD3E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46" name="Round Diagonal Corner Rectangle 245"/>
          <p:cNvSpPr/>
          <p:nvPr/>
        </p:nvSpPr>
        <p:spPr bwMode="gray">
          <a:xfrm>
            <a:off x="6399666" y="2759137"/>
            <a:ext cx="2640978" cy="682555"/>
          </a:xfrm>
          <a:prstGeom prst="round2DiagRect">
            <a:avLst>
              <a:gd name="adj1" fmla="val 29753"/>
              <a:gd name="adj2" fmla="val 0"/>
            </a:avLst>
          </a:prstGeom>
          <a:solidFill>
            <a:srgbClr val="B2E0E5"/>
          </a:solidFill>
          <a:ln w="19050" algn="ctr">
            <a:noFill/>
            <a:miter lim="800000"/>
            <a:headEnd/>
            <a:tailEnd/>
          </a:ln>
        </p:spPr>
        <p:txBody>
          <a:bodyPr wrap="square" lIns="80615" tIns="80615" rIns="652897" bIns="80615" rtlCol="0" anchor="ctr"/>
          <a:lstStyle/>
          <a:p>
            <a:pPr algn="r">
              <a:lnSpc>
                <a:spcPct val="106000"/>
              </a:lnSpc>
              <a:buFont typeface="Wingdings 2" pitchFamily="18" charset="2"/>
              <a:buNone/>
            </a:pPr>
            <a:r>
              <a:rPr lang="en-US" sz="1270" b="1" dirty="0"/>
              <a:t>Good social stature</a:t>
            </a:r>
            <a:endParaRPr lang="en-IN" sz="1270" b="1" dirty="0"/>
          </a:p>
        </p:txBody>
      </p:sp>
      <p:sp>
        <p:nvSpPr>
          <p:cNvPr id="254" name="Rectangle 253"/>
          <p:cNvSpPr/>
          <p:nvPr/>
        </p:nvSpPr>
        <p:spPr bwMode="gray">
          <a:xfrm>
            <a:off x="6399666" y="3070815"/>
            <a:ext cx="64202" cy="1233832"/>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249" name="Round Diagonal Corner Rectangle 248"/>
          <p:cNvSpPr/>
          <p:nvPr/>
        </p:nvSpPr>
        <p:spPr bwMode="gray">
          <a:xfrm flipH="1">
            <a:off x="3915158" y="1781748"/>
            <a:ext cx="2242218" cy="682555"/>
          </a:xfrm>
          <a:prstGeom prst="round2DiagRect">
            <a:avLst>
              <a:gd name="adj1" fmla="val 29753"/>
              <a:gd name="adj2" fmla="val 0"/>
            </a:avLst>
          </a:prstGeom>
          <a:solidFill>
            <a:srgbClr val="B2E0E5"/>
          </a:solidFill>
          <a:ln w="19050" algn="ctr">
            <a:noFill/>
            <a:miter lim="800000"/>
            <a:headEnd/>
            <a:tailEnd/>
          </a:ln>
        </p:spPr>
        <p:txBody>
          <a:bodyPr wrap="square" lIns="652897" tIns="80615" rIns="80615" bIns="80615" rtlCol="0" anchor="ctr"/>
          <a:lstStyle/>
          <a:p>
            <a:pPr>
              <a:lnSpc>
                <a:spcPct val="106000"/>
              </a:lnSpc>
              <a:buFont typeface="Wingdings 2" pitchFamily="18" charset="2"/>
              <a:buNone/>
            </a:pPr>
            <a:r>
              <a:rPr lang="en-US" sz="1270" b="1" dirty="0"/>
              <a:t>Economic well- being</a:t>
            </a:r>
            <a:endParaRPr lang="en-IN" sz="1270" b="1" dirty="0"/>
          </a:p>
        </p:txBody>
      </p:sp>
      <p:sp>
        <p:nvSpPr>
          <p:cNvPr id="255" name="Rectangle 254"/>
          <p:cNvSpPr/>
          <p:nvPr/>
        </p:nvSpPr>
        <p:spPr bwMode="gray">
          <a:xfrm>
            <a:off x="6093174" y="2232891"/>
            <a:ext cx="64202" cy="2071756"/>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50" name="Round Diagonal Corner Rectangle 249"/>
          <p:cNvSpPr/>
          <p:nvPr/>
        </p:nvSpPr>
        <p:spPr bwMode="gray">
          <a:xfrm flipH="1">
            <a:off x="2500150" y="2568447"/>
            <a:ext cx="3503982" cy="682555"/>
          </a:xfrm>
          <a:prstGeom prst="round2DiagRect">
            <a:avLst>
              <a:gd name="adj1" fmla="val 29753"/>
              <a:gd name="adj2" fmla="val 0"/>
            </a:avLst>
          </a:prstGeom>
          <a:solidFill>
            <a:srgbClr val="CCD3E1"/>
          </a:solidFill>
          <a:ln w="19050" algn="ctr">
            <a:noFill/>
            <a:miter lim="800000"/>
            <a:headEnd/>
            <a:tailEnd/>
          </a:ln>
        </p:spPr>
        <p:txBody>
          <a:bodyPr wrap="square" lIns="652897" tIns="80615" rIns="80615" bIns="80615" rtlCol="0" anchor="ctr"/>
          <a:lstStyle/>
          <a:p>
            <a:pPr>
              <a:lnSpc>
                <a:spcPct val="106000"/>
              </a:lnSpc>
              <a:buFont typeface="Wingdings 2" pitchFamily="18" charset="2"/>
              <a:buNone/>
            </a:pPr>
            <a:r>
              <a:rPr lang="en-IN" sz="1270" b="1" dirty="0"/>
              <a:t>International exposure</a:t>
            </a:r>
          </a:p>
        </p:txBody>
      </p:sp>
      <p:sp>
        <p:nvSpPr>
          <p:cNvPr id="258" name="Rectangle 257"/>
          <p:cNvSpPr/>
          <p:nvPr/>
        </p:nvSpPr>
        <p:spPr bwMode="gray">
          <a:xfrm>
            <a:off x="5939929" y="2862568"/>
            <a:ext cx="64202" cy="1442079"/>
          </a:xfrm>
          <a:prstGeom prst="rect">
            <a:avLst/>
          </a:prstGeom>
          <a:solidFill>
            <a:srgbClr val="CCD3E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51" name="Round Diagonal Corner Rectangle 250"/>
          <p:cNvSpPr/>
          <p:nvPr/>
        </p:nvSpPr>
        <p:spPr bwMode="gray">
          <a:xfrm flipH="1">
            <a:off x="2923167" y="3399824"/>
            <a:ext cx="2927719" cy="682555"/>
          </a:xfrm>
          <a:prstGeom prst="round2DiagRect">
            <a:avLst>
              <a:gd name="adj1" fmla="val 29753"/>
              <a:gd name="adj2" fmla="val 0"/>
            </a:avLst>
          </a:prstGeom>
          <a:solidFill>
            <a:srgbClr val="B2E0E5"/>
          </a:solidFill>
          <a:ln w="19050" algn="ctr">
            <a:noFill/>
            <a:miter lim="800000"/>
            <a:headEnd/>
            <a:tailEnd/>
          </a:ln>
        </p:spPr>
        <p:txBody>
          <a:bodyPr wrap="square" lIns="652897" tIns="80615" rIns="80615" bIns="80615" rtlCol="0" anchor="ctr"/>
          <a:lstStyle/>
          <a:p>
            <a:pPr>
              <a:lnSpc>
                <a:spcPct val="106000"/>
              </a:lnSpc>
              <a:buFont typeface="Wingdings 2" pitchFamily="18" charset="2"/>
              <a:buNone/>
            </a:pPr>
            <a:r>
              <a:rPr lang="en-US" sz="1270" b="1" dirty="0"/>
              <a:t>Attractive career options</a:t>
            </a:r>
            <a:endParaRPr lang="en-IN" sz="1270" b="1" dirty="0"/>
          </a:p>
        </p:txBody>
      </p:sp>
      <p:sp>
        <p:nvSpPr>
          <p:cNvPr id="260" name="Rectangle 259"/>
          <p:cNvSpPr/>
          <p:nvPr/>
        </p:nvSpPr>
        <p:spPr bwMode="gray">
          <a:xfrm>
            <a:off x="5786684" y="3600055"/>
            <a:ext cx="64202" cy="704593"/>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grpSp>
        <p:nvGrpSpPr>
          <p:cNvPr id="2" name="Group 144"/>
          <p:cNvGrpSpPr>
            <a:grpSpLocks noChangeAspect="1"/>
          </p:cNvGrpSpPr>
          <p:nvPr/>
        </p:nvGrpSpPr>
        <p:grpSpPr bwMode="auto">
          <a:xfrm>
            <a:off x="4047742" y="1910833"/>
            <a:ext cx="424383" cy="424383"/>
            <a:chOff x="2963" y="1300"/>
            <a:chExt cx="340" cy="340"/>
          </a:xfrm>
          <a:solidFill>
            <a:schemeClr val="tx1"/>
          </a:solidFill>
        </p:grpSpPr>
        <p:sp>
          <p:nvSpPr>
            <p:cNvPr id="277" name="Freeform 145"/>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78" name="Freeform 146"/>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3" name="Group 749"/>
          <p:cNvGrpSpPr>
            <a:grpSpLocks noChangeAspect="1"/>
          </p:cNvGrpSpPr>
          <p:nvPr/>
        </p:nvGrpSpPr>
        <p:grpSpPr bwMode="auto">
          <a:xfrm>
            <a:off x="3053937" y="3528909"/>
            <a:ext cx="424383" cy="424383"/>
            <a:chOff x="3520" y="2686"/>
            <a:chExt cx="340" cy="340"/>
          </a:xfrm>
          <a:solidFill>
            <a:schemeClr val="tx1"/>
          </a:solidFill>
        </p:grpSpPr>
        <p:sp>
          <p:nvSpPr>
            <p:cNvPr id="280" name="Freeform 750"/>
            <p:cNvSpPr>
              <a:spLocks noEditPoints="1"/>
            </p:cNvSpPr>
            <p:nvPr/>
          </p:nvSpPr>
          <p:spPr bwMode="auto">
            <a:xfrm>
              <a:off x="3520" y="268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1" name="Freeform 751"/>
            <p:cNvSpPr>
              <a:spLocks/>
            </p:cNvSpPr>
            <p:nvPr/>
          </p:nvSpPr>
          <p:spPr bwMode="auto">
            <a:xfrm>
              <a:off x="3582" y="2789"/>
              <a:ext cx="144" cy="137"/>
            </a:xfrm>
            <a:custGeom>
              <a:avLst/>
              <a:gdLst>
                <a:gd name="T0" fmla="*/ 209 w 216"/>
                <a:gd name="T1" fmla="*/ 187 h 207"/>
                <a:gd name="T2" fmla="*/ 171 w 216"/>
                <a:gd name="T3" fmla="*/ 179 h 207"/>
                <a:gd name="T4" fmla="*/ 156 w 216"/>
                <a:gd name="T5" fmla="*/ 177 h 207"/>
                <a:gd name="T6" fmla="*/ 145 w 216"/>
                <a:gd name="T7" fmla="*/ 147 h 207"/>
                <a:gd name="T8" fmla="*/ 167 w 216"/>
                <a:gd name="T9" fmla="*/ 96 h 207"/>
                <a:gd name="T10" fmla="*/ 157 w 216"/>
                <a:gd name="T11" fmla="*/ 22 h 207"/>
                <a:gd name="T12" fmla="*/ 108 w 216"/>
                <a:gd name="T13" fmla="*/ 0 h 207"/>
                <a:gd name="T14" fmla="*/ 59 w 216"/>
                <a:gd name="T15" fmla="*/ 22 h 207"/>
                <a:gd name="T16" fmla="*/ 50 w 216"/>
                <a:gd name="T17" fmla="*/ 96 h 207"/>
                <a:gd name="T18" fmla="*/ 72 w 216"/>
                <a:gd name="T19" fmla="*/ 147 h 207"/>
                <a:gd name="T20" fmla="*/ 61 w 216"/>
                <a:gd name="T21" fmla="*/ 177 h 207"/>
                <a:gd name="T22" fmla="*/ 45 w 216"/>
                <a:gd name="T23" fmla="*/ 179 h 207"/>
                <a:gd name="T24" fmla="*/ 8 w 216"/>
                <a:gd name="T25" fmla="*/ 187 h 207"/>
                <a:gd name="T26" fmla="*/ 3 w 216"/>
                <a:gd name="T27" fmla="*/ 201 h 207"/>
                <a:gd name="T28" fmla="*/ 12 w 216"/>
                <a:gd name="T29" fmla="*/ 207 h 207"/>
                <a:gd name="T30" fmla="*/ 17 w 216"/>
                <a:gd name="T31" fmla="*/ 206 h 207"/>
                <a:gd name="T32" fmla="*/ 46 w 216"/>
                <a:gd name="T33" fmla="*/ 200 h 207"/>
                <a:gd name="T34" fmla="*/ 71 w 216"/>
                <a:gd name="T35" fmla="*/ 195 h 207"/>
                <a:gd name="T36" fmla="*/ 91 w 216"/>
                <a:gd name="T37" fmla="*/ 162 h 207"/>
                <a:gd name="T38" fmla="*/ 90 w 216"/>
                <a:gd name="T39" fmla="*/ 135 h 207"/>
                <a:gd name="T40" fmla="*/ 71 w 216"/>
                <a:gd name="T41" fmla="*/ 91 h 207"/>
                <a:gd name="T42" fmla="*/ 76 w 216"/>
                <a:gd name="T43" fmla="*/ 36 h 207"/>
                <a:gd name="T44" fmla="*/ 108 w 216"/>
                <a:gd name="T45" fmla="*/ 22 h 207"/>
                <a:gd name="T46" fmla="*/ 108 w 216"/>
                <a:gd name="T47" fmla="*/ 21 h 207"/>
                <a:gd name="T48" fmla="*/ 109 w 216"/>
                <a:gd name="T49" fmla="*/ 22 h 207"/>
                <a:gd name="T50" fmla="*/ 141 w 216"/>
                <a:gd name="T51" fmla="*/ 36 h 207"/>
                <a:gd name="T52" fmla="*/ 146 w 216"/>
                <a:gd name="T53" fmla="*/ 91 h 207"/>
                <a:gd name="T54" fmla="*/ 127 w 216"/>
                <a:gd name="T55" fmla="*/ 135 h 207"/>
                <a:gd name="T56" fmla="*/ 125 w 216"/>
                <a:gd name="T57" fmla="*/ 162 h 207"/>
                <a:gd name="T58" fmla="*/ 146 w 216"/>
                <a:gd name="T59" fmla="*/ 195 h 207"/>
                <a:gd name="T60" fmla="*/ 170 w 216"/>
                <a:gd name="T61" fmla="*/ 200 h 207"/>
                <a:gd name="T62" fmla="*/ 200 w 216"/>
                <a:gd name="T63" fmla="*/ 206 h 207"/>
                <a:gd name="T64" fmla="*/ 204 w 216"/>
                <a:gd name="T65" fmla="*/ 207 h 207"/>
                <a:gd name="T66" fmla="*/ 214 w 216"/>
                <a:gd name="T67" fmla="*/ 201 h 207"/>
                <a:gd name="T68" fmla="*/ 209 w 216"/>
                <a:gd name="T69" fmla="*/ 18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 h="207">
                  <a:moveTo>
                    <a:pt x="209" y="187"/>
                  </a:moveTo>
                  <a:cubicBezTo>
                    <a:pt x="194" y="180"/>
                    <a:pt x="182" y="180"/>
                    <a:pt x="171" y="179"/>
                  </a:cubicBezTo>
                  <a:cubicBezTo>
                    <a:pt x="165" y="179"/>
                    <a:pt x="159" y="179"/>
                    <a:pt x="156" y="177"/>
                  </a:cubicBezTo>
                  <a:cubicBezTo>
                    <a:pt x="149" y="173"/>
                    <a:pt x="143" y="153"/>
                    <a:pt x="145" y="147"/>
                  </a:cubicBezTo>
                  <a:cubicBezTo>
                    <a:pt x="153" y="134"/>
                    <a:pt x="162" y="114"/>
                    <a:pt x="167" y="96"/>
                  </a:cubicBezTo>
                  <a:cubicBezTo>
                    <a:pt x="174" y="64"/>
                    <a:pt x="171" y="39"/>
                    <a:pt x="157" y="22"/>
                  </a:cubicBezTo>
                  <a:cubicBezTo>
                    <a:pt x="139" y="0"/>
                    <a:pt x="111" y="0"/>
                    <a:pt x="108" y="0"/>
                  </a:cubicBezTo>
                  <a:cubicBezTo>
                    <a:pt x="106" y="0"/>
                    <a:pt x="77" y="0"/>
                    <a:pt x="59" y="22"/>
                  </a:cubicBezTo>
                  <a:cubicBezTo>
                    <a:pt x="45" y="39"/>
                    <a:pt x="42" y="64"/>
                    <a:pt x="50" y="96"/>
                  </a:cubicBezTo>
                  <a:cubicBezTo>
                    <a:pt x="54" y="114"/>
                    <a:pt x="63" y="134"/>
                    <a:pt x="72" y="147"/>
                  </a:cubicBezTo>
                  <a:cubicBezTo>
                    <a:pt x="73" y="153"/>
                    <a:pt x="67" y="173"/>
                    <a:pt x="61" y="177"/>
                  </a:cubicBezTo>
                  <a:cubicBezTo>
                    <a:pt x="57" y="179"/>
                    <a:pt x="52" y="179"/>
                    <a:pt x="45" y="179"/>
                  </a:cubicBezTo>
                  <a:cubicBezTo>
                    <a:pt x="35" y="180"/>
                    <a:pt x="22" y="180"/>
                    <a:pt x="8" y="187"/>
                  </a:cubicBezTo>
                  <a:cubicBezTo>
                    <a:pt x="2" y="189"/>
                    <a:pt x="0" y="196"/>
                    <a:pt x="3" y="201"/>
                  </a:cubicBezTo>
                  <a:cubicBezTo>
                    <a:pt x="4" y="205"/>
                    <a:pt x="8" y="207"/>
                    <a:pt x="12" y="207"/>
                  </a:cubicBezTo>
                  <a:cubicBezTo>
                    <a:pt x="14" y="207"/>
                    <a:pt x="15" y="207"/>
                    <a:pt x="17" y="206"/>
                  </a:cubicBezTo>
                  <a:cubicBezTo>
                    <a:pt x="28" y="201"/>
                    <a:pt x="37" y="201"/>
                    <a:pt x="46" y="200"/>
                  </a:cubicBezTo>
                  <a:cubicBezTo>
                    <a:pt x="55" y="200"/>
                    <a:pt x="63" y="200"/>
                    <a:pt x="71" y="195"/>
                  </a:cubicBezTo>
                  <a:cubicBezTo>
                    <a:pt x="85" y="188"/>
                    <a:pt x="90" y="168"/>
                    <a:pt x="91" y="162"/>
                  </a:cubicBezTo>
                  <a:cubicBezTo>
                    <a:pt x="93" y="153"/>
                    <a:pt x="95" y="142"/>
                    <a:pt x="90" y="135"/>
                  </a:cubicBezTo>
                  <a:cubicBezTo>
                    <a:pt x="82" y="125"/>
                    <a:pt x="74" y="106"/>
                    <a:pt x="71" y="91"/>
                  </a:cubicBezTo>
                  <a:cubicBezTo>
                    <a:pt x="65" y="66"/>
                    <a:pt x="66" y="47"/>
                    <a:pt x="76" y="36"/>
                  </a:cubicBezTo>
                  <a:cubicBezTo>
                    <a:pt x="87" y="21"/>
                    <a:pt x="108" y="22"/>
                    <a:pt x="108" y="22"/>
                  </a:cubicBezTo>
                  <a:cubicBezTo>
                    <a:pt x="108" y="22"/>
                    <a:pt x="108" y="21"/>
                    <a:pt x="108" y="21"/>
                  </a:cubicBezTo>
                  <a:cubicBezTo>
                    <a:pt x="108" y="21"/>
                    <a:pt x="108" y="22"/>
                    <a:pt x="109" y="22"/>
                  </a:cubicBezTo>
                  <a:cubicBezTo>
                    <a:pt x="109" y="22"/>
                    <a:pt x="129" y="21"/>
                    <a:pt x="141" y="36"/>
                  </a:cubicBezTo>
                  <a:cubicBezTo>
                    <a:pt x="150" y="47"/>
                    <a:pt x="152" y="66"/>
                    <a:pt x="146" y="91"/>
                  </a:cubicBezTo>
                  <a:cubicBezTo>
                    <a:pt x="142" y="106"/>
                    <a:pt x="134" y="125"/>
                    <a:pt x="127" y="135"/>
                  </a:cubicBezTo>
                  <a:cubicBezTo>
                    <a:pt x="122" y="142"/>
                    <a:pt x="123" y="153"/>
                    <a:pt x="125" y="162"/>
                  </a:cubicBezTo>
                  <a:cubicBezTo>
                    <a:pt x="126" y="168"/>
                    <a:pt x="132" y="188"/>
                    <a:pt x="146" y="195"/>
                  </a:cubicBezTo>
                  <a:cubicBezTo>
                    <a:pt x="154" y="200"/>
                    <a:pt x="162" y="200"/>
                    <a:pt x="170" y="200"/>
                  </a:cubicBezTo>
                  <a:cubicBezTo>
                    <a:pt x="179" y="201"/>
                    <a:pt x="189" y="201"/>
                    <a:pt x="200" y="206"/>
                  </a:cubicBezTo>
                  <a:cubicBezTo>
                    <a:pt x="201" y="207"/>
                    <a:pt x="203" y="207"/>
                    <a:pt x="204" y="207"/>
                  </a:cubicBezTo>
                  <a:cubicBezTo>
                    <a:pt x="208" y="207"/>
                    <a:pt x="212" y="205"/>
                    <a:pt x="214" y="201"/>
                  </a:cubicBezTo>
                  <a:cubicBezTo>
                    <a:pt x="216" y="196"/>
                    <a:pt x="214" y="189"/>
                    <a:pt x="209" y="1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2" name="Freeform 752"/>
            <p:cNvSpPr>
              <a:spLocks/>
            </p:cNvSpPr>
            <p:nvPr/>
          </p:nvSpPr>
          <p:spPr bwMode="auto">
            <a:xfrm>
              <a:off x="3702" y="2802"/>
              <a:ext cx="95" cy="111"/>
            </a:xfrm>
            <a:custGeom>
              <a:avLst/>
              <a:gdLst>
                <a:gd name="T0" fmla="*/ 136 w 143"/>
                <a:gd name="T1" fmla="*/ 147 h 167"/>
                <a:gd name="T2" fmla="*/ 109 w 143"/>
                <a:gd name="T3" fmla="*/ 139 h 167"/>
                <a:gd name="T4" fmla="*/ 95 w 143"/>
                <a:gd name="T5" fmla="*/ 136 h 167"/>
                <a:gd name="T6" fmla="*/ 89 w 143"/>
                <a:gd name="T7" fmla="*/ 118 h 167"/>
                <a:gd name="T8" fmla="*/ 106 w 143"/>
                <a:gd name="T9" fmla="*/ 78 h 167"/>
                <a:gd name="T10" fmla="*/ 99 w 143"/>
                <a:gd name="T11" fmla="*/ 20 h 167"/>
                <a:gd name="T12" fmla="*/ 56 w 143"/>
                <a:gd name="T13" fmla="*/ 1 h 167"/>
                <a:gd name="T14" fmla="*/ 14 w 143"/>
                <a:gd name="T15" fmla="*/ 20 h 167"/>
                <a:gd name="T16" fmla="*/ 6 w 143"/>
                <a:gd name="T17" fmla="*/ 78 h 167"/>
                <a:gd name="T18" fmla="*/ 24 w 143"/>
                <a:gd name="T19" fmla="*/ 118 h 167"/>
                <a:gd name="T20" fmla="*/ 18 w 143"/>
                <a:gd name="T21" fmla="*/ 136 h 167"/>
                <a:gd name="T22" fmla="*/ 16 w 143"/>
                <a:gd name="T23" fmla="*/ 151 h 167"/>
                <a:gd name="T24" fmla="*/ 24 w 143"/>
                <a:gd name="T25" fmla="*/ 155 h 167"/>
                <a:gd name="T26" fmla="*/ 31 w 143"/>
                <a:gd name="T27" fmla="*/ 153 h 167"/>
                <a:gd name="T28" fmla="*/ 41 w 143"/>
                <a:gd name="T29" fmla="*/ 107 h 167"/>
                <a:gd name="T30" fmla="*/ 27 w 143"/>
                <a:gd name="T31" fmla="*/ 73 h 167"/>
                <a:gd name="T32" fmla="*/ 31 w 143"/>
                <a:gd name="T33" fmla="*/ 33 h 167"/>
                <a:gd name="T34" fmla="*/ 56 w 143"/>
                <a:gd name="T35" fmla="*/ 22 h 167"/>
                <a:gd name="T36" fmla="*/ 82 w 143"/>
                <a:gd name="T37" fmla="*/ 33 h 167"/>
                <a:gd name="T38" fmla="*/ 86 w 143"/>
                <a:gd name="T39" fmla="*/ 73 h 167"/>
                <a:gd name="T40" fmla="*/ 71 w 143"/>
                <a:gd name="T41" fmla="*/ 107 h 167"/>
                <a:gd name="T42" fmla="*/ 82 w 143"/>
                <a:gd name="T43" fmla="*/ 153 h 167"/>
                <a:gd name="T44" fmla="*/ 83 w 143"/>
                <a:gd name="T45" fmla="*/ 154 h 167"/>
                <a:gd name="T46" fmla="*/ 106 w 143"/>
                <a:gd name="T47" fmla="*/ 160 h 167"/>
                <a:gd name="T48" fmla="*/ 125 w 143"/>
                <a:gd name="T49" fmla="*/ 165 h 167"/>
                <a:gd name="T50" fmla="*/ 131 w 143"/>
                <a:gd name="T51" fmla="*/ 167 h 167"/>
                <a:gd name="T52" fmla="*/ 140 w 143"/>
                <a:gd name="T53" fmla="*/ 162 h 167"/>
                <a:gd name="T54" fmla="*/ 136 w 143"/>
                <a:gd name="T55" fmla="*/ 14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3" h="167">
                  <a:moveTo>
                    <a:pt x="136" y="147"/>
                  </a:moveTo>
                  <a:cubicBezTo>
                    <a:pt x="128" y="142"/>
                    <a:pt x="118" y="140"/>
                    <a:pt x="109" y="139"/>
                  </a:cubicBezTo>
                  <a:cubicBezTo>
                    <a:pt x="104" y="138"/>
                    <a:pt x="98" y="137"/>
                    <a:pt x="95" y="136"/>
                  </a:cubicBezTo>
                  <a:cubicBezTo>
                    <a:pt x="89" y="131"/>
                    <a:pt x="88" y="121"/>
                    <a:pt x="89" y="118"/>
                  </a:cubicBezTo>
                  <a:cubicBezTo>
                    <a:pt x="96" y="109"/>
                    <a:pt x="103" y="93"/>
                    <a:pt x="106" y="78"/>
                  </a:cubicBezTo>
                  <a:cubicBezTo>
                    <a:pt x="112" y="53"/>
                    <a:pt x="110" y="34"/>
                    <a:pt x="99" y="20"/>
                  </a:cubicBezTo>
                  <a:cubicBezTo>
                    <a:pt x="83" y="0"/>
                    <a:pt x="58" y="1"/>
                    <a:pt x="56" y="1"/>
                  </a:cubicBezTo>
                  <a:cubicBezTo>
                    <a:pt x="54" y="1"/>
                    <a:pt x="30" y="0"/>
                    <a:pt x="14" y="20"/>
                  </a:cubicBezTo>
                  <a:cubicBezTo>
                    <a:pt x="3" y="34"/>
                    <a:pt x="0" y="53"/>
                    <a:pt x="6" y="78"/>
                  </a:cubicBezTo>
                  <a:cubicBezTo>
                    <a:pt x="10" y="93"/>
                    <a:pt x="17" y="109"/>
                    <a:pt x="24" y="118"/>
                  </a:cubicBezTo>
                  <a:cubicBezTo>
                    <a:pt x="25" y="121"/>
                    <a:pt x="24" y="132"/>
                    <a:pt x="18" y="136"/>
                  </a:cubicBezTo>
                  <a:cubicBezTo>
                    <a:pt x="13" y="140"/>
                    <a:pt x="12" y="146"/>
                    <a:pt x="16" y="151"/>
                  </a:cubicBezTo>
                  <a:cubicBezTo>
                    <a:pt x="18" y="154"/>
                    <a:pt x="21" y="155"/>
                    <a:pt x="24" y="155"/>
                  </a:cubicBezTo>
                  <a:cubicBezTo>
                    <a:pt x="26" y="155"/>
                    <a:pt x="29" y="155"/>
                    <a:pt x="31" y="153"/>
                  </a:cubicBezTo>
                  <a:cubicBezTo>
                    <a:pt x="45" y="142"/>
                    <a:pt x="49" y="118"/>
                    <a:pt x="41" y="107"/>
                  </a:cubicBezTo>
                  <a:cubicBezTo>
                    <a:pt x="36" y="99"/>
                    <a:pt x="30" y="85"/>
                    <a:pt x="27" y="73"/>
                  </a:cubicBezTo>
                  <a:cubicBezTo>
                    <a:pt x="23" y="55"/>
                    <a:pt x="24" y="42"/>
                    <a:pt x="31" y="33"/>
                  </a:cubicBezTo>
                  <a:cubicBezTo>
                    <a:pt x="39" y="22"/>
                    <a:pt x="55" y="22"/>
                    <a:pt x="56" y="22"/>
                  </a:cubicBezTo>
                  <a:cubicBezTo>
                    <a:pt x="58" y="22"/>
                    <a:pt x="73" y="22"/>
                    <a:pt x="82" y="33"/>
                  </a:cubicBezTo>
                  <a:cubicBezTo>
                    <a:pt x="89" y="42"/>
                    <a:pt x="90" y="55"/>
                    <a:pt x="86" y="73"/>
                  </a:cubicBezTo>
                  <a:cubicBezTo>
                    <a:pt x="83" y="85"/>
                    <a:pt x="77" y="99"/>
                    <a:pt x="71" y="107"/>
                  </a:cubicBezTo>
                  <a:cubicBezTo>
                    <a:pt x="63" y="118"/>
                    <a:pt x="67" y="142"/>
                    <a:pt x="82" y="153"/>
                  </a:cubicBezTo>
                  <a:cubicBezTo>
                    <a:pt x="82" y="153"/>
                    <a:pt x="83" y="154"/>
                    <a:pt x="83" y="154"/>
                  </a:cubicBezTo>
                  <a:cubicBezTo>
                    <a:pt x="90" y="158"/>
                    <a:pt x="98" y="159"/>
                    <a:pt x="106" y="160"/>
                  </a:cubicBezTo>
                  <a:cubicBezTo>
                    <a:pt x="113" y="161"/>
                    <a:pt x="121" y="162"/>
                    <a:pt x="125" y="165"/>
                  </a:cubicBezTo>
                  <a:cubicBezTo>
                    <a:pt x="127" y="166"/>
                    <a:pt x="129" y="167"/>
                    <a:pt x="131" y="167"/>
                  </a:cubicBezTo>
                  <a:cubicBezTo>
                    <a:pt x="134" y="167"/>
                    <a:pt x="138" y="165"/>
                    <a:pt x="140" y="162"/>
                  </a:cubicBezTo>
                  <a:cubicBezTo>
                    <a:pt x="143" y="157"/>
                    <a:pt x="141" y="150"/>
                    <a:pt x="136"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4" name="Group 795"/>
          <p:cNvGrpSpPr>
            <a:grpSpLocks noChangeAspect="1"/>
          </p:cNvGrpSpPr>
          <p:nvPr/>
        </p:nvGrpSpPr>
        <p:grpSpPr bwMode="auto">
          <a:xfrm>
            <a:off x="8480569" y="2888222"/>
            <a:ext cx="424383" cy="424383"/>
            <a:chOff x="7361" y="3009"/>
            <a:chExt cx="340" cy="340"/>
          </a:xfrm>
          <a:solidFill>
            <a:schemeClr val="tx1"/>
          </a:solidFill>
        </p:grpSpPr>
        <p:sp>
          <p:nvSpPr>
            <p:cNvPr id="284" name="Freeform 796"/>
            <p:cNvSpPr>
              <a:spLocks noEditPoints="1"/>
            </p:cNvSpPr>
            <p:nvPr/>
          </p:nvSpPr>
          <p:spPr bwMode="auto">
            <a:xfrm>
              <a:off x="7431" y="3129"/>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5" name="Freeform 797"/>
            <p:cNvSpPr>
              <a:spLocks noEditPoints="1"/>
            </p:cNvSpPr>
            <p:nvPr/>
          </p:nvSpPr>
          <p:spPr bwMode="auto">
            <a:xfrm>
              <a:off x="7439" y="3073"/>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6" name="Freeform 798"/>
            <p:cNvSpPr>
              <a:spLocks noEditPoints="1"/>
            </p:cNvSpPr>
            <p:nvPr/>
          </p:nvSpPr>
          <p:spPr bwMode="auto">
            <a:xfrm>
              <a:off x="7502" y="3129"/>
              <a:ext cx="58" cy="142"/>
            </a:xfrm>
            <a:custGeom>
              <a:avLst/>
              <a:gdLst>
                <a:gd name="T0" fmla="*/ 53 w 86"/>
                <a:gd name="T1" fmla="*/ 0 h 213"/>
                <a:gd name="T2" fmla="*/ 32 w 86"/>
                <a:gd name="T3" fmla="*/ 0 h 213"/>
                <a:gd name="T4" fmla="*/ 22 w 86"/>
                <a:gd name="T5" fmla="*/ 9 h 213"/>
                <a:gd name="T6" fmla="*/ 0 w 86"/>
                <a:gd name="T7" fmla="*/ 115 h 213"/>
                <a:gd name="T8" fmla="*/ 2 w 86"/>
                <a:gd name="T9" fmla="*/ 124 h 213"/>
                <a:gd name="T10" fmla="*/ 11 w 86"/>
                <a:gd name="T11" fmla="*/ 128 h 213"/>
                <a:gd name="T12" fmla="*/ 11 w 86"/>
                <a:gd name="T13" fmla="*/ 203 h 213"/>
                <a:gd name="T14" fmla="*/ 21 w 86"/>
                <a:gd name="T15" fmla="*/ 213 h 213"/>
                <a:gd name="T16" fmla="*/ 32 w 86"/>
                <a:gd name="T17" fmla="*/ 203 h 213"/>
                <a:gd name="T18" fmla="*/ 32 w 86"/>
                <a:gd name="T19" fmla="*/ 128 h 213"/>
                <a:gd name="T20" fmla="*/ 53 w 86"/>
                <a:gd name="T21" fmla="*/ 128 h 213"/>
                <a:gd name="T22" fmla="*/ 53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3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3" y="0"/>
                  </a:moveTo>
                  <a:cubicBezTo>
                    <a:pt x="32" y="0"/>
                    <a:pt x="32" y="0"/>
                    <a:pt x="32" y="0"/>
                  </a:cubicBezTo>
                  <a:cubicBezTo>
                    <a:pt x="27" y="0"/>
                    <a:pt x="23" y="4"/>
                    <a:pt x="22" y="9"/>
                  </a:cubicBezTo>
                  <a:cubicBezTo>
                    <a:pt x="0" y="115"/>
                    <a:pt x="0" y="115"/>
                    <a:pt x="0" y="115"/>
                  </a:cubicBezTo>
                  <a:cubicBezTo>
                    <a:pt x="0" y="118"/>
                    <a:pt x="0" y="122"/>
                    <a:pt x="2" y="124"/>
                  </a:cubicBezTo>
                  <a:cubicBezTo>
                    <a:pt x="4" y="127"/>
                    <a:pt x="7" y="128"/>
                    <a:pt x="11" y="128"/>
                  </a:cubicBezTo>
                  <a:cubicBezTo>
                    <a:pt x="11" y="203"/>
                    <a:pt x="11" y="203"/>
                    <a:pt x="11" y="203"/>
                  </a:cubicBezTo>
                  <a:cubicBezTo>
                    <a:pt x="11" y="209"/>
                    <a:pt x="15" y="213"/>
                    <a:pt x="21" y="213"/>
                  </a:cubicBezTo>
                  <a:cubicBezTo>
                    <a:pt x="27" y="213"/>
                    <a:pt x="32" y="209"/>
                    <a:pt x="32" y="203"/>
                  </a:cubicBezTo>
                  <a:cubicBezTo>
                    <a:pt x="32" y="128"/>
                    <a:pt x="32" y="128"/>
                    <a:pt x="32" y="128"/>
                  </a:cubicBezTo>
                  <a:cubicBezTo>
                    <a:pt x="53" y="128"/>
                    <a:pt x="53" y="128"/>
                    <a:pt x="53" y="128"/>
                  </a:cubicBezTo>
                  <a:cubicBezTo>
                    <a:pt x="53" y="203"/>
                    <a:pt x="53" y="203"/>
                    <a:pt x="53" y="203"/>
                  </a:cubicBezTo>
                  <a:cubicBezTo>
                    <a:pt x="53"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8" y="0"/>
                    <a:pt x="53"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7" name="Freeform 799"/>
            <p:cNvSpPr>
              <a:spLocks noEditPoints="1"/>
            </p:cNvSpPr>
            <p:nvPr/>
          </p:nvSpPr>
          <p:spPr bwMode="auto">
            <a:xfrm>
              <a:off x="7510" y="3073"/>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8" name="Freeform 800"/>
            <p:cNvSpPr>
              <a:spLocks noEditPoints="1"/>
            </p:cNvSpPr>
            <p:nvPr/>
          </p:nvSpPr>
          <p:spPr bwMode="auto">
            <a:xfrm>
              <a:off x="7573" y="3129"/>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9" name="Freeform 801"/>
            <p:cNvSpPr>
              <a:spLocks noEditPoints="1"/>
            </p:cNvSpPr>
            <p:nvPr/>
          </p:nvSpPr>
          <p:spPr bwMode="auto">
            <a:xfrm>
              <a:off x="7580" y="307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0" name="Freeform 802"/>
            <p:cNvSpPr>
              <a:spLocks noEditPoints="1"/>
            </p:cNvSpPr>
            <p:nvPr/>
          </p:nvSpPr>
          <p:spPr bwMode="auto">
            <a:xfrm>
              <a:off x="7361" y="3009"/>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6" name="Group 99"/>
          <p:cNvGrpSpPr>
            <a:grpSpLocks noChangeAspect="1"/>
          </p:cNvGrpSpPr>
          <p:nvPr/>
        </p:nvGrpSpPr>
        <p:grpSpPr bwMode="auto">
          <a:xfrm>
            <a:off x="2626099" y="2697532"/>
            <a:ext cx="424383" cy="424383"/>
            <a:chOff x="390" y="346"/>
            <a:chExt cx="340" cy="340"/>
          </a:xfrm>
          <a:solidFill>
            <a:schemeClr val="tx1"/>
          </a:solidFill>
        </p:grpSpPr>
        <p:sp>
          <p:nvSpPr>
            <p:cNvPr id="292" name="Freeform 100"/>
            <p:cNvSpPr>
              <a:spLocks noEditPoints="1"/>
            </p:cNvSpPr>
            <p:nvPr/>
          </p:nvSpPr>
          <p:spPr bwMode="auto">
            <a:xfrm>
              <a:off x="390" y="34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3" name="Freeform 101"/>
            <p:cNvSpPr>
              <a:spLocks/>
            </p:cNvSpPr>
            <p:nvPr/>
          </p:nvSpPr>
          <p:spPr bwMode="auto">
            <a:xfrm>
              <a:off x="468" y="433"/>
              <a:ext cx="160" cy="189"/>
            </a:xfrm>
            <a:custGeom>
              <a:avLst/>
              <a:gdLst>
                <a:gd name="T0" fmla="*/ 223 w 242"/>
                <a:gd name="T1" fmla="*/ 188 h 285"/>
                <a:gd name="T2" fmla="*/ 141 w 242"/>
                <a:gd name="T3" fmla="*/ 221 h 285"/>
                <a:gd name="T4" fmla="*/ 21 w 242"/>
                <a:gd name="T5" fmla="*/ 101 h 285"/>
                <a:gd name="T6" fmla="*/ 54 w 242"/>
                <a:gd name="T7" fmla="*/ 19 h 285"/>
                <a:gd name="T8" fmla="*/ 53 w 242"/>
                <a:gd name="T9" fmla="*/ 4 h 285"/>
                <a:gd name="T10" fmla="*/ 38 w 242"/>
                <a:gd name="T11" fmla="*/ 5 h 285"/>
                <a:gd name="T12" fmla="*/ 0 w 242"/>
                <a:gd name="T13" fmla="*/ 101 h 285"/>
                <a:gd name="T14" fmla="*/ 128 w 242"/>
                <a:gd name="T15" fmla="*/ 241 h 285"/>
                <a:gd name="T16" fmla="*/ 128 w 242"/>
                <a:gd name="T17" fmla="*/ 263 h 285"/>
                <a:gd name="T18" fmla="*/ 75 w 242"/>
                <a:gd name="T19" fmla="*/ 263 h 285"/>
                <a:gd name="T20" fmla="*/ 64 w 242"/>
                <a:gd name="T21" fmla="*/ 274 h 285"/>
                <a:gd name="T22" fmla="*/ 75 w 242"/>
                <a:gd name="T23" fmla="*/ 285 h 285"/>
                <a:gd name="T24" fmla="*/ 203 w 242"/>
                <a:gd name="T25" fmla="*/ 285 h 285"/>
                <a:gd name="T26" fmla="*/ 213 w 242"/>
                <a:gd name="T27" fmla="*/ 274 h 285"/>
                <a:gd name="T28" fmla="*/ 203 w 242"/>
                <a:gd name="T29" fmla="*/ 263 h 285"/>
                <a:gd name="T30" fmla="*/ 149 w 242"/>
                <a:gd name="T31" fmla="*/ 263 h 285"/>
                <a:gd name="T32" fmla="*/ 149 w 242"/>
                <a:gd name="T33" fmla="*/ 242 h 285"/>
                <a:gd name="T34" fmla="*/ 237 w 242"/>
                <a:gd name="T35" fmla="*/ 204 h 285"/>
                <a:gd name="T36" fmla="*/ 238 w 242"/>
                <a:gd name="T37" fmla="*/ 189 h 285"/>
                <a:gd name="T38" fmla="*/ 223 w 242"/>
                <a:gd name="T39" fmla="*/ 18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5">
                  <a:moveTo>
                    <a:pt x="223" y="188"/>
                  </a:moveTo>
                  <a:cubicBezTo>
                    <a:pt x="200" y="209"/>
                    <a:pt x="171" y="221"/>
                    <a:pt x="141" y="221"/>
                  </a:cubicBezTo>
                  <a:cubicBezTo>
                    <a:pt x="75" y="221"/>
                    <a:pt x="21" y="167"/>
                    <a:pt x="21" y="101"/>
                  </a:cubicBezTo>
                  <a:cubicBezTo>
                    <a:pt x="21" y="71"/>
                    <a:pt x="33" y="42"/>
                    <a:pt x="54" y="19"/>
                  </a:cubicBezTo>
                  <a:cubicBezTo>
                    <a:pt x="58" y="15"/>
                    <a:pt x="58" y="8"/>
                    <a:pt x="53" y="4"/>
                  </a:cubicBezTo>
                  <a:cubicBezTo>
                    <a:pt x="49" y="0"/>
                    <a:pt x="42" y="1"/>
                    <a:pt x="38" y="5"/>
                  </a:cubicBezTo>
                  <a:cubicBezTo>
                    <a:pt x="14" y="31"/>
                    <a:pt x="0" y="65"/>
                    <a:pt x="0" y="101"/>
                  </a:cubicBezTo>
                  <a:cubicBezTo>
                    <a:pt x="0" y="175"/>
                    <a:pt x="56" y="235"/>
                    <a:pt x="128" y="241"/>
                  </a:cubicBezTo>
                  <a:cubicBezTo>
                    <a:pt x="128" y="263"/>
                    <a:pt x="128" y="263"/>
                    <a:pt x="128" y="263"/>
                  </a:cubicBezTo>
                  <a:cubicBezTo>
                    <a:pt x="75" y="263"/>
                    <a:pt x="75" y="263"/>
                    <a:pt x="75" y="263"/>
                  </a:cubicBezTo>
                  <a:cubicBezTo>
                    <a:pt x="69" y="263"/>
                    <a:pt x="64" y="268"/>
                    <a:pt x="64" y="274"/>
                  </a:cubicBezTo>
                  <a:cubicBezTo>
                    <a:pt x="64" y="280"/>
                    <a:pt x="69" y="285"/>
                    <a:pt x="75" y="285"/>
                  </a:cubicBezTo>
                  <a:cubicBezTo>
                    <a:pt x="203" y="285"/>
                    <a:pt x="203" y="285"/>
                    <a:pt x="203" y="285"/>
                  </a:cubicBezTo>
                  <a:cubicBezTo>
                    <a:pt x="209" y="285"/>
                    <a:pt x="213" y="280"/>
                    <a:pt x="213" y="274"/>
                  </a:cubicBezTo>
                  <a:cubicBezTo>
                    <a:pt x="213" y="268"/>
                    <a:pt x="209" y="263"/>
                    <a:pt x="203" y="263"/>
                  </a:cubicBezTo>
                  <a:cubicBezTo>
                    <a:pt x="149" y="263"/>
                    <a:pt x="149" y="263"/>
                    <a:pt x="149" y="263"/>
                  </a:cubicBezTo>
                  <a:cubicBezTo>
                    <a:pt x="149" y="242"/>
                    <a:pt x="149" y="242"/>
                    <a:pt x="149" y="242"/>
                  </a:cubicBezTo>
                  <a:cubicBezTo>
                    <a:pt x="182" y="240"/>
                    <a:pt x="213" y="226"/>
                    <a:pt x="237" y="204"/>
                  </a:cubicBezTo>
                  <a:cubicBezTo>
                    <a:pt x="241" y="200"/>
                    <a:pt x="242" y="193"/>
                    <a:pt x="238" y="189"/>
                  </a:cubicBezTo>
                  <a:cubicBezTo>
                    <a:pt x="234" y="184"/>
                    <a:pt x="227" y="184"/>
                    <a:pt x="223"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4" name="Freeform 102"/>
            <p:cNvSpPr>
              <a:spLocks noEditPoints="1"/>
            </p:cNvSpPr>
            <p:nvPr/>
          </p:nvSpPr>
          <p:spPr bwMode="auto">
            <a:xfrm>
              <a:off x="492" y="431"/>
              <a:ext cx="138" cy="138"/>
            </a:xfrm>
            <a:custGeom>
              <a:avLst/>
              <a:gdLst>
                <a:gd name="T0" fmla="*/ 104 w 208"/>
                <a:gd name="T1" fmla="*/ 208 h 208"/>
                <a:gd name="T2" fmla="*/ 208 w 208"/>
                <a:gd name="T3" fmla="*/ 104 h 208"/>
                <a:gd name="T4" fmla="*/ 104 w 208"/>
                <a:gd name="T5" fmla="*/ 0 h 208"/>
                <a:gd name="T6" fmla="*/ 0 w 208"/>
                <a:gd name="T7" fmla="*/ 104 h 208"/>
                <a:gd name="T8" fmla="*/ 104 w 208"/>
                <a:gd name="T9" fmla="*/ 208 h 208"/>
                <a:gd name="T10" fmla="*/ 104 w 208"/>
                <a:gd name="T11" fmla="*/ 22 h 208"/>
                <a:gd name="T12" fmla="*/ 186 w 208"/>
                <a:gd name="T13" fmla="*/ 104 h 208"/>
                <a:gd name="T14" fmla="*/ 104 w 208"/>
                <a:gd name="T15" fmla="*/ 187 h 208"/>
                <a:gd name="T16" fmla="*/ 21 w 208"/>
                <a:gd name="T17" fmla="*/ 104 h 208"/>
                <a:gd name="T18" fmla="*/ 104 w 208"/>
                <a:gd name="T19" fmla="*/ 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161" y="208"/>
                    <a:pt x="208" y="162"/>
                    <a:pt x="208" y="104"/>
                  </a:cubicBezTo>
                  <a:cubicBezTo>
                    <a:pt x="208" y="47"/>
                    <a:pt x="161" y="0"/>
                    <a:pt x="104" y="0"/>
                  </a:cubicBezTo>
                  <a:cubicBezTo>
                    <a:pt x="46" y="0"/>
                    <a:pt x="0" y="47"/>
                    <a:pt x="0" y="104"/>
                  </a:cubicBezTo>
                  <a:cubicBezTo>
                    <a:pt x="0" y="162"/>
                    <a:pt x="46" y="208"/>
                    <a:pt x="104" y="208"/>
                  </a:cubicBezTo>
                  <a:close/>
                  <a:moveTo>
                    <a:pt x="104" y="22"/>
                  </a:moveTo>
                  <a:cubicBezTo>
                    <a:pt x="149" y="22"/>
                    <a:pt x="186" y="59"/>
                    <a:pt x="186" y="104"/>
                  </a:cubicBezTo>
                  <a:cubicBezTo>
                    <a:pt x="186" y="150"/>
                    <a:pt x="149" y="187"/>
                    <a:pt x="104" y="187"/>
                  </a:cubicBezTo>
                  <a:cubicBezTo>
                    <a:pt x="58" y="187"/>
                    <a:pt x="21" y="150"/>
                    <a:pt x="21" y="104"/>
                  </a:cubicBezTo>
                  <a:cubicBezTo>
                    <a:pt x="21" y="59"/>
                    <a:pt x="58" y="22"/>
                    <a:pt x="10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7" name="Group 583"/>
          <p:cNvGrpSpPr>
            <a:grpSpLocks noChangeAspect="1"/>
          </p:cNvGrpSpPr>
          <p:nvPr/>
        </p:nvGrpSpPr>
        <p:grpSpPr bwMode="auto">
          <a:xfrm>
            <a:off x="8106681" y="2124534"/>
            <a:ext cx="425631" cy="424383"/>
            <a:chOff x="1138" y="1953"/>
            <a:chExt cx="341" cy="340"/>
          </a:xfrm>
          <a:solidFill>
            <a:schemeClr val="tx1"/>
          </a:solidFill>
        </p:grpSpPr>
        <p:sp>
          <p:nvSpPr>
            <p:cNvPr id="296" name="Freeform 584"/>
            <p:cNvSpPr>
              <a:spLocks noEditPoints="1"/>
            </p:cNvSpPr>
            <p:nvPr/>
          </p:nvSpPr>
          <p:spPr bwMode="auto">
            <a:xfrm>
              <a:off x="1138" y="195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7" name="Freeform 585"/>
            <p:cNvSpPr>
              <a:spLocks noEditPoints="1"/>
            </p:cNvSpPr>
            <p:nvPr/>
          </p:nvSpPr>
          <p:spPr bwMode="auto">
            <a:xfrm>
              <a:off x="1273" y="2017"/>
              <a:ext cx="71" cy="212"/>
            </a:xfrm>
            <a:custGeom>
              <a:avLst/>
              <a:gdLst>
                <a:gd name="T0" fmla="*/ 86 w 107"/>
                <a:gd name="T1" fmla="*/ 54 h 320"/>
                <a:gd name="T2" fmla="*/ 96 w 107"/>
                <a:gd name="T3" fmla="*/ 13 h 320"/>
                <a:gd name="T4" fmla="*/ 94 w 107"/>
                <a:gd name="T5" fmla="*/ 4 h 320"/>
                <a:gd name="T6" fmla="*/ 86 w 107"/>
                <a:gd name="T7" fmla="*/ 0 h 320"/>
                <a:gd name="T8" fmla="*/ 22 w 107"/>
                <a:gd name="T9" fmla="*/ 0 h 320"/>
                <a:gd name="T10" fmla="*/ 13 w 107"/>
                <a:gd name="T11" fmla="*/ 4 h 320"/>
                <a:gd name="T12" fmla="*/ 11 w 107"/>
                <a:gd name="T13" fmla="*/ 13 h 320"/>
                <a:gd name="T14" fmla="*/ 22 w 107"/>
                <a:gd name="T15" fmla="*/ 54 h 320"/>
                <a:gd name="T16" fmla="*/ 0 w 107"/>
                <a:gd name="T17" fmla="*/ 255 h 320"/>
                <a:gd name="T18" fmla="*/ 3 w 107"/>
                <a:gd name="T19" fmla="*/ 262 h 320"/>
                <a:gd name="T20" fmla="*/ 45 w 107"/>
                <a:gd name="T21" fmla="*/ 316 h 320"/>
                <a:gd name="T22" fmla="*/ 54 w 107"/>
                <a:gd name="T23" fmla="*/ 320 h 320"/>
                <a:gd name="T24" fmla="*/ 62 w 107"/>
                <a:gd name="T25" fmla="*/ 316 h 320"/>
                <a:gd name="T26" fmla="*/ 105 w 107"/>
                <a:gd name="T27" fmla="*/ 262 h 320"/>
                <a:gd name="T28" fmla="*/ 107 w 107"/>
                <a:gd name="T29" fmla="*/ 255 h 320"/>
                <a:gd name="T30" fmla="*/ 86 w 107"/>
                <a:gd name="T31" fmla="*/ 54 h 320"/>
                <a:gd name="T32" fmla="*/ 72 w 107"/>
                <a:gd name="T33" fmla="*/ 21 h 320"/>
                <a:gd name="T34" fmla="*/ 67 w 107"/>
                <a:gd name="T35" fmla="*/ 42 h 320"/>
                <a:gd name="T36" fmla="*/ 41 w 107"/>
                <a:gd name="T37" fmla="*/ 42 h 320"/>
                <a:gd name="T38" fmla="*/ 35 w 107"/>
                <a:gd name="T39" fmla="*/ 21 h 320"/>
                <a:gd name="T40" fmla="*/ 72 w 107"/>
                <a:gd name="T41" fmla="*/ 21 h 320"/>
                <a:gd name="T42" fmla="*/ 54 w 107"/>
                <a:gd name="T43" fmla="*/ 292 h 320"/>
                <a:gd name="T44" fmla="*/ 22 w 107"/>
                <a:gd name="T45" fmla="*/ 252 h 320"/>
                <a:gd name="T46" fmla="*/ 42 w 107"/>
                <a:gd name="T47" fmla="*/ 64 h 320"/>
                <a:gd name="T48" fmla="*/ 65 w 107"/>
                <a:gd name="T49" fmla="*/ 64 h 320"/>
                <a:gd name="T50" fmla="*/ 85 w 107"/>
                <a:gd name="T51" fmla="*/ 252 h 320"/>
                <a:gd name="T52" fmla="*/ 54 w 107"/>
                <a:gd name="T53" fmla="*/ 29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320">
                  <a:moveTo>
                    <a:pt x="86" y="54"/>
                  </a:moveTo>
                  <a:cubicBezTo>
                    <a:pt x="96" y="13"/>
                    <a:pt x="96" y="13"/>
                    <a:pt x="96" y="13"/>
                  </a:cubicBezTo>
                  <a:cubicBezTo>
                    <a:pt x="97" y="10"/>
                    <a:pt x="96" y="6"/>
                    <a:pt x="94" y="4"/>
                  </a:cubicBezTo>
                  <a:cubicBezTo>
                    <a:pt x="92" y="1"/>
                    <a:pt x="89" y="0"/>
                    <a:pt x="86" y="0"/>
                  </a:cubicBezTo>
                  <a:cubicBezTo>
                    <a:pt x="22" y="0"/>
                    <a:pt x="22" y="0"/>
                    <a:pt x="22" y="0"/>
                  </a:cubicBezTo>
                  <a:cubicBezTo>
                    <a:pt x="18" y="0"/>
                    <a:pt x="15" y="1"/>
                    <a:pt x="13" y="4"/>
                  </a:cubicBezTo>
                  <a:cubicBezTo>
                    <a:pt x="11" y="6"/>
                    <a:pt x="11" y="10"/>
                    <a:pt x="11" y="13"/>
                  </a:cubicBezTo>
                  <a:cubicBezTo>
                    <a:pt x="22" y="54"/>
                    <a:pt x="22" y="54"/>
                    <a:pt x="22" y="54"/>
                  </a:cubicBezTo>
                  <a:cubicBezTo>
                    <a:pt x="0" y="255"/>
                    <a:pt x="0" y="255"/>
                    <a:pt x="0" y="255"/>
                  </a:cubicBezTo>
                  <a:cubicBezTo>
                    <a:pt x="0" y="257"/>
                    <a:pt x="1" y="260"/>
                    <a:pt x="3" y="262"/>
                  </a:cubicBezTo>
                  <a:cubicBezTo>
                    <a:pt x="45" y="316"/>
                    <a:pt x="45" y="316"/>
                    <a:pt x="45" y="316"/>
                  </a:cubicBezTo>
                  <a:cubicBezTo>
                    <a:pt x="47" y="318"/>
                    <a:pt x="50" y="320"/>
                    <a:pt x="54" y="320"/>
                  </a:cubicBezTo>
                  <a:cubicBezTo>
                    <a:pt x="57" y="320"/>
                    <a:pt x="60" y="318"/>
                    <a:pt x="62" y="316"/>
                  </a:cubicBezTo>
                  <a:cubicBezTo>
                    <a:pt x="105" y="262"/>
                    <a:pt x="105" y="262"/>
                    <a:pt x="105" y="262"/>
                  </a:cubicBezTo>
                  <a:cubicBezTo>
                    <a:pt x="106" y="260"/>
                    <a:pt x="107" y="257"/>
                    <a:pt x="107" y="255"/>
                  </a:cubicBezTo>
                  <a:lnTo>
                    <a:pt x="86" y="54"/>
                  </a:lnTo>
                  <a:close/>
                  <a:moveTo>
                    <a:pt x="72" y="21"/>
                  </a:moveTo>
                  <a:cubicBezTo>
                    <a:pt x="67" y="42"/>
                    <a:pt x="67" y="42"/>
                    <a:pt x="67" y="42"/>
                  </a:cubicBezTo>
                  <a:cubicBezTo>
                    <a:pt x="41" y="42"/>
                    <a:pt x="41" y="42"/>
                    <a:pt x="41" y="42"/>
                  </a:cubicBezTo>
                  <a:cubicBezTo>
                    <a:pt x="35" y="21"/>
                    <a:pt x="35" y="21"/>
                    <a:pt x="35" y="21"/>
                  </a:cubicBezTo>
                  <a:lnTo>
                    <a:pt x="72" y="21"/>
                  </a:lnTo>
                  <a:close/>
                  <a:moveTo>
                    <a:pt x="54" y="292"/>
                  </a:moveTo>
                  <a:cubicBezTo>
                    <a:pt x="22" y="252"/>
                    <a:pt x="22" y="252"/>
                    <a:pt x="22" y="252"/>
                  </a:cubicBezTo>
                  <a:cubicBezTo>
                    <a:pt x="42" y="64"/>
                    <a:pt x="42" y="64"/>
                    <a:pt x="42" y="64"/>
                  </a:cubicBezTo>
                  <a:cubicBezTo>
                    <a:pt x="65" y="64"/>
                    <a:pt x="65" y="64"/>
                    <a:pt x="65" y="64"/>
                  </a:cubicBezTo>
                  <a:cubicBezTo>
                    <a:pt x="85" y="252"/>
                    <a:pt x="85" y="252"/>
                    <a:pt x="85" y="252"/>
                  </a:cubicBezTo>
                  <a:lnTo>
                    <a:pt x="54" y="2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sp>
        <p:nvSpPr>
          <p:cNvPr id="265" name="Rounded Rectangle 264"/>
          <p:cNvSpPr/>
          <p:nvPr/>
        </p:nvSpPr>
        <p:spPr bwMode="gray">
          <a:xfrm>
            <a:off x="7326956" y="4335914"/>
            <a:ext cx="3126695" cy="489673"/>
          </a:xfrm>
          <a:prstGeom prst="roundRect">
            <a:avLst>
              <a:gd name="adj" fmla="val 50000"/>
            </a:avLst>
          </a:prstGeom>
          <a:solidFill>
            <a:schemeClr val="accent6">
              <a:lumMod val="20000"/>
              <a:lumOff val="80000"/>
            </a:schemeClr>
          </a:solidFill>
          <a:ln w="19050" algn="ctr">
            <a:noFill/>
            <a:miter lim="800000"/>
            <a:headEnd/>
            <a:tailEnd/>
          </a:ln>
        </p:spPr>
        <p:txBody>
          <a:bodyPr wrap="square" lIns="80615" tIns="80615" rIns="80615" bIns="80615" rtlCol="0" anchor="ctr"/>
          <a:lstStyle/>
          <a:p>
            <a:pPr algn="ctr">
              <a:defRPr/>
            </a:pPr>
            <a:r>
              <a:rPr lang="en-US" sz="1270" b="1" dirty="0"/>
              <a:t>Dedicated professional</a:t>
            </a:r>
          </a:p>
        </p:txBody>
      </p:sp>
      <p:sp>
        <p:nvSpPr>
          <p:cNvPr id="73" name="Rectangle 72"/>
          <p:cNvSpPr/>
          <p:nvPr/>
        </p:nvSpPr>
        <p:spPr bwMode="gray">
          <a:xfrm>
            <a:off x="1601341" y="473073"/>
            <a:ext cx="9084361" cy="825963"/>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gn="ctr">
              <a:lnSpc>
                <a:spcPct val="106000"/>
              </a:lnSpc>
            </a:pPr>
            <a:r>
              <a:rPr lang="en-US" sz="1814" b="1" dirty="0">
                <a:solidFill>
                  <a:schemeClr val="bg1"/>
                </a:solidFill>
              </a:rPr>
              <a:t>CAREER GOALS</a:t>
            </a:r>
          </a:p>
        </p:txBody>
      </p:sp>
      <p:grpSp>
        <p:nvGrpSpPr>
          <p:cNvPr id="8" name="Group 221"/>
          <p:cNvGrpSpPr/>
          <p:nvPr/>
        </p:nvGrpSpPr>
        <p:grpSpPr>
          <a:xfrm>
            <a:off x="1249766" y="4997403"/>
            <a:ext cx="9692468" cy="1398503"/>
            <a:chOff x="3264061" y="5511025"/>
            <a:chExt cx="5878677" cy="1542238"/>
          </a:xfrm>
        </p:grpSpPr>
        <p:sp>
          <p:nvSpPr>
            <p:cNvPr id="5" name="Rectangle 5"/>
            <p:cNvSpPr>
              <a:spLocks noChangeArrowheads="1"/>
            </p:cNvSpPr>
            <p:nvPr/>
          </p:nvSpPr>
          <p:spPr bwMode="auto">
            <a:xfrm>
              <a:off x="3264061" y="5511025"/>
              <a:ext cx="5878677" cy="1291088"/>
            </a:xfrm>
            <a:prstGeom prst="rect">
              <a:avLst/>
            </a:prstGeom>
            <a:solidFill>
              <a:schemeClr val="accent4">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 name="Rectangle 6"/>
            <p:cNvSpPr>
              <a:spLocks noChangeArrowheads="1"/>
            </p:cNvSpPr>
            <p:nvPr/>
          </p:nvSpPr>
          <p:spPr bwMode="auto">
            <a:xfrm>
              <a:off x="3264061" y="6802113"/>
              <a:ext cx="5877415" cy="251150"/>
            </a:xfrm>
            <a:prstGeom prst="rect">
              <a:avLst/>
            </a:prstGeom>
            <a:solidFill>
              <a:schemeClr val="accent4">
                <a:alpha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grpSp>
        <p:nvGrpSpPr>
          <p:cNvPr id="224" name="Group 247"/>
          <p:cNvGrpSpPr/>
          <p:nvPr/>
        </p:nvGrpSpPr>
        <p:grpSpPr>
          <a:xfrm>
            <a:off x="4988784" y="4198586"/>
            <a:ext cx="2010777" cy="2197320"/>
            <a:chOff x="4123306" y="4630107"/>
            <a:chExt cx="2217440" cy="2423156"/>
          </a:xfrm>
        </p:grpSpPr>
        <p:sp>
          <p:nvSpPr>
            <p:cNvPr id="10" name="Freeform 7"/>
            <p:cNvSpPr>
              <a:spLocks/>
            </p:cNvSpPr>
            <p:nvPr/>
          </p:nvSpPr>
          <p:spPr bwMode="auto">
            <a:xfrm>
              <a:off x="4756860" y="4630107"/>
              <a:ext cx="1236819" cy="965476"/>
            </a:xfrm>
            <a:custGeom>
              <a:avLst/>
              <a:gdLst>
                <a:gd name="T0" fmla="*/ 1936 w 2040"/>
                <a:gd name="T1" fmla="*/ 1594 h 1594"/>
                <a:gd name="T2" fmla="*/ 105 w 2040"/>
                <a:gd name="T3" fmla="*/ 1594 h 1594"/>
                <a:gd name="T4" fmla="*/ 0 w 2040"/>
                <a:gd name="T5" fmla="*/ 1490 h 1594"/>
                <a:gd name="T6" fmla="*/ 0 w 2040"/>
                <a:gd name="T7" fmla="*/ 104 h 1594"/>
                <a:gd name="T8" fmla="*/ 105 w 2040"/>
                <a:gd name="T9" fmla="*/ 0 h 1594"/>
                <a:gd name="T10" fmla="*/ 1936 w 2040"/>
                <a:gd name="T11" fmla="*/ 0 h 1594"/>
                <a:gd name="T12" fmla="*/ 2040 w 2040"/>
                <a:gd name="T13" fmla="*/ 104 h 1594"/>
                <a:gd name="T14" fmla="*/ 2040 w 2040"/>
                <a:gd name="T15" fmla="*/ 1490 h 1594"/>
                <a:gd name="T16" fmla="*/ 1936 w 2040"/>
                <a:gd name="T17" fmla="*/ 1594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0" h="1594">
                  <a:moveTo>
                    <a:pt x="1936" y="1594"/>
                  </a:moveTo>
                  <a:cubicBezTo>
                    <a:pt x="105" y="1594"/>
                    <a:pt x="105" y="1594"/>
                    <a:pt x="105" y="1594"/>
                  </a:cubicBezTo>
                  <a:cubicBezTo>
                    <a:pt x="47" y="1594"/>
                    <a:pt x="0" y="1547"/>
                    <a:pt x="0" y="1490"/>
                  </a:cubicBezTo>
                  <a:cubicBezTo>
                    <a:pt x="0" y="104"/>
                    <a:pt x="0" y="104"/>
                    <a:pt x="0" y="104"/>
                  </a:cubicBezTo>
                  <a:cubicBezTo>
                    <a:pt x="0" y="47"/>
                    <a:pt x="47" y="0"/>
                    <a:pt x="105" y="0"/>
                  </a:cubicBezTo>
                  <a:cubicBezTo>
                    <a:pt x="1936" y="0"/>
                    <a:pt x="1936" y="0"/>
                    <a:pt x="1936" y="0"/>
                  </a:cubicBezTo>
                  <a:cubicBezTo>
                    <a:pt x="1993" y="0"/>
                    <a:pt x="2040" y="47"/>
                    <a:pt x="2040" y="104"/>
                  </a:cubicBezTo>
                  <a:cubicBezTo>
                    <a:pt x="2040" y="1490"/>
                    <a:pt x="2040" y="1490"/>
                    <a:pt x="2040" y="1490"/>
                  </a:cubicBezTo>
                  <a:cubicBezTo>
                    <a:pt x="2040" y="1547"/>
                    <a:pt x="1993" y="1594"/>
                    <a:pt x="1936" y="1594"/>
                  </a:cubicBez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 name="Freeform 8"/>
            <p:cNvSpPr>
              <a:spLocks/>
            </p:cNvSpPr>
            <p:nvPr/>
          </p:nvSpPr>
          <p:spPr bwMode="auto">
            <a:xfrm>
              <a:off x="4769480" y="5522384"/>
              <a:ext cx="1226723" cy="692871"/>
            </a:xfrm>
            <a:custGeom>
              <a:avLst/>
              <a:gdLst>
                <a:gd name="T0" fmla="*/ 1970 w 2023"/>
                <a:gd name="T1" fmla="*/ 1143 h 1143"/>
                <a:gd name="T2" fmla="*/ 53 w 2023"/>
                <a:gd name="T3" fmla="*/ 1143 h 1143"/>
                <a:gd name="T4" fmla="*/ 0 w 2023"/>
                <a:gd name="T5" fmla="*/ 1090 h 1143"/>
                <a:gd name="T6" fmla="*/ 0 w 2023"/>
                <a:gd name="T7" fmla="*/ 52 h 1143"/>
                <a:gd name="T8" fmla="*/ 53 w 2023"/>
                <a:gd name="T9" fmla="*/ 0 h 1143"/>
                <a:gd name="T10" fmla="*/ 1970 w 2023"/>
                <a:gd name="T11" fmla="*/ 0 h 1143"/>
                <a:gd name="T12" fmla="*/ 2023 w 2023"/>
                <a:gd name="T13" fmla="*/ 52 h 1143"/>
                <a:gd name="T14" fmla="*/ 2023 w 2023"/>
                <a:gd name="T15" fmla="*/ 1090 h 1143"/>
                <a:gd name="T16" fmla="*/ 1970 w 2023"/>
                <a:gd name="T17"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3" h="1143">
                  <a:moveTo>
                    <a:pt x="1970" y="1143"/>
                  </a:moveTo>
                  <a:cubicBezTo>
                    <a:pt x="53" y="1143"/>
                    <a:pt x="53" y="1143"/>
                    <a:pt x="53" y="1143"/>
                  </a:cubicBezTo>
                  <a:cubicBezTo>
                    <a:pt x="24" y="1143"/>
                    <a:pt x="0" y="1119"/>
                    <a:pt x="0" y="1090"/>
                  </a:cubicBezTo>
                  <a:cubicBezTo>
                    <a:pt x="0" y="52"/>
                    <a:pt x="0" y="52"/>
                    <a:pt x="0" y="52"/>
                  </a:cubicBezTo>
                  <a:cubicBezTo>
                    <a:pt x="0" y="23"/>
                    <a:pt x="24" y="0"/>
                    <a:pt x="53" y="0"/>
                  </a:cubicBezTo>
                  <a:cubicBezTo>
                    <a:pt x="1970" y="0"/>
                    <a:pt x="1970" y="0"/>
                    <a:pt x="1970" y="0"/>
                  </a:cubicBezTo>
                  <a:cubicBezTo>
                    <a:pt x="1999" y="0"/>
                    <a:pt x="2023" y="23"/>
                    <a:pt x="2023" y="52"/>
                  </a:cubicBezTo>
                  <a:cubicBezTo>
                    <a:pt x="2023" y="1090"/>
                    <a:pt x="2023" y="1090"/>
                    <a:pt x="2023" y="1090"/>
                  </a:cubicBezTo>
                  <a:cubicBezTo>
                    <a:pt x="2023" y="1119"/>
                    <a:pt x="1999" y="1143"/>
                    <a:pt x="1970" y="1143"/>
                  </a:cubicBez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 name="Freeform 9"/>
            <p:cNvSpPr>
              <a:spLocks/>
            </p:cNvSpPr>
            <p:nvPr/>
          </p:nvSpPr>
          <p:spPr bwMode="auto">
            <a:xfrm>
              <a:off x="4769480" y="5495880"/>
              <a:ext cx="1226723" cy="691609"/>
            </a:xfrm>
            <a:custGeom>
              <a:avLst/>
              <a:gdLst>
                <a:gd name="T0" fmla="*/ 1970 w 2023"/>
                <a:gd name="T1" fmla="*/ 1143 h 1143"/>
                <a:gd name="T2" fmla="*/ 53 w 2023"/>
                <a:gd name="T3" fmla="*/ 1143 h 1143"/>
                <a:gd name="T4" fmla="*/ 0 w 2023"/>
                <a:gd name="T5" fmla="*/ 1090 h 1143"/>
                <a:gd name="T6" fmla="*/ 0 w 2023"/>
                <a:gd name="T7" fmla="*/ 52 h 1143"/>
                <a:gd name="T8" fmla="*/ 53 w 2023"/>
                <a:gd name="T9" fmla="*/ 0 h 1143"/>
                <a:gd name="T10" fmla="*/ 1970 w 2023"/>
                <a:gd name="T11" fmla="*/ 0 h 1143"/>
                <a:gd name="T12" fmla="*/ 2023 w 2023"/>
                <a:gd name="T13" fmla="*/ 52 h 1143"/>
                <a:gd name="T14" fmla="*/ 2023 w 2023"/>
                <a:gd name="T15" fmla="*/ 1090 h 1143"/>
                <a:gd name="T16" fmla="*/ 1970 w 2023"/>
                <a:gd name="T17"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3" h="1143">
                  <a:moveTo>
                    <a:pt x="1970" y="1143"/>
                  </a:moveTo>
                  <a:cubicBezTo>
                    <a:pt x="53" y="1143"/>
                    <a:pt x="53" y="1143"/>
                    <a:pt x="53" y="1143"/>
                  </a:cubicBezTo>
                  <a:cubicBezTo>
                    <a:pt x="24" y="1143"/>
                    <a:pt x="0" y="1119"/>
                    <a:pt x="0" y="1090"/>
                  </a:cubicBezTo>
                  <a:cubicBezTo>
                    <a:pt x="0" y="52"/>
                    <a:pt x="0" y="52"/>
                    <a:pt x="0" y="52"/>
                  </a:cubicBezTo>
                  <a:cubicBezTo>
                    <a:pt x="0" y="23"/>
                    <a:pt x="24" y="0"/>
                    <a:pt x="53" y="0"/>
                  </a:cubicBezTo>
                  <a:cubicBezTo>
                    <a:pt x="1970" y="0"/>
                    <a:pt x="1970" y="0"/>
                    <a:pt x="1970" y="0"/>
                  </a:cubicBezTo>
                  <a:cubicBezTo>
                    <a:pt x="1999" y="0"/>
                    <a:pt x="2023" y="23"/>
                    <a:pt x="2023" y="52"/>
                  </a:cubicBezTo>
                  <a:cubicBezTo>
                    <a:pt x="2023" y="1090"/>
                    <a:pt x="2023" y="1090"/>
                    <a:pt x="2023" y="1090"/>
                  </a:cubicBezTo>
                  <a:cubicBezTo>
                    <a:pt x="2023" y="1119"/>
                    <a:pt x="1999" y="1143"/>
                    <a:pt x="1970" y="11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3" name="Freeform 10"/>
            <p:cNvSpPr>
              <a:spLocks/>
            </p:cNvSpPr>
            <p:nvPr/>
          </p:nvSpPr>
          <p:spPr bwMode="auto">
            <a:xfrm>
              <a:off x="4842680" y="5557721"/>
              <a:ext cx="85820"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6 h 101"/>
                <a:gd name="T10" fmla="*/ 9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6"/>
                    <a:pt x="0" y="6"/>
                    <a:pt x="0" y="6"/>
                  </a:cubicBezTo>
                  <a:cubicBezTo>
                    <a:pt x="0" y="2"/>
                    <a:pt x="4" y="0"/>
                    <a:pt x="9"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4" name="Freeform 11"/>
            <p:cNvSpPr>
              <a:spLocks/>
            </p:cNvSpPr>
            <p:nvPr/>
          </p:nvSpPr>
          <p:spPr bwMode="auto">
            <a:xfrm>
              <a:off x="5001700" y="5632183"/>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 name="Freeform 12"/>
            <p:cNvSpPr>
              <a:spLocks/>
            </p:cNvSpPr>
            <p:nvPr/>
          </p:nvSpPr>
          <p:spPr bwMode="auto">
            <a:xfrm>
              <a:off x="5025679"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 name="Freeform 13"/>
            <p:cNvSpPr>
              <a:spLocks/>
            </p:cNvSpPr>
            <p:nvPr/>
          </p:nvSpPr>
          <p:spPr bwMode="auto">
            <a:xfrm>
              <a:off x="4973934" y="5782368"/>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 name="Freeform 14"/>
            <p:cNvSpPr>
              <a:spLocks/>
            </p:cNvSpPr>
            <p:nvPr/>
          </p:nvSpPr>
          <p:spPr bwMode="auto">
            <a:xfrm>
              <a:off x="4842680" y="5856829"/>
              <a:ext cx="85820" cy="70675"/>
            </a:xfrm>
            <a:custGeom>
              <a:avLst/>
              <a:gdLst>
                <a:gd name="T0" fmla="*/ 143 w 143"/>
                <a:gd name="T1" fmla="*/ 111 h 117"/>
                <a:gd name="T2" fmla="*/ 135 w 143"/>
                <a:gd name="T3" fmla="*/ 117 h 117"/>
                <a:gd name="T4" fmla="*/ 9 w 143"/>
                <a:gd name="T5" fmla="*/ 117 h 117"/>
                <a:gd name="T6" fmla="*/ 0 w 143"/>
                <a:gd name="T7" fmla="*/ 111 h 117"/>
                <a:gd name="T8" fmla="*/ 0 w 143"/>
                <a:gd name="T9" fmla="*/ 6 h 117"/>
                <a:gd name="T10" fmla="*/ 9 w 143"/>
                <a:gd name="T11" fmla="*/ 0 h 117"/>
                <a:gd name="T12" fmla="*/ 135 w 143"/>
                <a:gd name="T13" fmla="*/ 0 h 117"/>
                <a:gd name="T14" fmla="*/ 143 w 143"/>
                <a:gd name="T15" fmla="*/ 6 h 117"/>
                <a:gd name="T16" fmla="*/ 143 w 143"/>
                <a:gd name="T17"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17">
                  <a:moveTo>
                    <a:pt x="143" y="111"/>
                  </a:moveTo>
                  <a:cubicBezTo>
                    <a:pt x="143" y="114"/>
                    <a:pt x="140" y="117"/>
                    <a:pt x="135" y="117"/>
                  </a:cubicBezTo>
                  <a:cubicBezTo>
                    <a:pt x="9" y="117"/>
                    <a:pt x="9" y="117"/>
                    <a:pt x="9" y="117"/>
                  </a:cubicBezTo>
                  <a:cubicBezTo>
                    <a:pt x="4" y="117"/>
                    <a:pt x="0" y="114"/>
                    <a:pt x="0" y="111"/>
                  </a:cubicBezTo>
                  <a:cubicBezTo>
                    <a:pt x="0" y="6"/>
                    <a:pt x="0" y="6"/>
                    <a:pt x="0" y="6"/>
                  </a:cubicBezTo>
                  <a:cubicBezTo>
                    <a:pt x="0" y="2"/>
                    <a:pt x="4" y="0"/>
                    <a:pt x="9" y="0"/>
                  </a:cubicBezTo>
                  <a:cubicBezTo>
                    <a:pt x="135" y="0"/>
                    <a:pt x="135" y="0"/>
                    <a:pt x="135" y="0"/>
                  </a:cubicBezTo>
                  <a:cubicBezTo>
                    <a:pt x="140" y="0"/>
                    <a:pt x="143" y="2"/>
                    <a:pt x="143" y="6"/>
                  </a:cubicBezTo>
                  <a:lnTo>
                    <a:pt x="143" y="111"/>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 name="Freeform 15"/>
            <p:cNvSpPr>
              <a:spLocks/>
            </p:cNvSpPr>
            <p:nvPr/>
          </p:nvSpPr>
          <p:spPr bwMode="auto">
            <a:xfrm>
              <a:off x="4947431" y="5856829"/>
              <a:ext cx="113585" cy="70675"/>
            </a:xfrm>
            <a:custGeom>
              <a:avLst/>
              <a:gdLst>
                <a:gd name="T0" fmla="*/ 187 w 187"/>
                <a:gd name="T1" fmla="*/ 111 h 117"/>
                <a:gd name="T2" fmla="*/ 176 w 187"/>
                <a:gd name="T3" fmla="*/ 117 h 117"/>
                <a:gd name="T4" fmla="*/ 11 w 187"/>
                <a:gd name="T5" fmla="*/ 117 h 117"/>
                <a:gd name="T6" fmla="*/ 0 w 187"/>
                <a:gd name="T7" fmla="*/ 111 h 117"/>
                <a:gd name="T8" fmla="*/ 0 w 187"/>
                <a:gd name="T9" fmla="*/ 6 h 117"/>
                <a:gd name="T10" fmla="*/ 11 w 187"/>
                <a:gd name="T11" fmla="*/ 0 h 117"/>
                <a:gd name="T12" fmla="*/ 176 w 187"/>
                <a:gd name="T13" fmla="*/ 0 h 117"/>
                <a:gd name="T14" fmla="*/ 187 w 187"/>
                <a:gd name="T15" fmla="*/ 6 h 117"/>
                <a:gd name="T16" fmla="*/ 187 w 187"/>
                <a:gd name="T17"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17">
                  <a:moveTo>
                    <a:pt x="187" y="111"/>
                  </a:moveTo>
                  <a:cubicBezTo>
                    <a:pt x="187" y="114"/>
                    <a:pt x="182" y="117"/>
                    <a:pt x="176" y="117"/>
                  </a:cubicBezTo>
                  <a:cubicBezTo>
                    <a:pt x="11" y="117"/>
                    <a:pt x="11" y="117"/>
                    <a:pt x="11" y="117"/>
                  </a:cubicBezTo>
                  <a:cubicBezTo>
                    <a:pt x="5" y="117"/>
                    <a:pt x="0" y="114"/>
                    <a:pt x="0" y="111"/>
                  </a:cubicBezTo>
                  <a:cubicBezTo>
                    <a:pt x="0" y="6"/>
                    <a:pt x="0" y="6"/>
                    <a:pt x="0" y="6"/>
                  </a:cubicBezTo>
                  <a:cubicBezTo>
                    <a:pt x="0" y="2"/>
                    <a:pt x="5" y="0"/>
                    <a:pt x="11" y="0"/>
                  </a:cubicBezTo>
                  <a:cubicBezTo>
                    <a:pt x="176" y="0"/>
                    <a:pt x="176" y="0"/>
                    <a:pt x="176" y="0"/>
                  </a:cubicBezTo>
                  <a:cubicBezTo>
                    <a:pt x="182" y="0"/>
                    <a:pt x="187" y="2"/>
                    <a:pt x="187" y="6"/>
                  </a:cubicBezTo>
                  <a:lnTo>
                    <a:pt x="187" y="111"/>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 name="Freeform 16"/>
            <p:cNvSpPr>
              <a:spLocks/>
            </p:cNvSpPr>
            <p:nvPr/>
          </p:nvSpPr>
          <p:spPr bwMode="auto">
            <a:xfrm>
              <a:off x="5633992" y="5898478"/>
              <a:ext cx="87083" cy="29028"/>
            </a:xfrm>
            <a:custGeom>
              <a:avLst/>
              <a:gdLst>
                <a:gd name="T0" fmla="*/ 143 w 143"/>
                <a:gd name="T1" fmla="*/ 44 h 49"/>
                <a:gd name="T2" fmla="*/ 135 w 143"/>
                <a:gd name="T3" fmla="*/ 49 h 49"/>
                <a:gd name="T4" fmla="*/ 9 w 143"/>
                <a:gd name="T5" fmla="*/ 49 h 49"/>
                <a:gd name="T6" fmla="*/ 0 w 143"/>
                <a:gd name="T7" fmla="*/ 44 h 49"/>
                <a:gd name="T8" fmla="*/ 0 w 143"/>
                <a:gd name="T9" fmla="*/ 5 h 49"/>
                <a:gd name="T10" fmla="*/ 9 w 143"/>
                <a:gd name="T11" fmla="*/ 0 h 49"/>
                <a:gd name="T12" fmla="*/ 135 w 143"/>
                <a:gd name="T13" fmla="*/ 0 h 49"/>
                <a:gd name="T14" fmla="*/ 143 w 143"/>
                <a:gd name="T15" fmla="*/ 5 h 49"/>
                <a:gd name="T16" fmla="*/ 143 w 143"/>
                <a:gd name="T17"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9">
                  <a:moveTo>
                    <a:pt x="143" y="44"/>
                  </a:moveTo>
                  <a:cubicBezTo>
                    <a:pt x="143" y="46"/>
                    <a:pt x="139" y="49"/>
                    <a:pt x="135" y="49"/>
                  </a:cubicBezTo>
                  <a:cubicBezTo>
                    <a:pt x="9" y="49"/>
                    <a:pt x="9" y="49"/>
                    <a:pt x="9" y="49"/>
                  </a:cubicBezTo>
                  <a:cubicBezTo>
                    <a:pt x="4" y="49"/>
                    <a:pt x="0" y="46"/>
                    <a:pt x="0" y="44"/>
                  </a:cubicBezTo>
                  <a:cubicBezTo>
                    <a:pt x="0" y="5"/>
                    <a:pt x="0" y="5"/>
                    <a:pt x="0" y="5"/>
                  </a:cubicBezTo>
                  <a:cubicBezTo>
                    <a:pt x="0" y="2"/>
                    <a:pt x="4" y="0"/>
                    <a:pt x="9" y="0"/>
                  </a:cubicBezTo>
                  <a:cubicBezTo>
                    <a:pt x="135" y="0"/>
                    <a:pt x="135" y="0"/>
                    <a:pt x="135" y="0"/>
                  </a:cubicBezTo>
                  <a:cubicBezTo>
                    <a:pt x="139" y="0"/>
                    <a:pt x="143" y="2"/>
                    <a:pt x="143" y="5"/>
                  </a:cubicBezTo>
                  <a:lnTo>
                    <a:pt x="143" y="44"/>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 name="Freeform 17"/>
            <p:cNvSpPr>
              <a:spLocks/>
            </p:cNvSpPr>
            <p:nvPr/>
          </p:nvSpPr>
          <p:spPr bwMode="auto">
            <a:xfrm>
              <a:off x="5738743" y="5899739"/>
              <a:ext cx="85820" cy="29028"/>
            </a:xfrm>
            <a:custGeom>
              <a:avLst/>
              <a:gdLst>
                <a:gd name="T0" fmla="*/ 143 w 143"/>
                <a:gd name="T1" fmla="*/ 44 h 49"/>
                <a:gd name="T2" fmla="*/ 135 w 143"/>
                <a:gd name="T3" fmla="*/ 49 h 49"/>
                <a:gd name="T4" fmla="*/ 9 w 143"/>
                <a:gd name="T5" fmla="*/ 49 h 49"/>
                <a:gd name="T6" fmla="*/ 0 w 143"/>
                <a:gd name="T7" fmla="*/ 44 h 49"/>
                <a:gd name="T8" fmla="*/ 0 w 143"/>
                <a:gd name="T9" fmla="*/ 5 h 49"/>
                <a:gd name="T10" fmla="*/ 9 w 143"/>
                <a:gd name="T11" fmla="*/ 0 h 49"/>
                <a:gd name="T12" fmla="*/ 135 w 143"/>
                <a:gd name="T13" fmla="*/ 0 h 49"/>
                <a:gd name="T14" fmla="*/ 143 w 143"/>
                <a:gd name="T15" fmla="*/ 5 h 49"/>
                <a:gd name="T16" fmla="*/ 143 w 143"/>
                <a:gd name="T17"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9">
                  <a:moveTo>
                    <a:pt x="143" y="44"/>
                  </a:moveTo>
                  <a:cubicBezTo>
                    <a:pt x="143" y="47"/>
                    <a:pt x="139" y="49"/>
                    <a:pt x="135" y="49"/>
                  </a:cubicBezTo>
                  <a:cubicBezTo>
                    <a:pt x="9" y="49"/>
                    <a:pt x="9" y="49"/>
                    <a:pt x="9" y="49"/>
                  </a:cubicBezTo>
                  <a:cubicBezTo>
                    <a:pt x="4" y="49"/>
                    <a:pt x="0" y="47"/>
                    <a:pt x="0" y="44"/>
                  </a:cubicBezTo>
                  <a:cubicBezTo>
                    <a:pt x="0" y="5"/>
                    <a:pt x="0" y="5"/>
                    <a:pt x="0" y="5"/>
                  </a:cubicBezTo>
                  <a:cubicBezTo>
                    <a:pt x="0" y="2"/>
                    <a:pt x="4" y="0"/>
                    <a:pt x="9" y="0"/>
                  </a:cubicBezTo>
                  <a:cubicBezTo>
                    <a:pt x="135" y="0"/>
                    <a:pt x="135" y="0"/>
                    <a:pt x="135" y="0"/>
                  </a:cubicBezTo>
                  <a:cubicBezTo>
                    <a:pt x="139" y="0"/>
                    <a:pt x="143" y="2"/>
                    <a:pt x="143" y="5"/>
                  </a:cubicBezTo>
                  <a:lnTo>
                    <a:pt x="143" y="44"/>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 name="Freeform 18"/>
            <p:cNvSpPr>
              <a:spLocks/>
            </p:cNvSpPr>
            <p:nvPr/>
          </p:nvSpPr>
          <p:spPr bwMode="auto">
            <a:xfrm>
              <a:off x="5846018" y="5898478"/>
              <a:ext cx="85820" cy="29028"/>
            </a:xfrm>
            <a:custGeom>
              <a:avLst/>
              <a:gdLst>
                <a:gd name="T0" fmla="*/ 143 w 143"/>
                <a:gd name="T1" fmla="*/ 43 h 47"/>
                <a:gd name="T2" fmla="*/ 135 w 143"/>
                <a:gd name="T3" fmla="*/ 47 h 47"/>
                <a:gd name="T4" fmla="*/ 9 w 143"/>
                <a:gd name="T5" fmla="*/ 47 h 47"/>
                <a:gd name="T6" fmla="*/ 0 w 143"/>
                <a:gd name="T7" fmla="*/ 43 h 47"/>
                <a:gd name="T8" fmla="*/ 0 w 143"/>
                <a:gd name="T9" fmla="*/ 5 h 47"/>
                <a:gd name="T10" fmla="*/ 8 w 143"/>
                <a:gd name="T11" fmla="*/ 0 h 47"/>
                <a:gd name="T12" fmla="*/ 135 w 143"/>
                <a:gd name="T13" fmla="*/ 0 h 47"/>
                <a:gd name="T14" fmla="*/ 143 w 143"/>
                <a:gd name="T15" fmla="*/ 5 h 47"/>
                <a:gd name="T16" fmla="*/ 143 w 143"/>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7">
                  <a:moveTo>
                    <a:pt x="143" y="43"/>
                  </a:moveTo>
                  <a:cubicBezTo>
                    <a:pt x="143" y="45"/>
                    <a:pt x="139" y="47"/>
                    <a:pt x="135" y="47"/>
                  </a:cubicBezTo>
                  <a:cubicBezTo>
                    <a:pt x="9" y="47"/>
                    <a:pt x="9" y="47"/>
                    <a:pt x="9" y="47"/>
                  </a:cubicBezTo>
                  <a:cubicBezTo>
                    <a:pt x="4" y="47"/>
                    <a:pt x="0" y="45"/>
                    <a:pt x="0" y="43"/>
                  </a:cubicBezTo>
                  <a:cubicBezTo>
                    <a:pt x="0" y="5"/>
                    <a:pt x="0" y="5"/>
                    <a:pt x="0" y="5"/>
                  </a:cubicBezTo>
                  <a:cubicBezTo>
                    <a:pt x="0" y="3"/>
                    <a:pt x="4" y="0"/>
                    <a:pt x="8" y="0"/>
                  </a:cubicBezTo>
                  <a:cubicBezTo>
                    <a:pt x="135" y="0"/>
                    <a:pt x="135" y="0"/>
                    <a:pt x="135" y="0"/>
                  </a:cubicBezTo>
                  <a:cubicBezTo>
                    <a:pt x="139" y="0"/>
                    <a:pt x="143" y="3"/>
                    <a:pt x="143" y="5"/>
                  </a:cubicBezTo>
                  <a:lnTo>
                    <a:pt x="143" y="43"/>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2" name="Freeform 19"/>
            <p:cNvSpPr>
              <a:spLocks/>
            </p:cNvSpPr>
            <p:nvPr/>
          </p:nvSpPr>
          <p:spPr bwMode="auto">
            <a:xfrm>
              <a:off x="5738743" y="5856829"/>
              <a:ext cx="87083" cy="27765"/>
            </a:xfrm>
            <a:custGeom>
              <a:avLst/>
              <a:gdLst>
                <a:gd name="T0" fmla="*/ 143 w 143"/>
                <a:gd name="T1" fmla="*/ 42 h 47"/>
                <a:gd name="T2" fmla="*/ 135 w 143"/>
                <a:gd name="T3" fmla="*/ 47 h 47"/>
                <a:gd name="T4" fmla="*/ 9 w 143"/>
                <a:gd name="T5" fmla="*/ 47 h 47"/>
                <a:gd name="T6" fmla="*/ 0 w 143"/>
                <a:gd name="T7" fmla="*/ 42 h 47"/>
                <a:gd name="T8" fmla="*/ 0 w 143"/>
                <a:gd name="T9" fmla="*/ 5 h 47"/>
                <a:gd name="T10" fmla="*/ 9 w 143"/>
                <a:gd name="T11" fmla="*/ 0 h 47"/>
                <a:gd name="T12" fmla="*/ 135 w 143"/>
                <a:gd name="T13" fmla="*/ 0 h 47"/>
                <a:gd name="T14" fmla="*/ 143 w 143"/>
                <a:gd name="T15" fmla="*/ 5 h 47"/>
                <a:gd name="T16" fmla="*/ 143 w 143"/>
                <a:gd name="T1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7">
                  <a:moveTo>
                    <a:pt x="143" y="42"/>
                  </a:moveTo>
                  <a:cubicBezTo>
                    <a:pt x="143" y="45"/>
                    <a:pt x="139" y="47"/>
                    <a:pt x="135" y="47"/>
                  </a:cubicBezTo>
                  <a:cubicBezTo>
                    <a:pt x="9" y="47"/>
                    <a:pt x="9" y="47"/>
                    <a:pt x="9" y="47"/>
                  </a:cubicBezTo>
                  <a:cubicBezTo>
                    <a:pt x="4" y="47"/>
                    <a:pt x="0" y="45"/>
                    <a:pt x="0" y="42"/>
                  </a:cubicBezTo>
                  <a:cubicBezTo>
                    <a:pt x="0" y="5"/>
                    <a:pt x="0" y="5"/>
                    <a:pt x="0" y="5"/>
                  </a:cubicBezTo>
                  <a:cubicBezTo>
                    <a:pt x="0" y="2"/>
                    <a:pt x="4" y="0"/>
                    <a:pt x="9" y="0"/>
                  </a:cubicBezTo>
                  <a:cubicBezTo>
                    <a:pt x="135" y="0"/>
                    <a:pt x="135" y="0"/>
                    <a:pt x="135" y="0"/>
                  </a:cubicBezTo>
                  <a:cubicBezTo>
                    <a:pt x="139" y="0"/>
                    <a:pt x="143" y="2"/>
                    <a:pt x="143" y="5"/>
                  </a:cubicBezTo>
                  <a:lnTo>
                    <a:pt x="143" y="42"/>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3" name="Freeform 20"/>
            <p:cNvSpPr>
              <a:spLocks/>
            </p:cNvSpPr>
            <p:nvPr/>
          </p:nvSpPr>
          <p:spPr bwMode="auto">
            <a:xfrm>
              <a:off x="5079947" y="5856829"/>
              <a:ext cx="508611" cy="70675"/>
            </a:xfrm>
            <a:custGeom>
              <a:avLst/>
              <a:gdLst>
                <a:gd name="T0" fmla="*/ 839 w 839"/>
                <a:gd name="T1" fmla="*/ 112 h 118"/>
                <a:gd name="T2" fmla="*/ 831 w 839"/>
                <a:gd name="T3" fmla="*/ 118 h 118"/>
                <a:gd name="T4" fmla="*/ 9 w 839"/>
                <a:gd name="T5" fmla="*/ 118 h 118"/>
                <a:gd name="T6" fmla="*/ 0 w 839"/>
                <a:gd name="T7" fmla="*/ 112 h 118"/>
                <a:gd name="T8" fmla="*/ 0 w 839"/>
                <a:gd name="T9" fmla="*/ 6 h 118"/>
                <a:gd name="T10" fmla="*/ 9 w 839"/>
                <a:gd name="T11" fmla="*/ 1 h 118"/>
                <a:gd name="T12" fmla="*/ 831 w 839"/>
                <a:gd name="T13" fmla="*/ 0 h 118"/>
                <a:gd name="T14" fmla="*/ 839 w 839"/>
                <a:gd name="T15" fmla="*/ 6 h 118"/>
                <a:gd name="T16" fmla="*/ 839 w 839"/>
                <a:gd name="T17"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9" h="118">
                  <a:moveTo>
                    <a:pt x="839" y="112"/>
                  </a:moveTo>
                  <a:cubicBezTo>
                    <a:pt x="839" y="115"/>
                    <a:pt x="835" y="118"/>
                    <a:pt x="831" y="118"/>
                  </a:cubicBezTo>
                  <a:cubicBezTo>
                    <a:pt x="9" y="118"/>
                    <a:pt x="9" y="118"/>
                    <a:pt x="9" y="118"/>
                  </a:cubicBezTo>
                  <a:cubicBezTo>
                    <a:pt x="4" y="118"/>
                    <a:pt x="0" y="115"/>
                    <a:pt x="0" y="112"/>
                  </a:cubicBezTo>
                  <a:cubicBezTo>
                    <a:pt x="0" y="6"/>
                    <a:pt x="0" y="6"/>
                    <a:pt x="0" y="6"/>
                  </a:cubicBezTo>
                  <a:cubicBezTo>
                    <a:pt x="0" y="3"/>
                    <a:pt x="4" y="1"/>
                    <a:pt x="9" y="1"/>
                  </a:cubicBezTo>
                  <a:cubicBezTo>
                    <a:pt x="831" y="0"/>
                    <a:pt x="831" y="0"/>
                    <a:pt x="831" y="0"/>
                  </a:cubicBezTo>
                  <a:cubicBezTo>
                    <a:pt x="835" y="0"/>
                    <a:pt x="839" y="3"/>
                    <a:pt x="839" y="6"/>
                  </a:cubicBezTo>
                  <a:lnTo>
                    <a:pt x="839" y="112"/>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4" name="Freeform 21"/>
            <p:cNvSpPr>
              <a:spLocks/>
            </p:cNvSpPr>
            <p:nvPr/>
          </p:nvSpPr>
          <p:spPr bwMode="auto">
            <a:xfrm>
              <a:off x="5120333" y="5907312"/>
              <a:ext cx="405122" cy="3787"/>
            </a:xfrm>
            <a:custGeom>
              <a:avLst/>
              <a:gdLst>
                <a:gd name="T0" fmla="*/ 668 w 668"/>
                <a:gd name="T1" fmla="*/ 7 h 8"/>
                <a:gd name="T2" fmla="*/ 661 w 668"/>
                <a:gd name="T3" fmla="*/ 7 h 8"/>
                <a:gd name="T4" fmla="*/ 7 w 668"/>
                <a:gd name="T5" fmla="*/ 8 h 8"/>
                <a:gd name="T6" fmla="*/ 0 w 668"/>
                <a:gd name="T7" fmla="*/ 7 h 8"/>
                <a:gd name="T8" fmla="*/ 0 w 668"/>
                <a:gd name="T9" fmla="*/ 1 h 8"/>
                <a:gd name="T10" fmla="*/ 7 w 668"/>
                <a:gd name="T11" fmla="*/ 0 h 8"/>
                <a:gd name="T12" fmla="*/ 661 w 668"/>
                <a:gd name="T13" fmla="*/ 0 h 8"/>
                <a:gd name="T14" fmla="*/ 668 w 668"/>
                <a:gd name="T15" fmla="*/ 1 h 8"/>
                <a:gd name="T16" fmla="*/ 668 w 66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8">
                  <a:moveTo>
                    <a:pt x="668" y="7"/>
                  </a:moveTo>
                  <a:cubicBezTo>
                    <a:pt x="668" y="7"/>
                    <a:pt x="665" y="7"/>
                    <a:pt x="661" y="7"/>
                  </a:cubicBezTo>
                  <a:cubicBezTo>
                    <a:pt x="7" y="8"/>
                    <a:pt x="7" y="8"/>
                    <a:pt x="7" y="8"/>
                  </a:cubicBezTo>
                  <a:cubicBezTo>
                    <a:pt x="3" y="8"/>
                    <a:pt x="0" y="7"/>
                    <a:pt x="0" y="7"/>
                  </a:cubicBezTo>
                  <a:cubicBezTo>
                    <a:pt x="0" y="1"/>
                    <a:pt x="0" y="1"/>
                    <a:pt x="0" y="1"/>
                  </a:cubicBezTo>
                  <a:cubicBezTo>
                    <a:pt x="0" y="1"/>
                    <a:pt x="3" y="0"/>
                    <a:pt x="7" y="0"/>
                  </a:cubicBezTo>
                  <a:cubicBezTo>
                    <a:pt x="661" y="0"/>
                    <a:pt x="661" y="0"/>
                    <a:pt x="661" y="0"/>
                  </a:cubicBezTo>
                  <a:cubicBezTo>
                    <a:pt x="665" y="0"/>
                    <a:pt x="668" y="0"/>
                    <a:pt x="668" y="1"/>
                  </a:cubicBezTo>
                  <a:lnTo>
                    <a:pt x="668" y="7"/>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5" name="Freeform 22"/>
            <p:cNvSpPr>
              <a:spLocks/>
            </p:cNvSpPr>
            <p:nvPr/>
          </p:nvSpPr>
          <p:spPr bwMode="auto">
            <a:xfrm>
              <a:off x="4977721" y="5909836"/>
              <a:ext cx="60579" cy="3787"/>
            </a:xfrm>
            <a:custGeom>
              <a:avLst/>
              <a:gdLst>
                <a:gd name="T0" fmla="*/ 99 w 99"/>
                <a:gd name="T1" fmla="*/ 7 h 7"/>
                <a:gd name="T2" fmla="*/ 98 w 99"/>
                <a:gd name="T3" fmla="*/ 7 h 7"/>
                <a:gd name="T4" fmla="*/ 1 w 99"/>
                <a:gd name="T5" fmla="*/ 7 h 7"/>
                <a:gd name="T6" fmla="*/ 0 w 99"/>
                <a:gd name="T7" fmla="*/ 7 h 7"/>
                <a:gd name="T8" fmla="*/ 0 w 99"/>
                <a:gd name="T9" fmla="*/ 0 h 7"/>
                <a:gd name="T10" fmla="*/ 1 w 99"/>
                <a:gd name="T11" fmla="*/ 0 h 7"/>
                <a:gd name="T12" fmla="*/ 98 w 99"/>
                <a:gd name="T13" fmla="*/ 0 h 7"/>
                <a:gd name="T14" fmla="*/ 99 w 99"/>
                <a:gd name="T15" fmla="*/ 0 h 7"/>
                <a:gd name="T16" fmla="*/ 99 w 9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
                  <a:moveTo>
                    <a:pt x="99" y="7"/>
                  </a:moveTo>
                  <a:cubicBezTo>
                    <a:pt x="99" y="7"/>
                    <a:pt x="98" y="7"/>
                    <a:pt x="98" y="7"/>
                  </a:cubicBezTo>
                  <a:cubicBezTo>
                    <a:pt x="1" y="7"/>
                    <a:pt x="1" y="7"/>
                    <a:pt x="1" y="7"/>
                  </a:cubicBezTo>
                  <a:cubicBezTo>
                    <a:pt x="1" y="7"/>
                    <a:pt x="0" y="7"/>
                    <a:pt x="0" y="7"/>
                  </a:cubicBezTo>
                  <a:cubicBezTo>
                    <a:pt x="0" y="0"/>
                    <a:pt x="0" y="0"/>
                    <a:pt x="0" y="0"/>
                  </a:cubicBezTo>
                  <a:cubicBezTo>
                    <a:pt x="0" y="0"/>
                    <a:pt x="1" y="0"/>
                    <a:pt x="1" y="0"/>
                  </a:cubicBezTo>
                  <a:cubicBezTo>
                    <a:pt x="98" y="0"/>
                    <a:pt x="98" y="0"/>
                    <a:pt x="98" y="0"/>
                  </a:cubicBezTo>
                  <a:cubicBezTo>
                    <a:pt x="98" y="0"/>
                    <a:pt x="99" y="0"/>
                    <a:pt x="99" y="0"/>
                  </a:cubicBezTo>
                  <a:lnTo>
                    <a:pt x="99" y="7"/>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6" name="Freeform 23"/>
            <p:cNvSpPr>
              <a:spLocks/>
            </p:cNvSpPr>
            <p:nvPr/>
          </p:nvSpPr>
          <p:spPr bwMode="auto">
            <a:xfrm>
              <a:off x="4856563" y="5903526"/>
              <a:ext cx="25241" cy="5048"/>
            </a:xfrm>
            <a:custGeom>
              <a:avLst/>
              <a:gdLst>
                <a:gd name="T0" fmla="*/ 42 w 42"/>
                <a:gd name="T1" fmla="*/ 7 h 8"/>
                <a:gd name="T2" fmla="*/ 41 w 42"/>
                <a:gd name="T3" fmla="*/ 8 h 8"/>
                <a:gd name="T4" fmla="*/ 0 w 42"/>
                <a:gd name="T5" fmla="*/ 8 h 8"/>
                <a:gd name="T6" fmla="*/ 0 w 42"/>
                <a:gd name="T7" fmla="*/ 7 h 8"/>
                <a:gd name="T8" fmla="*/ 0 w 42"/>
                <a:gd name="T9" fmla="*/ 1 h 8"/>
                <a:gd name="T10" fmla="*/ 0 w 42"/>
                <a:gd name="T11" fmla="*/ 0 h 8"/>
                <a:gd name="T12" fmla="*/ 41 w 42"/>
                <a:gd name="T13" fmla="*/ 0 h 8"/>
                <a:gd name="T14" fmla="*/ 42 w 42"/>
                <a:gd name="T15" fmla="*/ 1 h 8"/>
                <a:gd name="T16" fmla="*/ 42 w 42"/>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7"/>
                  </a:moveTo>
                  <a:cubicBezTo>
                    <a:pt x="42" y="7"/>
                    <a:pt x="42" y="8"/>
                    <a:pt x="41" y="8"/>
                  </a:cubicBezTo>
                  <a:cubicBezTo>
                    <a:pt x="0" y="8"/>
                    <a:pt x="0" y="8"/>
                    <a:pt x="0" y="8"/>
                  </a:cubicBezTo>
                  <a:cubicBezTo>
                    <a:pt x="0" y="8"/>
                    <a:pt x="0" y="7"/>
                    <a:pt x="0" y="7"/>
                  </a:cubicBezTo>
                  <a:cubicBezTo>
                    <a:pt x="0" y="1"/>
                    <a:pt x="0" y="1"/>
                    <a:pt x="0" y="1"/>
                  </a:cubicBezTo>
                  <a:cubicBezTo>
                    <a:pt x="0" y="0"/>
                    <a:pt x="0" y="0"/>
                    <a:pt x="0" y="0"/>
                  </a:cubicBezTo>
                  <a:cubicBezTo>
                    <a:pt x="41" y="0"/>
                    <a:pt x="41" y="0"/>
                    <a:pt x="41" y="0"/>
                  </a:cubicBezTo>
                  <a:cubicBezTo>
                    <a:pt x="42" y="0"/>
                    <a:pt x="42" y="0"/>
                    <a:pt x="42" y="1"/>
                  </a:cubicBezTo>
                  <a:lnTo>
                    <a:pt x="42" y="7"/>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7" name="Freeform 24"/>
            <p:cNvSpPr>
              <a:spLocks/>
            </p:cNvSpPr>
            <p:nvPr/>
          </p:nvSpPr>
          <p:spPr bwMode="auto">
            <a:xfrm>
              <a:off x="5079947" y="5782368"/>
              <a:ext cx="85820" cy="60579"/>
            </a:xfrm>
            <a:custGeom>
              <a:avLst/>
              <a:gdLst>
                <a:gd name="T0" fmla="*/ 143 w 143"/>
                <a:gd name="T1" fmla="*/ 96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6"/>
                  </a:moveTo>
                  <a:cubicBezTo>
                    <a:pt x="143" y="99"/>
                    <a:pt x="140" y="101"/>
                    <a:pt x="135" y="101"/>
                  </a:cubicBezTo>
                  <a:cubicBezTo>
                    <a:pt x="9" y="101"/>
                    <a:pt x="9" y="101"/>
                    <a:pt x="9" y="101"/>
                  </a:cubicBezTo>
                  <a:cubicBezTo>
                    <a:pt x="4" y="101"/>
                    <a:pt x="0" y="99"/>
                    <a:pt x="0" y="96"/>
                  </a:cubicBezTo>
                  <a:cubicBezTo>
                    <a:pt x="0" y="6"/>
                    <a:pt x="0" y="6"/>
                    <a:pt x="0" y="6"/>
                  </a:cubicBezTo>
                  <a:cubicBezTo>
                    <a:pt x="0" y="2"/>
                    <a:pt x="4" y="0"/>
                    <a:pt x="9" y="0"/>
                  </a:cubicBezTo>
                  <a:cubicBezTo>
                    <a:pt x="135" y="0"/>
                    <a:pt x="135" y="0"/>
                    <a:pt x="135" y="0"/>
                  </a:cubicBezTo>
                  <a:cubicBezTo>
                    <a:pt x="139" y="0"/>
                    <a:pt x="143" y="2"/>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8" name="Freeform 25"/>
            <p:cNvSpPr>
              <a:spLocks/>
            </p:cNvSpPr>
            <p:nvPr/>
          </p:nvSpPr>
          <p:spPr bwMode="auto">
            <a:xfrm>
              <a:off x="5184699" y="5782368"/>
              <a:ext cx="87083" cy="60579"/>
            </a:xfrm>
            <a:custGeom>
              <a:avLst/>
              <a:gdLst>
                <a:gd name="T0" fmla="*/ 143 w 143"/>
                <a:gd name="T1" fmla="*/ 95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6"/>
                  </a:cubicBezTo>
                  <a:cubicBezTo>
                    <a:pt x="0" y="6"/>
                    <a:pt x="0" y="6"/>
                    <a:pt x="0" y="6"/>
                  </a:cubicBezTo>
                  <a:cubicBezTo>
                    <a:pt x="0" y="2"/>
                    <a:pt x="4" y="0"/>
                    <a:pt x="9"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9" name="Freeform 26"/>
            <p:cNvSpPr>
              <a:spLocks/>
            </p:cNvSpPr>
            <p:nvPr/>
          </p:nvSpPr>
          <p:spPr bwMode="auto">
            <a:xfrm>
              <a:off x="5290712" y="5782368"/>
              <a:ext cx="87083"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0" name="Freeform 27"/>
            <p:cNvSpPr>
              <a:spLocks/>
            </p:cNvSpPr>
            <p:nvPr/>
          </p:nvSpPr>
          <p:spPr bwMode="auto">
            <a:xfrm>
              <a:off x="5396725" y="5782368"/>
              <a:ext cx="85820" cy="60579"/>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 name="Freeform 28"/>
            <p:cNvSpPr>
              <a:spLocks/>
            </p:cNvSpPr>
            <p:nvPr/>
          </p:nvSpPr>
          <p:spPr bwMode="auto">
            <a:xfrm>
              <a:off x="5501475" y="5782368"/>
              <a:ext cx="87083" cy="60579"/>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4" name="Freeform 29"/>
            <p:cNvSpPr>
              <a:spLocks/>
            </p:cNvSpPr>
            <p:nvPr/>
          </p:nvSpPr>
          <p:spPr bwMode="auto">
            <a:xfrm>
              <a:off x="5607489" y="5781106"/>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5" name="Freeform 30"/>
            <p:cNvSpPr>
              <a:spLocks/>
            </p:cNvSpPr>
            <p:nvPr/>
          </p:nvSpPr>
          <p:spPr bwMode="auto">
            <a:xfrm>
              <a:off x="5712240" y="5781106"/>
              <a:ext cx="219598" cy="61841"/>
            </a:xfrm>
            <a:custGeom>
              <a:avLst/>
              <a:gdLst>
                <a:gd name="T0" fmla="*/ 361 w 361"/>
                <a:gd name="T1" fmla="*/ 96 h 102"/>
                <a:gd name="T2" fmla="*/ 352 w 361"/>
                <a:gd name="T3" fmla="*/ 102 h 102"/>
                <a:gd name="T4" fmla="*/ 8 w 361"/>
                <a:gd name="T5" fmla="*/ 102 h 102"/>
                <a:gd name="T6" fmla="*/ 0 w 361"/>
                <a:gd name="T7" fmla="*/ 96 h 102"/>
                <a:gd name="T8" fmla="*/ 0 w 361"/>
                <a:gd name="T9" fmla="*/ 6 h 102"/>
                <a:gd name="T10" fmla="*/ 8 w 361"/>
                <a:gd name="T11" fmla="*/ 0 h 102"/>
                <a:gd name="T12" fmla="*/ 352 w 361"/>
                <a:gd name="T13" fmla="*/ 0 h 102"/>
                <a:gd name="T14" fmla="*/ 361 w 361"/>
                <a:gd name="T15" fmla="*/ 6 h 102"/>
                <a:gd name="T16" fmla="*/ 361 w 36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102">
                  <a:moveTo>
                    <a:pt x="361" y="96"/>
                  </a:moveTo>
                  <a:cubicBezTo>
                    <a:pt x="361" y="99"/>
                    <a:pt x="357" y="102"/>
                    <a:pt x="352" y="102"/>
                  </a:cubicBezTo>
                  <a:cubicBezTo>
                    <a:pt x="8" y="102"/>
                    <a:pt x="8" y="102"/>
                    <a:pt x="8" y="102"/>
                  </a:cubicBezTo>
                  <a:cubicBezTo>
                    <a:pt x="4" y="102"/>
                    <a:pt x="0" y="99"/>
                    <a:pt x="0" y="96"/>
                  </a:cubicBezTo>
                  <a:cubicBezTo>
                    <a:pt x="0" y="6"/>
                    <a:pt x="0" y="6"/>
                    <a:pt x="0" y="6"/>
                  </a:cubicBezTo>
                  <a:cubicBezTo>
                    <a:pt x="0" y="3"/>
                    <a:pt x="4" y="0"/>
                    <a:pt x="8" y="0"/>
                  </a:cubicBezTo>
                  <a:cubicBezTo>
                    <a:pt x="352" y="0"/>
                    <a:pt x="352" y="0"/>
                    <a:pt x="352" y="0"/>
                  </a:cubicBezTo>
                  <a:cubicBezTo>
                    <a:pt x="357" y="0"/>
                    <a:pt x="361" y="3"/>
                    <a:pt x="361" y="6"/>
                  </a:cubicBezTo>
                  <a:lnTo>
                    <a:pt x="361"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6" name="Freeform 31"/>
            <p:cNvSpPr>
              <a:spLocks/>
            </p:cNvSpPr>
            <p:nvPr/>
          </p:nvSpPr>
          <p:spPr bwMode="auto">
            <a:xfrm>
              <a:off x="5130430"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40"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7" name="Freeform 32"/>
            <p:cNvSpPr>
              <a:spLocks/>
            </p:cNvSpPr>
            <p:nvPr/>
          </p:nvSpPr>
          <p:spPr bwMode="auto">
            <a:xfrm>
              <a:off x="5236443"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8" name="Freeform 33"/>
            <p:cNvSpPr>
              <a:spLocks/>
            </p:cNvSpPr>
            <p:nvPr/>
          </p:nvSpPr>
          <p:spPr bwMode="auto">
            <a:xfrm>
              <a:off x="5342456" y="5706645"/>
              <a:ext cx="85820"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9" name="Freeform 34"/>
            <p:cNvSpPr>
              <a:spLocks/>
            </p:cNvSpPr>
            <p:nvPr/>
          </p:nvSpPr>
          <p:spPr bwMode="auto">
            <a:xfrm>
              <a:off x="5447207" y="5706645"/>
              <a:ext cx="87083" cy="61841"/>
            </a:xfrm>
            <a:custGeom>
              <a:avLst/>
              <a:gdLst>
                <a:gd name="T0" fmla="*/ 143 w 143"/>
                <a:gd name="T1" fmla="*/ 96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6"/>
                  </a:moveTo>
                  <a:cubicBezTo>
                    <a:pt x="143" y="99"/>
                    <a:pt x="139" y="101"/>
                    <a:pt x="135" y="101"/>
                  </a:cubicBezTo>
                  <a:cubicBezTo>
                    <a:pt x="9" y="101"/>
                    <a:pt x="9" y="101"/>
                    <a:pt x="9" y="101"/>
                  </a:cubicBezTo>
                  <a:cubicBezTo>
                    <a:pt x="4" y="101"/>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0" name="Freeform 35"/>
            <p:cNvSpPr>
              <a:spLocks/>
            </p:cNvSpPr>
            <p:nvPr/>
          </p:nvSpPr>
          <p:spPr bwMode="auto">
            <a:xfrm>
              <a:off x="5553220" y="5706645"/>
              <a:ext cx="87083" cy="61841"/>
            </a:xfrm>
            <a:custGeom>
              <a:avLst/>
              <a:gdLst>
                <a:gd name="T0" fmla="*/ 143 w 143"/>
                <a:gd name="T1" fmla="*/ 95 h 101"/>
                <a:gd name="T2" fmla="*/ 135 w 143"/>
                <a:gd name="T3" fmla="*/ 101 h 101"/>
                <a:gd name="T4" fmla="*/ 8 w 143"/>
                <a:gd name="T5" fmla="*/ 101 h 101"/>
                <a:gd name="T6" fmla="*/ 0 w 143"/>
                <a:gd name="T7" fmla="*/ 96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6"/>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1" name="Freeform 36"/>
            <p:cNvSpPr>
              <a:spLocks/>
            </p:cNvSpPr>
            <p:nvPr/>
          </p:nvSpPr>
          <p:spPr bwMode="auto">
            <a:xfrm>
              <a:off x="5659233" y="5706645"/>
              <a:ext cx="85820" cy="61841"/>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6" name="Freeform 37"/>
            <p:cNvSpPr>
              <a:spLocks/>
            </p:cNvSpPr>
            <p:nvPr/>
          </p:nvSpPr>
          <p:spPr bwMode="auto">
            <a:xfrm>
              <a:off x="5763984" y="5706645"/>
              <a:ext cx="87083" cy="61841"/>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7" name="Freeform 38"/>
            <p:cNvSpPr>
              <a:spLocks/>
            </p:cNvSpPr>
            <p:nvPr/>
          </p:nvSpPr>
          <p:spPr bwMode="auto">
            <a:xfrm>
              <a:off x="5106451"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8" name="Freeform 39"/>
            <p:cNvSpPr>
              <a:spLocks/>
            </p:cNvSpPr>
            <p:nvPr/>
          </p:nvSpPr>
          <p:spPr bwMode="auto">
            <a:xfrm>
              <a:off x="5211202"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9" name="Freeform 40"/>
            <p:cNvSpPr>
              <a:spLocks/>
            </p:cNvSpPr>
            <p:nvPr/>
          </p:nvSpPr>
          <p:spPr bwMode="auto">
            <a:xfrm>
              <a:off x="5317215"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0" name="Freeform 41"/>
            <p:cNvSpPr>
              <a:spLocks/>
            </p:cNvSpPr>
            <p:nvPr/>
          </p:nvSpPr>
          <p:spPr bwMode="auto">
            <a:xfrm>
              <a:off x="5423228" y="5632183"/>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1" name="Freeform 42"/>
            <p:cNvSpPr>
              <a:spLocks/>
            </p:cNvSpPr>
            <p:nvPr/>
          </p:nvSpPr>
          <p:spPr bwMode="auto">
            <a:xfrm>
              <a:off x="5527979"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2" name="Freeform 43"/>
            <p:cNvSpPr>
              <a:spLocks/>
            </p:cNvSpPr>
            <p:nvPr/>
          </p:nvSpPr>
          <p:spPr bwMode="auto">
            <a:xfrm>
              <a:off x="5633992" y="5632183"/>
              <a:ext cx="87083"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4"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3" name="Freeform 44"/>
            <p:cNvSpPr>
              <a:spLocks/>
            </p:cNvSpPr>
            <p:nvPr/>
          </p:nvSpPr>
          <p:spPr bwMode="auto">
            <a:xfrm>
              <a:off x="5740005" y="5632183"/>
              <a:ext cx="85820"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3"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4" name="Freeform 45"/>
            <p:cNvSpPr>
              <a:spLocks/>
            </p:cNvSpPr>
            <p:nvPr/>
          </p:nvSpPr>
          <p:spPr bwMode="auto">
            <a:xfrm>
              <a:off x="4842680" y="5632183"/>
              <a:ext cx="140089" cy="61841"/>
            </a:xfrm>
            <a:custGeom>
              <a:avLst/>
              <a:gdLst>
                <a:gd name="T0" fmla="*/ 231 w 231"/>
                <a:gd name="T1" fmla="*/ 96 h 102"/>
                <a:gd name="T2" fmla="*/ 223 w 231"/>
                <a:gd name="T3" fmla="*/ 102 h 102"/>
                <a:gd name="T4" fmla="*/ 9 w 231"/>
                <a:gd name="T5" fmla="*/ 102 h 102"/>
                <a:gd name="T6" fmla="*/ 0 w 231"/>
                <a:gd name="T7" fmla="*/ 96 h 102"/>
                <a:gd name="T8" fmla="*/ 0 w 231"/>
                <a:gd name="T9" fmla="*/ 6 h 102"/>
                <a:gd name="T10" fmla="*/ 9 w 231"/>
                <a:gd name="T11" fmla="*/ 0 h 102"/>
                <a:gd name="T12" fmla="*/ 223 w 231"/>
                <a:gd name="T13" fmla="*/ 0 h 102"/>
                <a:gd name="T14" fmla="*/ 231 w 231"/>
                <a:gd name="T15" fmla="*/ 6 h 102"/>
                <a:gd name="T16" fmla="*/ 231 w 23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102">
                  <a:moveTo>
                    <a:pt x="231" y="96"/>
                  </a:moveTo>
                  <a:cubicBezTo>
                    <a:pt x="231" y="99"/>
                    <a:pt x="227" y="102"/>
                    <a:pt x="223" y="102"/>
                  </a:cubicBezTo>
                  <a:cubicBezTo>
                    <a:pt x="9" y="102"/>
                    <a:pt x="9" y="102"/>
                    <a:pt x="9" y="102"/>
                  </a:cubicBezTo>
                  <a:cubicBezTo>
                    <a:pt x="4" y="102"/>
                    <a:pt x="0" y="99"/>
                    <a:pt x="0" y="96"/>
                  </a:cubicBezTo>
                  <a:cubicBezTo>
                    <a:pt x="0" y="6"/>
                    <a:pt x="0" y="6"/>
                    <a:pt x="0" y="6"/>
                  </a:cubicBezTo>
                  <a:cubicBezTo>
                    <a:pt x="0" y="3"/>
                    <a:pt x="4" y="0"/>
                    <a:pt x="9" y="0"/>
                  </a:cubicBezTo>
                  <a:cubicBezTo>
                    <a:pt x="223" y="0"/>
                    <a:pt x="223" y="0"/>
                    <a:pt x="223" y="0"/>
                  </a:cubicBezTo>
                  <a:cubicBezTo>
                    <a:pt x="227" y="0"/>
                    <a:pt x="231" y="3"/>
                    <a:pt x="231" y="6"/>
                  </a:cubicBezTo>
                  <a:lnTo>
                    <a:pt x="231"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5" name="Freeform 46"/>
            <p:cNvSpPr>
              <a:spLocks/>
            </p:cNvSpPr>
            <p:nvPr/>
          </p:nvSpPr>
          <p:spPr bwMode="auto">
            <a:xfrm>
              <a:off x="5791749" y="5556459"/>
              <a:ext cx="140089" cy="61841"/>
            </a:xfrm>
            <a:custGeom>
              <a:avLst/>
              <a:gdLst>
                <a:gd name="T0" fmla="*/ 231 w 231"/>
                <a:gd name="T1" fmla="*/ 96 h 102"/>
                <a:gd name="T2" fmla="*/ 222 w 231"/>
                <a:gd name="T3" fmla="*/ 102 h 102"/>
                <a:gd name="T4" fmla="*/ 8 w 231"/>
                <a:gd name="T5" fmla="*/ 102 h 102"/>
                <a:gd name="T6" fmla="*/ 0 w 231"/>
                <a:gd name="T7" fmla="*/ 96 h 102"/>
                <a:gd name="T8" fmla="*/ 0 w 231"/>
                <a:gd name="T9" fmla="*/ 6 h 102"/>
                <a:gd name="T10" fmla="*/ 8 w 231"/>
                <a:gd name="T11" fmla="*/ 0 h 102"/>
                <a:gd name="T12" fmla="*/ 222 w 231"/>
                <a:gd name="T13" fmla="*/ 0 h 102"/>
                <a:gd name="T14" fmla="*/ 230 w 231"/>
                <a:gd name="T15" fmla="*/ 6 h 102"/>
                <a:gd name="T16" fmla="*/ 231 w 23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102">
                  <a:moveTo>
                    <a:pt x="231" y="96"/>
                  </a:moveTo>
                  <a:cubicBezTo>
                    <a:pt x="231" y="99"/>
                    <a:pt x="227" y="102"/>
                    <a:pt x="222" y="102"/>
                  </a:cubicBezTo>
                  <a:cubicBezTo>
                    <a:pt x="8" y="102"/>
                    <a:pt x="8" y="102"/>
                    <a:pt x="8" y="102"/>
                  </a:cubicBezTo>
                  <a:cubicBezTo>
                    <a:pt x="4" y="102"/>
                    <a:pt x="0" y="99"/>
                    <a:pt x="0" y="96"/>
                  </a:cubicBezTo>
                  <a:cubicBezTo>
                    <a:pt x="0" y="6"/>
                    <a:pt x="0" y="6"/>
                    <a:pt x="0" y="6"/>
                  </a:cubicBezTo>
                  <a:cubicBezTo>
                    <a:pt x="0" y="3"/>
                    <a:pt x="4" y="0"/>
                    <a:pt x="8" y="0"/>
                  </a:cubicBezTo>
                  <a:cubicBezTo>
                    <a:pt x="222" y="0"/>
                    <a:pt x="222" y="0"/>
                    <a:pt x="222" y="0"/>
                  </a:cubicBezTo>
                  <a:cubicBezTo>
                    <a:pt x="227" y="0"/>
                    <a:pt x="230" y="3"/>
                    <a:pt x="230" y="6"/>
                  </a:cubicBezTo>
                  <a:lnTo>
                    <a:pt x="231"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6" name="Freeform 47"/>
            <p:cNvSpPr>
              <a:spLocks/>
            </p:cNvSpPr>
            <p:nvPr/>
          </p:nvSpPr>
          <p:spPr bwMode="auto">
            <a:xfrm>
              <a:off x="4842680" y="5706645"/>
              <a:ext cx="164068" cy="61841"/>
            </a:xfrm>
            <a:custGeom>
              <a:avLst/>
              <a:gdLst>
                <a:gd name="T0" fmla="*/ 272 w 272"/>
                <a:gd name="T1" fmla="*/ 96 h 102"/>
                <a:gd name="T2" fmla="*/ 264 w 272"/>
                <a:gd name="T3" fmla="*/ 102 h 102"/>
                <a:gd name="T4" fmla="*/ 9 w 272"/>
                <a:gd name="T5" fmla="*/ 102 h 102"/>
                <a:gd name="T6" fmla="*/ 0 w 272"/>
                <a:gd name="T7" fmla="*/ 96 h 102"/>
                <a:gd name="T8" fmla="*/ 0 w 272"/>
                <a:gd name="T9" fmla="*/ 6 h 102"/>
                <a:gd name="T10" fmla="*/ 9 w 272"/>
                <a:gd name="T11" fmla="*/ 0 h 102"/>
                <a:gd name="T12" fmla="*/ 264 w 272"/>
                <a:gd name="T13" fmla="*/ 0 h 102"/>
                <a:gd name="T14" fmla="*/ 272 w 272"/>
                <a:gd name="T15" fmla="*/ 6 h 102"/>
                <a:gd name="T16" fmla="*/ 272 w 272"/>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102">
                  <a:moveTo>
                    <a:pt x="272" y="96"/>
                  </a:moveTo>
                  <a:cubicBezTo>
                    <a:pt x="272" y="99"/>
                    <a:pt x="269" y="102"/>
                    <a:pt x="264" y="102"/>
                  </a:cubicBezTo>
                  <a:cubicBezTo>
                    <a:pt x="9" y="102"/>
                    <a:pt x="9" y="102"/>
                    <a:pt x="9" y="102"/>
                  </a:cubicBezTo>
                  <a:cubicBezTo>
                    <a:pt x="4" y="102"/>
                    <a:pt x="0" y="99"/>
                    <a:pt x="0" y="96"/>
                  </a:cubicBezTo>
                  <a:cubicBezTo>
                    <a:pt x="0" y="6"/>
                    <a:pt x="0" y="6"/>
                    <a:pt x="0" y="6"/>
                  </a:cubicBezTo>
                  <a:cubicBezTo>
                    <a:pt x="0" y="3"/>
                    <a:pt x="4" y="0"/>
                    <a:pt x="9" y="0"/>
                  </a:cubicBezTo>
                  <a:cubicBezTo>
                    <a:pt x="264" y="0"/>
                    <a:pt x="264" y="0"/>
                    <a:pt x="264" y="0"/>
                  </a:cubicBezTo>
                  <a:cubicBezTo>
                    <a:pt x="269" y="0"/>
                    <a:pt x="272" y="3"/>
                    <a:pt x="272" y="6"/>
                  </a:cubicBezTo>
                  <a:lnTo>
                    <a:pt x="272"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7" name="Freeform 48"/>
            <p:cNvSpPr>
              <a:spLocks/>
            </p:cNvSpPr>
            <p:nvPr/>
          </p:nvSpPr>
          <p:spPr bwMode="auto">
            <a:xfrm>
              <a:off x="4842680" y="5782368"/>
              <a:ext cx="113585" cy="61841"/>
            </a:xfrm>
            <a:custGeom>
              <a:avLst/>
              <a:gdLst>
                <a:gd name="T0" fmla="*/ 187 w 187"/>
                <a:gd name="T1" fmla="*/ 96 h 102"/>
                <a:gd name="T2" fmla="*/ 179 w 187"/>
                <a:gd name="T3" fmla="*/ 102 h 102"/>
                <a:gd name="T4" fmla="*/ 9 w 187"/>
                <a:gd name="T5" fmla="*/ 102 h 102"/>
                <a:gd name="T6" fmla="*/ 0 w 187"/>
                <a:gd name="T7" fmla="*/ 96 h 102"/>
                <a:gd name="T8" fmla="*/ 0 w 187"/>
                <a:gd name="T9" fmla="*/ 6 h 102"/>
                <a:gd name="T10" fmla="*/ 9 w 187"/>
                <a:gd name="T11" fmla="*/ 0 h 102"/>
                <a:gd name="T12" fmla="*/ 179 w 187"/>
                <a:gd name="T13" fmla="*/ 0 h 102"/>
                <a:gd name="T14" fmla="*/ 187 w 187"/>
                <a:gd name="T15" fmla="*/ 6 h 102"/>
                <a:gd name="T16" fmla="*/ 187 w 187"/>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2">
                  <a:moveTo>
                    <a:pt x="187" y="96"/>
                  </a:moveTo>
                  <a:cubicBezTo>
                    <a:pt x="187" y="99"/>
                    <a:pt x="184" y="102"/>
                    <a:pt x="179" y="102"/>
                  </a:cubicBezTo>
                  <a:cubicBezTo>
                    <a:pt x="9" y="102"/>
                    <a:pt x="9" y="102"/>
                    <a:pt x="9" y="102"/>
                  </a:cubicBezTo>
                  <a:cubicBezTo>
                    <a:pt x="4" y="102"/>
                    <a:pt x="0" y="99"/>
                    <a:pt x="0" y="96"/>
                  </a:cubicBezTo>
                  <a:cubicBezTo>
                    <a:pt x="0" y="6"/>
                    <a:pt x="0" y="6"/>
                    <a:pt x="0" y="6"/>
                  </a:cubicBezTo>
                  <a:cubicBezTo>
                    <a:pt x="0" y="3"/>
                    <a:pt x="4" y="0"/>
                    <a:pt x="9" y="0"/>
                  </a:cubicBezTo>
                  <a:cubicBezTo>
                    <a:pt x="179" y="0"/>
                    <a:pt x="179" y="0"/>
                    <a:pt x="179" y="0"/>
                  </a:cubicBezTo>
                  <a:cubicBezTo>
                    <a:pt x="183" y="0"/>
                    <a:pt x="187" y="3"/>
                    <a:pt x="187" y="6"/>
                  </a:cubicBezTo>
                  <a:lnTo>
                    <a:pt x="187"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8" name="Freeform 49"/>
            <p:cNvSpPr>
              <a:spLocks/>
            </p:cNvSpPr>
            <p:nvPr/>
          </p:nvSpPr>
          <p:spPr bwMode="auto">
            <a:xfrm>
              <a:off x="4947431" y="5557721"/>
              <a:ext cx="87083"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5 h 101"/>
                <a:gd name="T10" fmla="*/ 9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5"/>
                    <a:pt x="0" y="5"/>
                    <a:pt x="0" y="5"/>
                  </a:cubicBezTo>
                  <a:cubicBezTo>
                    <a:pt x="0" y="2"/>
                    <a:pt x="4" y="0"/>
                    <a:pt x="9"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9" name="Freeform 50"/>
            <p:cNvSpPr>
              <a:spLocks/>
            </p:cNvSpPr>
            <p:nvPr/>
          </p:nvSpPr>
          <p:spPr bwMode="auto">
            <a:xfrm>
              <a:off x="5052182" y="5556459"/>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0" name="Freeform 51"/>
            <p:cNvSpPr>
              <a:spLocks/>
            </p:cNvSpPr>
            <p:nvPr/>
          </p:nvSpPr>
          <p:spPr bwMode="auto">
            <a:xfrm>
              <a:off x="5158195" y="5556459"/>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1" name="Freeform 52"/>
            <p:cNvSpPr>
              <a:spLocks/>
            </p:cNvSpPr>
            <p:nvPr/>
          </p:nvSpPr>
          <p:spPr bwMode="auto">
            <a:xfrm>
              <a:off x="5264208" y="5556459"/>
              <a:ext cx="85820"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2" name="Freeform 53"/>
            <p:cNvSpPr>
              <a:spLocks/>
            </p:cNvSpPr>
            <p:nvPr/>
          </p:nvSpPr>
          <p:spPr bwMode="auto">
            <a:xfrm>
              <a:off x="5368960" y="5556459"/>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3" name="Freeform 54"/>
            <p:cNvSpPr>
              <a:spLocks/>
            </p:cNvSpPr>
            <p:nvPr/>
          </p:nvSpPr>
          <p:spPr bwMode="auto">
            <a:xfrm>
              <a:off x="5474973" y="5556459"/>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4" name="Freeform 55"/>
            <p:cNvSpPr>
              <a:spLocks/>
            </p:cNvSpPr>
            <p:nvPr/>
          </p:nvSpPr>
          <p:spPr bwMode="auto">
            <a:xfrm>
              <a:off x="5580986" y="5556459"/>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5" name="Freeform 56"/>
            <p:cNvSpPr>
              <a:spLocks/>
            </p:cNvSpPr>
            <p:nvPr/>
          </p:nvSpPr>
          <p:spPr bwMode="auto">
            <a:xfrm>
              <a:off x="5685736" y="5556459"/>
              <a:ext cx="87083"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4"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6" name="Freeform 57"/>
            <p:cNvSpPr>
              <a:spLocks/>
            </p:cNvSpPr>
            <p:nvPr/>
          </p:nvSpPr>
          <p:spPr bwMode="auto">
            <a:xfrm>
              <a:off x="5844756" y="5632183"/>
              <a:ext cx="87083" cy="136302"/>
            </a:xfrm>
            <a:custGeom>
              <a:avLst/>
              <a:gdLst>
                <a:gd name="T0" fmla="*/ 8 w 143"/>
                <a:gd name="T1" fmla="*/ 0 h 225"/>
                <a:gd name="T2" fmla="*/ 2 w 143"/>
                <a:gd name="T3" fmla="*/ 2 h 225"/>
                <a:gd name="T4" fmla="*/ 0 w 143"/>
                <a:gd name="T5" fmla="*/ 6 h 225"/>
                <a:gd name="T6" fmla="*/ 0 w 143"/>
                <a:gd name="T7" fmla="*/ 96 h 225"/>
                <a:gd name="T8" fmla="*/ 2 w 143"/>
                <a:gd name="T9" fmla="*/ 100 h 225"/>
                <a:gd name="T10" fmla="*/ 8 w 143"/>
                <a:gd name="T11" fmla="*/ 102 h 225"/>
                <a:gd name="T12" fmla="*/ 41 w 143"/>
                <a:gd name="T13" fmla="*/ 102 h 225"/>
                <a:gd name="T14" fmla="*/ 41 w 143"/>
                <a:gd name="T15" fmla="*/ 219 h 225"/>
                <a:gd name="T16" fmla="*/ 43 w 143"/>
                <a:gd name="T17" fmla="*/ 224 h 225"/>
                <a:gd name="T18" fmla="*/ 49 w 143"/>
                <a:gd name="T19" fmla="*/ 225 h 225"/>
                <a:gd name="T20" fmla="*/ 134 w 143"/>
                <a:gd name="T21" fmla="*/ 225 h 225"/>
                <a:gd name="T22" fmla="*/ 140 w 143"/>
                <a:gd name="T23" fmla="*/ 224 h 225"/>
                <a:gd name="T24" fmla="*/ 143 w 143"/>
                <a:gd name="T25" fmla="*/ 219 h 225"/>
                <a:gd name="T26" fmla="*/ 143 w 143"/>
                <a:gd name="T27" fmla="*/ 6 h 225"/>
                <a:gd name="T28" fmla="*/ 140 w 143"/>
                <a:gd name="T29" fmla="*/ 2 h 225"/>
                <a:gd name="T30" fmla="*/ 134 w 143"/>
                <a:gd name="T31" fmla="*/ 0 h 225"/>
                <a:gd name="T32" fmla="*/ 8 w 143"/>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225">
                  <a:moveTo>
                    <a:pt x="8" y="0"/>
                  </a:moveTo>
                  <a:cubicBezTo>
                    <a:pt x="6" y="0"/>
                    <a:pt x="4" y="0"/>
                    <a:pt x="2" y="2"/>
                  </a:cubicBezTo>
                  <a:cubicBezTo>
                    <a:pt x="1" y="3"/>
                    <a:pt x="0" y="4"/>
                    <a:pt x="0" y="6"/>
                  </a:cubicBezTo>
                  <a:cubicBezTo>
                    <a:pt x="0" y="96"/>
                    <a:pt x="0" y="96"/>
                    <a:pt x="0" y="96"/>
                  </a:cubicBezTo>
                  <a:cubicBezTo>
                    <a:pt x="0" y="97"/>
                    <a:pt x="1" y="99"/>
                    <a:pt x="2" y="100"/>
                  </a:cubicBezTo>
                  <a:cubicBezTo>
                    <a:pt x="4" y="101"/>
                    <a:pt x="6" y="102"/>
                    <a:pt x="8" y="102"/>
                  </a:cubicBezTo>
                  <a:cubicBezTo>
                    <a:pt x="41" y="102"/>
                    <a:pt x="41" y="102"/>
                    <a:pt x="41" y="102"/>
                  </a:cubicBezTo>
                  <a:cubicBezTo>
                    <a:pt x="41" y="219"/>
                    <a:pt x="41" y="219"/>
                    <a:pt x="41" y="219"/>
                  </a:cubicBezTo>
                  <a:cubicBezTo>
                    <a:pt x="41" y="221"/>
                    <a:pt x="42" y="222"/>
                    <a:pt x="43" y="224"/>
                  </a:cubicBezTo>
                  <a:cubicBezTo>
                    <a:pt x="45" y="225"/>
                    <a:pt x="47" y="225"/>
                    <a:pt x="49" y="225"/>
                  </a:cubicBezTo>
                  <a:cubicBezTo>
                    <a:pt x="134" y="225"/>
                    <a:pt x="134" y="225"/>
                    <a:pt x="134" y="225"/>
                  </a:cubicBezTo>
                  <a:cubicBezTo>
                    <a:pt x="136" y="225"/>
                    <a:pt x="139" y="225"/>
                    <a:pt x="140" y="224"/>
                  </a:cubicBezTo>
                  <a:cubicBezTo>
                    <a:pt x="142" y="222"/>
                    <a:pt x="143" y="221"/>
                    <a:pt x="143" y="219"/>
                  </a:cubicBezTo>
                  <a:cubicBezTo>
                    <a:pt x="143" y="6"/>
                    <a:pt x="143" y="6"/>
                    <a:pt x="143" y="6"/>
                  </a:cubicBezTo>
                  <a:cubicBezTo>
                    <a:pt x="143" y="4"/>
                    <a:pt x="142" y="3"/>
                    <a:pt x="140" y="2"/>
                  </a:cubicBezTo>
                  <a:cubicBezTo>
                    <a:pt x="138" y="0"/>
                    <a:pt x="136" y="0"/>
                    <a:pt x="134" y="0"/>
                  </a:cubicBezTo>
                  <a:lnTo>
                    <a:pt x="8" y="0"/>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7" name="Freeform 58"/>
            <p:cNvSpPr>
              <a:spLocks/>
            </p:cNvSpPr>
            <p:nvPr/>
          </p:nvSpPr>
          <p:spPr bwMode="auto">
            <a:xfrm>
              <a:off x="4867921" y="5820230"/>
              <a:ext cx="59317" cy="3787"/>
            </a:xfrm>
            <a:custGeom>
              <a:avLst/>
              <a:gdLst>
                <a:gd name="T0" fmla="*/ 99 w 99"/>
                <a:gd name="T1" fmla="*/ 7 h 7"/>
                <a:gd name="T2" fmla="*/ 98 w 99"/>
                <a:gd name="T3" fmla="*/ 7 h 7"/>
                <a:gd name="T4" fmla="*/ 1 w 99"/>
                <a:gd name="T5" fmla="*/ 7 h 7"/>
                <a:gd name="T6" fmla="*/ 0 w 99"/>
                <a:gd name="T7" fmla="*/ 7 h 7"/>
                <a:gd name="T8" fmla="*/ 0 w 99"/>
                <a:gd name="T9" fmla="*/ 0 h 7"/>
                <a:gd name="T10" fmla="*/ 1 w 99"/>
                <a:gd name="T11" fmla="*/ 0 h 7"/>
                <a:gd name="T12" fmla="*/ 98 w 99"/>
                <a:gd name="T13" fmla="*/ 0 h 7"/>
                <a:gd name="T14" fmla="*/ 99 w 99"/>
                <a:gd name="T15" fmla="*/ 0 h 7"/>
                <a:gd name="T16" fmla="*/ 99 w 9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
                  <a:moveTo>
                    <a:pt x="99" y="7"/>
                  </a:moveTo>
                  <a:cubicBezTo>
                    <a:pt x="99" y="7"/>
                    <a:pt x="98" y="7"/>
                    <a:pt x="98" y="7"/>
                  </a:cubicBezTo>
                  <a:cubicBezTo>
                    <a:pt x="1" y="7"/>
                    <a:pt x="1" y="7"/>
                    <a:pt x="1" y="7"/>
                  </a:cubicBezTo>
                  <a:cubicBezTo>
                    <a:pt x="1" y="7"/>
                    <a:pt x="0" y="7"/>
                    <a:pt x="0" y="7"/>
                  </a:cubicBezTo>
                  <a:cubicBezTo>
                    <a:pt x="0" y="0"/>
                    <a:pt x="0" y="0"/>
                    <a:pt x="0" y="0"/>
                  </a:cubicBezTo>
                  <a:cubicBezTo>
                    <a:pt x="0" y="0"/>
                    <a:pt x="0" y="0"/>
                    <a:pt x="1" y="0"/>
                  </a:cubicBezTo>
                  <a:cubicBezTo>
                    <a:pt x="98" y="0"/>
                    <a:pt x="98" y="0"/>
                    <a:pt x="98" y="0"/>
                  </a:cubicBezTo>
                  <a:cubicBezTo>
                    <a:pt x="98" y="0"/>
                    <a:pt x="99" y="0"/>
                    <a:pt x="99" y="0"/>
                  </a:cubicBezTo>
                  <a:lnTo>
                    <a:pt x="99" y="7"/>
                  </a:ln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8" name="Rectangle 59"/>
            <p:cNvSpPr>
              <a:spLocks noChangeArrowheads="1"/>
            </p:cNvSpPr>
            <p:nvPr/>
          </p:nvSpPr>
          <p:spPr bwMode="auto">
            <a:xfrm>
              <a:off x="5149361" y="5966629"/>
              <a:ext cx="431625" cy="172903"/>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9" name="Rectangle 60"/>
            <p:cNvSpPr>
              <a:spLocks noChangeArrowheads="1"/>
            </p:cNvSpPr>
            <p:nvPr/>
          </p:nvSpPr>
          <p:spPr bwMode="auto">
            <a:xfrm>
              <a:off x="4812391" y="4690686"/>
              <a:ext cx="1127020" cy="7130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0" name="Freeform 61"/>
            <p:cNvSpPr>
              <a:spLocks/>
            </p:cNvSpPr>
            <p:nvPr/>
          </p:nvSpPr>
          <p:spPr bwMode="auto">
            <a:xfrm>
              <a:off x="5140526" y="5498404"/>
              <a:ext cx="473273" cy="46697"/>
            </a:xfrm>
            <a:custGeom>
              <a:avLst/>
              <a:gdLst>
                <a:gd name="T0" fmla="*/ 741 w 780"/>
                <a:gd name="T1" fmla="*/ 78 h 78"/>
                <a:gd name="T2" fmla="*/ 39 w 780"/>
                <a:gd name="T3" fmla="*/ 78 h 78"/>
                <a:gd name="T4" fmla="*/ 0 w 780"/>
                <a:gd name="T5" fmla="*/ 39 h 78"/>
                <a:gd name="T6" fmla="*/ 0 w 780"/>
                <a:gd name="T7" fmla="*/ 39 h 78"/>
                <a:gd name="T8" fmla="*/ 39 w 780"/>
                <a:gd name="T9" fmla="*/ 0 h 78"/>
                <a:gd name="T10" fmla="*/ 741 w 780"/>
                <a:gd name="T11" fmla="*/ 0 h 78"/>
                <a:gd name="T12" fmla="*/ 780 w 780"/>
                <a:gd name="T13" fmla="*/ 39 h 78"/>
                <a:gd name="T14" fmla="*/ 780 w 780"/>
                <a:gd name="T15" fmla="*/ 39 h 78"/>
                <a:gd name="T16" fmla="*/ 741 w 780"/>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78">
                  <a:moveTo>
                    <a:pt x="741" y="78"/>
                  </a:moveTo>
                  <a:cubicBezTo>
                    <a:pt x="39" y="78"/>
                    <a:pt x="39" y="78"/>
                    <a:pt x="39" y="78"/>
                  </a:cubicBezTo>
                  <a:cubicBezTo>
                    <a:pt x="17" y="78"/>
                    <a:pt x="0" y="61"/>
                    <a:pt x="0" y="39"/>
                  </a:cubicBezTo>
                  <a:cubicBezTo>
                    <a:pt x="0" y="39"/>
                    <a:pt x="0" y="39"/>
                    <a:pt x="0" y="39"/>
                  </a:cubicBezTo>
                  <a:cubicBezTo>
                    <a:pt x="0" y="18"/>
                    <a:pt x="17" y="0"/>
                    <a:pt x="39" y="0"/>
                  </a:cubicBezTo>
                  <a:cubicBezTo>
                    <a:pt x="741" y="0"/>
                    <a:pt x="741" y="0"/>
                    <a:pt x="741" y="0"/>
                  </a:cubicBezTo>
                  <a:cubicBezTo>
                    <a:pt x="762" y="0"/>
                    <a:pt x="780" y="18"/>
                    <a:pt x="780" y="39"/>
                  </a:cubicBezTo>
                  <a:cubicBezTo>
                    <a:pt x="780" y="39"/>
                    <a:pt x="780" y="39"/>
                    <a:pt x="780" y="39"/>
                  </a:cubicBezTo>
                  <a:cubicBezTo>
                    <a:pt x="780" y="61"/>
                    <a:pt x="762" y="78"/>
                    <a:pt x="741" y="78"/>
                  </a:cubicBez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7" name="Rectangle 68"/>
            <p:cNvSpPr>
              <a:spLocks noChangeArrowheads="1"/>
            </p:cNvSpPr>
            <p:nvPr/>
          </p:nvSpPr>
          <p:spPr bwMode="auto">
            <a:xfrm>
              <a:off x="4880542" y="4896402"/>
              <a:ext cx="559093" cy="89607"/>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8" name="Rectangle 69"/>
            <p:cNvSpPr>
              <a:spLocks noChangeArrowheads="1"/>
            </p:cNvSpPr>
            <p:nvPr/>
          </p:nvSpPr>
          <p:spPr bwMode="auto">
            <a:xfrm>
              <a:off x="4880542" y="5104642"/>
              <a:ext cx="559093" cy="89607"/>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9" name="Rectangle 70"/>
            <p:cNvSpPr>
              <a:spLocks noChangeArrowheads="1"/>
            </p:cNvSpPr>
            <p:nvPr/>
          </p:nvSpPr>
          <p:spPr bwMode="auto">
            <a:xfrm>
              <a:off x="4880542" y="5209393"/>
              <a:ext cx="559093" cy="89607"/>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0" name="Rectangle 71"/>
            <p:cNvSpPr>
              <a:spLocks noChangeArrowheads="1"/>
            </p:cNvSpPr>
            <p:nvPr/>
          </p:nvSpPr>
          <p:spPr bwMode="auto">
            <a:xfrm>
              <a:off x="4869184" y="4781554"/>
              <a:ext cx="576762" cy="45434"/>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1" name="Rectangle 72"/>
            <p:cNvSpPr>
              <a:spLocks noChangeArrowheads="1"/>
            </p:cNvSpPr>
            <p:nvPr/>
          </p:nvSpPr>
          <p:spPr bwMode="auto">
            <a:xfrm>
              <a:off x="5498951" y="4781554"/>
              <a:ext cx="373570" cy="45434"/>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2" name="Rectangle 73"/>
            <p:cNvSpPr>
              <a:spLocks noChangeArrowheads="1"/>
            </p:cNvSpPr>
            <p:nvPr/>
          </p:nvSpPr>
          <p:spPr bwMode="auto">
            <a:xfrm>
              <a:off x="5497690" y="5018821"/>
              <a:ext cx="378618" cy="46697"/>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3" name="Rectangle 74"/>
            <p:cNvSpPr>
              <a:spLocks noChangeArrowheads="1"/>
            </p:cNvSpPr>
            <p:nvPr/>
          </p:nvSpPr>
          <p:spPr bwMode="auto">
            <a:xfrm>
              <a:off x="5497690" y="4903974"/>
              <a:ext cx="167854" cy="45434"/>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4" name="Rectangle 75"/>
            <p:cNvSpPr>
              <a:spLocks noChangeArrowheads="1"/>
            </p:cNvSpPr>
            <p:nvPr/>
          </p:nvSpPr>
          <p:spPr bwMode="auto">
            <a:xfrm>
              <a:off x="5692047" y="4903974"/>
              <a:ext cx="167854" cy="45434"/>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5" name="Oval 76"/>
            <p:cNvSpPr>
              <a:spLocks noChangeArrowheads="1"/>
            </p:cNvSpPr>
            <p:nvPr/>
          </p:nvSpPr>
          <p:spPr bwMode="auto">
            <a:xfrm>
              <a:off x="4900735" y="4915333"/>
              <a:ext cx="53007" cy="530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6" name="Oval 77"/>
            <p:cNvSpPr>
              <a:spLocks noChangeArrowheads="1"/>
            </p:cNvSpPr>
            <p:nvPr/>
          </p:nvSpPr>
          <p:spPr bwMode="auto">
            <a:xfrm>
              <a:off x="4900735" y="5124835"/>
              <a:ext cx="53007" cy="542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7" name="Oval 78"/>
            <p:cNvSpPr>
              <a:spLocks noChangeArrowheads="1"/>
            </p:cNvSpPr>
            <p:nvPr/>
          </p:nvSpPr>
          <p:spPr bwMode="auto">
            <a:xfrm>
              <a:off x="4900735" y="5233372"/>
              <a:ext cx="53007" cy="530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8" name="Rectangle 79"/>
            <p:cNvSpPr>
              <a:spLocks noChangeArrowheads="1"/>
            </p:cNvSpPr>
            <p:nvPr/>
          </p:nvSpPr>
          <p:spPr bwMode="auto">
            <a:xfrm>
              <a:off x="4987817" y="4933001"/>
              <a:ext cx="393763" cy="17669"/>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9" name="Rectangle 80"/>
            <p:cNvSpPr>
              <a:spLocks noChangeArrowheads="1"/>
            </p:cNvSpPr>
            <p:nvPr/>
          </p:nvSpPr>
          <p:spPr bwMode="auto">
            <a:xfrm>
              <a:off x="4987817" y="5138718"/>
              <a:ext cx="393763" cy="18931"/>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0" name="Rectangle 81"/>
            <p:cNvSpPr>
              <a:spLocks noChangeArrowheads="1"/>
            </p:cNvSpPr>
            <p:nvPr/>
          </p:nvSpPr>
          <p:spPr bwMode="auto">
            <a:xfrm>
              <a:off x="4880542" y="4999891"/>
              <a:ext cx="559093" cy="88344"/>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1" name="Oval 82"/>
            <p:cNvSpPr>
              <a:spLocks noChangeArrowheads="1"/>
            </p:cNvSpPr>
            <p:nvPr/>
          </p:nvSpPr>
          <p:spPr bwMode="auto">
            <a:xfrm>
              <a:off x="4900735" y="5018821"/>
              <a:ext cx="53007" cy="5300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2" name="Rectangle 83"/>
            <p:cNvSpPr>
              <a:spLocks noChangeArrowheads="1"/>
            </p:cNvSpPr>
            <p:nvPr/>
          </p:nvSpPr>
          <p:spPr bwMode="auto">
            <a:xfrm>
              <a:off x="4987817" y="5032705"/>
              <a:ext cx="393763" cy="18931"/>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3" name="Rectangle 84"/>
            <p:cNvSpPr>
              <a:spLocks noChangeArrowheads="1"/>
            </p:cNvSpPr>
            <p:nvPr/>
          </p:nvSpPr>
          <p:spPr bwMode="auto">
            <a:xfrm>
              <a:off x="4987817" y="5242206"/>
              <a:ext cx="393763" cy="18931"/>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4" name="Rectangle 85"/>
            <p:cNvSpPr>
              <a:spLocks noChangeArrowheads="1"/>
            </p:cNvSpPr>
            <p:nvPr/>
          </p:nvSpPr>
          <p:spPr bwMode="auto">
            <a:xfrm>
              <a:off x="5490117" y="5114738"/>
              <a:ext cx="397549" cy="181737"/>
            </a:xfrm>
            <a:prstGeom prst="rect">
              <a:avLst/>
            </a:prstGeom>
            <a:solidFill>
              <a:srgbClr val="E0DA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47" name="Freeform 108"/>
            <p:cNvSpPr>
              <a:spLocks/>
            </p:cNvSpPr>
            <p:nvPr/>
          </p:nvSpPr>
          <p:spPr bwMode="auto">
            <a:xfrm>
              <a:off x="4123306" y="6394467"/>
              <a:ext cx="68151" cy="51745"/>
            </a:xfrm>
            <a:custGeom>
              <a:avLst/>
              <a:gdLst>
                <a:gd name="T0" fmla="*/ 0 w 54"/>
                <a:gd name="T1" fmla="*/ 4 h 41"/>
                <a:gd name="T2" fmla="*/ 39 w 54"/>
                <a:gd name="T3" fmla="*/ 41 h 41"/>
                <a:gd name="T4" fmla="*/ 54 w 54"/>
                <a:gd name="T5" fmla="*/ 0 h 41"/>
                <a:gd name="T6" fmla="*/ 0 w 54"/>
                <a:gd name="T7" fmla="*/ 4 h 41"/>
              </a:gdLst>
              <a:ahLst/>
              <a:cxnLst>
                <a:cxn ang="0">
                  <a:pos x="T0" y="T1"/>
                </a:cxn>
                <a:cxn ang="0">
                  <a:pos x="T2" y="T3"/>
                </a:cxn>
                <a:cxn ang="0">
                  <a:pos x="T4" y="T5"/>
                </a:cxn>
                <a:cxn ang="0">
                  <a:pos x="T6" y="T7"/>
                </a:cxn>
              </a:cxnLst>
              <a:rect l="0" t="0" r="r" b="b"/>
              <a:pathLst>
                <a:path w="54" h="41">
                  <a:moveTo>
                    <a:pt x="0" y="4"/>
                  </a:moveTo>
                  <a:lnTo>
                    <a:pt x="39" y="41"/>
                  </a:lnTo>
                  <a:lnTo>
                    <a:pt x="54" y="0"/>
                  </a:lnTo>
                  <a:lnTo>
                    <a:pt x="0" y="4"/>
                  </a:lnTo>
                  <a:close/>
                </a:path>
              </a:pathLst>
            </a:custGeom>
            <a:solidFill>
              <a:srgbClr val="E7E9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4" name="Rectangle 115"/>
            <p:cNvSpPr>
              <a:spLocks noChangeArrowheads="1"/>
            </p:cNvSpPr>
            <p:nvPr/>
          </p:nvSpPr>
          <p:spPr bwMode="auto">
            <a:xfrm>
              <a:off x="6141340" y="5507239"/>
              <a:ext cx="13883" cy="408907"/>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5" name="Freeform 116"/>
            <p:cNvSpPr>
              <a:spLocks/>
            </p:cNvSpPr>
            <p:nvPr/>
          </p:nvSpPr>
          <p:spPr bwMode="auto">
            <a:xfrm>
              <a:off x="6063093" y="5917408"/>
              <a:ext cx="165330" cy="358425"/>
            </a:xfrm>
            <a:custGeom>
              <a:avLst/>
              <a:gdLst>
                <a:gd name="T0" fmla="*/ 139 w 273"/>
                <a:gd name="T1" fmla="*/ 590 h 590"/>
                <a:gd name="T2" fmla="*/ 134 w 273"/>
                <a:gd name="T3" fmla="*/ 590 h 590"/>
                <a:gd name="T4" fmla="*/ 0 w 273"/>
                <a:gd name="T5" fmla="*/ 455 h 590"/>
                <a:gd name="T6" fmla="*/ 0 w 273"/>
                <a:gd name="T7" fmla="*/ 135 h 590"/>
                <a:gd name="T8" fmla="*/ 134 w 273"/>
                <a:gd name="T9" fmla="*/ 0 h 590"/>
                <a:gd name="T10" fmla="*/ 139 w 273"/>
                <a:gd name="T11" fmla="*/ 0 h 590"/>
                <a:gd name="T12" fmla="*/ 273 w 273"/>
                <a:gd name="T13" fmla="*/ 135 h 590"/>
                <a:gd name="T14" fmla="*/ 273 w 273"/>
                <a:gd name="T15" fmla="*/ 455 h 590"/>
                <a:gd name="T16" fmla="*/ 139 w 273"/>
                <a:gd name="T17" fmla="*/ 59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590">
                  <a:moveTo>
                    <a:pt x="139" y="590"/>
                  </a:moveTo>
                  <a:cubicBezTo>
                    <a:pt x="134" y="590"/>
                    <a:pt x="134" y="590"/>
                    <a:pt x="134" y="590"/>
                  </a:cubicBezTo>
                  <a:cubicBezTo>
                    <a:pt x="60" y="590"/>
                    <a:pt x="0" y="529"/>
                    <a:pt x="0" y="455"/>
                  </a:cubicBezTo>
                  <a:cubicBezTo>
                    <a:pt x="0" y="135"/>
                    <a:pt x="0" y="135"/>
                    <a:pt x="0" y="135"/>
                  </a:cubicBezTo>
                  <a:cubicBezTo>
                    <a:pt x="0" y="61"/>
                    <a:pt x="60" y="0"/>
                    <a:pt x="134" y="0"/>
                  </a:cubicBezTo>
                  <a:cubicBezTo>
                    <a:pt x="139" y="0"/>
                    <a:pt x="139" y="0"/>
                    <a:pt x="139" y="0"/>
                  </a:cubicBezTo>
                  <a:cubicBezTo>
                    <a:pt x="213" y="0"/>
                    <a:pt x="273" y="61"/>
                    <a:pt x="273" y="135"/>
                  </a:cubicBezTo>
                  <a:cubicBezTo>
                    <a:pt x="273" y="455"/>
                    <a:pt x="273" y="455"/>
                    <a:pt x="273" y="455"/>
                  </a:cubicBezTo>
                  <a:cubicBezTo>
                    <a:pt x="273" y="529"/>
                    <a:pt x="213" y="590"/>
                    <a:pt x="139" y="590"/>
                  </a:cubicBezTo>
                  <a:close/>
                </a:path>
              </a:pathLst>
            </a:custGeom>
            <a:solidFill>
              <a:srgbClr val="2234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6" name="Rectangle 117"/>
            <p:cNvSpPr>
              <a:spLocks noChangeArrowheads="1"/>
            </p:cNvSpPr>
            <p:nvPr/>
          </p:nvSpPr>
          <p:spPr bwMode="auto">
            <a:xfrm>
              <a:off x="6146389" y="5917408"/>
              <a:ext cx="3787" cy="122420"/>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7" name="Freeform 118"/>
            <p:cNvSpPr>
              <a:spLocks/>
            </p:cNvSpPr>
            <p:nvPr/>
          </p:nvSpPr>
          <p:spPr bwMode="auto">
            <a:xfrm>
              <a:off x="6140078" y="5941388"/>
              <a:ext cx="16407" cy="49221"/>
            </a:xfrm>
            <a:custGeom>
              <a:avLst/>
              <a:gdLst>
                <a:gd name="T0" fmla="*/ 14 w 28"/>
                <a:gd name="T1" fmla="*/ 82 h 82"/>
                <a:gd name="T2" fmla="*/ 14 w 28"/>
                <a:gd name="T3" fmla="*/ 82 h 82"/>
                <a:gd name="T4" fmla="*/ 0 w 28"/>
                <a:gd name="T5" fmla="*/ 68 h 82"/>
                <a:gd name="T6" fmla="*/ 0 w 28"/>
                <a:gd name="T7" fmla="*/ 14 h 82"/>
                <a:gd name="T8" fmla="*/ 14 w 28"/>
                <a:gd name="T9" fmla="*/ 0 h 82"/>
                <a:gd name="T10" fmla="*/ 14 w 28"/>
                <a:gd name="T11" fmla="*/ 0 h 82"/>
                <a:gd name="T12" fmla="*/ 28 w 28"/>
                <a:gd name="T13" fmla="*/ 14 h 82"/>
                <a:gd name="T14" fmla="*/ 28 w 28"/>
                <a:gd name="T15" fmla="*/ 68 h 82"/>
                <a:gd name="T16" fmla="*/ 14 w 2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82">
                  <a:moveTo>
                    <a:pt x="14" y="82"/>
                  </a:moveTo>
                  <a:cubicBezTo>
                    <a:pt x="14" y="82"/>
                    <a:pt x="14" y="82"/>
                    <a:pt x="14" y="82"/>
                  </a:cubicBezTo>
                  <a:cubicBezTo>
                    <a:pt x="6" y="82"/>
                    <a:pt x="0" y="76"/>
                    <a:pt x="0" y="68"/>
                  </a:cubicBezTo>
                  <a:cubicBezTo>
                    <a:pt x="0" y="14"/>
                    <a:pt x="0" y="14"/>
                    <a:pt x="0" y="14"/>
                  </a:cubicBezTo>
                  <a:cubicBezTo>
                    <a:pt x="0" y="6"/>
                    <a:pt x="6" y="0"/>
                    <a:pt x="14" y="0"/>
                  </a:cubicBezTo>
                  <a:cubicBezTo>
                    <a:pt x="14" y="0"/>
                    <a:pt x="14" y="0"/>
                    <a:pt x="14" y="0"/>
                  </a:cubicBezTo>
                  <a:cubicBezTo>
                    <a:pt x="22" y="0"/>
                    <a:pt x="28" y="6"/>
                    <a:pt x="28" y="14"/>
                  </a:cubicBezTo>
                  <a:cubicBezTo>
                    <a:pt x="28" y="68"/>
                    <a:pt x="28" y="68"/>
                    <a:pt x="28" y="68"/>
                  </a:cubicBezTo>
                  <a:cubicBezTo>
                    <a:pt x="28" y="76"/>
                    <a:pt x="22" y="82"/>
                    <a:pt x="14" y="82"/>
                  </a:cubicBezTo>
                  <a:close/>
                </a:path>
              </a:pathLst>
            </a:custGeom>
            <a:solidFill>
              <a:srgbClr val="01D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8" name="Freeform 119"/>
            <p:cNvSpPr>
              <a:spLocks/>
            </p:cNvSpPr>
            <p:nvPr/>
          </p:nvSpPr>
          <p:spPr bwMode="auto">
            <a:xfrm>
              <a:off x="4568813" y="6359129"/>
              <a:ext cx="379881" cy="694133"/>
            </a:xfrm>
            <a:custGeom>
              <a:avLst/>
              <a:gdLst>
                <a:gd name="T0" fmla="*/ 626 w 626"/>
                <a:gd name="T1" fmla="*/ 340 h 1146"/>
                <a:gd name="T2" fmla="*/ 466 w 626"/>
                <a:gd name="T3" fmla="*/ 0 h 1146"/>
                <a:gd name="T4" fmla="*/ 0 w 626"/>
                <a:gd name="T5" fmla="*/ 1146 h 1146"/>
                <a:gd name="T6" fmla="*/ 410 w 626"/>
                <a:gd name="T7" fmla="*/ 1146 h 1146"/>
                <a:gd name="T8" fmla="*/ 626 w 626"/>
                <a:gd name="T9" fmla="*/ 340 h 1146"/>
              </a:gdLst>
              <a:ahLst/>
              <a:cxnLst>
                <a:cxn ang="0">
                  <a:pos x="T0" y="T1"/>
                </a:cxn>
                <a:cxn ang="0">
                  <a:pos x="T2" y="T3"/>
                </a:cxn>
                <a:cxn ang="0">
                  <a:pos x="T4" y="T5"/>
                </a:cxn>
                <a:cxn ang="0">
                  <a:pos x="T6" y="T7"/>
                </a:cxn>
                <a:cxn ang="0">
                  <a:pos x="T8" y="T9"/>
                </a:cxn>
              </a:cxnLst>
              <a:rect l="0" t="0" r="r" b="b"/>
              <a:pathLst>
                <a:path w="626" h="1146">
                  <a:moveTo>
                    <a:pt x="626" y="340"/>
                  </a:moveTo>
                  <a:cubicBezTo>
                    <a:pt x="466" y="0"/>
                    <a:pt x="466" y="0"/>
                    <a:pt x="466" y="0"/>
                  </a:cubicBezTo>
                  <a:cubicBezTo>
                    <a:pt x="254" y="251"/>
                    <a:pt x="54" y="538"/>
                    <a:pt x="0" y="1146"/>
                  </a:cubicBezTo>
                  <a:cubicBezTo>
                    <a:pt x="410" y="1146"/>
                    <a:pt x="410" y="1146"/>
                    <a:pt x="410" y="1146"/>
                  </a:cubicBezTo>
                  <a:lnTo>
                    <a:pt x="626" y="340"/>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9" name="Freeform 120"/>
            <p:cNvSpPr>
              <a:spLocks/>
            </p:cNvSpPr>
            <p:nvPr/>
          </p:nvSpPr>
          <p:spPr bwMode="auto">
            <a:xfrm>
              <a:off x="5799322" y="6359129"/>
              <a:ext cx="379881" cy="694133"/>
            </a:xfrm>
            <a:custGeom>
              <a:avLst/>
              <a:gdLst>
                <a:gd name="T0" fmla="*/ 160 w 626"/>
                <a:gd name="T1" fmla="*/ 0 h 1146"/>
                <a:gd name="T2" fmla="*/ 0 w 626"/>
                <a:gd name="T3" fmla="*/ 340 h 1146"/>
                <a:gd name="T4" fmla="*/ 216 w 626"/>
                <a:gd name="T5" fmla="*/ 1146 h 1146"/>
                <a:gd name="T6" fmla="*/ 626 w 626"/>
                <a:gd name="T7" fmla="*/ 1146 h 1146"/>
                <a:gd name="T8" fmla="*/ 160 w 626"/>
                <a:gd name="T9" fmla="*/ 0 h 1146"/>
              </a:gdLst>
              <a:ahLst/>
              <a:cxnLst>
                <a:cxn ang="0">
                  <a:pos x="T0" y="T1"/>
                </a:cxn>
                <a:cxn ang="0">
                  <a:pos x="T2" y="T3"/>
                </a:cxn>
                <a:cxn ang="0">
                  <a:pos x="T4" y="T5"/>
                </a:cxn>
                <a:cxn ang="0">
                  <a:pos x="T6" y="T7"/>
                </a:cxn>
                <a:cxn ang="0">
                  <a:pos x="T8" y="T9"/>
                </a:cxn>
              </a:cxnLst>
              <a:rect l="0" t="0" r="r" b="b"/>
              <a:pathLst>
                <a:path w="626" h="1146">
                  <a:moveTo>
                    <a:pt x="160" y="0"/>
                  </a:moveTo>
                  <a:cubicBezTo>
                    <a:pt x="0" y="340"/>
                    <a:pt x="0" y="340"/>
                    <a:pt x="0" y="340"/>
                  </a:cubicBezTo>
                  <a:cubicBezTo>
                    <a:pt x="216" y="1146"/>
                    <a:pt x="216" y="1146"/>
                    <a:pt x="216" y="1146"/>
                  </a:cubicBezTo>
                  <a:cubicBezTo>
                    <a:pt x="626" y="1146"/>
                    <a:pt x="626" y="1146"/>
                    <a:pt x="626" y="1146"/>
                  </a:cubicBezTo>
                  <a:cubicBezTo>
                    <a:pt x="572" y="538"/>
                    <a:pt x="372" y="251"/>
                    <a:pt x="160" y="0"/>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0" name="Freeform 121"/>
            <p:cNvSpPr>
              <a:spLocks/>
            </p:cNvSpPr>
            <p:nvPr/>
          </p:nvSpPr>
          <p:spPr bwMode="auto">
            <a:xfrm>
              <a:off x="4754336" y="6206420"/>
              <a:ext cx="122420" cy="135041"/>
            </a:xfrm>
            <a:custGeom>
              <a:avLst/>
              <a:gdLst>
                <a:gd name="T0" fmla="*/ 55 w 202"/>
                <a:gd name="T1" fmla="*/ 223 h 223"/>
                <a:gd name="T2" fmla="*/ 202 w 202"/>
                <a:gd name="T3" fmla="*/ 43 h 223"/>
                <a:gd name="T4" fmla="*/ 0 w 202"/>
                <a:gd name="T5" fmla="*/ 0 h 223"/>
                <a:gd name="T6" fmla="*/ 55 w 202"/>
                <a:gd name="T7" fmla="*/ 223 h 223"/>
              </a:gdLst>
              <a:ahLst/>
              <a:cxnLst>
                <a:cxn ang="0">
                  <a:pos x="T0" y="T1"/>
                </a:cxn>
                <a:cxn ang="0">
                  <a:pos x="T2" y="T3"/>
                </a:cxn>
                <a:cxn ang="0">
                  <a:pos x="T4" y="T5"/>
                </a:cxn>
                <a:cxn ang="0">
                  <a:pos x="T6" y="T7"/>
                </a:cxn>
              </a:cxnLst>
              <a:rect l="0" t="0" r="r" b="b"/>
              <a:pathLst>
                <a:path w="202" h="223">
                  <a:moveTo>
                    <a:pt x="55" y="223"/>
                  </a:moveTo>
                  <a:cubicBezTo>
                    <a:pt x="202" y="43"/>
                    <a:pt x="202" y="43"/>
                    <a:pt x="202" y="43"/>
                  </a:cubicBezTo>
                  <a:cubicBezTo>
                    <a:pt x="0" y="0"/>
                    <a:pt x="0" y="0"/>
                    <a:pt x="0" y="0"/>
                  </a:cubicBezTo>
                  <a:cubicBezTo>
                    <a:pt x="13" y="91"/>
                    <a:pt x="22" y="193"/>
                    <a:pt x="55" y="223"/>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1" name="Freeform 122"/>
            <p:cNvSpPr>
              <a:spLocks/>
            </p:cNvSpPr>
            <p:nvPr/>
          </p:nvSpPr>
          <p:spPr bwMode="auto">
            <a:xfrm>
              <a:off x="4602889" y="6101669"/>
              <a:ext cx="224647" cy="230957"/>
            </a:xfrm>
            <a:custGeom>
              <a:avLst/>
              <a:gdLst>
                <a:gd name="T0" fmla="*/ 44 w 178"/>
                <a:gd name="T1" fmla="*/ 183 h 183"/>
                <a:gd name="T2" fmla="*/ 136 w 178"/>
                <a:gd name="T3" fmla="*/ 175 h 183"/>
                <a:gd name="T4" fmla="*/ 178 w 178"/>
                <a:gd name="T5" fmla="*/ 125 h 183"/>
                <a:gd name="T6" fmla="*/ 167 w 178"/>
                <a:gd name="T7" fmla="*/ 1 h 183"/>
                <a:gd name="T8" fmla="*/ 0 w 178"/>
                <a:gd name="T9" fmla="*/ 0 h 183"/>
                <a:gd name="T10" fmla="*/ 19 w 178"/>
                <a:gd name="T11" fmla="*/ 138 h 183"/>
                <a:gd name="T12" fmla="*/ 44 w 178"/>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78" h="183">
                  <a:moveTo>
                    <a:pt x="44" y="183"/>
                  </a:moveTo>
                  <a:lnTo>
                    <a:pt x="136" y="175"/>
                  </a:lnTo>
                  <a:lnTo>
                    <a:pt x="178" y="125"/>
                  </a:lnTo>
                  <a:lnTo>
                    <a:pt x="167" y="1"/>
                  </a:lnTo>
                  <a:lnTo>
                    <a:pt x="0" y="0"/>
                  </a:lnTo>
                  <a:lnTo>
                    <a:pt x="19" y="138"/>
                  </a:lnTo>
                  <a:lnTo>
                    <a:pt x="44" y="183"/>
                  </a:ln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2" name="Freeform 123"/>
            <p:cNvSpPr>
              <a:spLocks/>
            </p:cNvSpPr>
            <p:nvPr/>
          </p:nvSpPr>
          <p:spPr bwMode="auto">
            <a:xfrm>
              <a:off x="4819963" y="6056235"/>
              <a:ext cx="88344" cy="175427"/>
            </a:xfrm>
            <a:custGeom>
              <a:avLst/>
              <a:gdLst>
                <a:gd name="T0" fmla="*/ 94 w 146"/>
                <a:gd name="T1" fmla="*/ 290 h 290"/>
                <a:gd name="T2" fmla="*/ 126 w 146"/>
                <a:gd name="T3" fmla="*/ 162 h 290"/>
                <a:gd name="T4" fmla="*/ 137 w 146"/>
                <a:gd name="T5" fmla="*/ 36 h 290"/>
                <a:gd name="T6" fmla="*/ 47 w 146"/>
                <a:gd name="T7" fmla="*/ 107 h 290"/>
                <a:gd name="T8" fmla="*/ 43 w 146"/>
                <a:gd name="T9" fmla="*/ 162 h 290"/>
                <a:gd name="T10" fmla="*/ 0 w 146"/>
                <a:gd name="T11" fmla="*/ 274 h 290"/>
                <a:gd name="T12" fmla="*/ 94 w 146"/>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146" h="290">
                  <a:moveTo>
                    <a:pt x="94" y="290"/>
                  </a:moveTo>
                  <a:cubicBezTo>
                    <a:pt x="94" y="287"/>
                    <a:pt x="126" y="162"/>
                    <a:pt x="126" y="162"/>
                  </a:cubicBezTo>
                  <a:cubicBezTo>
                    <a:pt x="126" y="162"/>
                    <a:pt x="146" y="50"/>
                    <a:pt x="137" y="36"/>
                  </a:cubicBezTo>
                  <a:cubicBezTo>
                    <a:pt x="132" y="29"/>
                    <a:pt x="83" y="0"/>
                    <a:pt x="47" y="107"/>
                  </a:cubicBezTo>
                  <a:cubicBezTo>
                    <a:pt x="46" y="110"/>
                    <a:pt x="47" y="137"/>
                    <a:pt x="43" y="162"/>
                  </a:cubicBezTo>
                  <a:cubicBezTo>
                    <a:pt x="0" y="274"/>
                    <a:pt x="0" y="274"/>
                    <a:pt x="0" y="274"/>
                  </a:cubicBezTo>
                  <a:lnTo>
                    <a:pt x="94" y="290"/>
                  </a:ln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3" name="Freeform 124"/>
            <p:cNvSpPr>
              <a:spLocks/>
            </p:cNvSpPr>
            <p:nvPr/>
          </p:nvSpPr>
          <p:spPr bwMode="auto">
            <a:xfrm>
              <a:off x="4595316" y="6290978"/>
              <a:ext cx="195620" cy="561617"/>
            </a:xfrm>
            <a:custGeom>
              <a:avLst/>
              <a:gdLst>
                <a:gd name="T0" fmla="*/ 0 w 155"/>
                <a:gd name="T1" fmla="*/ 445 h 445"/>
                <a:gd name="T2" fmla="*/ 131 w 155"/>
                <a:gd name="T3" fmla="*/ 145 h 445"/>
                <a:gd name="T4" fmla="*/ 155 w 155"/>
                <a:gd name="T5" fmla="*/ 24 h 445"/>
                <a:gd name="T6" fmla="*/ 38 w 155"/>
                <a:gd name="T7" fmla="*/ 0 h 445"/>
                <a:gd name="T8" fmla="*/ 0 w 155"/>
                <a:gd name="T9" fmla="*/ 445 h 445"/>
              </a:gdLst>
              <a:ahLst/>
              <a:cxnLst>
                <a:cxn ang="0">
                  <a:pos x="T0" y="T1"/>
                </a:cxn>
                <a:cxn ang="0">
                  <a:pos x="T2" y="T3"/>
                </a:cxn>
                <a:cxn ang="0">
                  <a:pos x="T4" y="T5"/>
                </a:cxn>
                <a:cxn ang="0">
                  <a:pos x="T6" y="T7"/>
                </a:cxn>
                <a:cxn ang="0">
                  <a:pos x="T8" y="T9"/>
                </a:cxn>
              </a:cxnLst>
              <a:rect l="0" t="0" r="r" b="b"/>
              <a:pathLst>
                <a:path w="155" h="445">
                  <a:moveTo>
                    <a:pt x="0" y="445"/>
                  </a:moveTo>
                  <a:lnTo>
                    <a:pt x="131" y="145"/>
                  </a:lnTo>
                  <a:lnTo>
                    <a:pt x="155" y="24"/>
                  </a:lnTo>
                  <a:lnTo>
                    <a:pt x="38" y="0"/>
                  </a:lnTo>
                  <a:lnTo>
                    <a:pt x="0" y="445"/>
                  </a:ln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4" name="Freeform 125"/>
            <p:cNvSpPr>
              <a:spLocks/>
            </p:cNvSpPr>
            <p:nvPr/>
          </p:nvSpPr>
          <p:spPr bwMode="auto">
            <a:xfrm>
              <a:off x="4878018" y="6087787"/>
              <a:ext cx="23980" cy="32814"/>
            </a:xfrm>
            <a:custGeom>
              <a:avLst/>
              <a:gdLst>
                <a:gd name="T0" fmla="*/ 27 w 40"/>
                <a:gd name="T1" fmla="*/ 55 h 55"/>
                <a:gd name="T2" fmla="*/ 27 w 40"/>
                <a:gd name="T3" fmla="*/ 54 h 55"/>
                <a:gd name="T4" fmla="*/ 40 w 40"/>
                <a:gd name="T5" fmla="*/ 4 h 55"/>
                <a:gd name="T6" fmla="*/ 40 w 40"/>
                <a:gd name="T7" fmla="*/ 4 h 55"/>
                <a:gd name="T8" fmla="*/ 12 w 40"/>
                <a:gd name="T9" fmla="*/ 5 h 55"/>
                <a:gd name="T10" fmla="*/ 2 w 40"/>
                <a:gd name="T11" fmla="*/ 41 h 55"/>
                <a:gd name="T12" fmla="*/ 27 w 40"/>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40" h="55">
                  <a:moveTo>
                    <a:pt x="27" y="55"/>
                  </a:moveTo>
                  <a:cubicBezTo>
                    <a:pt x="27" y="54"/>
                    <a:pt x="27" y="54"/>
                    <a:pt x="27" y="54"/>
                  </a:cubicBezTo>
                  <a:cubicBezTo>
                    <a:pt x="40" y="4"/>
                    <a:pt x="40" y="4"/>
                    <a:pt x="40" y="4"/>
                  </a:cubicBezTo>
                  <a:cubicBezTo>
                    <a:pt x="40" y="4"/>
                    <a:pt x="40" y="4"/>
                    <a:pt x="40" y="4"/>
                  </a:cubicBezTo>
                  <a:cubicBezTo>
                    <a:pt x="26" y="0"/>
                    <a:pt x="13" y="1"/>
                    <a:pt x="12" y="5"/>
                  </a:cubicBezTo>
                  <a:cubicBezTo>
                    <a:pt x="2" y="41"/>
                    <a:pt x="2" y="41"/>
                    <a:pt x="2" y="41"/>
                  </a:cubicBezTo>
                  <a:cubicBezTo>
                    <a:pt x="0" y="45"/>
                    <a:pt x="13" y="52"/>
                    <a:pt x="27" y="55"/>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5" name="Freeform 126"/>
            <p:cNvSpPr>
              <a:spLocks/>
            </p:cNvSpPr>
            <p:nvPr/>
          </p:nvSpPr>
          <p:spPr bwMode="auto">
            <a:xfrm>
              <a:off x="4711426" y="5993132"/>
              <a:ext cx="45434" cy="193096"/>
            </a:xfrm>
            <a:custGeom>
              <a:avLst/>
              <a:gdLst>
                <a:gd name="T0" fmla="*/ 41 w 76"/>
                <a:gd name="T1" fmla="*/ 318 h 319"/>
                <a:gd name="T2" fmla="*/ 41 w 76"/>
                <a:gd name="T3" fmla="*/ 318 h 319"/>
                <a:gd name="T4" fmla="*/ 75 w 76"/>
                <a:gd name="T5" fmla="*/ 282 h 319"/>
                <a:gd name="T6" fmla="*/ 71 w 76"/>
                <a:gd name="T7" fmla="*/ 35 h 319"/>
                <a:gd name="T8" fmla="*/ 35 w 76"/>
                <a:gd name="T9" fmla="*/ 0 h 319"/>
                <a:gd name="T10" fmla="*/ 35 w 76"/>
                <a:gd name="T11" fmla="*/ 0 h 319"/>
                <a:gd name="T12" fmla="*/ 0 w 76"/>
                <a:gd name="T13" fmla="*/ 36 h 319"/>
                <a:gd name="T14" fmla="*/ 5 w 76"/>
                <a:gd name="T15" fmla="*/ 283 h 319"/>
                <a:gd name="T16" fmla="*/ 41 w 76"/>
                <a:gd name="T17" fmla="*/ 31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319">
                  <a:moveTo>
                    <a:pt x="41" y="318"/>
                  </a:moveTo>
                  <a:cubicBezTo>
                    <a:pt x="41" y="318"/>
                    <a:pt x="41" y="318"/>
                    <a:pt x="41" y="318"/>
                  </a:cubicBezTo>
                  <a:cubicBezTo>
                    <a:pt x="60" y="318"/>
                    <a:pt x="76" y="302"/>
                    <a:pt x="75" y="282"/>
                  </a:cubicBezTo>
                  <a:cubicBezTo>
                    <a:pt x="71" y="35"/>
                    <a:pt x="71" y="35"/>
                    <a:pt x="71" y="35"/>
                  </a:cubicBezTo>
                  <a:cubicBezTo>
                    <a:pt x="71" y="15"/>
                    <a:pt x="55" y="0"/>
                    <a:pt x="35" y="0"/>
                  </a:cubicBezTo>
                  <a:cubicBezTo>
                    <a:pt x="35" y="0"/>
                    <a:pt x="35" y="0"/>
                    <a:pt x="35" y="0"/>
                  </a:cubicBezTo>
                  <a:cubicBezTo>
                    <a:pt x="16" y="0"/>
                    <a:pt x="0" y="16"/>
                    <a:pt x="0" y="36"/>
                  </a:cubicBezTo>
                  <a:cubicBezTo>
                    <a:pt x="5" y="283"/>
                    <a:pt x="5" y="283"/>
                    <a:pt x="5" y="283"/>
                  </a:cubicBezTo>
                  <a:cubicBezTo>
                    <a:pt x="5" y="303"/>
                    <a:pt x="21" y="319"/>
                    <a:pt x="41" y="318"/>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6" name="Freeform 127"/>
            <p:cNvSpPr>
              <a:spLocks/>
            </p:cNvSpPr>
            <p:nvPr/>
          </p:nvSpPr>
          <p:spPr bwMode="auto">
            <a:xfrm>
              <a:off x="4763171" y="6005752"/>
              <a:ext cx="56793" cy="182999"/>
            </a:xfrm>
            <a:custGeom>
              <a:avLst/>
              <a:gdLst>
                <a:gd name="T0" fmla="*/ 34 w 94"/>
                <a:gd name="T1" fmla="*/ 300 h 301"/>
                <a:gd name="T2" fmla="*/ 34 w 94"/>
                <a:gd name="T3" fmla="*/ 300 h 301"/>
                <a:gd name="T4" fmla="*/ 72 w 94"/>
                <a:gd name="T5" fmla="*/ 267 h 301"/>
                <a:gd name="T6" fmla="*/ 92 w 94"/>
                <a:gd name="T7" fmla="*/ 40 h 301"/>
                <a:gd name="T8" fmla="*/ 60 w 94"/>
                <a:gd name="T9" fmla="*/ 2 h 301"/>
                <a:gd name="T10" fmla="*/ 60 w 94"/>
                <a:gd name="T11" fmla="*/ 2 h 301"/>
                <a:gd name="T12" fmla="*/ 22 w 94"/>
                <a:gd name="T13" fmla="*/ 34 h 301"/>
                <a:gd name="T14" fmla="*/ 2 w 94"/>
                <a:gd name="T15" fmla="*/ 261 h 301"/>
                <a:gd name="T16" fmla="*/ 34 w 94"/>
                <a:gd name="T17" fmla="*/ 30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01">
                  <a:moveTo>
                    <a:pt x="34" y="300"/>
                  </a:moveTo>
                  <a:cubicBezTo>
                    <a:pt x="34" y="300"/>
                    <a:pt x="34" y="300"/>
                    <a:pt x="34" y="300"/>
                  </a:cubicBezTo>
                  <a:cubicBezTo>
                    <a:pt x="53" y="301"/>
                    <a:pt x="70" y="287"/>
                    <a:pt x="72" y="267"/>
                  </a:cubicBezTo>
                  <a:cubicBezTo>
                    <a:pt x="92" y="40"/>
                    <a:pt x="92" y="40"/>
                    <a:pt x="92" y="40"/>
                  </a:cubicBezTo>
                  <a:cubicBezTo>
                    <a:pt x="94" y="21"/>
                    <a:pt x="79" y="4"/>
                    <a:pt x="60" y="2"/>
                  </a:cubicBezTo>
                  <a:cubicBezTo>
                    <a:pt x="60" y="2"/>
                    <a:pt x="60" y="2"/>
                    <a:pt x="60" y="2"/>
                  </a:cubicBezTo>
                  <a:cubicBezTo>
                    <a:pt x="41" y="0"/>
                    <a:pt x="23" y="15"/>
                    <a:pt x="22" y="34"/>
                  </a:cubicBezTo>
                  <a:cubicBezTo>
                    <a:pt x="2" y="261"/>
                    <a:pt x="2" y="261"/>
                    <a:pt x="2" y="261"/>
                  </a:cubicBezTo>
                  <a:cubicBezTo>
                    <a:pt x="0" y="281"/>
                    <a:pt x="14" y="298"/>
                    <a:pt x="34" y="300"/>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7" name="Freeform 128"/>
            <p:cNvSpPr>
              <a:spLocks/>
            </p:cNvSpPr>
            <p:nvPr/>
          </p:nvSpPr>
          <p:spPr bwMode="auto">
            <a:xfrm>
              <a:off x="4650847" y="6029732"/>
              <a:ext cx="60579" cy="146399"/>
            </a:xfrm>
            <a:custGeom>
              <a:avLst/>
              <a:gdLst>
                <a:gd name="T0" fmla="*/ 71 w 100"/>
                <a:gd name="T1" fmla="*/ 240 h 243"/>
                <a:gd name="T2" fmla="*/ 71 w 100"/>
                <a:gd name="T3" fmla="*/ 240 h 243"/>
                <a:gd name="T4" fmla="*/ 97 w 100"/>
                <a:gd name="T5" fmla="*/ 204 h 243"/>
                <a:gd name="T6" fmla="*/ 73 w 100"/>
                <a:gd name="T7" fmla="*/ 32 h 243"/>
                <a:gd name="T8" fmla="*/ 33 w 100"/>
                <a:gd name="T9" fmla="*/ 3 h 243"/>
                <a:gd name="T10" fmla="*/ 33 w 100"/>
                <a:gd name="T11" fmla="*/ 3 h 243"/>
                <a:gd name="T12" fmla="*/ 4 w 100"/>
                <a:gd name="T13" fmla="*/ 43 h 243"/>
                <a:gd name="T14" fmla="*/ 31 w 100"/>
                <a:gd name="T15" fmla="*/ 211 h 243"/>
                <a:gd name="T16" fmla="*/ 71 w 100"/>
                <a:gd name="T17" fmla="*/ 24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43">
                  <a:moveTo>
                    <a:pt x="71" y="240"/>
                  </a:moveTo>
                  <a:cubicBezTo>
                    <a:pt x="71" y="240"/>
                    <a:pt x="71" y="240"/>
                    <a:pt x="71" y="240"/>
                  </a:cubicBezTo>
                  <a:cubicBezTo>
                    <a:pt x="90" y="237"/>
                    <a:pt x="100" y="223"/>
                    <a:pt x="97" y="204"/>
                  </a:cubicBezTo>
                  <a:cubicBezTo>
                    <a:pt x="73" y="32"/>
                    <a:pt x="73" y="32"/>
                    <a:pt x="73" y="32"/>
                  </a:cubicBezTo>
                  <a:cubicBezTo>
                    <a:pt x="70" y="13"/>
                    <a:pt x="52" y="0"/>
                    <a:pt x="33" y="3"/>
                  </a:cubicBezTo>
                  <a:cubicBezTo>
                    <a:pt x="33" y="3"/>
                    <a:pt x="33" y="3"/>
                    <a:pt x="33" y="3"/>
                  </a:cubicBezTo>
                  <a:cubicBezTo>
                    <a:pt x="14" y="6"/>
                    <a:pt x="0" y="24"/>
                    <a:pt x="4" y="43"/>
                  </a:cubicBezTo>
                  <a:cubicBezTo>
                    <a:pt x="31" y="211"/>
                    <a:pt x="31" y="211"/>
                    <a:pt x="31" y="211"/>
                  </a:cubicBezTo>
                  <a:cubicBezTo>
                    <a:pt x="34" y="230"/>
                    <a:pt x="52" y="243"/>
                    <a:pt x="71" y="240"/>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8" name="Freeform 129"/>
            <p:cNvSpPr>
              <a:spLocks/>
            </p:cNvSpPr>
            <p:nvPr/>
          </p:nvSpPr>
          <p:spPr bwMode="auto">
            <a:xfrm>
              <a:off x="4769480" y="5916147"/>
              <a:ext cx="59317" cy="200668"/>
            </a:xfrm>
            <a:custGeom>
              <a:avLst/>
              <a:gdLst>
                <a:gd name="T0" fmla="*/ 73 w 97"/>
                <a:gd name="T1" fmla="*/ 302 h 331"/>
                <a:gd name="T2" fmla="*/ 95 w 97"/>
                <a:gd name="T3" fmla="*/ 60 h 331"/>
                <a:gd name="T4" fmla="*/ 64 w 97"/>
                <a:gd name="T5" fmla="*/ 2 h 331"/>
                <a:gd name="T6" fmla="*/ 64 w 97"/>
                <a:gd name="T7" fmla="*/ 2 h 331"/>
                <a:gd name="T8" fmla="*/ 23 w 97"/>
                <a:gd name="T9" fmla="*/ 50 h 331"/>
                <a:gd name="T10" fmla="*/ 2 w 97"/>
                <a:gd name="T11" fmla="*/ 291 h 331"/>
                <a:gd name="T12" fmla="*/ 73 w 97"/>
                <a:gd name="T13" fmla="*/ 302 h 331"/>
              </a:gdLst>
              <a:ahLst/>
              <a:cxnLst>
                <a:cxn ang="0">
                  <a:pos x="T0" y="T1"/>
                </a:cxn>
                <a:cxn ang="0">
                  <a:pos x="T2" y="T3"/>
                </a:cxn>
                <a:cxn ang="0">
                  <a:pos x="T4" y="T5"/>
                </a:cxn>
                <a:cxn ang="0">
                  <a:pos x="T6" y="T7"/>
                </a:cxn>
                <a:cxn ang="0">
                  <a:pos x="T8" y="T9"/>
                </a:cxn>
                <a:cxn ang="0">
                  <a:pos x="T10" y="T11"/>
                </a:cxn>
                <a:cxn ang="0">
                  <a:pos x="T12" y="T13"/>
                </a:cxn>
              </a:cxnLst>
              <a:rect l="0" t="0" r="r" b="b"/>
              <a:pathLst>
                <a:path w="97" h="331">
                  <a:moveTo>
                    <a:pt x="73" y="302"/>
                  </a:moveTo>
                  <a:cubicBezTo>
                    <a:pt x="95" y="60"/>
                    <a:pt x="95" y="60"/>
                    <a:pt x="95" y="60"/>
                  </a:cubicBezTo>
                  <a:cubicBezTo>
                    <a:pt x="97" y="31"/>
                    <a:pt x="84" y="5"/>
                    <a:pt x="64" y="2"/>
                  </a:cubicBezTo>
                  <a:cubicBezTo>
                    <a:pt x="64" y="2"/>
                    <a:pt x="64" y="2"/>
                    <a:pt x="64" y="2"/>
                  </a:cubicBezTo>
                  <a:cubicBezTo>
                    <a:pt x="44" y="0"/>
                    <a:pt x="26" y="21"/>
                    <a:pt x="23" y="50"/>
                  </a:cubicBezTo>
                  <a:cubicBezTo>
                    <a:pt x="2" y="291"/>
                    <a:pt x="2" y="291"/>
                    <a:pt x="2" y="291"/>
                  </a:cubicBezTo>
                  <a:cubicBezTo>
                    <a:pt x="0" y="320"/>
                    <a:pt x="70" y="331"/>
                    <a:pt x="73" y="302"/>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9" name="Freeform 130"/>
            <p:cNvSpPr>
              <a:spLocks/>
            </p:cNvSpPr>
            <p:nvPr/>
          </p:nvSpPr>
          <p:spPr bwMode="auto">
            <a:xfrm>
              <a:off x="4768219" y="5921195"/>
              <a:ext cx="44173" cy="205716"/>
            </a:xfrm>
            <a:custGeom>
              <a:avLst/>
              <a:gdLst>
                <a:gd name="T0" fmla="*/ 53 w 73"/>
                <a:gd name="T1" fmla="*/ 291 h 340"/>
                <a:gd name="T2" fmla="*/ 70 w 73"/>
                <a:gd name="T3" fmla="*/ 56 h 340"/>
                <a:gd name="T4" fmla="*/ 49 w 73"/>
                <a:gd name="T5" fmla="*/ 2 h 340"/>
                <a:gd name="T6" fmla="*/ 49 w 73"/>
                <a:gd name="T7" fmla="*/ 2 h 340"/>
                <a:gd name="T8" fmla="*/ 24 w 73"/>
                <a:gd name="T9" fmla="*/ 50 h 340"/>
                <a:gd name="T10" fmla="*/ 3 w 73"/>
                <a:gd name="T11" fmla="*/ 285 h 340"/>
                <a:gd name="T12" fmla="*/ 19 w 73"/>
                <a:gd name="T13" fmla="*/ 339 h 340"/>
                <a:gd name="T14" fmla="*/ 19 w 73"/>
                <a:gd name="T15" fmla="*/ 339 h 340"/>
                <a:gd name="T16" fmla="*/ 53 w 73"/>
                <a:gd name="T17" fmla="*/ 29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0">
                  <a:moveTo>
                    <a:pt x="53" y="291"/>
                  </a:moveTo>
                  <a:cubicBezTo>
                    <a:pt x="70" y="56"/>
                    <a:pt x="70" y="56"/>
                    <a:pt x="70" y="56"/>
                  </a:cubicBezTo>
                  <a:cubicBezTo>
                    <a:pt x="73" y="28"/>
                    <a:pt x="60" y="3"/>
                    <a:pt x="49" y="2"/>
                  </a:cubicBezTo>
                  <a:cubicBezTo>
                    <a:pt x="49" y="2"/>
                    <a:pt x="49" y="2"/>
                    <a:pt x="49" y="2"/>
                  </a:cubicBezTo>
                  <a:cubicBezTo>
                    <a:pt x="38" y="0"/>
                    <a:pt x="27" y="22"/>
                    <a:pt x="24" y="50"/>
                  </a:cubicBezTo>
                  <a:cubicBezTo>
                    <a:pt x="3" y="285"/>
                    <a:pt x="3" y="285"/>
                    <a:pt x="3" y="285"/>
                  </a:cubicBezTo>
                  <a:cubicBezTo>
                    <a:pt x="0" y="313"/>
                    <a:pt x="7" y="337"/>
                    <a:pt x="19" y="339"/>
                  </a:cubicBezTo>
                  <a:cubicBezTo>
                    <a:pt x="19" y="339"/>
                    <a:pt x="19" y="339"/>
                    <a:pt x="19" y="339"/>
                  </a:cubicBezTo>
                  <a:cubicBezTo>
                    <a:pt x="30" y="340"/>
                    <a:pt x="50" y="319"/>
                    <a:pt x="53" y="291"/>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0" name="Freeform 131"/>
            <p:cNvSpPr>
              <a:spLocks/>
            </p:cNvSpPr>
            <p:nvPr/>
          </p:nvSpPr>
          <p:spPr bwMode="auto">
            <a:xfrm>
              <a:off x="4792198" y="5930029"/>
              <a:ext cx="26504" cy="26504"/>
            </a:xfrm>
            <a:custGeom>
              <a:avLst/>
              <a:gdLst>
                <a:gd name="T0" fmla="*/ 41 w 44"/>
                <a:gd name="T1" fmla="*/ 36 h 43"/>
                <a:gd name="T2" fmla="*/ 44 w 44"/>
                <a:gd name="T3" fmla="*/ 12 h 43"/>
                <a:gd name="T4" fmla="*/ 24 w 44"/>
                <a:gd name="T5" fmla="*/ 1 h 43"/>
                <a:gd name="T6" fmla="*/ 24 w 44"/>
                <a:gd name="T7" fmla="*/ 1 h 43"/>
                <a:gd name="T8" fmla="*/ 3 w 44"/>
                <a:gd name="T9" fmla="*/ 7 h 43"/>
                <a:gd name="T10" fmla="*/ 1 w 44"/>
                <a:gd name="T11" fmla="*/ 31 h 43"/>
                <a:gd name="T12" fmla="*/ 20 w 44"/>
                <a:gd name="T13" fmla="*/ 41 h 43"/>
                <a:gd name="T14" fmla="*/ 20 w 44"/>
                <a:gd name="T15" fmla="*/ 41 h 43"/>
                <a:gd name="T16" fmla="*/ 41 w 44"/>
                <a:gd name="T1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
                  <a:moveTo>
                    <a:pt x="41" y="36"/>
                  </a:moveTo>
                  <a:cubicBezTo>
                    <a:pt x="44" y="12"/>
                    <a:pt x="44" y="12"/>
                    <a:pt x="44" y="12"/>
                  </a:cubicBezTo>
                  <a:cubicBezTo>
                    <a:pt x="44" y="7"/>
                    <a:pt x="35" y="3"/>
                    <a:pt x="24" y="1"/>
                  </a:cubicBezTo>
                  <a:cubicBezTo>
                    <a:pt x="24" y="1"/>
                    <a:pt x="24" y="1"/>
                    <a:pt x="24" y="1"/>
                  </a:cubicBezTo>
                  <a:cubicBezTo>
                    <a:pt x="13" y="0"/>
                    <a:pt x="3" y="3"/>
                    <a:pt x="3" y="7"/>
                  </a:cubicBezTo>
                  <a:cubicBezTo>
                    <a:pt x="1" y="31"/>
                    <a:pt x="1" y="31"/>
                    <a:pt x="1" y="31"/>
                  </a:cubicBezTo>
                  <a:cubicBezTo>
                    <a:pt x="0" y="35"/>
                    <a:pt x="9" y="40"/>
                    <a:pt x="20" y="41"/>
                  </a:cubicBezTo>
                  <a:cubicBezTo>
                    <a:pt x="20" y="41"/>
                    <a:pt x="20" y="41"/>
                    <a:pt x="20" y="41"/>
                  </a:cubicBezTo>
                  <a:cubicBezTo>
                    <a:pt x="31" y="43"/>
                    <a:pt x="41" y="40"/>
                    <a:pt x="41" y="36"/>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1" name="Freeform 132"/>
            <p:cNvSpPr>
              <a:spLocks/>
            </p:cNvSpPr>
            <p:nvPr/>
          </p:nvSpPr>
          <p:spPr bwMode="auto">
            <a:xfrm>
              <a:off x="4710164" y="5894691"/>
              <a:ext cx="46697" cy="217074"/>
            </a:xfrm>
            <a:custGeom>
              <a:avLst/>
              <a:gdLst>
                <a:gd name="T0" fmla="*/ 76 w 78"/>
                <a:gd name="T1" fmla="*/ 301 h 358"/>
                <a:gd name="T2" fmla="*/ 73 w 78"/>
                <a:gd name="T3" fmla="*/ 55 h 358"/>
                <a:gd name="T4" fmla="*/ 36 w 78"/>
                <a:gd name="T5" fmla="*/ 0 h 358"/>
                <a:gd name="T6" fmla="*/ 36 w 78"/>
                <a:gd name="T7" fmla="*/ 0 h 358"/>
                <a:gd name="T8" fmla="*/ 0 w 78"/>
                <a:gd name="T9" fmla="*/ 53 h 358"/>
                <a:gd name="T10" fmla="*/ 4 w 78"/>
                <a:gd name="T11" fmla="*/ 299 h 358"/>
                <a:gd name="T12" fmla="*/ 41 w 78"/>
                <a:gd name="T13" fmla="*/ 354 h 358"/>
                <a:gd name="T14" fmla="*/ 41 w 78"/>
                <a:gd name="T15" fmla="*/ 354 h 358"/>
                <a:gd name="T16" fmla="*/ 76 w 78"/>
                <a:gd name="T1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8">
                  <a:moveTo>
                    <a:pt x="76" y="301"/>
                  </a:moveTo>
                  <a:cubicBezTo>
                    <a:pt x="73" y="55"/>
                    <a:pt x="73" y="55"/>
                    <a:pt x="73" y="55"/>
                  </a:cubicBezTo>
                  <a:cubicBezTo>
                    <a:pt x="72" y="26"/>
                    <a:pt x="55" y="1"/>
                    <a:pt x="36" y="0"/>
                  </a:cubicBezTo>
                  <a:cubicBezTo>
                    <a:pt x="36" y="0"/>
                    <a:pt x="36" y="0"/>
                    <a:pt x="36" y="0"/>
                  </a:cubicBezTo>
                  <a:cubicBezTo>
                    <a:pt x="16" y="0"/>
                    <a:pt x="0" y="23"/>
                    <a:pt x="0" y="53"/>
                  </a:cubicBezTo>
                  <a:cubicBezTo>
                    <a:pt x="4" y="299"/>
                    <a:pt x="4" y="299"/>
                    <a:pt x="4" y="299"/>
                  </a:cubicBezTo>
                  <a:cubicBezTo>
                    <a:pt x="5" y="329"/>
                    <a:pt x="21" y="353"/>
                    <a:pt x="41" y="354"/>
                  </a:cubicBezTo>
                  <a:cubicBezTo>
                    <a:pt x="41" y="354"/>
                    <a:pt x="41" y="354"/>
                    <a:pt x="41" y="354"/>
                  </a:cubicBezTo>
                  <a:cubicBezTo>
                    <a:pt x="61" y="354"/>
                    <a:pt x="78" y="358"/>
                    <a:pt x="76" y="301"/>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2" name="Freeform 133"/>
            <p:cNvSpPr>
              <a:spLocks/>
            </p:cNvSpPr>
            <p:nvPr/>
          </p:nvSpPr>
          <p:spPr bwMode="auto">
            <a:xfrm>
              <a:off x="4708902" y="5901002"/>
              <a:ext cx="29028" cy="217074"/>
            </a:xfrm>
            <a:custGeom>
              <a:avLst/>
              <a:gdLst>
                <a:gd name="T0" fmla="*/ 46 w 46"/>
                <a:gd name="T1" fmla="*/ 304 h 359"/>
                <a:gd name="T2" fmla="*/ 41 w 46"/>
                <a:gd name="T3" fmla="*/ 55 h 359"/>
                <a:gd name="T4" fmla="*/ 20 w 46"/>
                <a:gd name="T5" fmla="*/ 1 h 359"/>
                <a:gd name="T6" fmla="*/ 20 w 46"/>
                <a:gd name="T7" fmla="*/ 1 h 359"/>
                <a:gd name="T8" fmla="*/ 0 w 46"/>
                <a:gd name="T9" fmla="*/ 55 h 359"/>
                <a:gd name="T10" fmla="*/ 5 w 46"/>
                <a:gd name="T11" fmla="*/ 304 h 359"/>
                <a:gd name="T12" fmla="*/ 26 w 46"/>
                <a:gd name="T13" fmla="*/ 358 h 359"/>
                <a:gd name="T14" fmla="*/ 26 w 46"/>
                <a:gd name="T15" fmla="*/ 358 h 359"/>
                <a:gd name="T16" fmla="*/ 46 w 46"/>
                <a:gd name="T17" fmla="*/ 30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59">
                  <a:moveTo>
                    <a:pt x="46" y="304"/>
                  </a:moveTo>
                  <a:cubicBezTo>
                    <a:pt x="41" y="55"/>
                    <a:pt x="41" y="55"/>
                    <a:pt x="41" y="55"/>
                  </a:cubicBezTo>
                  <a:cubicBezTo>
                    <a:pt x="41" y="25"/>
                    <a:pt x="31" y="1"/>
                    <a:pt x="20" y="1"/>
                  </a:cubicBezTo>
                  <a:cubicBezTo>
                    <a:pt x="20" y="1"/>
                    <a:pt x="20" y="1"/>
                    <a:pt x="20" y="1"/>
                  </a:cubicBezTo>
                  <a:cubicBezTo>
                    <a:pt x="8" y="0"/>
                    <a:pt x="0" y="25"/>
                    <a:pt x="0" y="55"/>
                  </a:cubicBezTo>
                  <a:cubicBezTo>
                    <a:pt x="5" y="304"/>
                    <a:pt x="5" y="304"/>
                    <a:pt x="5" y="304"/>
                  </a:cubicBezTo>
                  <a:cubicBezTo>
                    <a:pt x="5" y="334"/>
                    <a:pt x="15" y="358"/>
                    <a:pt x="26" y="358"/>
                  </a:cubicBezTo>
                  <a:cubicBezTo>
                    <a:pt x="26" y="358"/>
                    <a:pt x="26" y="358"/>
                    <a:pt x="26" y="358"/>
                  </a:cubicBezTo>
                  <a:cubicBezTo>
                    <a:pt x="38" y="359"/>
                    <a:pt x="46" y="334"/>
                    <a:pt x="46" y="304"/>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3" name="Freeform 134"/>
            <p:cNvSpPr>
              <a:spLocks/>
            </p:cNvSpPr>
            <p:nvPr/>
          </p:nvSpPr>
          <p:spPr bwMode="auto">
            <a:xfrm>
              <a:off x="4718998" y="5909836"/>
              <a:ext cx="23980" cy="23980"/>
            </a:xfrm>
            <a:custGeom>
              <a:avLst/>
              <a:gdLst>
                <a:gd name="T0" fmla="*/ 41 w 41"/>
                <a:gd name="T1" fmla="*/ 32 h 40"/>
                <a:gd name="T2" fmla="*/ 41 w 41"/>
                <a:gd name="T3" fmla="*/ 8 h 40"/>
                <a:gd name="T4" fmla="*/ 20 w 41"/>
                <a:gd name="T5" fmla="*/ 0 h 40"/>
                <a:gd name="T6" fmla="*/ 20 w 41"/>
                <a:gd name="T7" fmla="*/ 0 h 40"/>
                <a:gd name="T8" fmla="*/ 0 w 41"/>
                <a:gd name="T9" fmla="*/ 8 h 40"/>
                <a:gd name="T10" fmla="*/ 0 w 41"/>
                <a:gd name="T11" fmla="*/ 32 h 40"/>
                <a:gd name="T12" fmla="*/ 21 w 41"/>
                <a:gd name="T13" fmla="*/ 40 h 40"/>
                <a:gd name="T14" fmla="*/ 21 w 41"/>
                <a:gd name="T15" fmla="*/ 40 h 40"/>
                <a:gd name="T16" fmla="*/ 41 w 41"/>
                <a:gd name="T1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41" y="32"/>
                  </a:moveTo>
                  <a:cubicBezTo>
                    <a:pt x="41" y="8"/>
                    <a:pt x="41" y="8"/>
                    <a:pt x="41" y="8"/>
                  </a:cubicBezTo>
                  <a:cubicBezTo>
                    <a:pt x="41" y="3"/>
                    <a:pt x="32" y="0"/>
                    <a:pt x="20" y="0"/>
                  </a:cubicBezTo>
                  <a:cubicBezTo>
                    <a:pt x="20" y="0"/>
                    <a:pt x="20" y="0"/>
                    <a:pt x="20" y="0"/>
                  </a:cubicBezTo>
                  <a:cubicBezTo>
                    <a:pt x="9" y="0"/>
                    <a:pt x="0" y="3"/>
                    <a:pt x="0" y="8"/>
                  </a:cubicBezTo>
                  <a:cubicBezTo>
                    <a:pt x="0" y="32"/>
                    <a:pt x="0" y="32"/>
                    <a:pt x="0" y="32"/>
                  </a:cubicBezTo>
                  <a:cubicBezTo>
                    <a:pt x="1" y="36"/>
                    <a:pt x="10" y="40"/>
                    <a:pt x="21" y="40"/>
                  </a:cubicBezTo>
                  <a:cubicBezTo>
                    <a:pt x="21" y="40"/>
                    <a:pt x="21" y="40"/>
                    <a:pt x="21" y="40"/>
                  </a:cubicBezTo>
                  <a:cubicBezTo>
                    <a:pt x="32" y="40"/>
                    <a:pt x="41" y="36"/>
                    <a:pt x="41" y="32"/>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4" name="Freeform 135"/>
            <p:cNvSpPr>
              <a:spLocks/>
            </p:cNvSpPr>
            <p:nvPr/>
          </p:nvSpPr>
          <p:spPr bwMode="auto">
            <a:xfrm>
              <a:off x="4652109" y="5945174"/>
              <a:ext cx="50482" cy="165330"/>
            </a:xfrm>
            <a:custGeom>
              <a:avLst/>
              <a:gdLst>
                <a:gd name="T0" fmla="*/ 73 w 84"/>
                <a:gd name="T1" fmla="*/ 174 h 274"/>
                <a:gd name="T2" fmla="*/ 73 w 84"/>
                <a:gd name="T3" fmla="*/ 31 h 274"/>
                <a:gd name="T4" fmla="*/ 36 w 84"/>
                <a:gd name="T5" fmla="*/ 0 h 274"/>
                <a:gd name="T6" fmla="*/ 36 w 84"/>
                <a:gd name="T7" fmla="*/ 0 h 274"/>
                <a:gd name="T8" fmla="*/ 0 w 84"/>
                <a:gd name="T9" fmla="*/ 32 h 274"/>
                <a:gd name="T10" fmla="*/ 1 w 84"/>
                <a:gd name="T11" fmla="*/ 174 h 274"/>
                <a:gd name="T12" fmla="*/ 40 w 84"/>
                <a:gd name="T13" fmla="*/ 265 h 274"/>
                <a:gd name="T14" fmla="*/ 53 w 84"/>
                <a:gd name="T15" fmla="*/ 274 h 274"/>
                <a:gd name="T16" fmla="*/ 84 w 84"/>
                <a:gd name="T17" fmla="*/ 266 h 274"/>
                <a:gd name="T18" fmla="*/ 73 w 84"/>
                <a:gd name="T19" fmla="*/ 1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74">
                  <a:moveTo>
                    <a:pt x="73" y="174"/>
                  </a:moveTo>
                  <a:cubicBezTo>
                    <a:pt x="73" y="31"/>
                    <a:pt x="73" y="31"/>
                    <a:pt x="73" y="31"/>
                  </a:cubicBezTo>
                  <a:cubicBezTo>
                    <a:pt x="73" y="14"/>
                    <a:pt x="56" y="0"/>
                    <a:pt x="36" y="0"/>
                  </a:cubicBezTo>
                  <a:cubicBezTo>
                    <a:pt x="36" y="0"/>
                    <a:pt x="36" y="0"/>
                    <a:pt x="36" y="0"/>
                  </a:cubicBezTo>
                  <a:cubicBezTo>
                    <a:pt x="17" y="0"/>
                    <a:pt x="0" y="14"/>
                    <a:pt x="0" y="32"/>
                  </a:cubicBezTo>
                  <a:cubicBezTo>
                    <a:pt x="1" y="174"/>
                    <a:pt x="1" y="174"/>
                    <a:pt x="1" y="174"/>
                  </a:cubicBezTo>
                  <a:cubicBezTo>
                    <a:pt x="1" y="192"/>
                    <a:pt x="20" y="265"/>
                    <a:pt x="40" y="265"/>
                  </a:cubicBezTo>
                  <a:cubicBezTo>
                    <a:pt x="53" y="274"/>
                    <a:pt x="53" y="274"/>
                    <a:pt x="53" y="274"/>
                  </a:cubicBezTo>
                  <a:cubicBezTo>
                    <a:pt x="67" y="274"/>
                    <a:pt x="84" y="266"/>
                    <a:pt x="84" y="266"/>
                  </a:cubicBezTo>
                  <a:cubicBezTo>
                    <a:pt x="84" y="266"/>
                    <a:pt x="73" y="179"/>
                    <a:pt x="73" y="174"/>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5" name="Freeform 136"/>
            <p:cNvSpPr>
              <a:spLocks/>
            </p:cNvSpPr>
            <p:nvPr/>
          </p:nvSpPr>
          <p:spPr bwMode="auto">
            <a:xfrm>
              <a:off x="4650847" y="5950222"/>
              <a:ext cx="34076" cy="180475"/>
            </a:xfrm>
            <a:custGeom>
              <a:avLst/>
              <a:gdLst>
                <a:gd name="T0" fmla="*/ 45 w 56"/>
                <a:gd name="T1" fmla="*/ 152 h 298"/>
                <a:gd name="T2" fmla="*/ 44 w 56"/>
                <a:gd name="T3" fmla="*/ 138 h 298"/>
                <a:gd name="T4" fmla="*/ 42 w 56"/>
                <a:gd name="T5" fmla="*/ 27 h 298"/>
                <a:gd name="T6" fmla="*/ 21 w 56"/>
                <a:gd name="T7" fmla="*/ 0 h 298"/>
                <a:gd name="T8" fmla="*/ 21 w 56"/>
                <a:gd name="T9" fmla="*/ 0 h 298"/>
                <a:gd name="T10" fmla="*/ 1 w 56"/>
                <a:gd name="T11" fmla="*/ 28 h 298"/>
                <a:gd name="T12" fmla="*/ 3 w 56"/>
                <a:gd name="T13" fmla="*/ 141 h 298"/>
                <a:gd name="T14" fmla="*/ 2 w 56"/>
                <a:gd name="T15" fmla="*/ 165 h 298"/>
                <a:gd name="T16" fmla="*/ 32 w 56"/>
                <a:gd name="T17" fmla="*/ 297 h 298"/>
                <a:gd name="T18" fmla="*/ 56 w 56"/>
                <a:gd name="T19" fmla="*/ 288 h 298"/>
                <a:gd name="T20" fmla="*/ 45 w 56"/>
                <a:gd name="T21" fmla="*/ 15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98">
                  <a:moveTo>
                    <a:pt x="45" y="152"/>
                  </a:moveTo>
                  <a:cubicBezTo>
                    <a:pt x="44" y="138"/>
                    <a:pt x="44" y="138"/>
                    <a:pt x="44" y="138"/>
                  </a:cubicBezTo>
                  <a:cubicBezTo>
                    <a:pt x="42" y="27"/>
                    <a:pt x="42" y="27"/>
                    <a:pt x="42" y="27"/>
                  </a:cubicBezTo>
                  <a:cubicBezTo>
                    <a:pt x="42" y="12"/>
                    <a:pt x="32" y="0"/>
                    <a:pt x="21" y="0"/>
                  </a:cubicBezTo>
                  <a:cubicBezTo>
                    <a:pt x="21" y="0"/>
                    <a:pt x="21" y="0"/>
                    <a:pt x="21" y="0"/>
                  </a:cubicBezTo>
                  <a:cubicBezTo>
                    <a:pt x="9" y="1"/>
                    <a:pt x="0" y="13"/>
                    <a:pt x="1" y="28"/>
                  </a:cubicBezTo>
                  <a:cubicBezTo>
                    <a:pt x="3" y="141"/>
                    <a:pt x="3" y="141"/>
                    <a:pt x="3" y="141"/>
                  </a:cubicBezTo>
                  <a:cubicBezTo>
                    <a:pt x="2" y="165"/>
                    <a:pt x="2" y="165"/>
                    <a:pt x="2" y="165"/>
                  </a:cubicBezTo>
                  <a:cubicBezTo>
                    <a:pt x="2" y="180"/>
                    <a:pt x="21" y="298"/>
                    <a:pt x="32" y="297"/>
                  </a:cubicBezTo>
                  <a:cubicBezTo>
                    <a:pt x="56" y="288"/>
                    <a:pt x="56" y="288"/>
                    <a:pt x="56" y="288"/>
                  </a:cubicBezTo>
                  <a:cubicBezTo>
                    <a:pt x="56" y="288"/>
                    <a:pt x="45" y="167"/>
                    <a:pt x="45" y="152"/>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6" name="Freeform 137"/>
            <p:cNvSpPr>
              <a:spLocks/>
            </p:cNvSpPr>
            <p:nvPr/>
          </p:nvSpPr>
          <p:spPr bwMode="auto">
            <a:xfrm>
              <a:off x="4660943" y="5957794"/>
              <a:ext cx="25241" cy="25241"/>
            </a:xfrm>
            <a:custGeom>
              <a:avLst/>
              <a:gdLst>
                <a:gd name="T0" fmla="*/ 41 w 41"/>
                <a:gd name="T1" fmla="*/ 33 h 41"/>
                <a:gd name="T2" fmla="*/ 41 w 41"/>
                <a:gd name="T3" fmla="*/ 9 h 41"/>
                <a:gd name="T4" fmla="*/ 20 w 41"/>
                <a:gd name="T5" fmla="*/ 0 h 41"/>
                <a:gd name="T6" fmla="*/ 20 w 41"/>
                <a:gd name="T7" fmla="*/ 0 h 41"/>
                <a:gd name="T8" fmla="*/ 0 w 41"/>
                <a:gd name="T9" fmla="*/ 8 h 41"/>
                <a:gd name="T10" fmla="*/ 0 w 41"/>
                <a:gd name="T11" fmla="*/ 32 h 41"/>
                <a:gd name="T12" fmla="*/ 21 w 41"/>
                <a:gd name="T13" fmla="*/ 41 h 41"/>
                <a:gd name="T14" fmla="*/ 21 w 41"/>
                <a:gd name="T15" fmla="*/ 41 h 41"/>
                <a:gd name="T16" fmla="*/ 41 w 41"/>
                <a:gd name="T17"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41" y="33"/>
                  </a:moveTo>
                  <a:cubicBezTo>
                    <a:pt x="41" y="9"/>
                    <a:pt x="41" y="9"/>
                    <a:pt x="41" y="9"/>
                  </a:cubicBezTo>
                  <a:cubicBezTo>
                    <a:pt x="41" y="4"/>
                    <a:pt x="31" y="0"/>
                    <a:pt x="20" y="0"/>
                  </a:cubicBezTo>
                  <a:cubicBezTo>
                    <a:pt x="20" y="0"/>
                    <a:pt x="20" y="0"/>
                    <a:pt x="20" y="0"/>
                  </a:cubicBezTo>
                  <a:cubicBezTo>
                    <a:pt x="9" y="0"/>
                    <a:pt x="0" y="4"/>
                    <a:pt x="0" y="8"/>
                  </a:cubicBezTo>
                  <a:cubicBezTo>
                    <a:pt x="0" y="32"/>
                    <a:pt x="0" y="32"/>
                    <a:pt x="0" y="32"/>
                  </a:cubicBezTo>
                  <a:cubicBezTo>
                    <a:pt x="0" y="37"/>
                    <a:pt x="9" y="41"/>
                    <a:pt x="21" y="41"/>
                  </a:cubicBezTo>
                  <a:cubicBezTo>
                    <a:pt x="21" y="41"/>
                    <a:pt x="21" y="41"/>
                    <a:pt x="21" y="41"/>
                  </a:cubicBezTo>
                  <a:cubicBezTo>
                    <a:pt x="32" y="41"/>
                    <a:pt x="41" y="37"/>
                    <a:pt x="41" y="33"/>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7" name="Freeform 138"/>
            <p:cNvSpPr>
              <a:spLocks/>
            </p:cNvSpPr>
            <p:nvPr/>
          </p:nvSpPr>
          <p:spPr bwMode="auto">
            <a:xfrm>
              <a:off x="4596579" y="5991870"/>
              <a:ext cx="49221" cy="150186"/>
            </a:xfrm>
            <a:custGeom>
              <a:avLst/>
              <a:gdLst>
                <a:gd name="T0" fmla="*/ 77 w 82"/>
                <a:gd name="T1" fmla="*/ 160 h 247"/>
                <a:gd name="T2" fmla="*/ 68 w 82"/>
                <a:gd name="T3" fmla="*/ 27 h 247"/>
                <a:gd name="T4" fmla="*/ 32 w 82"/>
                <a:gd name="T5" fmla="*/ 1 h 247"/>
                <a:gd name="T6" fmla="*/ 32 w 82"/>
                <a:gd name="T7" fmla="*/ 1 h 247"/>
                <a:gd name="T8" fmla="*/ 1 w 82"/>
                <a:gd name="T9" fmla="*/ 32 h 247"/>
                <a:gd name="T10" fmla="*/ 10 w 82"/>
                <a:gd name="T11" fmla="*/ 165 h 247"/>
                <a:gd name="T12" fmla="*/ 52 w 82"/>
                <a:gd name="T13" fmla="*/ 246 h 247"/>
                <a:gd name="T14" fmla="*/ 56 w 82"/>
                <a:gd name="T15" fmla="*/ 199 h 247"/>
                <a:gd name="T16" fmla="*/ 82 w 82"/>
                <a:gd name="T17" fmla="*/ 190 h 247"/>
                <a:gd name="T18" fmla="*/ 77 w 82"/>
                <a:gd name="T19" fmla="*/ 16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47">
                  <a:moveTo>
                    <a:pt x="77" y="160"/>
                  </a:moveTo>
                  <a:cubicBezTo>
                    <a:pt x="68" y="27"/>
                    <a:pt x="68" y="27"/>
                    <a:pt x="68" y="27"/>
                  </a:cubicBezTo>
                  <a:cubicBezTo>
                    <a:pt x="66" y="12"/>
                    <a:pt x="51" y="0"/>
                    <a:pt x="32" y="1"/>
                  </a:cubicBezTo>
                  <a:cubicBezTo>
                    <a:pt x="32" y="1"/>
                    <a:pt x="32" y="1"/>
                    <a:pt x="32" y="1"/>
                  </a:cubicBezTo>
                  <a:cubicBezTo>
                    <a:pt x="14" y="2"/>
                    <a:pt x="0" y="16"/>
                    <a:pt x="1" y="32"/>
                  </a:cubicBezTo>
                  <a:cubicBezTo>
                    <a:pt x="10" y="165"/>
                    <a:pt x="10" y="165"/>
                    <a:pt x="10" y="165"/>
                  </a:cubicBezTo>
                  <a:cubicBezTo>
                    <a:pt x="11" y="180"/>
                    <a:pt x="33" y="247"/>
                    <a:pt x="52" y="246"/>
                  </a:cubicBezTo>
                  <a:cubicBezTo>
                    <a:pt x="56" y="199"/>
                    <a:pt x="56" y="199"/>
                    <a:pt x="56" y="199"/>
                  </a:cubicBezTo>
                  <a:cubicBezTo>
                    <a:pt x="69" y="198"/>
                    <a:pt x="82" y="190"/>
                    <a:pt x="82" y="190"/>
                  </a:cubicBezTo>
                  <a:cubicBezTo>
                    <a:pt x="82" y="190"/>
                    <a:pt x="77" y="164"/>
                    <a:pt x="77" y="160"/>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8" name="Freeform 139"/>
            <p:cNvSpPr>
              <a:spLocks/>
            </p:cNvSpPr>
            <p:nvPr/>
          </p:nvSpPr>
          <p:spPr bwMode="auto">
            <a:xfrm>
              <a:off x="4596579" y="5998180"/>
              <a:ext cx="40386" cy="167854"/>
            </a:xfrm>
            <a:custGeom>
              <a:avLst/>
              <a:gdLst>
                <a:gd name="T0" fmla="*/ 50 w 68"/>
                <a:gd name="T1" fmla="*/ 139 h 276"/>
                <a:gd name="T2" fmla="*/ 49 w 68"/>
                <a:gd name="T3" fmla="*/ 126 h 276"/>
                <a:gd name="T4" fmla="*/ 40 w 68"/>
                <a:gd name="T5" fmla="*/ 24 h 276"/>
                <a:gd name="T6" fmla="*/ 18 w 68"/>
                <a:gd name="T7" fmla="*/ 1 h 276"/>
                <a:gd name="T8" fmla="*/ 18 w 68"/>
                <a:gd name="T9" fmla="*/ 1 h 276"/>
                <a:gd name="T10" fmla="*/ 1 w 68"/>
                <a:gd name="T11" fmla="*/ 27 h 276"/>
                <a:gd name="T12" fmla="*/ 11 w 68"/>
                <a:gd name="T13" fmla="*/ 132 h 276"/>
                <a:gd name="T14" fmla="*/ 11 w 68"/>
                <a:gd name="T15" fmla="*/ 155 h 276"/>
                <a:gd name="T16" fmla="*/ 47 w 68"/>
                <a:gd name="T17" fmla="*/ 275 h 276"/>
                <a:gd name="T18" fmla="*/ 68 w 68"/>
                <a:gd name="T19" fmla="*/ 264 h 276"/>
                <a:gd name="T20" fmla="*/ 50 w 68"/>
                <a:gd name="T21" fmla="*/ 13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76">
                  <a:moveTo>
                    <a:pt x="50" y="139"/>
                  </a:moveTo>
                  <a:cubicBezTo>
                    <a:pt x="49" y="126"/>
                    <a:pt x="49" y="126"/>
                    <a:pt x="49" y="126"/>
                  </a:cubicBezTo>
                  <a:cubicBezTo>
                    <a:pt x="40" y="24"/>
                    <a:pt x="40" y="24"/>
                    <a:pt x="40" y="24"/>
                  </a:cubicBezTo>
                  <a:cubicBezTo>
                    <a:pt x="38" y="10"/>
                    <a:pt x="29" y="0"/>
                    <a:pt x="18" y="1"/>
                  </a:cubicBezTo>
                  <a:cubicBezTo>
                    <a:pt x="18" y="1"/>
                    <a:pt x="18" y="1"/>
                    <a:pt x="18" y="1"/>
                  </a:cubicBezTo>
                  <a:cubicBezTo>
                    <a:pt x="8" y="2"/>
                    <a:pt x="0" y="14"/>
                    <a:pt x="1" y="27"/>
                  </a:cubicBezTo>
                  <a:cubicBezTo>
                    <a:pt x="11" y="132"/>
                    <a:pt x="11" y="132"/>
                    <a:pt x="11" y="132"/>
                  </a:cubicBezTo>
                  <a:cubicBezTo>
                    <a:pt x="11" y="155"/>
                    <a:pt x="11" y="155"/>
                    <a:pt x="11" y="155"/>
                  </a:cubicBezTo>
                  <a:cubicBezTo>
                    <a:pt x="12" y="168"/>
                    <a:pt x="37" y="276"/>
                    <a:pt x="47" y="275"/>
                  </a:cubicBezTo>
                  <a:cubicBezTo>
                    <a:pt x="68" y="264"/>
                    <a:pt x="68" y="264"/>
                    <a:pt x="68" y="264"/>
                  </a:cubicBezTo>
                  <a:cubicBezTo>
                    <a:pt x="68" y="264"/>
                    <a:pt x="51" y="153"/>
                    <a:pt x="50" y="139"/>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9" name="Freeform 140"/>
            <p:cNvSpPr>
              <a:spLocks/>
            </p:cNvSpPr>
            <p:nvPr/>
          </p:nvSpPr>
          <p:spPr bwMode="auto">
            <a:xfrm>
              <a:off x="4605413" y="6004491"/>
              <a:ext cx="23980" cy="23980"/>
            </a:xfrm>
            <a:custGeom>
              <a:avLst/>
              <a:gdLst>
                <a:gd name="T0" fmla="*/ 40 w 40"/>
                <a:gd name="T1" fmla="*/ 29 h 39"/>
                <a:gd name="T2" fmla="*/ 38 w 40"/>
                <a:gd name="T3" fmla="*/ 7 h 39"/>
                <a:gd name="T4" fmla="*/ 18 w 40"/>
                <a:gd name="T5" fmla="*/ 1 h 39"/>
                <a:gd name="T6" fmla="*/ 18 w 40"/>
                <a:gd name="T7" fmla="*/ 1 h 39"/>
                <a:gd name="T8" fmla="*/ 0 w 40"/>
                <a:gd name="T9" fmla="*/ 9 h 39"/>
                <a:gd name="T10" fmla="*/ 2 w 40"/>
                <a:gd name="T11" fmla="*/ 32 h 39"/>
                <a:gd name="T12" fmla="*/ 21 w 40"/>
                <a:gd name="T13" fmla="*/ 38 h 39"/>
                <a:gd name="T14" fmla="*/ 21 w 40"/>
                <a:gd name="T15" fmla="*/ 38 h 39"/>
                <a:gd name="T16" fmla="*/ 40 w 40"/>
                <a:gd name="T1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40" y="29"/>
                  </a:moveTo>
                  <a:cubicBezTo>
                    <a:pt x="38" y="7"/>
                    <a:pt x="38" y="7"/>
                    <a:pt x="38" y="7"/>
                  </a:cubicBezTo>
                  <a:cubicBezTo>
                    <a:pt x="37" y="3"/>
                    <a:pt x="29" y="0"/>
                    <a:pt x="18" y="1"/>
                  </a:cubicBezTo>
                  <a:cubicBezTo>
                    <a:pt x="18" y="1"/>
                    <a:pt x="18" y="1"/>
                    <a:pt x="18" y="1"/>
                  </a:cubicBezTo>
                  <a:cubicBezTo>
                    <a:pt x="8" y="1"/>
                    <a:pt x="0" y="5"/>
                    <a:pt x="0" y="9"/>
                  </a:cubicBezTo>
                  <a:cubicBezTo>
                    <a:pt x="2" y="32"/>
                    <a:pt x="2" y="32"/>
                    <a:pt x="2" y="32"/>
                  </a:cubicBezTo>
                  <a:cubicBezTo>
                    <a:pt x="2" y="36"/>
                    <a:pt x="11" y="39"/>
                    <a:pt x="21" y="38"/>
                  </a:cubicBezTo>
                  <a:cubicBezTo>
                    <a:pt x="21" y="38"/>
                    <a:pt x="21" y="38"/>
                    <a:pt x="21" y="38"/>
                  </a:cubicBezTo>
                  <a:cubicBezTo>
                    <a:pt x="32" y="37"/>
                    <a:pt x="40" y="34"/>
                    <a:pt x="40" y="29"/>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0" name="Freeform 141"/>
            <p:cNvSpPr>
              <a:spLocks/>
            </p:cNvSpPr>
            <p:nvPr/>
          </p:nvSpPr>
          <p:spPr bwMode="auto">
            <a:xfrm>
              <a:off x="4799770" y="6099145"/>
              <a:ext cx="22717" cy="131254"/>
            </a:xfrm>
            <a:custGeom>
              <a:avLst/>
              <a:gdLst>
                <a:gd name="T0" fmla="*/ 0 w 37"/>
                <a:gd name="T1" fmla="*/ 8 h 215"/>
                <a:gd name="T2" fmla="*/ 33 w 37"/>
                <a:gd name="T3" fmla="*/ 205 h 215"/>
                <a:gd name="T4" fmla="*/ 37 w 37"/>
                <a:gd name="T5" fmla="*/ 167 h 215"/>
                <a:gd name="T6" fmla="*/ 24 w 37"/>
                <a:gd name="T7" fmla="*/ 0 h 215"/>
                <a:gd name="T8" fmla="*/ 0 w 37"/>
                <a:gd name="T9" fmla="*/ 8 h 215"/>
              </a:gdLst>
              <a:ahLst/>
              <a:cxnLst>
                <a:cxn ang="0">
                  <a:pos x="T0" y="T1"/>
                </a:cxn>
                <a:cxn ang="0">
                  <a:pos x="T2" y="T3"/>
                </a:cxn>
                <a:cxn ang="0">
                  <a:pos x="T4" y="T5"/>
                </a:cxn>
                <a:cxn ang="0">
                  <a:pos x="T6" y="T7"/>
                </a:cxn>
                <a:cxn ang="0">
                  <a:pos x="T8" y="T9"/>
                </a:cxn>
              </a:cxnLst>
              <a:rect l="0" t="0" r="r" b="b"/>
              <a:pathLst>
                <a:path w="37" h="215">
                  <a:moveTo>
                    <a:pt x="0" y="8"/>
                  </a:moveTo>
                  <a:cubicBezTo>
                    <a:pt x="0" y="8"/>
                    <a:pt x="10" y="215"/>
                    <a:pt x="33" y="205"/>
                  </a:cubicBezTo>
                  <a:cubicBezTo>
                    <a:pt x="37" y="167"/>
                    <a:pt x="37" y="167"/>
                    <a:pt x="37" y="167"/>
                  </a:cubicBezTo>
                  <a:cubicBezTo>
                    <a:pt x="24" y="0"/>
                    <a:pt x="24" y="0"/>
                    <a:pt x="24" y="0"/>
                  </a:cubicBezTo>
                  <a:lnTo>
                    <a:pt x="0" y="8"/>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1" name="Freeform 142"/>
            <p:cNvSpPr>
              <a:spLocks/>
            </p:cNvSpPr>
            <p:nvPr/>
          </p:nvSpPr>
          <p:spPr bwMode="auto">
            <a:xfrm>
              <a:off x="4817439" y="6063807"/>
              <a:ext cx="87083" cy="160282"/>
            </a:xfrm>
            <a:custGeom>
              <a:avLst/>
              <a:gdLst>
                <a:gd name="T0" fmla="*/ 48 w 144"/>
                <a:gd name="T1" fmla="*/ 150 h 264"/>
                <a:gd name="T2" fmla="*/ 51 w 144"/>
                <a:gd name="T3" fmla="*/ 110 h 264"/>
                <a:gd name="T4" fmla="*/ 89 w 144"/>
                <a:gd name="T5" fmla="*/ 28 h 264"/>
                <a:gd name="T6" fmla="*/ 141 w 144"/>
                <a:gd name="T7" fmla="*/ 24 h 264"/>
                <a:gd name="T8" fmla="*/ 144 w 144"/>
                <a:gd name="T9" fmla="*/ 35 h 264"/>
                <a:gd name="T10" fmla="*/ 105 w 144"/>
                <a:gd name="T11" fmla="*/ 30 h 264"/>
                <a:gd name="T12" fmla="*/ 61 w 144"/>
                <a:gd name="T13" fmla="*/ 160 h 264"/>
                <a:gd name="T14" fmla="*/ 5 w 144"/>
                <a:gd name="T15" fmla="*/ 264 h 264"/>
                <a:gd name="T16" fmla="*/ 0 w 144"/>
                <a:gd name="T17" fmla="*/ 244 h 264"/>
                <a:gd name="T18" fmla="*/ 48 w 144"/>
                <a:gd name="T19" fmla="*/ 15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264">
                  <a:moveTo>
                    <a:pt x="48" y="150"/>
                  </a:moveTo>
                  <a:cubicBezTo>
                    <a:pt x="48" y="150"/>
                    <a:pt x="50" y="126"/>
                    <a:pt x="51" y="110"/>
                  </a:cubicBezTo>
                  <a:cubicBezTo>
                    <a:pt x="52" y="94"/>
                    <a:pt x="57" y="56"/>
                    <a:pt x="89" y="28"/>
                  </a:cubicBezTo>
                  <a:cubicBezTo>
                    <a:pt x="121" y="0"/>
                    <a:pt x="141" y="24"/>
                    <a:pt x="141" y="24"/>
                  </a:cubicBezTo>
                  <a:cubicBezTo>
                    <a:pt x="144" y="35"/>
                    <a:pt x="144" y="35"/>
                    <a:pt x="144" y="35"/>
                  </a:cubicBezTo>
                  <a:cubicBezTo>
                    <a:pt x="130" y="23"/>
                    <a:pt x="105" y="30"/>
                    <a:pt x="105" y="30"/>
                  </a:cubicBezTo>
                  <a:cubicBezTo>
                    <a:pt x="50" y="57"/>
                    <a:pt x="61" y="160"/>
                    <a:pt x="61" y="160"/>
                  </a:cubicBezTo>
                  <a:cubicBezTo>
                    <a:pt x="5" y="264"/>
                    <a:pt x="5" y="264"/>
                    <a:pt x="5" y="264"/>
                  </a:cubicBezTo>
                  <a:cubicBezTo>
                    <a:pt x="0" y="244"/>
                    <a:pt x="0" y="244"/>
                    <a:pt x="0" y="244"/>
                  </a:cubicBezTo>
                  <a:lnTo>
                    <a:pt x="48" y="150"/>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2" name="Freeform 143"/>
            <p:cNvSpPr>
              <a:spLocks/>
            </p:cNvSpPr>
            <p:nvPr/>
          </p:nvSpPr>
          <p:spPr bwMode="auto">
            <a:xfrm>
              <a:off x="6109789" y="6121862"/>
              <a:ext cx="224647" cy="230957"/>
            </a:xfrm>
            <a:custGeom>
              <a:avLst/>
              <a:gdLst>
                <a:gd name="T0" fmla="*/ 134 w 178"/>
                <a:gd name="T1" fmla="*/ 183 h 183"/>
                <a:gd name="T2" fmla="*/ 42 w 178"/>
                <a:gd name="T3" fmla="*/ 175 h 183"/>
                <a:gd name="T4" fmla="*/ 0 w 178"/>
                <a:gd name="T5" fmla="*/ 125 h 183"/>
                <a:gd name="T6" fmla="*/ 11 w 178"/>
                <a:gd name="T7" fmla="*/ 1 h 183"/>
                <a:gd name="T8" fmla="*/ 178 w 178"/>
                <a:gd name="T9" fmla="*/ 0 h 183"/>
                <a:gd name="T10" fmla="*/ 159 w 178"/>
                <a:gd name="T11" fmla="*/ 138 h 183"/>
                <a:gd name="T12" fmla="*/ 134 w 178"/>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78" h="183">
                  <a:moveTo>
                    <a:pt x="134" y="183"/>
                  </a:moveTo>
                  <a:lnTo>
                    <a:pt x="42" y="175"/>
                  </a:lnTo>
                  <a:lnTo>
                    <a:pt x="0" y="125"/>
                  </a:lnTo>
                  <a:lnTo>
                    <a:pt x="11" y="1"/>
                  </a:lnTo>
                  <a:lnTo>
                    <a:pt x="178" y="0"/>
                  </a:lnTo>
                  <a:lnTo>
                    <a:pt x="159" y="138"/>
                  </a:lnTo>
                  <a:lnTo>
                    <a:pt x="134" y="183"/>
                  </a:ln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3" name="Freeform 144"/>
            <p:cNvSpPr>
              <a:spLocks/>
            </p:cNvSpPr>
            <p:nvPr/>
          </p:nvSpPr>
          <p:spPr bwMode="auto">
            <a:xfrm>
              <a:off x="6029017" y="6077690"/>
              <a:ext cx="88344" cy="175427"/>
            </a:xfrm>
            <a:custGeom>
              <a:avLst/>
              <a:gdLst>
                <a:gd name="T0" fmla="*/ 52 w 146"/>
                <a:gd name="T1" fmla="*/ 290 h 290"/>
                <a:gd name="T2" fmla="*/ 21 w 146"/>
                <a:gd name="T3" fmla="*/ 162 h 290"/>
                <a:gd name="T4" fmla="*/ 9 w 146"/>
                <a:gd name="T5" fmla="*/ 36 h 290"/>
                <a:gd name="T6" fmla="*/ 99 w 146"/>
                <a:gd name="T7" fmla="*/ 108 h 290"/>
                <a:gd name="T8" fmla="*/ 103 w 146"/>
                <a:gd name="T9" fmla="*/ 162 h 290"/>
                <a:gd name="T10" fmla="*/ 146 w 146"/>
                <a:gd name="T11" fmla="*/ 274 h 290"/>
                <a:gd name="T12" fmla="*/ 52 w 146"/>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146" h="290">
                  <a:moveTo>
                    <a:pt x="52" y="290"/>
                  </a:moveTo>
                  <a:cubicBezTo>
                    <a:pt x="52" y="288"/>
                    <a:pt x="21" y="162"/>
                    <a:pt x="21" y="162"/>
                  </a:cubicBezTo>
                  <a:cubicBezTo>
                    <a:pt x="21" y="162"/>
                    <a:pt x="0" y="51"/>
                    <a:pt x="9" y="36"/>
                  </a:cubicBezTo>
                  <a:cubicBezTo>
                    <a:pt x="14" y="29"/>
                    <a:pt x="63" y="0"/>
                    <a:pt x="99" y="108"/>
                  </a:cubicBezTo>
                  <a:cubicBezTo>
                    <a:pt x="100" y="111"/>
                    <a:pt x="99" y="138"/>
                    <a:pt x="103" y="162"/>
                  </a:cubicBezTo>
                  <a:cubicBezTo>
                    <a:pt x="146" y="274"/>
                    <a:pt x="146" y="274"/>
                    <a:pt x="146" y="274"/>
                  </a:cubicBezTo>
                  <a:lnTo>
                    <a:pt x="52" y="290"/>
                  </a:ln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4" name="Freeform 145"/>
            <p:cNvSpPr>
              <a:spLocks/>
            </p:cNvSpPr>
            <p:nvPr/>
          </p:nvSpPr>
          <p:spPr bwMode="auto">
            <a:xfrm>
              <a:off x="6064354" y="6294765"/>
              <a:ext cx="243578" cy="758498"/>
            </a:xfrm>
            <a:custGeom>
              <a:avLst/>
              <a:gdLst>
                <a:gd name="T0" fmla="*/ 189 w 403"/>
                <a:gd name="T1" fmla="*/ 1252 h 1252"/>
                <a:gd name="T2" fmla="*/ 0 w 403"/>
                <a:gd name="T3" fmla="*/ 652 h 1252"/>
                <a:gd name="T4" fmla="*/ 135 w 403"/>
                <a:gd name="T5" fmla="*/ 79 h 1252"/>
                <a:gd name="T6" fmla="*/ 403 w 403"/>
                <a:gd name="T7" fmla="*/ 0 h 1252"/>
                <a:gd name="T8" fmla="*/ 189 w 403"/>
                <a:gd name="T9" fmla="*/ 1252 h 1252"/>
              </a:gdLst>
              <a:ahLst/>
              <a:cxnLst>
                <a:cxn ang="0">
                  <a:pos x="T0" y="T1"/>
                </a:cxn>
                <a:cxn ang="0">
                  <a:pos x="T2" y="T3"/>
                </a:cxn>
                <a:cxn ang="0">
                  <a:pos x="T4" y="T5"/>
                </a:cxn>
                <a:cxn ang="0">
                  <a:pos x="T6" y="T7"/>
                </a:cxn>
                <a:cxn ang="0">
                  <a:pos x="T8" y="T9"/>
                </a:cxn>
              </a:cxnLst>
              <a:rect l="0" t="0" r="r" b="b"/>
              <a:pathLst>
                <a:path w="403" h="1252">
                  <a:moveTo>
                    <a:pt x="189" y="1252"/>
                  </a:moveTo>
                  <a:cubicBezTo>
                    <a:pt x="0" y="652"/>
                    <a:pt x="0" y="652"/>
                    <a:pt x="0" y="652"/>
                  </a:cubicBezTo>
                  <a:cubicBezTo>
                    <a:pt x="135" y="79"/>
                    <a:pt x="135" y="79"/>
                    <a:pt x="135" y="79"/>
                  </a:cubicBezTo>
                  <a:cubicBezTo>
                    <a:pt x="403" y="0"/>
                    <a:pt x="403" y="0"/>
                    <a:pt x="403" y="0"/>
                  </a:cubicBezTo>
                  <a:cubicBezTo>
                    <a:pt x="363" y="760"/>
                    <a:pt x="307" y="1115"/>
                    <a:pt x="189" y="1252"/>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5" name="Freeform 146"/>
            <p:cNvSpPr>
              <a:spLocks/>
            </p:cNvSpPr>
            <p:nvPr/>
          </p:nvSpPr>
          <p:spPr bwMode="auto">
            <a:xfrm>
              <a:off x="6035327" y="6107980"/>
              <a:ext cx="23980" cy="32814"/>
            </a:xfrm>
            <a:custGeom>
              <a:avLst/>
              <a:gdLst>
                <a:gd name="T0" fmla="*/ 13 w 40"/>
                <a:gd name="T1" fmla="*/ 54 h 54"/>
                <a:gd name="T2" fmla="*/ 13 w 40"/>
                <a:gd name="T3" fmla="*/ 53 h 54"/>
                <a:gd name="T4" fmla="*/ 0 w 40"/>
                <a:gd name="T5" fmla="*/ 3 h 54"/>
                <a:gd name="T6" fmla="*/ 1 w 40"/>
                <a:gd name="T7" fmla="*/ 3 h 54"/>
                <a:gd name="T8" fmla="*/ 28 w 40"/>
                <a:gd name="T9" fmla="*/ 5 h 54"/>
                <a:gd name="T10" fmla="*/ 39 w 40"/>
                <a:gd name="T11" fmla="*/ 40 h 54"/>
                <a:gd name="T12" fmla="*/ 13 w 40"/>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40" h="54">
                  <a:moveTo>
                    <a:pt x="13" y="54"/>
                  </a:moveTo>
                  <a:cubicBezTo>
                    <a:pt x="13" y="53"/>
                    <a:pt x="13" y="53"/>
                    <a:pt x="13" y="53"/>
                  </a:cubicBezTo>
                  <a:cubicBezTo>
                    <a:pt x="0" y="3"/>
                    <a:pt x="0" y="3"/>
                    <a:pt x="0" y="3"/>
                  </a:cubicBezTo>
                  <a:cubicBezTo>
                    <a:pt x="1" y="3"/>
                    <a:pt x="1" y="3"/>
                    <a:pt x="1" y="3"/>
                  </a:cubicBezTo>
                  <a:cubicBezTo>
                    <a:pt x="15" y="0"/>
                    <a:pt x="27" y="1"/>
                    <a:pt x="28" y="5"/>
                  </a:cubicBezTo>
                  <a:cubicBezTo>
                    <a:pt x="39" y="40"/>
                    <a:pt x="39" y="40"/>
                    <a:pt x="39" y="40"/>
                  </a:cubicBezTo>
                  <a:cubicBezTo>
                    <a:pt x="40" y="45"/>
                    <a:pt x="27" y="51"/>
                    <a:pt x="13" y="54"/>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6" name="Freeform 147"/>
            <p:cNvSpPr>
              <a:spLocks/>
            </p:cNvSpPr>
            <p:nvPr/>
          </p:nvSpPr>
          <p:spPr bwMode="auto">
            <a:xfrm>
              <a:off x="6180464" y="6013325"/>
              <a:ext cx="45434" cy="193096"/>
            </a:xfrm>
            <a:custGeom>
              <a:avLst/>
              <a:gdLst>
                <a:gd name="T0" fmla="*/ 35 w 75"/>
                <a:gd name="T1" fmla="*/ 319 h 319"/>
                <a:gd name="T2" fmla="*/ 35 w 75"/>
                <a:gd name="T3" fmla="*/ 319 h 319"/>
                <a:gd name="T4" fmla="*/ 0 w 75"/>
                <a:gd name="T5" fmla="*/ 283 h 319"/>
                <a:gd name="T6" fmla="*/ 4 w 75"/>
                <a:gd name="T7" fmla="*/ 35 h 319"/>
                <a:gd name="T8" fmla="*/ 40 w 75"/>
                <a:gd name="T9" fmla="*/ 0 h 319"/>
                <a:gd name="T10" fmla="*/ 40 w 75"/>
                <a:gd name="T11" fmla="*/ 0 h 319"/>
                <a:gd name="T12" fmla="*/ 75 w 75"/>
                <a:gd name="T13" fmla="*/ 36 h 319"/>
                <a:gd name="T14" fmla="*/ 71 w 75"/>
                <a:gd name="T15" fmla="*/ 284 h 319"/>
                <a:gd name="T16" fmla="*/ 35 w 75"/>
                <a:gd name="T17"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9">
                  <a:moveTo>
                    <a:pt x="35" y="319"/>
                  </a:moveTo>
                  <a:cubicBezTo>
                    <a:pt x="35" y="319"/>
                    <a:pt x="35" y="319"/>
                    <a:pt x="35" y="319"/>
                  </a:cubicBezTo>
                  <a:cubicBezTo>
                    <a:pt x="15" y="318"/>
                    <a:pt x="0" y="302"/>
                    <a:pt x="0" y="283"/>
                  </a:cubicBezTo>
                  <a:cubicBezTo>
                    <a:pt x="4" y="35"/>
                    <a:pt x="4" y="35"/>
                    <a:pt x="4" y="35"/>
                  </a:cubicBezTo>
                  <a:cubicBezTo>
                    <a:pt x="4" y="16"/>
                    <a:pt x="21" y="0"/>
                    <a:pt x="40" y="0"/>
                  </a:cubicBezTo>
                  <a:cubicBezTo>
                    <a:pt x="40" y="0"/>
                    <a:pt x="40" y="0"/>
                    <a:pt x="40" y="0"/>
                  </a:cubicBezTo>
                  <a:cubicBezTo>
                    <a:pt x="59" y="1"/>
                    <a:pt x="75" y="17"/>
                    <a:pt x="75" y="36"/>
                  </a:cubicBezTo>
                  <a:cubicBezTo>
                    <a:pt x="71" y="284"/>
                    <a:pt x="71" y="284"/>
                    <a:pt x="71" y="284"/>
                  </a:cubicBezTo>
                  <a:cubicBezTo>
                    <a:pt x="70" y="303"/>
                    <a:pt x="54" y="319"/>
                    <a:pt x="35" y="319"/>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7" name="Freeform 148"/>
            <p:cNvSpPr>
              <a:spLocks/>
            </p:cNvSpPr>
            <p:nvPr/>
          </p:nvSpPr>
          <p:spPr bwMode="auto">
            <a:xfrm>
              <a:off x="6117361" y="6027208"/>
              <a:ext cx="56793" cy="182999"/>
            </a:xfrm>
            <a:custGeom>
              <a:avLst/>
              <a:gdLst>
                <a:gd name="T0" fmla="*/ 60 w 94"/>
                <a:gd name="T1" fmla="*/ 299 h 301"/>
                <a:gd name="T2" fmla="*/ 60 w 94"/>
                <a:gd name="T3" fmla="*/ 299 h 301"/>
                <a:gd name="T4" fmla="*/ 22 w 94"/>
                <a:gd name="T5" fmla="*/ 267 h 301"/>
                <a:gd name="T6" fmla="*/ 2 w 94"/>
                <a:gd name="T7" fmla="*/ 40 h 301"/>
                <a:gd name="T8" fmla="*/ 34 w 94"/>
                <a:gd name="T9" fmla="*/ 2 h 301"/>
                <a:gd name="T10" fmla="*/ 34 w 94"/>
                <a:gd name="T11" fmla="*/ 2 h 301"/>
                <a:gd name="T12" fmla="*/ 73 w 94"/>
                <a:gd name="T13" fmla="*/ 34 h 301"/>
                <a:gd name="T14" fmla="*/ 93 w 94"/>
                <a:gd name="T15" fmla="*/ 261 h 301"/>
                <a:gd name="T16" fmla="*/ 60 w 94"/>
                <a:gd name="T17" fmla="*/ 29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01">
                  <a:moveTo>
                    <a:pt x="60" y="299"/>
                  </a:moveTo>
                  <a:cubicBezTo>
                    <a:pt x="60" y="299"/>
                    <a:pt x="60" y="299"/>
                    <a:pt x="60" y="299"/>
                  </a:cubicBezTo>
                  <a:cubicBezTo>
                    <a:pt x="41" y="301"/>
                    <a:pt x="24" y="286"/>
                    <a:pt x="22" y="267"/>
                  </a:cubicBezTo>
                  <a:cubicBezTo>
                    <a:pt x="2" y="40"/>
                    <a:pt x="2" y="40"/>
                    <a:pt x="2" y="40"/>
                  </a:cubicBezTo>
                  <a:cubicBezTo>
                    <a:pt x="0" y="21"/>
                    <a:pt x="15" y="3"/>
                    <a:pt x="34" y="2"/>
                  </a:cubicBezTo>
                  <a:cubicBezTo>
                    <a:pt x="34" y="2"/>
                    <a:pt x="34" y="2"/>
                    <a:pt x="34" y="2"/>
                  </a:cubicBezTo>
                  <a:cubicBezTo>
                    <a:pt x="54" y="0"/>
                    <a:pt x="71" y="14"/>
                    <a:pt x="73" y="34"/>
                  </a:cubicBezTo>
                  <a:cubicBezTo>
                    <a:pt x="93" y="261"/>
                    <a:pt x="93" y="261"/>
                    <a:pt x="93" y="261"/>
                  </a:cubicBezTo>
                  <a:cubicBezTo>
                    <a:pt x="94" y="280"/>
                    <a:pt x="80" y="297"/>
                    <a:pt x="60" y="299"/>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8" name="Freeform 149"/>
            <p:cNvSpPr>
              <a:spLocks/>
            </p:cNvSpPr>
            <p:nvPr/>
          </p:nvSpPr>
          <p:spPr bwMode="auto">
            <a:xfrm>
              <a:off x="6225898" y="6049925"/>
              <a:ext cx="60579" cy="147661"/>
            </a:xfrm>
            <a:custGeom>
              <a:avLst/>
              <a:gdLst>
                <a:gd name="T0" fmla="*/ 29 w 100"/>
                <a:gd name="T1" fmla="*/ 241 h 244"/>
                <a:gd name="T2" fmla="*/ 29 w 100"/>
                <a:gd name="T3" fmla="*/ 241 h 244"/>
                <a:gd name="T4" fmla="*/ 3 w 100"/>
                <a:gd name="T5" fmla="*/ 205 h 244"/>
                <a:gd name="T6" fmla="*/ 27 w 100"/>
                <a:gd name="T7" fmla="*/ 33 h 244"/>
                <a:gd name="T8" fmla="*/ 67 w 100"/>
                <a:gd name="T9" fmla="*/ 3 h 244"/>
                <a:gd name="T10" fmla="*/ 67 w 100"/>
                <a:gd name="T11" fmla="*/ 3 h 244"/>
                <a:gd name="T12" fmla="*/ 97 w 100"/>
                <a:gd name="T13" fmla="*/ 44 h 244"/>
                <a:gd name="T14" fmla="*/ 70 w 100"/>
                <a:gd name="T15" fmla="*/ 211 h 244"/>
                <a:gd name="T16" fmla="*/ 29 w 100"/>
                <a:gd name="T17" fmla="*/ 2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44">
                  <a:moveTo>
                    <a:pt x="29" y="241"/>
                  </a:moveTo>
                  <a:cubicBezTo>
                    <a:pt x="29" y="241"/>
                    <a:pt x="29" y="241"/>
                    <a:pt x="29" y="241"/>
                  </a:cubicBezTo>
                  <a:cubicBezTo>
                    <a:pt x="10" y="237"/>
                    <a:pt x="0" y="224"/>
                    <a:pt x="3" y="205"/>
                  </a:cubicBezTo>
                  <a:cubicBezTo>
                    <a:pt x="27" y="33"/>
                    <a:pt x="27" y="33"/>
                    <a:pt x="27" y="33"/>
                  </a:cubicBezTo>
                  <a:cubicBezTo>
                    <a:pt x="30" y="13"/>
                    <a:pt x="48" y="0"/>
                    <a:pt x="67" y="3"/>
                  </a:cubicBezTo>
                  <a:cubicBezTo>
                    <a:pt x="67" y="3"/>
                    <a:pt x="67" y="3"/>
                    <a:pt x="67" y="3"/>
                  </a:cubicBezTo>
                  <a:cubicBezTo>
                    <a:pt x="87" y="7"/>
                    <a:pt x="100" y="25"/>
                    <a:pt x="97" y="44"/>
                  </a:cubicBezTo>
                  <a:cubicBezTo>
                    <a:pt x="70" y="211"/>
                    <a:pt x="70" y="211"/>
                    <a:pt x="70" y="211"/>
                  </a:cubicBezTo>
                  <a:cubicBezTo>
                    <a:pt x="66" y="230"/>
                    <a:pt x="48" y="244"/>
                    <a:pt x="29" y="241"/>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9" name="Freeform 150"/>
            <p:cNvSpPr>
              <a:spLocks/>
            </p:cNvSpPr>
            <p:nvPr/>
          </p:nvSpPr>
          <p:spPr bwMode="auto">
            <a:xfrm>
              <a:off x="6180464" y="5916147"/>
              <a:ext cx="46697" cy="217074"/>
            </a:xfrm>
            <a:custGeom>
              <a:avLst/>
              <a:gdLst>
                <a:gd name="T0" fmla="*/ 2 w 78"/>
                <a:gd name="T1" fmla="*/ 302 h 358"/>
                <a:gd name="T2" fmla="*/ 6 w 78"/>
                <a:gd name="T3" fmla="*/ 56 h 358"/>
                <a:gd name="T4" fmla="*/ 43 w 78"/>
                <a:gd name="T5" fmla="*/ 1 h 358"/>
                <a:gd name="T6" fmla="*/ 43 w 78"/>
                <a:gd name="T7" fmla="*/ 1 h 358"/>
                <a:gd name="T8" fmla="*/ 78 w 78"/>
                <a:gd name="T9" fmla="*/ 54 h 358"/>
                <a:gd name="T10" fmla="*/ 74 w 78"/>
                <a:gd name="T11" fmla="*/ 300 h 358"/>
                <a:gd name="T12" fmla="*/ 37 w 78"/>
                <a:gd name="T13" fmla="*/ 354 h 358"/>
                <a:gd name="T14" fmla="*/ 37 w 78"/>
                <a:gd name="T15" fmla="*/ 354 h 358"/>
                <a:gd name="T16" fmla="*/ 2 w 78"/>
                <a:gd name="T17" fmla="*/ 302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8">
                  <a:moveTo>
                    <a:pt x="2" y="302"/>
                  </a:moveTo>
                  <a:cubicBezTo>
                    <a:pt x="6" y="56"/>
                    <a:pt x="6" y="56"/>
                    <a:pt x="6" y="56"/>
                  </a:cubicBezTo>
                  <a:cubicBezTo>
                    <a:pt x="6" y="26"/>
                    <a:pt x="23" y="1"/>
                    <a:pt x="43" y="1"/>
                  </a:cubicBezTo>
                  <a:cubicBezTo>
                    <a:pt x="43" y="1"/>
                    <a:pt x="43" y="1"/>
                    <a:pt x="43" y="1"/>
                  </a:cubicBezTo>
                  <a:cubicBezTo>
                    <a:pt x="62" y="0"/>
                    <a:pt x="78" y="24"/>
                    <a:pt x="78" y="54"/>
                  </a:cubicBezTo>
                  <a:cubicBezTo>
                    <a:pt x="74" y="300"/>
                    <a:pt x="74" y="300"/>
                    <a:pt x="74" y="300"/>
                  </a:cubicBezTo>
                  <a:cubicBezTo>
                    <a:pt x="73" y="329"/>
                    <a:pt x="57" y="354"/>
                    <a:pt x="37" y="354"/>
                  </a:cubicBezTo>
                  <a:cubicBezTo>
                    <a:pt x="37" y="354"/>
                    <a:pt x="37" y="354"/>
                    <a:pt x="37" y="354"/>
                  </a:cubicBezTo>
                  <a:cubicBezTo>
                    <a:pt x="17" y="355"/>
                    <a:pt x="0" y="358"/>
                    <a:pt x="2" y="302"/>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0" name="Freeform 151"/>
            <p:cNvSpPr>
              <a:spLocks/>
            </p:cNvSpPr>
            <p:nvPr/>
          </p:nvSpPr>
          <p:spPr bwMode="auto">
            <a:xfrm>
              <a:off x="6199395" y="5922456"/>
              <a:ext cx="29028" cy="217074"/>
            </a:xfrm>
            <a:custGeom>
              <a:avLst/>
              <a:gdLst>
                <a:gd name="T0" fmla="*/ 0 w 47"/>
                <a:gd name="T1" fmla="*/ 304 h 358"/>
                <a:gd name="T2" fmla="*/ 5 w 47"/>
                <a:gd name="T3" fmla="*/ 55 h 358"/>
                <a:gd name="T4" fmla="*/ 26 w 47"/>
                <a:gd name="T5" fmla="*/ 0 h 358"/>
                <a:gd name="T6" fmla="*/ 26 w 47"/>
                <a:gd name="T7" fmla="*/ 0 h 358"/>
                <a:gd name="T8" fmla="*/ 46 w 47"/>
                <a:gd name="T9" fmla="*/ 54 h 358"/>
                <a:gd name="T10" fmla="*/ 42 w 47"/>
                <a:gd name="T11" fmla="*/ 303 h 358"/>
                <a:gd name="T12" fmla="*/ 20 w 47"/>
                <a:gd name="T13" fmla="*/ 358 h 358"/>
                <a:gd name="T14" fmla="*/ 20 w 47"/>
                <a:gd name="T15" fmla="*/ 358 h 358"/>
                <a:gd name="T16" fmla="*/ 0 w 47"/>
                <a:gd name="T17" fmla="*/ 30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58">
                  <a:moveTo>
                    <a:pt x="0" y="304"/>
                  </a:moveTo>
                  <a:cubicBezTo>
                    <a:pt x="5" y="55"/>
                    <a:pt x="5" y="55"/>
                    <a:pt x="5" y="55"/>
                  </a:cubicBezTo>
                  <a:cubicBezTo>
                    <a:pt x="5" y="25"/>
                    <a:pt x="15" y="0"/>
                    <a:pt x="26" y="0"/>
                  </a:cubicBezTo>
                  <a:cubicBezTo>
                    <a:pt x="26" y="0"/>
                    <a:pt x="26" y="0"/>
                    <a:pt x="26" y="0"/>
                  </a:cubicBezTo>
                  <a:cubicBezTo>
                    <a:pt x="38" y="0"/>
                    <a:pt x="47" y="24"/>
                    <a:pt x="46" y="54"/>
                  </a:cubicBezTo>
                  <a:cubicBezTo>
                    <a:pt x="42" y="303"/>
                    <a:pt x="42" y="303"/>
                    <a:pt x="42" y="303"/>
                  </a:cubicBezTo>
                  <a:cubicBezTo>
                    <a:pt x="41" y="333"/>
                    <a:pt x="31" y="358"/>
                    <a:pt x="20" y="358"/>
                  </a:cubicBezTo>
                  <a:cubicBezTo>
                    <a:pt x="20" y="358"/>
                    <a:pt x="20" y="358"/>
                    <a:pt x="20" y="358"/>
                  </a:cubicBezTo>
                  <a:cubicBezTo>
                    <a:pt x="9" y="358"/>
                    <a:pt x="0" y="334"/>
                    <a:pt x="0" y="304"/>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1" name="Freeform 152"/>
            <p:cNvSpPr>
              <a:spLocks/>
            </p:cNvSpPr>
            <p:nvPr/>
          </p:nvSpPr>
          <p:spPr bwMode="auto">
            <a:xfrm>
              <a:off x="6194347" y="5930029"/>
              <a:ext cx="23980" cy="25241"/>
            </a:xfrm>
            <a:custGeom>
              <a:avLst/>
              <a:gdLst>
                <a:gd name="T0" fmla="*/ 0 w 41"/>
                <a:gd name="T1" fmla="*/ 32 h 41"/>
                <a:gd name="T2" fmla="*/ 0 w 41"/>
                <a:gd name="T3" fmla="*/ 8 h 41"/>
                <a:gd name="T4" fmla="*/ 21 w 41"/>
                <a:gd name="T5" fmla="*/ 0 h 41"/>
                <a:gd name="T6" fmla="*/ 21 w 41"/>
                <a:gd name="T7" fmla="*/ 0 h 41"/>
                <a:gd name="T8" fmla="*/ 41 w 41"/>
                <a:gd name="T9" fmla="*/ 8 h 41"/>
                <a:gd name="T10" fmla="*/ 41 w 41"/>
                <a:gd name="T11" fmla="*/ 32 h 41"/>
                <a:gd name="T12" fmla="*/ 20 w 41"/>
                <a:gd name="T13" fmla="*/ 40 h 41"/>
                <a:gd name="T14" fmla="*/ 20 w 41"/>
                <a:gd name="T15" fmla="*/ 40 h 41"/>
                <a:gd name="T16" fmla="*/ 0 w 41"/>
                <a:gd name="T17"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0" y="32"/>
                  </a:moveTo>
                  <a:cubicBezTo>
                    <a:pt x="0" y="8"/>
                    <a:pt x="0" y="8"/>
                    <a:pt x="0" y="8"/>
                  </a:cubicBezTo>
                  <a:cubicBezTo>
                    <a:pt x="0" y="4"/>
                    <a:pt x="10" y="0"/>
                    <a:pt x="21" y="0"/>
                  </a:cubicBezTo>
                  <a:cubicBezTo>
                    <a:pt x="21" y="0"/>
                    <a:pt x="21" y="0"/>
                    <a:pt x="21" y="0"/>
                  </a:cubicBezTo>
                  <a:cubicBezTo>
                    <a:pt x="32" y="0"/>
                    <a:pt x="41" y="4"/>
                    <a:pt x="41" y="8"/>
                  </a:cubicBezTo>
                  <a:cubicBezTo>
                    <a:pt x="41" y="32"/>
                    <a:pt x="41" y="32"/>
                    <a:pt x="41" y="32"/>
                  </a:cubicBezTo>
                  <a:cubicBezTo>
                    <a:pt x="41" y="37"/>
                    <a:pt x="31" y="40"/>
                    <a:pt x="20" y="40"/>
                  </a:cubicBezTo>
                  <a:cubicBezTo>
                    <a:pt x="20" y="40"/>
                    <a:pt x="20" y="40"/>
                    <a:pt x="20" y="40"/>
                  </a:cubicBezTo>
                  <a:cubicBezTo>
                    <a:pt x="9" y="41"/>
                    <a:pt x="0" y="37"/>
                    <a:pt x="0" y="32"/>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2" name="Freeform 153"/>
            <p:cNvSpPr>
              <a:spLocks/>
            </p:cNvSpPr>
            <p:nvPr/>
          </p:nvSpPr>
          <p:spPr bwMode="auto">
            <a:xfrm>
              <a:off x="6234733" y="5965366"/>
              <a:ext cx="50482" cy="166592"/>
            </a:xfrm>
            <a:custGeom>
              <a:avLst/>
              <a:gdLst>
                <a:gd name="T0" fmla="*/ 11 w 84"/>
                <a:gd name="T1" fmla="*/ 175 h 274"/>
                <a:gd name="T2" fmla="*/ 12 w 84"/>
                <a:gd name="T3" fmla="*/ 32 h 274"/>
                <a:gd name="T4" fmla="*/ 48 w 84"/>
                <a:gd name="T5" fmla="*/ 1 h 274"/>
                <a:gd name="T6" fmla="*/ 48 w 84"/>
                <a:gd name="T7" fmla="*/ 1 h 274"/>
                <a:gd name="T8" fmla="*/ 84 w 84"/>
                <a:gd name="T9" fmla="*/ 32 h 274"/>
                <a:gd name="T10" fmla="*/ 83 w 84"/>
                <a:gd name="T11" fmla="*/ 175 h 274"/>
                <a:gd name="T12" fmla="*/ 44 w 84"/>
                <a:gd name="T13" fmla="*/ 265 h 274"/>
                <a:gd name="T14" fmla="*/ 31 w 84"/>
                <a:gd name="T15" fmla="*/ 274 h 274"/>
                <a:gd name="T16" fmla="*/ 0 w 84"/>
                <a:gd name="T17" fmla="*/ 266 h 274"/>
                <a:gd name="T18" fmla="*/ 11 w 84"/>
                <a:gd name="T19" fmla="*/ 17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74">
                  <a:moveTo>
                    <a:pt x="11" y="175"/>
                  </a:moveTo>
                  <a:cubicBezTo>
                    <a:pt x="12" y="32"/>
                    <a:pt x="12" y="32"/>
                    <a:pt x="12" y="32"/>
                  </a:cubicBezTo>
                  <a:cubicBezTo>
                    <a:pt x="12" y="14"/>
                    <a:pt x="28" y="0"/>
                    <a:pt x="48" y="1"/>
                  </a:cubicBezTo>
                  <a:cubicBezTo>
                    <a:pt x="48" y="1"/>
                    <a:pt x="48" y="1"/>
                    <a:pt x="48" y="1"/>
                  </a:cubicBezTo>
                  <a:cubicBezTo>
                    <a:pt x="68" y="1"/>
                    <a:pt x="84" y="15"/>
                    <a:pt x="84" y="32"/>
                  </a:cubicBezTo>
                  <a:cubicBezTo>
                    <a:pt x="83" y="175"/>
                    <a:pt x="83" y="175"/>
                    <a:pt x="83" y="175"/>
                  </a:cubicBezTo>
                  <a:cubicBezTo>
                    <a:pt x="83" y="192"/>
                    <a:pt x="64" y="266"/>
                    <a:pt x="44" y="265"/>
                  </a:cubicBezTo>
                  <a:cubicBezTo>
                    <a:pt x="31" y="274"/>
                    <a:pt x="31" y="274"/>
                    <a:pt x="31" y="274"/>
                  </a:cubicBezTo>
                  <a:cubicBezTo>
                    <a:pt x="17" y="274"/>
                    <a:pt x="0" y="266"/>
                    <a:pt x="0" y="266"/>
                  </a:cubicBezTo>
                  <a:cubicBezTo>
                    <a:pt x="0" y="266"/>
                    <a:pt x="11" y="180"/>
                    <a:pt x="11" y="175"/>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3" name="Freeform 154"/>
            <p:cNvSpPr>
              <a:spLocks/>
            </p:cNvSpPr>
            <p:nvPr/>
          </p:nvSpPr>
          <p:spPr bwMode="auto">
            <a:xfrm>
              <a:off x="6252402" y="5971677"/>
              <a:ext cx="34076" cy="180475"/>
            </a:xfrm>
            <a:custGeom>
              <a:avLst/>
              <a:gdLst>
                <a:gd name="T0" fmla="*/ 10 w 55"/>
                <a:gd name="T1" fmla="*/ 151 h 297"/>
                <a:gd name="T2" fmla="*/ 11 w 55"/>
                <a:gd name="T3" fmla="*/ 137 h 297"/>
                <a:gd name="T4" fmla="*/ 13 w 55"/>
                <a:gd name="T5" fmla="*/ 27 h 297"/>
                <a:gd name="T6" fmla="*/ 34 w 55"/>
                <a:gd name="T7" fmla="*/ 0 h 297"/>
                <a:gd name="T8" fmla="*/ 34 w 55"/>
                <a:gd name="T9" fmla="*/ 0 h 297"/>
                <a:gd name="T10" fmla="*/ 55 w 55"/>
                <a:gd name="T11" fmla="*/ 28 h 297"/>
                <a:gd name="T12" fmla="*/ 52 w 55"/>
                <a:gd name="T13" fmla="*/ 140 h 297"/>
                <a:gd name="T14" fmla="*/ 53 w 55"/>
                <a:gd name="T15" fmla="*/ 165 h 297"/>
                <a:gd name="T16" fmla="*/ 23 w 55"/>
                <a:gd name="T17" fmla="*/ 297 h 297"/>
                <a:gd name="T18" fmla="*/ 0 w 55"/>
                <a:gd name="T19" fmla="*/ 287 h 297"/>
                <a:gd name="T20" fmla="*/ 10 w 55"/>
                <a:gd name="T21" fmla="*/ 15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297">
                  <a:moveTo>
                    <a:pt x="10" y="151"/>
                  </a:moveTo>
                  <a:cubicBezTo>
                    <a:pt x="11" y="137"/>
                    <a:pt x="11" y="137"/>
                    <a:pt x="11" y="137"/>
                  </a:cubicBezTo>
                  <a:cubicBezTo>
                    <a:pt x="13" y="27"/>
                    <a:pt x="13" y="27"/>
                    <a:pt x="13" y="27"/>
                  </a:cubicBezTo>
                  <a:cubicBezTo>
                    <a:pt x="14" y="12"/>
                    <a:pt x="23" y="0"/>
                    <a:pt x="34" y="0"/>
                  </a:cubicBezTo>
                  <a:cubicBezTo>
                    <a:pt x="34" y="0"/>
                    <a:pt x="34" y="0"/>
                    <a:pt x="34" y="0"/>
                  </a:cubicBezTo>
                  <a:cubicBezTo>
                    <a:pt x="46" y="0"/>
                    <a:pt x="55" y="13"/>
                    <a:pt x="55" y="28"/>
                  </a:cubicBezTo>
                  <a:cubicBezTo>
                    <a:pt x="52" y="140"/>
                    <a:pt x="52" y="140"/>
                    <a:pt x="52" y="140"/>
                  </a:cubicBezTo>
                  <a:cubicBezTo>
                    <a:pt x="53" y="165"/>
                    <a:pt x="53" y="165"/>
                    <a:pt x="53" y="165"/>
                  </a:cubicBezTo>
                  <a:cubicBezTo>
                    <a:pt x="53" y="180"/>
                    <a:pt x="34" y="297"/>
                    <a:pt x="23" y="297"/>
                  </a:cubicBezTo>
                  <a:cubicBezTo>
                    <a:pt x="0" y="287"/>
                    <a:pt x="0" y="287"/>
                    <a:pt x="0" y="287"/>
                  </a:cubicBezTo>
                  <a:cubicBezTo>
                    <a:pt x="0" y="287"/>
                    <a:pt x="10" y="166"/>
                    <a:pt x="10" y="151"/>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4" name="Freeform 155"/>
            <p:cNvSpPr>
              <a:spLocks/>
            </p:cNvSpPr>
            <p:nvPr/>
          </p:nvSpPr>
          <p:spPr bwMode="auto">
            <a:xfrm>
              <a:off x="6251139" y="5979250"/>
              <a:ext cx="25241" cy="23980"/>
            </a:xfrm>
            <a:custGeom>
              <a:avLst/>
              <a:gdLst>
                <a:gd name="T0" fmla="*/ 0 w 41"/>
                <a:gd name="T1" fmla="*/ 32 h 40"/>
                <a:gd name="T2" fmla="*/ 1 w 41"/>
                <a:gd name="T3" fmla="*/ 8 h 40"/>
                <a:gd name="T4" fmla="*/ 21 w 41"/>
                <a:gd name="T5" fmla="*/ 0 h 40"/>
                <a:gd name="T6" fmla="*/ 21 w 41"/>
                <a:gd name="T7" fmla="*/ 0 h 40"/>
                <a:gd name="T8" fmla="*/ 41 w 41"/>
                <a:gd name="T9" fmla="*/ 8 h 40"/>
                <a:gd name="T10" fmla="*/ 41 w 41"/>
                <a:gd name="T11" fmla="*/ 32 h 40"/>
                <a:gd name="T12" fmla="*/ 21 w 41"/>
                <a:gd name="T13" fmla="*/ 40 h 40"/>
                <a:gd name="T14" fmla="*/ 21 w 41"/>
                <a:gd name="T15" fmla="*/ 40 h 40"/>
                <a:gd name="T16" fmla="*/ 0 w 41"/>
                <a:gd name="T1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0" y="32"/>
                  </a:moveTo>
                  <a:cubicBezTo>
                    <a:pt x="1" y="8"/>
                    <a:pt x="1" y="8"/>
                    <a:pt x="1" y="8"/>
                  </a:cubicBezTo>
                  <a:cubicBezTo>
                    <a:pt x="1" y="4"/>
                    <a:pt x="10" y="0"/>
                    <a:pt x="21" y="0"/>
                  </a:cubicBezTo>
                  <a:cubicBezTo>
                    <a:pt x="21" y="0"/>
                    <a:pt x="21" y="0"/>
                    <a:pt x="21" y="0"/>
                  </a:cubicBezTo>
                  <a:cubicBezTo>
                    <a:pt x="32" y="0"/>
                    <a:pt x="41" y="3"/>
                    <a:pt x="41" y="8"/>
                  </a:cubicBezTo>
                  <a:cubicBezTo>
                    <a:pt x="41" y="32"/>
                    <a:pt x="41" y="32"/>
                    <a:pt x="41" y="32"/>
                  </a:cubicBezTo>
                  <a:cubicBezTo>
                    <a:pt x="41" y="36"/>
                    <a:pt x="32" y="40"/>
                    <a:pt x="21" y="40"/>
                  </a:cubicBezTo>
                  <a:cubicBezTo>
                    <a:pt x="21" y="40"/>
                    <a:pt x="21" y="40"/>
                    <a:pt x="21" y="40"/>
                  </a:cubicBezTo>
                  <a:cubicBezTo>
                    <a:pt x="9" y="40"/>
                    <a:pt x="0" y="37"/>
                    <a:pt x="0" y="32"/>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5" name="Freeform 156"/>
            <p:cNvSpPr>
              <a:spLocks/>
            </p:cNvSpPr>
            <p:nvPr/>
          </p:nvSpPr>
          <p:spPr bwMode="auto">
            <a:xfrm>
              <a:off x="6291525" y="6013325"/>
              <a:ext cx="49221" cy="150186"/>
            </a:xfrm>
            <a:custGeom>
              <a:avLst/>
              <a:gdLst>
                <a:gd name="T0" fmla="*/ 6 w 82"/>
                <a:gd name="T1" fmla="*/ 160 h 248"/>
                <a:gd name="T2" fmla="*/ 15 w 82"/>
                <a:gd name="T3" fmla="*/ 28 h 248"/>
                <a:gd name="T4" fmla="*/ 50 w 82"/>
                <a:gd name="T5" fmla="*/ 2 h 248"/>
                <a:gd name="T6" fmla="*/ 50 w 82"/>
                <a:gd name="T7" fmla="*/ 2 h 248"/>
                <a:gd name="T8" fmla="*/ 81 w 82"/>
                <a:gd name="T9" fmla="*/ 33 h 248"/>
                <a:gd name="T10" fmla="*/ 72 w 82"/>
                <a:gd name="T11" fmla="*/ 165 h 248"/>
                <a:gd name="T12" fmla="*/ 31 w 82"/>
                <a:gd name="T13" fmla="*/ 246 h 248"/>
                <a:gd name="T14" fmla="*/ 26 w 82"/>
                <a:gd name="T15" fmla="*/ 200 h 248"/>
                <a:gd name="T16" fmla="*/ 0 w 82"/>
                <a:gd name="T17" fmla="*/ 191 h 248"/>
                <a:gd name="T18" fmla="*/ 6 w 82"/>
                <a:gd name="T19"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48">
                  <a:moveTo>
                    <a:pt x="6" y="160"/>
                  </a:moveTo>
                  <a:cubicBezTo>
                    <a:pt x="15" y="28"/>
                    <a:pt x="15" y="28"/>
                    <a:pt x="15" y="28"/>
                  </a:cubicBezTo>
                  <a:cubicBezTo>
                    <a:pt x="16" y="12"/>
                    <a:pt x="32" y="0"/>
                    <a:pt x="50" y="2"/>
                  </a:cubicBezTo>
                  <a:cubicBezTo>
                    <a:pt x="50" y="2"/>
                    <a:pt x="50" y="2"/>
                    <a:pt x="50" y="2"/>
                  </a:cubicBezTo>
                  <a:cubicBezTo>
                    <a:pt x="68" y="3"/>
                    <a:pt x="82" y="17"/>
                    <a:pt x="81" y="33"/>
                  </a:cubicBezTo>
                  <a:cubicBezTo>
                    <a:pt x="72" y="165"/>
                    <a:pt x="72" y="165"/>
                    <a:pt x="72" y="165"/>
                  </a:cubicBezTo>
                  <a:cubicBezTo>
                    <a:pt x="71" y="181"/>
                    <a:pt x="49" y="248"/>
                    <a:pt x="31" y="246"/>
                  </a:cubicBezTo>
                  <a:cubicBezTo>
                    <a:pt x="26" y="200"/>
                    <a:pt x="26" y="200"/>
                    <a:pt x="26" y="200"/>
                  </a:cubicBezTo>
                  <a:cubicBezTo>
                    <a:pt x="13" y="199"/>
                    <a:pt x="0" y="191"/>
                    <a:pt x="0" y="191"/>
                  </a:cubicBezTo>
                  <a:cubicBezTo>
                    <a:pt x="0" y="191"/>
                    <a:pt x="5" y="165"/>
                    <a:pt x="6" y="160"/>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6" name="Freeform 157"/>
            <p:cNvSpPr>
              <a:spLocks/>
            </p:cNvSpPr>
            <p:nvPr/>
          </p:nvSpPr>
          <p:spPr bwMode="auto">
            <a:xfrm>
              <a:off x="6300360" y="6018373"/>
              <a:ext cx="40386" cy="167854"/>
            </a:xfrm>
            <a:custGeom>
              <a:avLst/>
              <a:gdLst>
                <a:gd name="T0" fmla="*/ 18 w 68"/>
                <a:gd name="T1" fmla="*/ 140 h 276"/>
                <a:gd name="T2" fmla="*/ 19 w 68"/>
                <a:gd name="T3" fmla="*/ 127 h 276"/>
                <a:gd name="T4" fmla="*/ 29 w 68"/>
                <a:gd name="T5" fmla="*/ 25 h 276"/>
                <a:gd name="T6" fmla="*/ 50 w 68"/>
                <a:gd name="T7" fmla="*/ 1 h 276"/>
                <a:gd name="T8" fmla="*/ 50 w 68"/>
                <a:gd name="T9" fmla="*/ 1 h 276"/>
                <a:gd name="T10" fmla="*/ 67 w 68"/>
                <a:gd name="T11" fmla="*/ 28 h 276"/>
                <a:gd name="T12" fmla="*/ 57 w 68"/>
                <a:gd name="T13" fmla="*/ 132 h 276"/>
                <a:gd name="T14" fmla="*/ 57 w 68"/>
                <a:gd name="T15" fmla="*/ 155 h 276"/>
                <a:gd name="T16" fmla="*/ 21 w 68"/>
                <a:gd name="T17" fmla="*/ 275 h 276"/>
                <a:gd name="T18" fmla="*/ 0 w 68"/>
                <a:gd name="T19" fmla="*/ 265 h 276"/>
                <a:gd name="T20" fmla="*/ 18 w 68"/>
                <a:gd name="T21" fmla="*/ 14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76">
                  <a:moveTo>
                    <a:pt x="18" y="140"/>
                  </a:moveTo>
                  <a:cubicBezTo>
                    <a:pt x="19" y="127"/>
                    <a:pt x="19" y="127"/>
                    <a:pt x="19" y="127"/>
                  </a:cubicBezTo>
                  <a:cubicBezTo>
                    <a:pt x="29" y="25"/>
                    <a:pt x="29" y="25"/>
                    <a:pt x="29" y="25"/>
                  </a:cubicBezTo>
                  <a:cubicBezTo>
                    <a:pt x="30" y="11"/>
                    <a:pt x="39" y="0"/>
                    <a:pt x="50" y="1"/>
                  </a:cubicBezTo>
                  <a:cubicBezTo>
                    <a:pt x="50" y="1"/>
                    <a:pt x="50" y="1"/>
                    <a:pt x="50" y="1"/>
                  </a:cubicBezTo>
                  <a:cubicBezTo>
                    <a:pt x="60" y="2"/>
                    <a:pt x="68" y="14"/>
                    <a:pt x="67" y="28"/>
                  </a:cubicBezTo>
                  <a:cubicBezTo>
                    <a:pt x="57" y="132"/>
                    <a:pt x="57" y="132"/>
                    <a:pt x="57" y="132"/>
                  </a:cubicBezTo>
                  <a:cubicBezTo>
                    <a:pt x="57" y="155"/>
                    <a:pt x="57" y="155"/>
                    <a:pt x="57" y="155"/>
                  </a:cubicBezTo>
                  <a:cubicBezTo>
                    <a:pt x="56" y="169"/>
                    <a:pt x="32" y="276"/>
                    <a:pt x="21" y="275"/>
                  </a:cubicBezTo>
                  <a:cubicBezTo>
                    <a:pt x="0" y="265"/>
                    <a:pt x="0" y="265"/>
                    <a:pt x="0" y="265"/>
                  </a:cubicBezTo>
                  <a:cubicBezTo>
                    <a:pt x="0" y="265"/>
                    <a:pt x="17" y="153"/>
                    <a:pt x="18" y="140"/>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7" name="Freeform 158"/>
            <p:cNvSpPr>
              <a:spLocks/>
            </p:cNvSpPr>
            <p:nvPr/>
          </p:nvSpPr>
          <p:spPr bwMode="auto">
            <a:xfrm>
              <a:off x="6307932" y="6025945"/>
              <a:ext cx="23980" cy="22717"/>
            </a:xfrm>
            <a:custGeom>
              <a:avLst/>
              <a:gdLst>
                <a:gd name="T0" fmla="*/ 1 w 40"/>
                <a:gd name="T1" fmla="*/ 29 h 38"/>
                <a:gd name="T2" fmla="*/ 2 w 40"/>
                <a:gd name="T3" fmla="*/ 7 h 38"/>
                <a:gd name="T4" fmla="*/ 22 w 40"/>
                <a:gd name="T5" fmla="*/ 0 h 38"/>
                <a:gd name="T6" fmla="*/ 22 w 40"/>
                <a:gd name="T7" fmla="*/ 0 h 38"/>
                <a:gd name="T8" fmla="*/ 40 w 40"/>
                <a:gd name="T9" fmla="*/ 9 h 38"/>
                <a:gd name="T10" fmla="*/ 38 w 40"/>
                <a:gd name="T11" fmla="*/ 31 h 38"/>
                <a:gd name="T12" fmla="*/ 19 w 40"/>
                <a:gd name="T13" fmla="*/ 38 h 38"/>
                <a:gd name="T14" fmla="*/ 19 w 40"/>
                <a:gd name="T15" fmla="*/ 38 h 38"/>
                <a:gd name="T16" fmla="*/ 1 w 40"/>
                <a:gd name="T17"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8">
                  <a:moveTo>
                    <a:pt x="1" y="29"/>
                  </a:moveTo>
                  <a:cubicBezTo>
                    <a:pt x="2" y="7"/>
                    <a:pt x="2" y="7"/>
                    <a:pt x="2" y="7"/>
                  </a:cubicBezTo>
                  <a:cubicBezTo>
                    <a:pt x="3" y="3"/>
                    <a:pt x="11" y="0"/>
                    <a:pt x="22" y="0"/>
                  </a:cubicBezTo>
                  <a:cubicBezTo>
                    <a:pt x="22" y="0"/>
                    <a:pt x="22" y="0"/>
                    <a:pt x="22" y="0"/>
                  </a:cubicBezTo>
                  <a:cubicBezTo>
                    <a:pt x="32" y="1"/>
                    <a:pt x="40" y="5"/>
                    <a:pt x="40" y="9"/>
                  </a:cubicBezTo>
                  <a:cubicBezTo>
                    <a:pt x="38" y="31"/>
                    <a:pt x="38" y="31"/>
                    <a:pt x="38" y="31"/>
                  </a:cubicBezTo>
                  <a:cubicBezTo>
                    <a:pt x="38" y="35"/>
                    <a:pt x="29" y="38"/>
                    <a:pt x="19" y="38"/>
                  </a:cubicBezTo>
                  <a:cubicBezTo>
                    <a:pt x="19" y="38"/>
                    <a:pt x="19" y="38"/>
                    <a:pt x="19" y="38"/>
                  </a:cubicBezTo>
                  <a:cubicBezTo>
                    <a:pt x="9" y="37"/>
                    <a:pt x="0" y="33"/>
                    <a:pt x="1" y="29"/>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8" name="Freeform 159"/>
            <p:cNvSpPr>
              <a:spLocks/>
            </p:cNvSpPr>
            <p:nvPr/>
          </p:nvSpPr>
          <p:spPr bwMode="auto">
            <a:xfrm>
              <a:off x="6032803" y="6085263"/>
              <a:ext cx="88344" cy="159020"/>
            </a:xfrm>
            <a:custGeom>
              <a:avLst/>
              <a:gdLst>
                <a:gd name="T0" fmla="*/ 96 w 145"/>
                <a:gd name="T1" fmla="*/ 149 h 263"/>
                <a:gd name="T2" fmla="*/ 93 w 145"/>
                <a:gd name="T3" fmla="*/ 110 h 263"/>
                <a:gd name="T4" fmla="*/ 55 w 145"/>
                <a:gd name="T5" fmla="*/ 28 h 263"/>
                <a:gd name="T6" fmla="*/ 3 w 145"/>
                <a:gd name="T7" fmla="*/ 23 h 263"/>
                <a:gd name="T8" fmla="*/ 0 w 145"/>
                <a:gd name="T9" fmla="*/ 34 h 263"/>
                <a:gd name="T10" fmla="*/ 39 w 145"/>
                <a:gd name="T11" fmla="*/ 30 h 263"/>
                <a:gd name="T12" fmla="*/ 83 w 145"/>
                <a:gd name="T13" fmla="*/ 160 h 263"/>
                <a:gd name="T14" fmla="*/ 139 w 145"/>
                <a:gd name="T15" fmla="*/ 263 h 263"/>
                <a:gd name="T16" fmla="*/ 145 w 145"/>
                <a:gd name="T17" fmla="*/ 244 h 263"/>
                <a:gd name="T18" fmla="*/ 96 w 145"/>
                <a:gd name="T19" fmla="*/ 14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263">
                  <a:moveTo>
                    <a:pt x="96" y="149"/>
                  </a:moveTo>
                  <a:cubicBezTo>
                    <a:pt x="96" y="149"/>
                    <a:pt x="94" y="126"/>
                    <a:pt x="93" y="110"/>
                  </a:cubicBezTo>
                  <a:cubicBezTo>
                    <a:pt x="92" y="94"/>
                    <a:pt x="87" y="55"/>
                    <a:pt x="55" y="28"/>
                  </a:cubicBezTo>
                  <a:cubicBezTo>
                    <a:pt x="23" y="0"/>
                    <a:pt x="3" y="23"/>
                    <a:pt x="3" y="23"/>
                  </a:cubicBezTo>
                  <a:cubicBezTo>
                    <a:pt x="0" y="34"/>
                    <a:pt x="0" y="34"/>
                    <a:pt x="0" y="34"/>
                  </a:cubicBezTo>
                  <a:cubicBezTo>
                    <a:pt x="14" y="23"/>
                    <a:pt x="39" y="30"/>
                    <a:pt x="39" y="30"/>
                  </a:cubicBezTo>
                  <a:cubicBezTo>
                    <a:pt x="94" y="57"/>
                    <a:pt x="83" y="160"/>
                    <a:pt x="83" y="160"/>
                  </a:cubicBezTo>
                  <a:cubicBezTo>
                    <a:pt x="139" y="263"/>
                    <a:pt x="139" y="263"/>
                    <a:pt x="139" y="263"/>
                  </a:cubicBezTo>
                  <a:cubicBezTo>
                    <a:pt x="145" y="244"/>
                    <a:pt x="145" y="244"/>
                    <a:pt x="145" y="244"/>
                  </a:cubicBezTo>
                  <a:lnTo>
                    <a:pt x="96" y="149"/>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9" name="Freeform 160"/>
            <p:cNvSpPr>
              <a:spLocks/>
            </p:cNvSpPr>
            <p:nvPr/>
          </p:nvSpPr>
          <p:spPr bwMode="auto">
            <a:xfrm>
              <a:off x="6060569" y="6226613"/>
              <a:ext cx="122420" cy="136302"/>
            </a:xfrm>
            <a:custGeom>
              <a:avLst/>
              <a:gdLst>
                <a:gd name="T0" fmla="*/ 147 w 202"/>
                <a:gd name="T1" fmla="*/ 224 h 224"/>
                <a:gd name="T2" fmla="*/ 0 w 202"/>
                <a:gd name="T3" fmla="*/ 43 h 224"/>
                <a:gd name="T4" fmla="*/ 202 w 202"/>
                <a:gd name="T5" fmla="*/ 0 h 224"/>
                <a:gd name="T6" fmla="*/ 147 w 202"/>
                <a:gd name="T7" fmla="*/ 224 h 224"/>
              </a:gdLst>
              <a:ahLst/>
              <a:cxnLst>
                <a:cxn ang="0">
                  <a:pos x="T0" y="T1"/>
                </a:cxn>
                <a:cxn ang="0">
                  <a:pos x="T2" y="T3"/>
                </a:cxn>
                <a:cxn ang="0">
                  <a:pos x="T4" y="T5"/>
                </a:cxn>
                <a:cxn ang="0">
                  <a:pos x="T6" y="T7"/>
                </a:cxn>
              </a:cxnLst>
              <a:rect l="0" t="0" r="r" b="b"/>
              <a:pathLst>
                <a:path w="202" h="224">
                  <a:moveTo>
                    <a:pt x="147" y="224"/>
                  </a:moveTo>
                  <a:cubicBezTo>
                    <a:pt x="0" y="43"/>
                    <a:pt x="0" y="43"/>
                    <a:pt x="0" y="43"/>
                  </a:cubicBezTo>
                  <a:cubicBezTo>
                    <a:pt x="202" y="0"/>
                    <a:pt x="202" y="0"/>
                    <a:pt x="202" y="0"/>
                  </a:cubicBezTo>
                  <a:cubicBezTo>
                    <a:pt x="189" y="91"/>
                    <a:pt x="180" y="194"/>
                    <a:pt x="147" y="224"/>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0" name="Freeform 161"/>
            <p:cNvSpPr>
              <a:spLocks/>
            </p:cNvSpPr>
            <p:nvPr/>
          </p:nvSpPr>
          <p:spPr bwMode="auto">
            <a:xfrm>
              <a:off x="6114837" y="6120600"/>
              <a:ext cx="22717" cy="129993"/>
            </a:xfrm>
            <a:custGeom>
              <a:avLst/>
              <a:gdLst>
                <a:gd name="T0" fmla="*/ 37 w 37"/>
                <a:gd name="T1" fmla="*/ 9 h 215"/>
                <a:gd name="T2" fmla="*/ 4 w 37"/>
                <a:gd name="T3" fmla="*/ 205 h 215"/>
                <a:gd name="T4" fmla="*/ 0 w 37"/>
                <a:gd name="T5" fmla="*/ 168 h 215"/>
                <a:gd name="T6" fmla="*/ 13 w 37"/>
                <a:gd name="T7" fmla="*/ 0 h 215"/>
                <a:gd name="T8" fmla="*/ 37 w 37"/>
                <a:gd name="T9" fmla="*/ 9 h 215"/>
              </a:gdLst>
              <a:ahLst/>
              <a:cxnLst>
                <a:cxn ang="0">
                  <a:pos x="T0" y="T1"/>
                </a:cxn>
                <a:cxn ang="0">
                  <a:pos x="T2" y="T3"/>
                </a:cxn>
                <a:cxn ang="0">
                  <a:pos x="T4" y="T5"/>
                </a:cxn>
                <a:cxn ang="0">
                  <a:pos x="T6" y="T7"/>
                </a:cxn>
                <a:cxn ang="0">
                  <a:pos x="T8" y="T9"/>
                </a:cxn>
              </a:cxnLst>
              <a:rect l="0" t="0" r="r" b="b"/>
              <a:pathLst>
                <a:path w="37" h="215">
                  <a:moveTo>
                    <a:pt x="37" y="9"/>
                  </a:moveTo>
                  <a:cubicBezTo>
                    <a:pt x="37" y="9"/>
                    <a:pt x="27" y="215"/>
                    <a:pt x="4" y="205"/>
                  </a:cubicBezTo>
                  <a:cubicBezTo>
                    <a:pt x="0" y="168"/>
                    <a:pt x="0" y="168"/>
                    <a:pt x="0" y="168"/>
                  </a:cubicBezTo>
                  <a:cubicBezTo>
                    <a:pt x="13" y="0"/>
                    <a:pt x="13" y="0"/>
                    <a:pt x="13" y="0"/>
                  </a:cubicBezTo>
                  <a:lnTo>
                    <a:pt x="37" y="9"/>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1" name="Freeform 162"/>
            <p:cNvSpPr>
              <a:spLocks/>
            </p:cNvSpPr>
            <p:nvPr/>
          </p:nvSpPr>
          <p:spPr bwMode="auto">
            <a:xfrm>
              <a:off x="6108527" y="5937601"/>
              <a:ext cx="58055" cy="200668"/>
            </a:xfrm>
            <a:custGeom>
              <a:avLst/>
              <a:gdLst>
                <a:gd name="T0" fmla="*/ 24 w 97"/>
                <a:gd name="T1" fmla="*/ 302 h 332"/>
                <a:gd name="T2" fmla="*/ 2 w 97"/>
                <a:gd name="T3" fmla="*/ 61 h 332"/>
                <a:gd name="T4" fmla="*/ 33 w 97"/>
                <a:gd name="T5" fmla="*/ 3 h 332"/>
                <a:gd name="T6" fmla="*/ 33 w 97"/>
                <a:gd name="T7" fmla="*/ 3 h 332"/>
                <a:gd name="T8" fmla="*/ 74 w 97"/>
                <a:gd name="T9" fmla="*/ 51 h 332"/>
                <a:gd name="T10" fmla="*/ 95 w 97"/>
                <a:gd name="T11" fmla="*/ 292 h 332"/>
                <a:gd name="T12" fmla="*/ 24 w 97"/>
                <a:gd name="T13" fmla="*/ 302 h 332"/>
              </a:gdLst>
              <a:ahLst/>
              <a:cxnLst>
                <a:cxn ang="0">
                  <a:pos x="T0" y="T1"/>
                </a:cxn>
                <a:cxn ang="0">
                  <a:pos x="T2" y="T3"/>
                </a:cxn>
                <a:cxn ang="0">
                  <a:pos x="T4" y="T5"/>
                </a:cxn>
                <a:cxn ang="0">
                  <a:pos x="T6" y="T7"/>
                </a:cxn>
                <a:cxn ang="0">
                  <a:pos x="T8" y="T9"/>
                </a:cxn>
                <a:cxn ang="0">
                  <a:pos x="T10" y="T11"/>
                </a:cxn>
                <a:cxn ang="0">
                  <a:pos x="T12" y="T13"/>
                </a:cxn>
              </a:cxnLst>
              <a:rect l="0" t="0" r="r" b="b"/>
              <a:pathLst>
                <a:path w="97" h="332">
                  <a:moveTo>
                    <a:pt x="24" y="302"/>
                  </a:moveTo>
                  <a:cubicBezTo>
                    <a:pt x="2" y="61"/>
                    <a:pt x="2" y="61"/>
                    <a:pt x="2" y="61"/>
                  </a:cubicBezTo>
                  <a:cubicBezTo>
                    <a:pt x="0" y="32"/>
                    <a:pt x="14" y="6"/>
                    <a:pt x="33" y="3"/>
                  </a:cubicBezTo>
                  <a:cubicBezTo>
                    <a:pt x="33" y="3"/>
                    <a:pt x="33" y="3"/>
                    <a:pt x="33" y="3"/>
                  </a:cubicBezTo>
                  <a:cubicBezTo>
                    <a:pt x="53" y="0"/>
                    <a:pt x="71" y="22"/>
                    <a:pt x="74" y="51"/>
                  </a:cubicBezTo>
                  <a:cubicBezTo>
                    <a:pt x="95" y="292"/>
                    <a:pt x="95" y="292"/>
                    <a:pt x="95" y="292"/>
                  </a:cubicBezTo>
                  <a:cubicBezTo>
                    <a:pt x="97" y="321"/>
                    <a:pt x="27" y="332"/>
                    <a:pt x="24" y="302"/>
                  </a:cubicBez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2" name="Freeform 163"/>
            <p:cNvSpPr>
              <a:spLocks/>
            </p:cNvSpPr>
            <p:nvPr/>
          </p:nvSpPr>
          <p:spPr bwMode="auto">
            <a:xfrm>
              <a:off x="6124933" y="5942649"/>
              <a:ext cx="44173" cy="205716"/>
            </a:xfrm>
            <a:custGeom>
              <a:avLst/>
              <a:gdLst>
                <a:gd name="T0" fmla="*/ 21 w 73"/>
                <a:gd name="T1" fmla="*/ 290 h 340"/>
                <a:gd name="T2" fmla="*/ 3 w 73"/>
                <a:gd name="T3" fmla="*/ 56 h 340"/>
                <a:gd name="T4" fmla="*/ 24 w 73"/>
                <a:gd name="T5" fmla="*/ 1 h 340"/>
                <a:gd name="T6" fmla="*/ 24 w 73"/>
                <a:gd name="T7" fmla="*/ 1 h 340"/>
                <a:gd name="T8" fmla="*/ 49 w 73"/>
                <a:gd name="T9" fmla="*/ 50 h 340"/>
                <a:gd name="T10" fmla="*/ 70 w 73"/>
                <a:gd name="T11" fmla="*/ 285 h 340"/>
                <a:gd name="T12" fmla="*/ 54 w 73"/>
                <a:gd name="T13" fmla="*/ 338 h 340"/>
                <a:gd name="T14" fmla="*/ 54 w 73"/>
                <a:gd name="T15" fmla="*/ 338 h 340"/>
                <a:gd name="T16" fmla="*/ 21 w 73"/>
                <a:gd name="T17" fmla="*/ 29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0">
                  <a:moveTo>
                    <a:pt x="21" y="290"/>
                  </a:moveTo>
                  <a:cubicBezTo>
                    <a:pt x="3" y="56"/>
                    <a:pt x="3" y="56"/>
                    <a:pt x="3" y="56"/>
                  </a:cubicBezTo>
                  <a:cubicBezTo>
                    <a:pt x="0" y="28"/>
                    <a:pt x="13" y="3"/>
                    <a:pt x="24" y="1"/>
                  </a:cubicBezTo>
                  <a:cubicBezTo>
                    <a:pt x="24" y="1"/>
                    <a:pt x="24" y="1"/>
                    <a:pt x="24" y="1"/>
                  </a:cubicBezTo>
                  <a:cubicBezTo>
                    <a:pt x="35" y="0"/>
                    <a:pt x="47" y="22"/>
                    <a:pt x="49" y="50"/>
                  </a:cubicBezTo>
                  <a:cubicBezTo>
                    <a:pt x="70" y="285"/>
                    <a:pt x="70" y="285"/>
                    <a:pt x="70" y="285"/>
                  </a:cubicBezTo>
                  <a:cubicBezTo>
                    <a:pt x="73" y="313"/>
                    <a:pt x="66" y="337"/>
                    <a:pt x="54" y="338"/>
                  </a:cubicBezTo>
                  <a:cubicBezTo>
                    <a:pt x="54" y="338"/>
                    <a:pt x="54" y="338"/>
                    <a:pt x="54" y="338"/>
                  </a:cubicBezTo>
                  <a:cubicBezTo>
                    <a:pt x="43" y="340"/>
                    <a:pt x="23" y="319"/>
                    <a:pt x="21" y="290"/>
                  </a:cubicBezTo>
                  <a:close/>
                </a:path>
              </a:pathLst>
            </a:custGeom>
            <a:solidFill>
              <a:srgbClr val="F2B1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3" name="Freeform 164"/>
            <p:cNvSpPr>
              <a:spLocks/>
            </p:cNvSpPr>
            <p:nvPr/>
          </p:nvSpPr>
          <p:spPr bwMode="auto">
            <a:xfrm>
              <a:off x="6118623" y="5951484"/>
              <a:ext cx="26504" cy="25241"/>
            </a:xfrm>
            <a:custGeom>
              <a:avLst/>
              <a:gdLst>
                <a:gd name="T0" fmla="*/ 3 w 44"/>
                <a:gd name="T1" fmla="*/ 36 h 43"/>
                <a:gd name="T2" fmla="*/ 1 w 44"/>
                <a:gd name="T3" fmla="*/ 12 h 43"/>
                <a:gd name="T4" fmla="*/ 20 w 44"/>
                <a:gd name="T5" fmla="*/ 2 h 43"/>
                <a:gd name="T6" fmla="*/ 20 w 44"/>
                <a:gd name="T7" fmla="*/ 2 h 43"/>
                <a:gd name="T8" fmla="*/ 41 w 44"/>
                <a:gd name="T9" fmla="*/ 8 h 43"/>
                <a:gd name="T10" fmla="*/ 43 w 44"/>
                <a:gd name="T11" fmla="*/ 31 h 43"/>
                <a:gd name="T12" fmla="*/ 24 w 44"/>
                <a:gd name="T13" fmla="*/ 42 h 43"/>
                <a:gd name="T14" fmla="*/ 24 w 44"/>
                <a:gd name="T15" fmla="*/ 42 h 43"/>
                <a:gd name="T16" fmla="*/ 3 w 44"/>
                <a:gd name="T1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
                  <a:moveTo>
                    <a:pt x="3" y="36"/>
                  </a:moveTo>
                  <a:cubicBezTo>
                    <a:pt x="1" y="12"/>
                    <a:pt x="1" y="12"/>
                    <a:pt x="1" y="12"/>
                  </a:cubicBezTo>
                  <a:cubicBezTo>
                    <a:pt x="0" y="8"/>
                    <a:pt x="9" y="3"/>
                    <a:pt x="20" y="2"/>
                  </a:cubicBezTo>
                  <a:cubicBezTo>
                    <a:pt x="20" y="2"/>
                    <a:pt x="20" y="2"/>
                    <a:pt x="20" y="2"/>
                  </a:cubicBezTo>
                  <a:cubicBezTo>
                    <a:pt x="31" y="0"/>
                    <a:pt x="41" y="3"/>
                    <a:pt x="41" y="8"/>
                  </a:cubicBezTo>
                  <a:cubicBezTo>
                    <a:pt x="43" y="31"/>
                    <a:pt x="43" y="31"/>
                    <a:pt x="43" y="31"/>
                  </a:cubicBezTo>
                  <a:cubicBezTo>
                    <a:pt x="44" y="36"/>
                    <a:pt x="35" y="41"/>
                    <a:pt x="24" y="42"/>
                  </a:cubicBezTo>
                  <a:cubicBezTo>
                    <a:pt x="24" y="42"/>
                    <a:pt x="24" y="42"/>
                    <a:pt x="24" y="42"/>
                  </a:cubicBezTo>
                  <a:cubicBezTo>
                    <a:pt x="13" y="43"/>
                    <a:pt x="3" y="41"/>
                    <a:pt x="3" y="36"/>
                  </a:cubicBezTo>
                  <a:close/>
                </a:path>
              </a:pathLst>
            </a:custGeom>
            <a:solidFill>
              <a:srgbClr val="FFD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4" name="Freeform 165"/>
            <p:cNvSpPr>
              <a:spLocks/>
            </p:cNvSpPr>
            <p:nvPr/>
          </p:nvSpPr>
          <p:spPr bwMode="auto">
            <a:xfrm>
              <a:off x="5177126" y="5979250"/>
              <a:ext cx="353377" cy="326874"/>
            </a:xfrm>
            <a:custGeom>
              <a:avLst/>
              <a:gdLst>
                <a:gd name="T0" fmla="*/ 10 w 280"/>
                <a:gd name="T1" fmla="*/ 259 h 259"/>
                <a:gd name="T2" fmla="*/ 265 w 280"/>
                <a:gd name="T3" fmla="*/ 259 h 259"/>
                <a:gd name="T4" fmla="*/ 280 w 280"/>
                <a:gd name="T5" fmla="*/ 2 h 259"/>
                <a:gd name="T6" fmla="*/ 0 w 280"/>
                <a:gd name="T7" fmla="*/ 0 h 259"/>
                <a:gd name="T8" fmla="*/ 10 w 280"/>
                <a:gd name="T9" fmla="*/ 259 h 259"/>
              </a:gdLst>
              <a:ahLst/>
              <a:cxnLst>
                <a:cxn ang="0">
                  <a:pos x="T0" y="T1"/>
                </a:cxn>
                <a:cxn ang="0">
                  <a:pos x="T2" y="T3"/>
                </a:cxn>
                <a:cxn ang="0">
                  <a:pos x="T4" y="T5"/>
                </a:cxn>
                <a:cxn ang="0">
                  <a:pos x="T6" y="T7"/>
                </a:cxn>
                <a:cxn ang="0">
                  <a:pos x="T8" y="T9"/>
                </a:cxn>
              </a:cxnLst>
              <a:rect l="0" t="0" r="r" b="b"/>
              <a:pathLst>
                <a:path w="280" h="259">
                  <a:moveTo>
                    <a:pt x="10" y="259"/>
                  </a:moveTo>
                  <a:lnTo>
                    <a:pt x="265" y="259"/>
                  </a:lnTo>
                  <a:lnTo>
                    <a:pt x="280" y="2"/>
                  </a:lnTo>
                  <a:lnTo>
                    <a:pt x="0" y="0"/>
                  </a:lnTo>
                  <a:lnTo>
                    <a:pt x="10" y="259"/>
                  </a:lnTo>
                  <a:close/>
                </a:path>
              </a:pathLst>
            </a:custGeom>
            <a:solidFill>
              <a:srgbClr val="EAA2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5" name="Freeform 166"/>
            <p:cNvSpPr>
              <a:spLocks/>
            </p:cNvSpPr>
            <p:nvPr/>
          </p:nvSpPr>
          <p:spPr bwMode="auto">
            <a:xfrm>
              <a:off x="5023155" y="5784892"/>
              <a:ext cx="157758" cy="232219"/>
            </a:xfrm>
            <a:custGeom>
              <a:avLst/>
              <a:gdLst>
                <a:gd name="T0" fmla="*/ 233 w 261"/>
                <a:gd name="T1" fmla="*/ 163 h 385"/>
                <a:gd name="T2" fmla="*/ 182 w 261"/>
                <a:gd name="T3" fmla="*/ 369 h 385"/>
                <a:gd name="T4" fmla="*/ 28 w 261"/>
                <a:gd name="T5" fmla="*/ 223 h 385"/>
                <a:gd name="T6" fmla="*/ 79 w 261"/>
                <a:gd name="T7" fmla="*/ 17 h 385"/>
                <a:gd name="T8" fmla="*/ 233 w 261"/>
                <a:gd name="T9" fmla="*/ 163 h 385"/>
              </a:gdLst>
              <a:ahLst/>
              <a:cxnLst>
                <a:cxn ang="0">
                  <a:pos x="T0" y="T1"/>
                </a:cxn>
                <a:cxn ang="0">
                  <a:pos x="T2" y="T3"/>
                </a:cxn>
                <a:cxn ang="0">
                  <a:pos x="T4" y="T5"/>
                </a:cxn>
                <a:cxn ang="0">
                  <a:pos x="T6" y="T7"/>
                </a:cxn>
                <a:cxn ang="0">
                  <a:pos x="T8" y="T9"/>
                </a:cxn>
              </a:cxnLst>
              <a:rect l="0" t="0" r="r" b="b"/>
              <a:pathLst>
                <a:path w="261" h="385">
                  <a:moveTo>
                    <a:pt x="233" y="163"/>
                  </a:moveTo>
                  <a:cubicBezTo>
                    <a:pt x="261" y="260"/>
                    <a:pt x="239" y="352"/>
                    <a:pt x="182" y="369"/>
                  </a:cubicBezTo>
                  <a:cubicBezTo>
                    <a:pt x="126" y="385"/>
                    <a:pt x="57" y="320"/>
                    <a:pt x="28" y="223"/>
                  </a:cubicBezTo>
                  <a:cubicBezTo>
                    <a:pt x="0" y="125"/>
                    <a:pt x="22" y="33"/>
                    <a:pt x="79" y="17"/>
                  </a:cubicBezTo>
                  <a:cubicBezTo>
                    <a:pt x="135" y="0"/>
                    <a:pt x="204" y="65"/>
                    <a:pt x="233" y="163"/>
                  </a:cubicBezTo>
                  <a:close/>
                </a:path>
              </a:pathLst>
            </a:custGeom>
            <a:solidFill>
              <a:srgbClr val="FFA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6" name="Freeform 167"/>
            <p:cNvSpPr>
              <a:spLocks/>
            </p:cNvSpPr>
            <p:nvPr/>
          </p:nvSpPr>
          <p:spPr bwMode="auto">
            <a:xfrm>
              <a:off x="5529241" y="5777320"/>
              <a:ext cx="159020" cy="234743"/>
            </a:xfrm>
            <a:custGeom>
              <a:avLst/>
              <a:gdLst>
                <a:gd name="T0" fmla="*/ 29 w 262"/>
                <a:gd name="T1" fmla="*/ 163 h 386"/>
                <a:gd name="T2" fmla="*/ 79 w 262"/>
                <a:gd name="T3" fmla="*/ 369 h 386"/>
                <a:gd name="T4" fmla="*/ 233 w 262"/>
                <a:gd name="T5" fmla="*/ 223 h 386"/>
                <a:gd name="T6" fmla="*/ 183 w 262"/>
                <a:gd name="T7" fmla="*/ 17 h 386"/>
                <a:gd name="T8" fmla="*/ 29 w 262"/>
                <a:gd name="T9" fmla="*/ 163 h 386"/>
              </a:gdLst>
              <a:ahLst/>
              <a:cxnLst>
                <a:cxn ang="0">
                  <a:pos x="T0" y="T1"/>
                </a:cxn>
                <a:cxn ang="0">
                  <a:pos x="T2" y="T3"/>
                </a:cxn>
                <a:cxn ang="0">
                  <a:pos x="T4" y="T5"/>
                </a:cxn>
                <a:cxn ang="0">
                  <a:pos x="T6" y="T7"/>
                </a:cxn>
                <a:cxn ang="0">
                  <a:pos x="T8" y="T9"/>
                </a:cxn>
              </a:cxnLst>
              <a:rect l="0" t="0" r="r" b="b"/>
              <a:pathLst>
                <a:path w="262" h="386">
                  <a:moveTo>
                    <a:pt x="29" y="163"/>
                  </a:moveTo>
                  <a:cubicBezTo>
                    <a:pt x="0" y="260"/>
                    <a:pt x="23" y="352"/>
                    <a:pt x="79" y="369"/>
                  </a:cubicBezTo>
                  <a:cubicBezTo>
                    <a:pt x="136" y="386"/>
                    <a:pt x="205" y="320"/>
                    <a:pt x="233" y="223"/>
                  </a:cubicBezTo>
                  <a:cubicBezTo>
                    <a:pt x="262" y="126"/>
                    <a:pt x="239" y="34"/>
                    <a:pt x="183" y="17"/>
                  </a:cubicBezTo>
                  <a:cubicBezTo>
                    <a:pt x="126" y="0"/>
                    <a:pt x="57" y="66"/>
                    <a:pt x="29" y="163"/>
                  </a:cubicBezTo>
                  <a:close/>
                </a:path>
              </a:pathLst>
            </a:custGeom>
            <a:solidFill>
              <a:srgbClr val="FFA7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7" name="Freeform 168"/>
            <p:cNvSpPr>
              <a:spLocks/>
            </p:cNvSpPr>
            <p:nvPr/>
          </p:nvSpPr>
          <p:spPr bwMode="auto">
            <a:xfrm>
              <a:off x="5068589" y="5394915"/>
              <a:ext cx="593168" cy="773643"/>
            </a:xfrm>
            <a:custGeom>
              <a:avLst/>
              <a:gdLst>
                <a:gd name="T0" fmla="*/ 511 w 977"/>
                <a:gd name="T1" fmla="*/ 1 h 1275"/>
                <a:gd name="T2" fmla="*/ 511 w 977"/>
                <a:gd name="T3" fmla="*/ 0 h 1275"/>
                <a:gd name="T4" fmla="*/ 488 w 977"/>
                <a:gd name="T5" fmla="*/ 0 h 1275"/>
                <a:gd name="T6" fmla="*/ 465 w 977"/>
                <a:gd name="T7" fmla="*/ 0 h 1275"/>
                <a:gd name="T8" fmla="*/ 465 w 977"/>
                <a:gd name="T9" fmla="*/ 1 h 1275"/>
                <a:gd name="T10" fmla="*/ 0 w 977"/>
                <a:gd name="T11" fmla="*/ 547 h 1275"/>
                <a:gd name="T12" fmla="*/ 226 w 977"/>
                <a:gd name="T13" fmla="*/ 1145 h 1275"/>
                <a:gd name="T14" fmla="*/ 751 w 977"/>
                <a:gd name="T15" fmla="*/ 1145 h 1275"/>
                <a:gd name="T16" fmla="*/ 977 w 977"/>
                <a:gd name="T17" fmla="*/ 547 h 1275"/>
                <a:gd name="T18" fmla="*/ 511 w 977"/>
                <a:gd name="T19" fmla="*/ 1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1275">
                  <a:moveTo>
                    <a:pt x="511" y="1"/>
                  </a:moveTo>
                  <a:cubicBezTo>
                    <a:pt x="511" y="0"/>
                    <a:pt x="511" y="0"/>
                    <a:pt x="511" y="0"/>
                  </a:cubicBezTo>
                  <a:cubicBezTo>
                    <a:pt x="504" y="0"/>
                    <a:pt x="496" y="0"/>
                    <a:pt x="488" y="0"/>
                  </a:cubicBezTo>
                  <a:cubicBezTo>
                    <a:pt x="481" y="0"/>
                    <a:pt x="473" y="0"/>
                    <a:pt x="465" y="0"/>
                  </a:cubicBezTo>
                  <a:cubicBezTo>
                    <a:pt x="465" y="1"/>
                    <a:pt x="465" y="1"/>
                    <a:pt x="465" y="1"/>
                  </a:cubicBezTo>
                  <a:cubicBezTo>
                    <a:pt x="64" y="15"/>
                    <a:pt x="0" y="222"/>
                    <a:pt x="0" y="547"/>
                  </a:cubicBezTo>
                  <a:cubicBezTo>
                    <a:pt x="0" y="883"/>
                    <a:pt x="226" y="1145"/>
                    <a:pt x="226" y="1145"/>
                  </a:cubicBezTo>
                  <a:cubicBezTo>
                    <a:pt x="340" y="1254"/>
                    <a:pt x="610" y="1275"/>
                    <a:pt x="751" y="1145"/>
                  </a:cubicBezTo>
                  <a:cubicBezTo>
                    <a:pt x="751" y="1145"/>
                    <a:pt x="977" y="883"/>
                    <a:pt x="977" y="547"/>
                  </a:cubicBezTo>
                  <a:cubicBezTo>
                    <a:pt x="977" y="222"/>
                    <a:pt x="913" y="15"/>
                    <a:pt x="511" y="1"/>
                  </a:cubicBezTo>
                  <a:close/>
                </a:path>
              </a:pathLst>
            </a:custGeom>
            <a:solidFill>
              <a:srgbClr val="19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8" name="Freeform 169"/>
            <p:cNvSpPr>
              <a:spLocks/>
            </p:cNvSpPr>
            <p:nvPr/>
          </p:nvSpPr>
          <p:spPr bwMode="auto">
            <a:xfrm>
              <a:off x="5115285" y="6176131"/>
              <a:ext cx="466962" cy="78248"/>
            </a:xfrm>
            <a:custGeom>
              <a:avLst/>
              <a:gdLst>
                <a:gd name="T0" fmla="*/ 370 w 370"/>
                <a:gd name="T1" fmla="*/ 62 h 62"/>
                <a:gd name="T2" fmla="*/ 0 w 370"/>
                <a:gd name="T3" fmla="*/ 62 h 62"/>
                <a:gd name="T4" fmla="*/ 28 w 370"/>
                <a:gd name="T5" fmla="*/ 0 h 62"/>
                <a:gd name="T6" fmla="*/ 338 w 370"/>
                <a:gd name="T7" fmla="*/ 0 h 62"/>
                <a:gd name="T8" fmla="*/ 370 w 370"/>
                <a:gd name="T9" fmla="*/ 62 h 62"/>
              </a:gdLst>
              <a:ahLst/>
              <a:cxnLst>
                <a:cxn ang="0">
                  <a:pos x="T0" y="T1"/>
                </a:cxn>
                <a:cxn ang="0">
                  <a:pos x="T2" y="T3"/>
                </a:cxn>
                <a:cxn ang="0">
                  <a:pos x="T4" y="T5"/>
                </a:cxn>
                <a:cxn ang="0">
                  <a:pos x="T6" y="T7"/>
                </a:cxn>
                <a:cxn ang="0">
                  <a:pos x="T8" y="T9"/>
                </a:cxn>
              </a:cxnLst>
              <a:rect l="0" t="0" r="r" b="b"/>
              <a:pathLst>
                <a:path w="370" h="62">
                  <a:moveTo>
                    <a:pt x="370" y="62"/>
                  </a:moveTo>
                  <a:lnTo>
                    <a:pt x="0" y="62"/>
                  </a:lnTo>
                  <a:lnTo>
                    <a:pt x="28" y="0"/>
                  </a:lnTo>
                  <a:lnTo>
                    <a:pt x="338" y="0"/>
                  </a:lnTo>
                  <a:lnTo>
                    <a:pt x="370"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9" name="Rectangle 170"/>
            <p:cNvSpPr>
              <a:spLocks noChangeArrowheads="1"/>
            </p:cNvSpPr>
            <p:nvPr/>
          </p:nvSpPr>
          <p:spPr bwMode="auto">
            <a:xfrm>
              <a:off x="5183436" y="6166034"/>
              <a:ext cx="335708" cy="10096"/>
            </a:xfrm>
            <a:prstGeom prst="rect">
              <a:avLst/>
            </a:prstGeom>
            <a:solidFill>
              <a:srgbClr val="DB947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0" name="Freeform 171"/>
            <p:cNvSpPr>
              <a:spLocks/>
            </p:cNvSpPr>
            <p:nvPr/>
          </p:nvSpPr>
          <p:spPr bwMode="auto">
            <a:xfrm>
              <a:off x="4753494" y="6250593"/>
              <a:ext cx="623038" cy="466506"/>
            </a:xfrm>
            <a:custGeom>
              <a:avLst/>
              <a:gdLst>
                <a:gd name="T0" fmla="*/ 1175 w 1177"/>
                <a:gd name="T1" fmla="*/ 0 h 556"/>
                <a:gd name="T2" fmla="*/ 472 w 1177"/>
                <a:gd name="T3" fmla="*/ 13 h 556"/>
                <a:gd name="T4" fmla="*/ 151 w 1177"/>
                <a:gd name="T5" fmla="*/ 205 h 556"/>
                <a:gd name="T6" fmla="*/ 409 w 1177"/>
                <a:gd name="T7" fmla="*/ 556 h 556"/>
                <a:gd name="T8" fmla="*/ 1177 w 1177"/>
                <a:gd name="T9" fmla="*/ 551 h 556"/>
                <a:gd name="T10" fmla="*/ 1175 w 1177"/>
                <a:gd name="T11" fmla="*/ 0 h 556"/>
                <a:gd name="connsiteX0" fmla="*/ 8985 w 9002"/>
                <a:gd name="connsiteY0" fmla="*/ 0 h 13811"/>
                <a:gd name="connsiteX1" fmla="*/ 3012 w 9002"/>
                <a:gd name="connsiteY1" fmla="*/ 234 h 13811"/>
                <a:gd name="connsiteX2" fmla="*/ 285 w 9002"/>
                <a:gd name="connsiteY2" fmla="*/ 3687 h 13811"/>
                <a:gd name="connsiteX3" fmla="*/ 2477 w 9002"/>
                <a:gd name="connsiteY3" fmla="*/ 10000 h 13811"/>
                <a:gd name="connsiteX4" fmla="*/ 9002 w 9002"/>
                <a:gd name="connsiteY4" fmla="*/ 13811 h 13811"/>
                <a:gd name="connsiteX5" fmla="*/ 8985 w 9002"/>
                <a:gd name="connsiteY5" fmla="*/ 0 h 13811"/>
                <a:gd name="connsiteX0" fmla="*/ 9670 w 9689"/>
                <a:gd name="connsiteY0" fmla="*/ 0 h 10024"/>
                <a:gd name="connsiteX1" fmla="*/ 3035 w 9689"/>
                <a:gd name="connsiteY1" fmla="*/ 169 h 10024"/>
                <a:gd name="connsiteX2" fmla="*/ 6 w 9689"/>
                <a:gd name="connsiteY2" fmla="*/ 2670 h 10024"/>
                <a:gd name="connsiteX3" fmla="*/ 2204 w 9689"/>
                <a:gd name="connsiteY3" fmla="*/ 10024 h 10024"/>
                <a:gd name="connsiteX4" fmla="*/ 9689 w 9689"/>
                <a:gd name="connsiteY4" fmla="*/ 10000 h 10024"/>
                <a:gd name="connsiteX5" fmla="*/ 9670 w 9689"/>
                <a:gd name="connsiteY5" fmla="*/ 0 h 1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89" h="10024">
                  <a:moveTo>
                    <a:pt x="9670" y="0"/>
                  </a:moveTo>
                  <a:lnTo>
                    <a:pt x="3035" y="169"/>
                  </a:lnTo>
                  <a:cubicBezTo>
                    <a:pt x="1006" y="169"/>
                    <a:pt x="144" y="1028"/>
                    <a:pt x="6" y="2670"/>
                  </a:cubicBezTo>
                  <a:cubicBezTo>
                    <a:pt x="-132" y="4312"/>
                    <a:pt x="2204" y="10024"/>
                    <a:pt x="2204" y="10024"/>
                  </a:cubicBezTo>
                  <a:lnTo>
                    <a:pt x="9689" y="10000"/>
                  </a:lnTo>
                  <a:cubicBezTo>
                    <a:pt x="9682" y="6666"/>
                    <a:pt x="9677" y="3334"/>
                    <a:pt x="9670" y="0"/>
                  </a:cubicBez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1" name="Freeform 172"/>
            <p:cNvSpPr>
              <a:spLocks/>
            </p:cNvSpPr>
            <p:nvPr/>
          </p:nvSpPr>
          <p:spPr bwMode="auto">
            <a:xfrm>
              <a:off x="5349977" y="6250592"/>
              <a:ext cx="633656" cy="506480"/>
            </a:xfrm>
            <a:custGeom>
              <a:avLst/>
              <a:gdLst>
                <a:gd name="T0" fmla="*/ 2 w 1176"/>
                <a:gd name="T1" fmla="*/ 0 h 556"/>
                <a:gd name="T2" fmla="*/ 705 w 1176"/>
                <a:gd name="T3" fmla="*/ 13 h 556"/>
                <a:gd name="T4" fmla="*/ 1026 w 1176"/>
                <a:gd name="T5" fmla="*/ 205 h 556"/>
                <a:gd name="T6" fmla="*/ 768 w 1176"/>
                <a:gd name="T7" fmla="*/ 556 h 556"/>
                <a:gd name="T8" fmla="*/ 0 w 1176"/>
                <a:gd name="T9" fmla="*/ 551 h 556"/>
                <a:gd name="T10" fmla="*/ 2 w 1176"/>
                <a:gd name="T11" fmla="*/ 0 h 556"/>
                <a:gd name="connsiteX0" fmla="*/ 177 w 9165"/>
                <a:gd name="connsiteY0" fmla="*/ 0 h 13867"/>
                <a:gd name="connsiteX1" fmla="*/ 6155 w 9165"/>
                <a:gd name="connsiteY1" fmla="*/ 234 h 13867"/>
                <a:gd name="connsiteX2" fmla="*/ 8884 w 9165"/>
                <a:gd name="connsiteY2" fmla="*/ 3687 h 13867"/>
                <a:gd name="connsiteX3" fmla="*/ 6691 w 9165"/>
                <a:gd name="connsiteY3" fmla="*/ 10000 h 13867"/>
                <a:gd name="connsiteX4" fmla="*/ 0 w 9165"/>
                <a:gd name="connsiteY4" fmla="*/ 13867 h 13867"/>
                <a:gd name="connsiteX5" fmla="*/ 177 w 9165"/>
                <a:gd name="connsiteY5" fmla="*/ 0 h 13867"/>
                <a:gd name="connsiteX0" fmla="*/ 193 w 9696"/>
                <a:gd name="connsiteY0" fmla="*/ 0 h 10839"/>
                <a:gd name="connsiteX1" fmla="*/ 6716 w 9696"/>
                <a:gd name="connsiteY1" fmla="*/ 169 h 10839"/>
                <a:gd name="connsiteX2" fmla="*/ 9693 w 9696"/>
                <a:gd name="connsiteY2" fmla="*/ 2659 h 10839"/>
                <a:gd name="connsiteX3" fmla="*/ 7330 w 9696"/>
                <a:gd name="connsiteY3" fmla="*/ 10839 h 10839"/>
                <a:gd name="connsiteX4" fmla="*/ 0 w 9696"/>
                <a:gd name="connsiteY4" fmla="*/ 10000 h 10839"/>
                <a:gd name="connsiteX5" fmla="*/ 193 w 9696"/>
                <a:gd name="connsiteY5" fmla="*/ 0 h 1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 h="10839">
                  <a:moveTo>
                    <a:pt x="193" y="0"/>
                  </a:moveTo>
                  <a:lnTo>
                    <a:pt x="6716" y="169"/>
                  </a:lnTo>
                  <a:cubicBezTo>
                    <a:pt x="8702" y="169"/>
                    <a:pt x="9591" y="881"/>
                    <a:pt x="9693" y="2659"/>
                  </a:cubicBezTo>
                  <a:cubicBezTo>
                    <a:pt x="9795" y="4437"/>
                    <a:pt x="7330" y="10839"/>
                    <a:pt x="7330" y="10839"/>
                  </a:cubicBezTo>
                  <a:cubicBezTo>
                    <a:pt x="7330" y="10839"/>
                    <a:pt x="3655" y="10013"/>
                    <a:pt x="0" y="10000"/>
                  </a:cubicBezTo>
                  <a:cubicBezTo>
                    <a:pt x="64" y="6667"/>
                    <a:pt x="129" y="3333"/>
                    <a:pt x="193" y="0"/>
                  </a:cubicBez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2" name="Freeform 173"/>
            <p:cNvSpPr>
              <a:spLocks/>
            </p:cNvSpPr>
            <p:nvPr/>
          </p:nvSpPr>
          <p:spPr bwMode="auto">
            <a:xfrm>
              <a:off x="4595316" y="6321267"/>
              <a:ext cx="533852" cy="692871"/>
            </a:xfrm>
            <a:custGeom>
              <a:avLst/>
              <a:gdLst>
                <a:gd name="T0" fmla="*/ 342 w 881"/>
                <a:gd name="T1" fmla="*/ 0 h 1143"/>
                <a:gd name="T2" fmla="*/ 0 w 881"/>
                <a:gd name="T3" fmla="*/ 875 h 1143"/>
                <a:gd name="T4" fmla="*/ 686 w 881"/>
                <a:gd name="T5" fmla="*/ 1143 h 1143"/>
                <a:gd name="T6" fmla="*/ 881 w 881"/>
                <a:gd name="T7" fmla="*/ 314 h 1143"/>
                <a:gd name="T8" fmla="*/ 342 w 881"/>
                <a:gd name="T9" fmla="*/ 0 h 1143"/>
              </a:gdLst>
              <a:ahLst/>
              <a:cxnLst>
                <a:cxn ang="0">
                  <a:pos x="T0" y="T1"/>
                </a:cxn>
                <a:cxn ang="0">
                  <a:pos x="T2" y="T3"/>
                </a:cxn>
                <a:cxn ang="0">
                  <a:pos x="T4" y="T5"/>
                </a:cxn>
                <a:cxn ang="0">
                  <a:pos x="T6" y="T7"/>
                </a:cxn>
                <a:cxn ang="0">
                  <a:pos x="T8" y="T9"/>
                </a:cxn>
              </a:cxnLst>
              <a:rect l="0" t="0" r="r" b="b"/>
              <a:pathLst>
                <a:path w="881" h="1143">
                  <a:moveTo>
                    <a:pt x="342" y="0"/>
                  </a:moveTo>
                  <a:cubicBezTo>
                    <a:pt x="293" y="50"/>
                    <a:pt x="14" y="297"/>
                    <a:pt x="0" y="875"/>
                  </a:cubicBezTo>
                  <a:cubicBezTo>
                    <a:pt x="686" y="1143"/>
                    <a:pt x="686" y="1143"/>
                    <a:pt x="686" y="1143"/>
                  </a:cubicBezTo>
                  <a:cubicBezTo>
                    <a:pt x="881" y="314"/>
                    <a:pt x="881" y="314"/>
                    <a:pt x="881" y="314"/>
                  </a:cubicBezTo>
                  <a:lnTo>
                    <a:pt x="342" y="0"/>
                  </a:ln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3" name="Freeform 174"/>
            <p:cNvSpPr>
              <a:spLocks/>
            </p:cNvSpPr>
            <p:nvPr/>
          </p:nvSpPr>
          <p:spPr bwMode="auto">
            <a:xfrm>
              <a:off x="5617585" y="6323792"/>
              <a:ext cx="535114" cy="690347"/>
            </a:xfrm>
            <a:custGeom>
              <a:avLst/>
              <a:gdLst>
                <a:gd name="T0" fmla="*/ 535 w 882"/>
                <a:gd name="T1" fmla="*/ 0 h 1140"/>
                <a:gd name="T2" fmla="*/ 882 w 882"/>
                <a:gd name="T3" fmla="*/ 872 h 1140"/>
                <a:gd name="T4" fmla="*/ 196 w 882"/>
                <a:gd name="T5" fmla="*/ 1140 h 1140"/>
                <a:gd name="T6" fmla="*/ 0 w 882"/>
                <a:gd name="T7" fmla="*/ 311 h 1140"/>
                <a:gd name="T8" fmla="*/ 535 w 882"/>
                <a:gd name="T9" fmla="*/ 0 h 1140"/>
              </a:gdLst>
              <a:ahLst/>
              <a:cxnLst>
                <a:cxn ang="0">
                  <a:pos x="T0" y="T1"/>
                </a:cxn>
                <a:cxn ang="0">
                  <a:pos x="T2" y="T3"/>
                </a:cxn>
                <a:cxn ang="0">
                  <a:pos x="T4" y="T5"/>
                </a:cxn>
                <a:cxn ang="0">
                  <a:pos x="T6" y="T7"/>
                </a:cxn>
                <a:cxn ang="0">
                  <a:pos x="T8" y="T9"/>
                </a:cxn>
              </a:cxnLst>
              <a:rect l="0" t="0" r="r" b="b"/>
              <a:pathLst>
                <a:path w="882" h="1140">
                  <a:moveTo>
                    <a:pt x="535" y="0"/>
                  </a:moveTo>
                  <a:cubicBezTo>
                    <a:pt x="584" y="50"/>
                    <a:pt x="868" y="294"/>
                    <a:pt x="882" y="872"/>
                  </a:cubicBezTo>
                  <a:cubicBezTo>
                    <a:pt x="196" y="1140"/>
                    <a:pt x="196" y="1140"/>
                    <a:pt x="196" y="1140"/>
                  </a:cubicBezTo>
                  <a:cubicBezTo>
                    <a:pt x="0" y="311"/>
                    <a:pt x="0" y="311"/>
                    <a:pt x="0" y="311"/>
                  </a:cubicBezTo>
                  <a:lnTo>
                    <a:pt x="535" y="0"/>
                  </a:ln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grpSp>
          <p:nvGrpSpPr>
            <p:cNvPr id="229" name="Group 243"/>
            <p:cNvGrpSpPr/>
            <p:nvPr/>
          </p:nvGrpSpPr>
          <p:grpSpPr>
            <a:xfrm>
              <a:off x="4859087" y="6712362"/>
              <a:ext cx="1033628" cy="340900"/>
              <a:chOff x="4638445" y="6566107"/>
              <a:chExt cx="1033628" cy="487155"/>
            </a:xfrm>
          </p:grpSpPr>
          <p:sp>
            <p:nvSpPr>
              <p:cNvPr id="214" name="Freeform 175"/>
              <p:cNvSpPr>
                <a:spLocks/>
              </p:cNvSpPr>
              <p:nvPr/>
            </p:nvSpPr>
            <p:spPr bwMode="auto">
              <a:xfrm>
                <a:off x="4638445" y="6566107"/>
                <a:ext cx="1033628" cy="487155"/>
              </a:xfrm>
              <a:custGeom>
                <a:avLst/>
                <a:gdLst>
                  <a:gd name="T0" fmla="*/ 1705 w 1705"/>
                  <a:gd name="T1" fmla="*/ 348 h 803"/>
                  <a:gd name="T2" fmla="*/ 1209 w 1705"/>
                  <a:gd name="T3" fmla="*/ 0 h 803"/>
                  <a:gd name="T4" fmla="*/ 496 w 1705"/>
                  <a:gd name="T5" fmla="*/ 0 h 803"/>
                  <a:gd name="T6" fmla="*/ 0 w 1705"/>
                  <a:gd name="T7" fmla="*/ 348 h 803"/>
                  <a:gd name="T8" fmla="*/ 0 w 1705"/>
                  <a:gd name="T9" fmla="*/ 803 h 803"/>
                  <a:gd name="T10" fmla="*/ 1705 w 1705"/>
                  <a:gd name="T11" fmla="*/ 803 h 803"/>
                  <a:gd name="T12" fmla="*/ 1705 w 1705"/>
                  <a:gd name="T13" fmla="*/ 348 h 803"/>
                </a:gdLst>
                <a:ahLst/>
                <a:cxnLst>
                  <a:cxn ang="0">
                    <a:pos x="T0" y="T1"/>
                  </a:cxn>
                  <a:cxn ang="0">
                    <a:pos x="T2" y="T3"/>
                  </a:cxn>
                  <a:cxn ang="0">
                    <a:pos x="T4" y="T5"/>
                  </a:cxn>
                  <a:cxn ang="0">
                    <a:pos x="T6" y="T7"/>
                  </a:cxn>
                  <a:cxn ang="0">
                    <a:pos x="T8" y="T9"/>
                  </a:cxn>
                  <a:cxn ang="0">
                    <a:pos x="T10" y="T11"/>
                  </a:cxn>
                  <a:cxn ang="0">
                    <a:pos x="T12" y="T13"/>
                  </a:cxn>
                </a:cxnLst>
                <a:rect l="0" t="0" r="r" b="b"/>
                <a:pathLst>
                  <a:path w="1705" h="803">
                    <a:moveTo>
                      <a:pt x="1705" y="348"/>
                    </a:moveTo>
                    <a:cubicBezTo>
                      <a:pt x="1705" y="155"/>
                      <a:pt x="1483" y="0"/>
                      <a:pt x="1209" y="0"/>
                    </a:cubicBezTo>
                    <a:cubicBezTo>
                      <a:pt x="496" y="0"/>
                      <a:pt x="496" y="0"/>
                      <a:pt x="496" y="0"/>
                    </a:cubicBezTo>
                    <a:cubicBezTo>
                      <a:pt x="222" y="0"/>
                      <a:pt x="0" y="155"/>
                      <a:pt x="0" y="348"/>
                    </a:cubicBezTo>
                    <a:cubicBezTo>
                      <a:pt x="0" y="803"/>
                      <a:pt x="0" y="803"/>
                      <a:pt x="0" y="803"/>
                    </a:cubicBezTo>
                    <a:cubicBezTo>
                      <a:pt x="1705" y="803"/>
                      <a:pt x="1705" y="803"/>
                      <a:pt x="1705" y="803"/>
                    </a:cubicBezTo>
                    <a:lnTo>
                      <a:pt x="1705" y="348"/>
                    </a:lnTo>
                    <a:close/>
                  </a:path>
                </a:pathLst>
              </a:custGeom>
              <a:solidFill>
                <a:schemeClr val="accent6">
                  <a:lumMod val="60000"/>
                  <a:lumOff val="40000"/>
                </a:schemeClr>
              </a:solidFill>
              <a:ln w="9525">
                <a:noFill/>
                <a:round/>
                <a:headEnd/>
                <a:tailEnd/>
              </a:ln>
            </p:spPr>
            <p:txBody>
              <a:bodyPr vert="horz" wrap="square" lIns="82918" tIns="41459" rIns="82918" bIns="41459" numCol="1" anchor="t" anchorCtr="0" compatLnSpc="1">
                <a:prstTxWarp prst="textNoShape">
                  <a:avLst/>
                </a:prstTxWarp>
              </a:bodyPr>
              <a:lstStyle/>
              <a:p>
                <a:endParaRPr lang="en-IN" sz="1632"/>
              </a:p>
            </p:txBody>
          </p:sp>
          <p:sp>
            <p:nvSpPr>
              <p:cNvPr id="215" name="Freeform 176"/>
              <p:cNvSpPr>
                <a:spLocks/>
              </p:cNvSpPr>
              <p:nvPr/>
            </p:nvSpPr>
            <p:spPr bwMode="auto">
              <a:xfrm>
                <a:off x="4638445" y="6566107"/>
                <a:ext cx="1033628" cy="318039"/>
              </a:xfrm>
              <a:custGeom>
                <a:avLst/>
                <a:gdLst>
                  <a:gd name="T0" fmla="*/ 0 w 1705"/>
                  <a:gd name="T1" fmla="*/ 348 h 523"/>
                  <a:gd name="T2" fmla="*/ 496 w 1705"/>
                  <a:gd name="T3" fmla="*/ 0 h 523"/>
                  <a:gd name="T4" fmla="*/ 1209 w 1705"/>
                  <a:gd name="T5" fmla="*/ 0 h 523"/>
                  <a:gd name="T6" fmla="*/ 1705 w 1705"/>
                  <a:gd name="T7" fmla="*/ 348 h 523"/>
                  <a:gd name="T8" fmla="*/ 0 w 1705"/>
                  <a:gd name="T9" fmla="*/ 348 h 523"/>
                </a:gdLst>
                <a:ahLst/>
                <a:cxnLst>
                  <a:cxn ang="0">
                    <a:pos x="T0" y="T1"/>
                  </a:cxn>
                  <a:cxn ang="0">
                    <a:pos x="T2" y="T3"/>
                  </a:cxn>
                  <a:cxn ang="0">
                    <a:pos x="T4" y="T5"/>
                  </a:cxn>
                  <a:cxn ang="0">
                    <a:pos x="T6" y="T7"/>
                  </a:cxn>
                  <a:cxn ang="0">
                    <a:pos x="T8" y="T9"/>
                  </a:cxn>
                </a:cxnLst>
                <a:rect l="0" t="0" r="r" b="b"/>
                <a:pathLst>
                  <a:path w="1705" h="523">
                    <a:moveTo>
                      <a:pt x="0" y="348"/>
                    </a:moveTo>
                    <a:cubicBezTo>
                      <a:pt x="0" y="155"/>
                      <a:pt x="222" y="0"/>
                      <a:pt x="496" y="0"/>
                    </a:cubicBezTo>
                    <a:cubicBezTo>
                      <a:pt x="1209" y="0"/>
                      <a:pt x="1209" y="0"/>
                      <a:pt x="1209" y="0"/>
                    </a:cubicBezTo>
                    <a:cubicBezTo>
                      <a:pt x="1483" y="0"/>
                      <a:pt x="1705" y="155"/>
                      <a:pt x="1705" y="348"/>
                    </a:cubicBezTo>
                    <a:cubicBezTo>
                      <a:pt x="1705" y="523"/>
                      <a:pt x="0" y="523"/>
                      <a:pt x="0" y="348"/>
                    </a:cubicBezTo>
                    <a:close/>
                  </a:path>
                </a:pathLst>
              </a:custGeom>
              <a:solidFill>
                <a:schemeClr val="accent6">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sp>
          <p:nvSpPr>
            <p:cNvPr id="216" name="Rectangle 177"/>
            <p:cNvSpPr>
              <a:spLocks noChangeArrowheads="1"/>
            </p:cNvSpPr>
            <p:nvPr/>
          </p:nvSpPr>
          <p:spPr bwMode="auto">
            <a:xfrm>
              <a:off x="4880542" y="5001153"/>
              <a:ext cx="559093" cy="88344"/>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7" name="Oval 178"/>
            <p:cNvSpPr>
              <a:spLocks noChangeArrowheads="1"/>
            </p:cNvSpPr>
            <p:nvPr/>
          </p:nvSpPr>
          <p:spPr bwMode="auto">
            <a:xfrm>
              <a:off x="4900735" y="5016297"/>
              <a:ext cx="53007" cy="5426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8" name="Rectangle 179"/>
            <p:cNvSpPr>
              <a:spLocks noChangeArrowheads="1"/>
            </p:cNvSpPr>
            <p:nvPr/>
          </p:nvSpPr>
          <p:spPr bwMode="auto">
            <a:xfrm>
              <a:off x="4987817" y="5035229"/>
              <a:ext cx="393763" cy="18931"/>
            </a:xfrm>
            <a:prstGeom prst="rect">
              <a:avLst/>
            </a:prstGeom>
            <a:solidFill>
              <a:srgbClr val="2234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cxnSp>
        <p:nvCxnSpPr>
          <p:cNvPr id="270" name="Straight Connector 269"/>
          <p:cNvCxnSpPr/>
          <p:nvPr/>
        </p:nvCxnSpPr>
        <p:spPr>
          <a:xfrm>
            <a:off x="6831329" y="4580751"/>
            <a:ext cx="514737"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73" name="Rounded Rectangle 272"/>
          <p:cNvSpPr/>
          <p:nvPr/>
        </p:nvSpPr>
        <p:spPr bwMode="gray">
          <a:xfrm>
            <a:off x="2350770" y="5458764"/>
            <a:ext cx="1874123" cy="489673"/>
          </a:xfrm>
          <a:prstGeom prst="roundRect">
            <a:avLst>
              <a:gd name="adj" fmla="val 50000"/>
            </a:avLst>
          </a:prstGeom>
          <a:solidFill>
            <a:schemeClr val="bg1"/>
          </a:solidFill>
          <a:ln w="19050" algn="ctr">
            <a:noFill/>
            <a:miter lim="800000"/>
            <a:headEnd/>
            <a:tailEnd/>
          </a:ln>
        </p:spPr>
        <p:txBody>
          <a:bodyPr wrap="square" lIns="293804" tIns="80615" rIns="80615" bIns="80615" rtlCol="0" anchor="ctr"/>
          <a:lstStyle/>
          <a:p>
            <a:pPr algn="ctr">
              <a:defRPr/>
            </a:pPr>
            <a:r>
              <a:rPr lang="en-US" sz="1270" b="1" dirty="0"/>
              <a:t>CA student</a:t>
            </a:r>
          </a:p>
        </p:txBody>
      </p:sp>
      <p:cxnSp>
        <p:nvCxnSpPr>
          <p:cNvPr id="274" name="Straight Connector 273"/>
          <p:cNvCxnSpPr/>
          <p:nvPr/>
        </p:nvCxnSpPr>
        <p:spPr>
          <a:xfrm flipH="1">
            <a:off x="4290437" y="5703601"/>
            <a:ext cx="1172146"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30" name="Group 29"/>
          <p:cNvGrpSpPr>
            <a:grpSpLocks noChangeAspect="1"/>
          </p:cNvGrpSpPr>
          <p:nvPr/>
        </p:nvGrpSpPr>
        <p:grpSpPr bwMode="auto">
          <a:xfrm>
            <a:off x="9997821" y="4399970"/>
            <a:ext cx="359093" cy="359093"/>
            <a:chOff x="2899" y="653"/>
            <a:chExt cx="340" cy="340"/>
          </a:xfrm>
          <a:solidFill>
            <a:schemeClr val="tx1"/>
          </a:solidFill>
        </p:grpSpPr>
        <p:sp>
          <p:nvSpPr>
            <p:cNvPr id="220" name="Freeform 30"/>
            <p:cNvSpPr>
              <a:spLocks noEditPoints="1"/>
            </p:cNvSpPr>
            <p:nvPr/>
          </p:nvSpPr>
          <p:spPr bwMode="auto">
            <a:xfrm>
              <a:off x="2963" y="717"/>
              <a:ext cx="212" cy="213"/>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1" name="Freeform 31"/>
            <p:cNvSpPr>
              <a:spLocks noEditPoints="1"/>
            </p:cNvSpPr>
            <p:nvPr/>
          </p:nvSpPr>
          <p:spPr bwMode="auto">
            <a:xfrm>
              <a:off x="3026" y="781"/>
              <a:ext cx="85" cy="85"/>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3" name="Freeform 32"/>
            <p:cNvSpPr>
              <a:spLocks noEditPoints="1"/>
            </p:cNvSpPr>
            <p:nvPr/>
          </p:nvSpPr>
          <p:spPr bwMode="auto">
            <a:xfrm>
              <a:off x="2899" y="653"/>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231" name="Group 759"/>
          <p:cNvGrpSpPr>
            <a:grpSpLocks noChangeAspect="1"/>
          </p:cNvGrpSpPr>
          <p:nvPr/>
        </p:nvGrpSpPr>
        <p:grpSpPr bwMode="auto">
          <a:xfrm>
            <a:off x="2428453" y="5524054"/>
            <a:ext cx="359093" cy="359093"/>
            <a:chOff x="2732" y="2698"/>
            <a:chExt cx="340" cy="340"/>
          </a:xfrm>
          <a:solidFill>
            <a:schemeClr val="tx1"/>
          </a:solidFill>
        </p:grpSpPr>
        <p:sp>
          <p:nvSpPr>
            <p:cNvPr id="225" name="Freeform 760"/>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6" name="Freeform 761"/>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cxnSp>
        <p:nvCxnSpPr>
          <p:cNvPr id="227" name="Straight Connector 226"/>
          <p:cNvCxnSpPr/>
          <p:nvPr/>
        </p:nvCxnSpPr>
        <p:spPr>
          <a:xfrm>
            <a:off x="1639017" y="1298402"/>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639017" y="792480"/>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19" name="Picture 2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00966" y="225663"/>
            <a:ext cx="1391034" cy="1319514"/>
          </a:xfrm>
          <a:prstGeom prst="rect">
            <a:avLst/>
          </a:prstGeom>
        </p:spPr>
      </p:pic>
      <p:sp>
        <p:nvSpPr>
          <p:cNvPr id="233" name="Slide Number Placeholder 232">
            <a:extLst>
              <a:ext uri="{FF2B5EF4-FFF2-40B4-BE49-F238E27FC236}">
                <a16:creationId xmlns:a16="http://schemas.microsoft.com/office/drawing/2014/main" id="{31C5957A-5861-CBB8-78DE-DEB1ED6F1609}"/>
              </a:ext>
            </a:extLst>
          </p:cNvPr>
          <p:cNvSpPr>
            <a:spLocks noGrp="1"/>
          </p:cNvSpPr>
          <p:nvPr>
            <p:ph type="sldNum" sz="quarter" idx="12"/>
          </p:nvPr>
        </p:nvSpPr>
        <p:spPr>
          <a:xfrm>
            <a:off x="365760" y="792480"/>
            <a:ext cx="717219" cy="360427"/>
          </a:xfrm>
        </p:spPr>
        <p:txBody>
          <a:bodyPr/>
          <a:lstStyle/>
          <a:p>
            <a:fld id="{398A1BF6-4C1B-4AD5-9559-618C6583E86F}" type="slidenum">
              <a:rPr lang="en-US" sz="2800" b="1" smtClean="0"/>
              <a:t>3</a:t>
            </a:fld>
            <a:endParaRPr lang="en-US" sz="2800" b="1" dirty="0"/>
          </a:p>
        </p:txBody>
      </p:sp>
    </p:spTree>
    <p:extLst>
      <p:ext uri="{BB962C8B-B14F-4D97-AF65-F5344CB8AC3E}">
        <p14:creationId xmlns:p14="http://schemas.microsoft.com/office/powerpoint/2010/main" val="4102669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is </a:t>
            </a:r>
            <a:r>
              <a:rPr lang="en-IN" dirty="0" err="1"/>
              <a:t>Articleship</a:t>
            </a:r>
            <a:endParaRPr lang="en-IN" dirty="0"/>
          </a:p>
        </p:txBody>
      </p:sp>
    </p:spTree>
    <p:extLst>
      <p:ext uri="{BB962C8B-B14F-4D97-AF65-F5344CB8AC3E}">
        <p14:creationId xmlns:p14="http://schemas.microsoft.com/office/powerpoint/2010/main" val="1991510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1726843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2253" y="138896"/>
            <a:ext cx="1586547" cy="1766104"/>
          </a:xfrm>
          <a:prstGeom prst="rect">
            <a:avLst/>
          </a:prstGeom>
        </p:spPr>
      </p:pic>
      <p:sp>
        <p:nvSpPr>
          <p:cNvPr id="3" name="Slide Number Placeholder 2">
            <a:extLst>
              <a:ext uri="{FF2B5EF4-FFF2-40B4-BE49-F238E27FC236}">
                <a16:creationId xmlns:a16="http://schemas.microsoft.com/office/drawing/2014/main" id="{ADE02FA4-B1AD-2B08-0DBE-C384FF3F2037}"/>
              </a:ext>
            </a:extLst>
          </p:cNvPr>
          <p:cNvSpPr>
            <a:spLocks noGrp="1"/>
          </p:cNvSpPr>
          <p:nvPr>
            <p:ph type="sldNum" sz="quarter" idx="12"/>
          </p:nvPr>
        </p:nvSpPr>
        <p:spPr/>
        <p:txBody>
          <a:bodyPr/>
          <a:lstStyle/>
          <a:p>
            <a:fld id="{398A1BF6-4C1B-4AD5-9559-618C6583E86F}" type="slidenum">
              <a:rPr lang="en-US" smtClean="0"/>
              <a:t>31</a:t>
            </a:fld>
            <a:endParaRPr lang="en-US"/>
          </a:p>
        </p:txBody>
      </p:sp>
    </p:spTree>
    <p:extLst>
      <p:ext uri="{BB962C8B-B14F-4D97-AF65-F5344CB8AC3E}">
        <p14:creationId xmlns:p14="http://schemas.microsoft.com/office/powerpoint/2010/main" val="3027667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301" y="401743"/>
            <a:ext cx="8256751" cy="557570"/>
          </a:xfrm>
          <a:solidFill>
            <a:schemeClr val="accent4">
              <a:lumMod val="75000"/>
            </a:schemeClr>
          </a:solidFill>
        </p:spPr>
        <p:txBody>
          <a:bodyPr>
            <a:normAutofit fontScale="90000"/>
          </a:bodyPr>
          <a:lstStyle/>
          <a:p>
            <a:pPr algn="ctr"/>
            <a:r>
              <a:rPr lang="en-IN" b="1" dirty="0">
                <a:latin typeface="Bookman Old Style" pitchFamily="18" charset="0"/>
              </a:rPr>
              <a:t>       </a:t>
            </a:r>
            <a:r>
              <a:rPr lang="en-IN" sz="2902" b="1" dirty="0">
                <a:solidFill>
                  <a:schemeClr val="bg1"/>
                </a:solidFill>
                <a:latin typeface="Bookman Old Style" pitchFamily="18" charset="0"/>
              </a:rPr>
              <a:t>Earn while you Learn </a:t>
            </a:r>
            <a:br>
              <a:rPr lang="en-IN" sz="2902" b="1" u="sng" dirty="0">
                <a:latin typeface="Bookman Old Style" pitchFamily="18" charset="0"/>
              </a:rPr>
            </a:br>
            <a:r>
              <a:rPr lang="en-IN" b="1" dirty="0">
                <a:latin typeface="Bookman Old Style" pitchFamily="18" charset="0"/>
              </a:rPr>
              <a:t>     (Minimum stipend)</a:t>
            </a:r>
          </a:p>
        </p:txBody>
      </p:sp>
      <p:graphicFrame>
        <p:nvGraphicFramePr>
          <p:cNvPr id="3" name="Table 2"/>
          <p:cNvGraphicFramePr>
            <a:graphicFrameLocks noGrp="1"/>
          </p:cNvGraphicFramePr>
          <p:nvPr>
            <p:extLst>
              <p:ext uri="{D42A27DB-BD31-4B8C-83A1-F6EECF244321}">
                <p14:modId xmlns:p14="http://schemas.microsoft.com/office/powerpoint/2010/main" val="3212203518"/>
              </p:ext>
            </p:extLst>
          </p:nvPr>
        </p:nvGraphicFramePr>
        <p:xfrm>
          <a:off x="484753" y="1378649"/>
          <a:ext cx="11020937" cy="4770033"/>
        </p:xfrm>
        <a:graphic>
          <a:graphicData uri="http://schemas.openxmlformats.org/drawingml/2006/table">
            <a:tbl>
              <a:tblPr firstRow="1" bandRow="1">
                <a:tableStyleId>{5C22544A-7EE6-4342-B048-85BDC9FD1C3A}</a:tableStyleId>
              </a:tblPr>
              <a:tblGrid>
                <a:gridCol w="575399">
                  <a:extLst>
                    <a:ext uri="{9D8B030D-6E8A-4147-A177-3AD203B41FA5}">
                      <a16:colId xmlns:a16="http://schemas.microsoft.com/office/drawing/2014/main" val="20000"/>
                    </a:ext>
                  </a:extLst>
                </a:gridCol>
                <a:gridCol w="3853849">
                  <a:extLst>
                    <a:ext uri="{9D8B030D-6E8A-4147-A177-3AD203B41FA5}">
                      <a16:colId xmlns:a16="http://schemas.microsoft.com/office/drawing/2014/main" val="20001"/>
                    </a:ext>
                  </a:extLst>
                </a:gridCol>
                <a:gridCol w="1793110">
                  <a:extLst>
                    <a:ext uri="{9D8B030D-6E8A-4147-A177-3AD203B41FA5}">
                      <a16:colId xmlns:a16="http://schemas.microsoft.com/office/drawing/2014/main" val="20002"/>
                    </a:ext>
                  </a:extLst>
                </a:gridCol>
                <a:gridCol w="1678029">
                  <a:extLst>
                    <a:ext uri="{9D8B030D-6E8A-4147-A177-3AD203B41FA5}">
                      <a16:colId xmlns:a16="http://schemas.microsoft.com/office/drawing/2014/main" val="20003"/>
                    </a:ext>
                  </a:extLst>
                </a:gridCol>
                <a:gridCol w="1560275">
                  <a:extLst>
                    <a:ext uri="{9D8B030D-6E8A-4147-A177-3AD203B41FA5}">
                      <a16:colId xmlns:a16="http://schemas.microsoft.com/office/drawing/2014/main" val="20004"/>
                    </a:ext>
                  </a:extLst>
                </a:gridCol>
                <a:gridCol w="1560275">
                  <a:extLst>
                    <a:ext uri="{9D8B030D-6E8A-4147-A177-3AD203B41FA5}">
                      <a16:colId xmlns:a16="http://schemas.microsoft.com/office/drawing/2014/main" val="20005"/>
                    </a:ext>
                  </a:extLst>
                </a:gridCol>
              </a:tblGrid>
              <a:tr h="444205">
                <a:tc gridSpan="5">
                  <a:txBody>
                    <a:bodyPr/>
                    <a:lstStyle/>
                    <a:p>
                      <a:r>
                        <a:rPr lang="en-IN" sz="1500" b="1" kern="1200" dirty="0">
                          <a:solidFill>
                            <a:schemeClr val="bg1"/>
                          </a:solidFill>
                          <a:latin typeface="Bookman Old Style" pitchFamily="18" charset="0"/>
                          <a:ea typeface="+mn-ea"/>
                          <a:cs typeface="+mn-cs"/>
                        </a:rPr>
                        <a:t>Stipend to Articled Assistants</a:t>
                      </a:r>
                    </a:p>
                  </a:txBody>
                  <a:tcPr marL="100584" marR="100584" marT="41564" marB="41564">
                    <a:solidFill>
                      <a:schemeClr val="accent4">
                        <a:lumMod val="75000"/>
                      </a:schemeClr>
                    </a:solidFill>
                  </a:tcPr>
                </a:tc>
                <a:tc hMerge="1">
                  <a:txBody>
                    <a:bodyPr/>
                    <a:lstStyle/>
                    <a:p>
                      <a:endParaRPr lang="en-IN" sz="1400" b="1" dirty="0">
                        <a:solidFill>
                          <a:schemeClr val="tx1"/>
                        </a:solidFill>
                        <a:latin typeface="Bookman Old Style" pitchFamily="18" charset="0"/>
                      </a:endParaRPr>
                    </a:p>
                  </a:txBody>
                  <a:tcPr/>
                </a:tc>
                <a:tc hMerge="1">
                  <a:txBody>
                    <a:bodyPr/>
                    <a:lstStyle/>
                    <a:p>
                      <a:endParaRPr lang="en-IN" sz="1400" b="1" kern="1200" dirty="0">
                        <a:solidFill>
                          <a:schemeClr val="tx1"/>
                        </a:solidFill>
                        <a:latin typeface="Bookman Old Style" pitchFamily="18" charset="0"/>
                        <a:ea typeface="+mn-ea"/>
                        <a:cs typeface="+mn-cs"/>
                      </a:endParaRPr>
                    </a:p>
                  </a:txBody>
                  <a:tcPr/>
                </a:tc>
                <a:tc hMerge="1">
                  <a:txBody>
                    <a:bodyPr/>
                    <a:lstStyle/>
                    <a:p>
                      <a:endParaRPr lang="en-IN" sz="1400" b="1" kern="1200" dirty="0">
                        <a:solidFill>
                          <a:schemeClr val="tx1"/>
                        </a:solidFill>
                        <a:latin typeface="Bookman Old Style" pitchFamily="18" charset="0"/>
                        <a:ea typeface="+mn-ea"/>
                        <a:cs typeface="+mn-cs"/>
                      </a:endParaRPr>
                    </a:p>
                  </a:txBody>
                  <a:tcPr/>
                </a:tc>
                <a:tc hMerge="1">
                  <a:txBody>
                    <a:bodyPr/>
                    <a:lstStyle/>
                    <a:p>
                      <a:endParaRPr lang="en-IN" sz="1400" b="1" kern="1200" dirty="0">
                        <a:solidFill>
                          <a:schemeClr val="tx1"/>
                        </a:solidFill>
                        <a:latin typeface="Bookman Old Style" pitchFamily="18" charset="0"/>
                        <a:ea typeface="+mn-ea"/>
                        <a:cs typeface="+mn-cs"/>
                      </a:endParaRPr>
                    </a:p>
                  </a:txBody>
                  <a:tcPr/>
                </a:tc>
                <a:tc>
                  <a:txBody>
                    <a:bodyPr/>
                    <a:lstStyle/>
                    <a:p>
                      <a:endParaRPr lang="en-IN" sz="1500" b="1" kern="1200" dirty="0">
                        <a:solidFill>
                          <a:schemeClr val="tx1"/>
                        </a:solidFill>
                        <a:latin typeface="Bookman Old Style" pitchFamily="18" charset="0"/>
                        <a:ea typeface="+mn-ea"/>
                        <a:cs typeface="+mn-cs"/>
                      </a:endParaRPr>
                    </a:p>
                  </a:txBody>
                  <a:tcPr marL="100331" marR="100331" marT="41459" marB="41459">
                    <a:solidFill>
                      <a:schemeClr val="accent4">
                        <a:lumMod val="75000"/>
                      </a:schemeClr>
                    </a:solidFill>
                  </a:tcPr>
                </a:tc>
                <a:extLst>
                  <a:ext uri="{0D108BD9-81ED-4DB2-BD59-A6C34878D82A}">
                    <a16:rowId xmlns:a16="http://schemas.microsoft.com/office/drawing/2014/main" val="10000"/>
                  </a:ext>
                </a:extLst>
              </a:tr>
              <a:tr h="599506">
                <a:tc rowSpan="2">
                  <a:txBody>
                    <a:bodyPr/>
                    <a:lstStyle/>
                    <a:p>
                      <a:endParaRPr lang="en-IN" sz="1300" b="1" dirty="0">
                        <a:solidFill>
                          <a:schemeClr val="tx1"/>
                        </a:solidFill>
                        <a:latin typeface="Bookman Old Style" pitchFamily="18" charset="0"/>
                      </a:endParaRPr>
                    </a:p>
                  </a:txBody>
                  <a:tcPr marL="100584" marR="100584" marT="41564" marB="41564"/>
                </a:tc>
                <a:tc rowSpan="2">
                  <a:txBody>
                    <a:bodyPr/>
                    <a:lstStyle/>
                    <a:p>
                      <a:r>
                        <a:rPr lang="en-IN" sz="1300" b="0" dirty="0">
                          <a:solidFill>
                            <a:schemeClr val="tx1"/>
                          </a:solidFill>
                          <a:latin typeface="Bookman Old Style" pitchFamily="18" charset="0"/>
                        </a:rPr>
                        <a:t>Classification of the normal place of service of the articled assistants</a:t>
                      </a:r>
                    </a:p>
                  </a:txBody>
                  <a:tcPr marL="100584" marR="100584" marT="41564" marB="41564"/>
                </a:tc>
                <a:tc gridSpan="3">
                  <a:txBody>
                    <a:bodyPr/>
                    <a:lstStyle/>
                    <a:p>
                      <a:pPr algn="ctr"/>
                      <a:r>
                        <a:rPr lang="en-IN" sz="1300" b="0" kern="1200" dirty="0">
                          <a:solidFill>
                            <a:schemeClr val="tx1"/>
                          </a:solidFill>
                          <a:latin typeface="Bookman Old Style" pitchFamily="18" charset="0"/>
                          <a:ea typeface="+mn-ea"/>
                          <a:cs typeface="+mn-cs"/>
                        </a:rPr>
                        <a:t>Stipend payable per month (₹) during training</a:t>
                      </a:r>
                    </a:p>
                  </a:txBody>
                  <a:tcPr marL="100584" marR="100584" marT="41564" marB="41564"/>
                </a:tc>
                <a:tc hMerge="1">
                  <a:txBody>
                    <a:bodyPr/>
                    <a:lstStyle/>
                    <a:p>
                      <a:endParaRPr lang="en-IN" dirty="0"/>
                    </a:p>
                  </a:txBody>
                  <a:tcPr/>
                </a:tc>
                <a:tc hMerge="1">
                  <a:txBody>
                    <a:bodyPr/>
                    <a:lstStyle/>
                    <a:p>
                      <a:endParaRPr lang="en-IN" dirty="0"/>
                    </a:p>
                  </a:txBody>
                  <a:tcPr/>
                </a:tc>
                <a:tc>
                  <a:txBody>
                    <a:bodyPr/>
                    <a:lstStyle/>
                    <a:p>
                      <a:pPr algn="ctr"/>
                      <a:endParaRPr lang="en-IN" sz="1300" b="0" kern="1200" dirty="0">
                        <a:solidFill>
                          <a:schemeClr val="tx1"/>
                        </a:solidFill>
                        <a:latin typeface="Bookman Old Style" pitchFamily="18" charset="0"/>
                        <a:ea typeface="+mn-ea"/>
                        <a:cs typeface="+mn-cs"/>
                      </a:endParaRPr>
                    </a:p>
                  </a:txBody>
                  <a:tcPr marL="100331" marR="100331" marT="41459" marB="41459"/>
                </a:tc>
                <a:extLst>
                  <a:ext uri="{0D108BD9-81ED-4DB2-BD59-A6C34878D82A}">
                    <a16:rowId xmlns:a16="http://schemas.microsoft.com/office/drawing/2014/main" val="10001"/>
                  </a:ext>
                </a:extLst>
              </a:tr>
              <a:tr h="846361">
                <a:tc vMerge="1">
                  <a:txBody>
                    <a:bodyPr/>
                    <a:lstStyle/>
                    <a:p>
                      <a:endParaRPr lang="en-IN" sz="1400" dirty="0"/>
                    </a:p>
                  </a:txBody>
                  <a:tcPr/>
                </a:tc>
                <a:tc vMerge="1">
                  <a:txBody>
                    <a:bodyPr/>
                    <a:lstStyle/>
                    <a:p>
                      <a:endParaRPr lang="en-IN" sz="1400" b="1" dirty="0">
                        <a:solidFill>
                          <a:schemeClr val="tx1"/>
                        </a:solidFill>
                        <a:latin typeface="Bookman Old Style" pitchFamily="18" charset="0"/>
                      </a:endParaRPr>
                    </a:p>
                  </a:txBody>
                  <a:tcPr/>
                </a:tc>
                <a:tc>
                  <a:txBody>
                    <a:bodyPr/>
                    <a:lstStyle/>
                    <a:p>
                      <a:pPr algn="ctr"/>
                      <a:r>
                        <a:rPr lang="en-IN" sz="1300" b="0" kern="1200" baseline="0" dirty="0">
                          <a:solidFill>
                            <a:schemeClr val="bg1"/>
                          </a:solidFill>
                          <a:latin typeface="Bookman Old Style" pitchFamily="18" charset="0"/>
                          <a:ea typeface="+mn-ea"/>
                          <a:cs typeface="+mn-cs"/>
                        </a:rPr>
                        <a:t>First year</a:t>
                      </a:r>
                    </a:p>
                  </a:txBody>
                  <a:tcPr marL="100331" marR="100331" marT="41459" marB="41459">
                    <a:solidFill>
                      <a:schemeClr val="accent4">
                        <a:lumMod val="75000"/>
                      </a:schemeClr>
                    </a:solidFill>
                  </a:tcPr>
                </a:tc>
                <a:tc>
                  <a:txBody>
                    <a:bodyPr/>
                    <a:lstStyle/>
                    <a:p>
                      <a:pPr algn="ctr"/>
                      <a:r>
                        <a:rPr lang="en-IN" sz="1300" b="0" kern="1200" baseline="0" dirty="0">
                          <a:solidFill>
                            <a:schemeClr val="bg1"/>
                          </a:solidFill>
                          <a:latin typeface="Bookman Old Style" pitchFamily="18" charset="0"/>
                          <a:ea typeface="+mn-ea"/>
                          <a:cs typeface="+mn-cs"/>
                        </a:rPr>
                        <a:t>Second</a:t>
                      </a:r>
                      <a:r>
                        <a:rPr lang="en-IN" sz="1300" b="0" kern="1200" dirty="0">
                          <a:solidFill>
                            <a:schemeClr val="tx1"/>
                          </a:solidFill>
                          <a:latin typeface="Bookman Old Style" pitchFamily="18" charset="0"/>
                          <a:ea typeface="+mn-ea"/>
                          <a:cs typeface="+mn-cs"/>
                        </a:rPr>
                        <a:t> </a:t>
                      </a:r>
                      <a:r>
                        <a:rPr lang="en-IN" sz="1300" b="0" kern="1200" baseline="0" dirty="0">
                          <a:solidFill>
                            <a:schemeClr val="bg1"/>
                          </a:solidFill>
                          <a:latin typeface="Bookman Old Style" pitchFamily="18" charset="0"/>
                          <a:ea typeface="+mn-ea"/>
                          <a:cs typeface="+mn-cs"/>
                        </a:rPr>
                        <a:t>year</a:t>
                      </a:r>
                    </a:p>
                  </a:txBody>
                  <a:tcPr marL="100331" marR="100331" marT="41459" marB="41459">
                    <a:solidFill>
                      <a:schemeClr val="accent4">
                        <a:lumMod val="75000"/>
                      </a:schemeClr>
                    </a:solidFill>
                  </a:tcPr>
                </a:tc>
                <a:tc>
                  <a:txBody>
                    <a:bodyPr/>
                    <a:lstStyle/>
                    <a:p>
                      <a:pPr algn="ctr"/>
                      <a:r>
                        <a:rPr lang="en-IN" sz="1300" b="0" kern="1200" baseline="0" dirty="0">
                          <a:solidFill>
                            <a:schemeClr val="bg1"/>
                          </a:solidFill>
                          <a:latin typeface="Bookman Old Style" pitchFamily="18" charset="0"/>
                          <a:ea typeface="+mn-ea"/>
                          <a:cs typeface="+mn-cs"/>
                        </a:rPr>
                        <a:t>Third year</a:t>
                      </a:r>
                    </a:p>
                  </a:txBody>
                  <a:tcPr marL="100331" marR="100331" marT="41459" marB="41459">
                    <a:solidFill>
                      <a:schemeClr val="accent4">
                        <a:lumMod val="75000"/>
                      </a:schemeClr>
                    </a:solidFill>
                  </a:tcPr>
                </a:tc>
                <a:tc>
                  <a:txBody>
                    <a:bodyPr/>
                    <a:lstStyle/>
                    <a:p>
                      <a:pPr algn="ctr"/>
                      <a:r>
                        <a:rPr lang="en-IN" sz="1300" b="0" kern="1200" dirty="0">
                          <a:solidFill>
                            <a:schemeClr val="bg1"/>
                          </a:solidFill>
                          <a:latin typeface="Bookman Old Style" pitchFamily="18" charset="0"/>
                          <a:ea typeface="+mn-ea"/>
                          <a:cs typeface="+mn-cs"/>
                        </a:rPr>
                        <a:t>Total Stipend</a:t>
                      </a:r>
                      <a:r>
                        <a:rPr lang="en-IN" sz="1300" b="0" kern="1200" baseline="0" dirty="0">
                          <a:solidFill>
                            <a:schemeClr val="bg1"/>
                          </a:solidFill>
                          <a:latin typeface="Bookman Old Style" pitchFamily="18" charset="0"/>
                          <a:ea typeface="+mn-ea"/>
                          <a:cs typeface="+mn-cs"/>
                        </a:rPr>
                        <a:t> for Three Years</a:t>
                      </a:r>
                      <a:endParaRPr lang="en-IN" sz="1300" b="0" kern="1200" dirty="0">
                        <a:solidFill>
                          <a:schemeClr val="bg1"/>
                        </a:solidFill>
                        <a:latin typeface="Bookman Old Style" pitchFamily="18" charset="0"/>
                        <a:ea typeface="+mn-ea"/>
                        <a:cs typeface="+mn-cs"/>
                      </a:endParaRPr>
                    </a:p>
                  </a:txBody>
                  <a:tcPr marL="100331" marR="100331" marT="41459" marB="41459">
                    <a:solidFill>
                      <a:schemeClr val="accent4">
                        <a:lumMod val="75000"/>
                      </a:schemeClr>
                    </a:solidFill>
                  </a:tcPr>
                </a:tc>
                <a:extLst>
                  <a:ext uri="{0D108BD9-81ED-4DB2-BD59-A6C34878D82A}">
                    <a16:rowId xmlns:a16="http://schemas.microsoft.com/office/drawing/2014/main" val="10002"/>
                  </a:ext>
                </a:extLst>
              </a:tr>
              <a:tr h="655633">
                <a:tc>
                  <a:txBody>
                    <a:bodyPr/>
                    <a:lstStyle/>
                    <a:p>
                      <a:r>
                        <a:rPr lang="en-IN" sz="1300" b="1" kern="1200" dirty="0">
                          <a:solidFill>
                            <a:schemeClr val="tx1"/>
                          </a:solidFill>
                          <a:latin typeface="Bookman Old Style" pitchFamily="18" charset="0"/>
                          <a:ea typeface="+mn-ea"/>
                          <a:cs typeface="+mn-cs"/>
                        </a:rPr>
                        <a:t>1.</a:t>
                      </a:r>
                    </a:p>
                  </a:txBody>
                  <a:tcPr marL="100331" marR="100331" marT="41459" marB="41459"/>
                </a:tc>
                <a:tc>
                  <a:txBody>
                    <a:bodyPr/>
                    <a:lstStyle/>
                    <a:p>
                      <a:r>
                        <a:rPr lang="en-IN" sz="1300" b="0" kern="1200" dirty="0">
                          <a:solidFill>
                            <a:schemeClr val="tx1"/>
                          </a:solidFill>
                          <a:latin typeface="Bookman Old Style" pitchFamily="18" charset="0"/>
                          <a:ea typeface="+mn-ea"/>
                          <a:cs typeface="+mn-cs"/>
                        </a:rPr>
                        <a:t>Cities/Towns having population of 20 </a:t>
                      </a:r>
                      <a:r>
                        <a:rPr lang="en-IN" sz="1300" b="0" kern="1200" dirty="0" err="1">
                          <a:solidFill>
                            <a:schemeClr val="tx1"/>
                          </a:solidFill>
                          <a:latin typeface="Bookman Old Style" pitchFamily="18" charset="0"/>
                          <a:ea typeface="+mn-ea"/>
                          <a:cs typeface="+mn-cs"/>
                        </a:rPr>
                        <a:t>lakh</a:t>
                      </a:r>
                      <a:r>
                        <a:rPr lang="en-IN" sz="1300" b="0" kern="1200" dirty="0">
                          <a:solidFill>
                            <a:schemeClr val="tx1"/>
                          </a:solidFill>
                          <a:latin typeface="Bookman Old Style" pitchFamily="18" charset="0"/>
                          <a:ea typeface="+mn-ea"/>
                          <a:cs typeface="+mn-cs"/>
                        </a:rPr>
                        <a:t> and above</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2, 000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2, 500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3, 000</a:t>
                      </a:r>
                    </a:p>
                  </a:txBody>
                  <a:tcPr marL="100331" marR="100331" marT="41459" marB="41459"/>
                </a:tc>
                <a:tc>
                  <a:txBody>
                    <a:bodyPr/>
                    <a:lstStyle/>
                    <a:p>
                      <a:pPr algn="ctr"/>
                      <a:r>
                        <a:rPr lang="en-IN" sz="1300" b="0" kern="1200" baseline="0" dirty="0">
                          <a:solidFill>
                            <a:schemeClr val="tx1"/>
                          </a:solidFill>
                          <a:latin typeface="Bookman Old Style" pitchFamily="18" charset="0"/>
                          <a:ea typeface="+mn-ea"/>
                          <a:cs typeface="+mn-cs"/>
                        </a:rPr>
                        <a:t>90,000</a:t>
                      </a:r>
                    </a:p>
                  </a:txBody>
                  <a:tcPr marL="100331" marR="100331" marT="41459" marB="41459"/>
                </a:tc>
                <a:extLst>
                  <a:ext uri="{0D108BD9-81ED-4DB2-BD59-A6C34878D82A}">
                    <a16:rowId xmlns:a16="http://schemas.microsoft.com/office/drawing/2014/main" val="10003"/>
                  </a:ext>
                </a:extLst>
              </a:tr>
              <a:tr h="1093217">
                <a:tc>
                  <a:txBody>
                    <a:bodyPr/>
                    <a:lstStyle/>
                    <a:p>
                      <a:r>
                        <a:rPr lang="en-IN" sz="1300" b="1" kern="1200" dirty="0">
                          <a:solidFill>
                            <a:schemeClr val="tx1"/>
                          </a:solidFill>
                          <a:latin typeface="Bookman Old Style" pitchFamily="18" charset="0"/>
                          <a:ea typeface="+mn-ea"/>
                          <a:cs typeface="+mn-cs"/>
                        </a:rPr>
                        <a:t>2.</a:t>
                      </a:r>
                    </a:p>
                  </a:txBody>
                  <a:tcPr marL="100331" marR="100331" marT="41459" marB="41459"/>
                </a:tc>
                <a:tc>
                  <a:txBody>
                    <a:bodyPr/>
                    <a:lstStyle/>
                    <a:p>
                      <a:pPr marL="0" marR="0" indent="0" algn="l" defTabSz="10084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latin typeface="Bookman Old Style" pitchFamily="18" charset="0"/>
                          <a:ea typeface="+mn-ea"/>
                          <a:cs typeface="+mn-cs"/>
                        </a:rPr>
                        <a:t>Cities/Towns having population of 4 </a:t>
                      </a:r>
                      <a:r>
                        <a:rPr lang="en-IN" sz="1300" b="0" kern="1200" dirty="0" err="1">
                          <a:solidFill>
                            <a:schemeClr val="tx1"/>
                          </a:solidFill>
                          <a:latin typeface="Bookman Old Style" pitchFamily="18" charset="0"/>
                          <a:ea typeface="+mn-ea"/>
                          <a:cs typeface="+mn-cs"/>
                        </a:rPr>
                        <a:t>lakh</a:t>
                      </a:r>
                      <a:r>
                        <a:rPr lang="en-IN" sz="1300" b="0" kern="1200" dirty="0">
                          <a:solidFill>
                            <a:schemeClr val="tx1"/>
                          </a:solidFill>
                          <a:latin typeface="Bookman Old Style" pitchFamily="18" charset="0"/>
                          <a:ea typeface="+mn-ea"/>
                          <a:cs typeface="+mn-cs"/>
                        </a:rPr>
                        <a:t> and above but less than 20 </a:t>
                      </a:r>
                      <a:r>
                        <a:rPr lang="en-IN" sz="1300" b="0" kern="1200" dirty="0" err="1">
                          <a:solidFill>
                            <a:schemeClr val="tx1"/>
                          </a:solidFill>
                          <a:latin typeface="Bookman Old Style" pitchFamily="18" charset="0"/>
                          <a:ea typeface="+mn-ea"/>
                          <a:cs typeface="+mn-cs"/>
                        </a:rPr>
                        <a:t>lakh</a:t>
                      </a:r>
                      <a:endParaRPr lang="en-IN" sz="1300" b="0" kern="1200" dirty="0">
                        <a:solidFill>
                          <a:schemeClr val="tx1"/>
                        </a:solidFill>
                        <a:latin typeface="Bookman Old Style" pitchFamily="18" charset="0"/>
                        <a:ea typeface="+mn-ea"/>
                        <a:cs typeface="+mn-cs"/>
                      </a:endParaRPr>
                    </a:p>
                    <a:p>
                      <a:endParaRPr lang="en-IN" sz="1300" b="0" kern="1200" dirty="0">
                        <a:solidFill>
                          <a:schemeClr val="tx1"/>
                        </a:solidFill>
                        <a:latin typeface="Bookman Old Style" pitchFamily="18" charset="0"/>
                        <a:ea typeface="+mn-ea"/>
                        <a:cs typeface="+mn-cs"/>
                      </a:endParaRP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1, 500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2, 000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2, 500</a:t>
                      </a:r>
                    </a:p>
                  </a:txBody>
                  <a:tcPr marL="100331" marR="100331" marT="41459" marB="41459"/>
                </a:tc>
                <a:tc>
                  <a:txBody>
                    <a:bodyPr/>
                    <a:lstStyle/>
                    <a:p>
                      <a:pPr algn="ctr"/>
                      <a:r>
                        <a:rPr lang="en-IN" sz="1300" b="0" kern="1200" baseline="0" dirty="0">
                          <a:solidFill>
                            <a:schemeClr val="tx1"/>
                          </a:solidFill>
                          <a:latin typeface="Bookman Old Style" pitchFamily="18" charset="0"/>
                          <a:ea typeface="+mn-ea"/>
                          <a:cs typeface="+mn-cs"/>
                        </a:rPr>
                        <a:t>72, 000</a:t>
                      </a:r>
                    </a:p>
                  </a:txBody>
                  <a:tcPr marL="100331" marR="100331" marT="41459" marB="41459"/>
                </a:tc>
                <a:extLst>
                  <a:ext uri="{0D108BD9-81ED-4DB2-BD59-A6C34878D82A}">
                    <a16:rowId xmlns:a16="http://schemas.microsoft.com/office/drawing/2014/main" val="10004"/>
                  </a:ext>
                </a:extLst>
              </a:tr>
              <a:tr h="1131111">
                <a:tc>
                  <a:txBody>
                    <a:bodyPr/>
                    <a:lstStyle/>
                    <a:p>
                      <a:r>
                        <a:rPr lang="en-IN" sz="1300" b="1" kern="1200" dirty="0">
                          <a:solidFill>
                            <a:schemeClr val="tx1"/>
                          </a:solidFill>
                          <a:latin typeface="Bookman Old Style" pitchFamily="18" charset="0"/>
                          <a:ea typeface="+mn-ea"/>
                          <a:cs typeface="+mn-cs"/>
                        </a:rPr>
                        <a:t>3.</a:t>
                      </a:r>
                    </a:p>
                  </a:txBody>
                  <a:tcPr marL="100331" marR="100331" marT="41459" marB="41459"/>
                </a:tc>
                <a:tc>
                  <a:txBody>
                    <a:bodyPr/>
                    <a:lstStyle/>
                    <a:p>
                      <a:pPr marL="0" marR="0" indent="0" algn="l" defTabSz="10084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latin typeface="Bookman Old Style" pitchFamily="18" charset="0"/>
                          <a:ea typeface="+mn-ea"/>
                          <a:cs typeface="+mn-cs"/>
                        </a:rPr>
                        <a:t>Cities/Towns having population of less than 4 </a:t>
                      </a:r>
                      <a:r>
                        <a:rPr lang="en-IN" sz="1300" b="0" kern="1200" dirty="0" err="1">
                          <a:solidFill>
                            <a:schemeClr val="tx1"/>
                          </a:solidFill>
                          <a:latin typeface="Bookman Old Style" pitchFamily="18" charset="0"/>
                          <a:ea typeface="+mn-ea"/>
                          <a:cs typeface="+mn-cs"/>
                        </a:rPr>
                        <a:t>lakh</a:t>
                      </a:r>
                      <a:r>
                        <a:rPr lang="en-IN" sz="1300" b="0" kern="1200" baseline="0" dirty="0">
                          <a:solidFill>
                            <a:schemeClr val="tx1"/>
                          </a:solidFill>
                          <a:latin typeface="Bookman Old Style" pitchFamily="18" charset="0"/>
                          <a:ea typeface="+mn-ea"/>
                          <a:cs typeface="+mn-cs"/>
                        </a:rPr>
                        <a:t> </a:t>
                      </a:r>
                      <a:endParaRPr lang="en-IN" sz="1300" b="0" kern="1200" dirty="0">
                        <a:solidFill>
                          <a:schemeClr val="tx1"/>
                        </a:solidFill>
                        <a:latin typeface="Bookman Old Style" pitchFamily="18" charset="0"/>
                        <a:ea typeface="+mn-ea"/>
                        <a:cs typeface="+mn-cs"/>
                      </a:endParaRPr>
                    </a:p>
                    <a:p>
                      <a:endParaRPr lang="en-IN" sz="1300" b="0" kern="1200" dirty="0">
                        <a:solidFill>
                          <a:schemeClr val="tx1"/>
                        </a:solidFill>
                        <a:latin typeface="Bookman Old Style" pitchFamily="18" charset="0"/>
                        <a:ea typeface="+mn-ea"/>
                        <a:cs typeface="+mn-cs"/>
                      </a:endParaRP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1, 000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1, 500</a:t>
                      </a:r>
                    </a:p>
                  </a:txBody>
                  <a:tcPr marL="100331" marR="100331" marT="41459" marB="41459"/>
                </a:tc>
                <a:tc>
                  <a:txBody>
                    <a:bodyPr/>
                    <a:lstStyle/>
                    <a:p>
                      <a:pPr algn="ctr"/>
                      <a:r>
                        <a:rPr lang="en-IN" sz="1300" b="0" kern="1200" dirty="0">
                          <a:solidFill>
                            <a:schemeClr val="tx1"/>
                          </a:solidFill>
                          <a:latin typeface="Bookman Old Style" pitchFamily="18" charset="0"/>
                          <a:ea typeface="+mn-ea"/>
                          <a:cs typeface="+mn-cs"/>
                        </a:rPr>
                        <a:t>2, 000</a:t>
                      </a:r>
                    </a:p>
                  </a:txBody>
                  <a:tcPr marL="100331" marR="100331" marT="41459" marB="41459"/>
                </a:tc>
                <a:tc>
                  <a:txBody>
                    <a:bodyPr/>
                    <a:lstStyle/>
                    <a:p>
                      <a:pPr algn="ctr"/>
                      <a:r>
                        <a:rPr lang="en-IN" sz="1300" b="0" kern="1200" baseline="0" dirty="0">
                          <a:solidFill>
                            <a:schemeClr val="tx1"/>
                          </a:solidFill>
                          <a:latin typeface="Bookman Old Style" pitchFamily="18" charset="0"/>
                          <a:ea typeface="+mn-ea"/>
                          <a:cs typeface="+mn-cs"/>
                        </a:rPr>
                        <a:t>54, 000</a:t>
                      </a:r>
                    </a:p>
                  </a:txBody>
                  <a:tcPr marL="100331" marR="100331" marT="41459" marB="41459"/>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A6860A0E-3CBF-C158-785C-F3701AACFB97}"/>
              </a:ext>
            </a:extLst>
          </p:cNvPr>
          <p:cNvSpPr txBox="1"/>
          <p:nvPr/>
        </p:nvSpPr>
        <p:spPr>
          <a:xfrm>
            <a:off x="1474839" y="6253316"/>
            <a:ext cx="9478296" cy="369332"/>
          </a:xfrm>
          <a:prstGeom prst="rect">
            <a:avLst/>
          </a:prstGeom>
          <a:noFill/>
        </p:spPr>
        <p:txBody>
          <a:bodyPr wrap="square" rtlCol="0">
            <a:spAutoFit/>
          </a:bodyPr>
          <a:lstStyle/>
          <a:p>
            <a:pPr algn="ctr"/>
            <a:r>
              <a:rPr lang="en-IN" b="1" dirty="0"/>
              <a:t>Many firms pay a larger stipend.  This is the minimum rate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else will I learn during CA other than exam syllabus</a:t>
            </a:r>
          </a:p>
        </p:txBody>
      </p:sp>
    </p:spTree>
    <p:extLst>
      <p:ext uri="{BB962C8B-B14F-4D97-AF65-F5344CB8AC3E}">
        <p14:creationId xmlns:p14="http://schemas.microsoft.com/office/powerpoint/2010/main" val="288138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5453" y="30480"/>
            <a:ext cx="1319514" cy="1319514"/>
          </a:xfrm>
          <a:prstGeom prst="rect">
            <a:avLst/>
          </a:prstGeom>
        </p:spPr>
      </p:pic>
      <p:sp>
        <p:nvSpPr>
          <p:cNvPr id="6" name="Slide Number Placeholder 5">
            <a:extLst>
              <a:ext uri="{FF2B5EF4-FFF2-40B4-BE49-F238E27FC236}">
                <a16:creationId xmlns:a16="http://schemas.microsoft.com/office/drawing/2014/main" id="{0014C135-BE96-5923-CC50-E67E8DF632E4}"/>
              </a:ext>
            </a:extLst>
          </p:cNvPr>
          <p:cNvSpPr>
            <a:spLocks noGrp="1"/>
          </p:cNvSpPr>
          <p:nvPr>
            <p:ph type="sldNum" sz="quarter" idx="12"/>
          </p:nvPr>
        </p:nvSpPr>
        <p:spPr/>
        <p:txBody>
          <a:bodyPr/>
          <a:lstStyle/>
          <a:p>
            <a:fld id="{398A1BF6-4C1B-4AD5-9559-618C6583E86F}" type="slidenum">
              <a:rPr lang="en-US" smtClean="0"/>
              <a:t>34</a:t>
            </a:fld>
            <a:endParaRPr lang="en-US"/>
          </a:p>
        </p:txBody>
      </p:sp>
      <p:graphicFrame>
        <p:nvGraphicFramePr>
          <p:cNvPr id="7" name="Table 7">
            <a:extLst>
              <a:ext uri="{FF2B5EF4-FFF2-40B4-BE49-F238E27FC236}">
                <a16:creationId xmlns:a16="http://schemas.microsoft.com/office/drawing/2014/main" id="{7A92F20E-DB74-C4DA-0851-D17543BC0E13}"/>
              </a:ext>
            </a:extLst>
          </p:cNvPr>
          <p:cNvGraphicFramePr>
            <a:graphicFrameLocks noGrp="1"/>
          </p:cNvGraphicFramePr>
          <p:nvPr>
            <p:extLst>
              <p:ext uri="{D42A27DB-BD31-4B8C-83A1-F6EECF244321}">
                <p14:modId xmlns:p14="http://schemas.microsoft.com/office/powerpoint/2010/main" val="1351700318"/>
              </p:ext>
            </p:extLst>
          </p:nvPr>
        </p:nvGraphicFramePr>
        <p:xfrm>
          <a:off x="776055" y="1349993"/>
          <a:ext cx="11148912" cy="5303520"/>
        </p:xfrm>
        <a:graphic>
          <a:graphicData uri="http://schemas.openxmlformats.org/drawingml/2006/table">
            <a:tbl>
              <a:tblPr firstRow="1" bandRow="1">
                <a:tableStyleId>{5940675A-B579-460E-94D1-54222C63F5DA}</a:tableStyleId>
              </a:tblPr>
              <a:tblGrid>
                <a:gridCol w="2075463">
                  <a:extLst>
                    <a:ext uri="{9D8B030D-6E8A-4147-A177-3AD203B41FA5}">
                      <a16:colId xmlns:a16="http://schemas.microsoft.com/office/drawing/2014/main" val="2353631011"/>
                    </a:ext>
                  </a:extLst>
                </a:gridCol>
                <a:gridCol w="1547453">
                  <a:extLst>
                    <a:ext uri="{9D8B030D-6E8A-4147-A177-3AD203B41FA5}">
                      <a16:colId xmlns:a16="http://schemas.microsoft.com/office/drawing/2014/main" val="3391636471"/>
                    </a:ext>
                  </a:extLst>
                </a:gridCol>
                <a:gridCol w="2888577">
                  <a:extLst>
                    <a:ext uri="{9D8B030D-6E8A-4147-A177-3AD203B41FA5}">
                      <a16:colId xmlns:a16="http://schemas.microsoft.com/office/drawing/2014/main" val="1587144330"/>
                    </a:ext>
                  </a:extLst>
                </a:gridCol>
                <a:gridCol w="2509552">
                  <a:extLst>
                    <a:ext uri="{9D8B030D-6E8A-4147-A177-3AD203B41FA5}">
                      <a16:colId xmlns:a16="http://schemas.microsoft.com/office/drawing/2014/main" val="2865143228"/>
                    </a:ext>
                  </a:extLst>
                </a:gridCol>
                <a:gridCol w="2127867">
                  <a:extLst>
                    <a:ext uri="{9D8B030D-6E8A-4147-A177-3AD203B41FA5}">
                      <a16:colId xmlns:a16="http://schemas.microsoft.com/office/drawing/2014/main" val="3381955034"/>
                    </a:ext>
                  </a:extLst>
                </a:gridCol>
              </a:tblGrid>
              <a:tr h="563963">
                <a:tc>
                  <a:txBody>
                    <a:bodyPr/>
                    <a:lstStyle/>
                    <a:p>
                      <a:r>
                        <a:rPr lang="en-US" b="1" dirty="0"/>
                        <a:t>PARTICULARS</a:t>
                      </a:r>
                    </a:p>
                  </a:txBody>
                  <a:tcPr marL="100584" marR="100584">
                    <a:solidFill>
                      <a:srgbClr val="FFFFCC"/>
                    </a:solidFill>
                  </a:tcPr>
                </a:tc>
                <a:tc>
                  <a:txBody>
                    <a:bodyPr/>
                    <a:lstStyle/>
                    <a:p>
                      <a:r>
                        <a:rPr lang="en-US" b="1" dirty="0"/>
                        <a:t>HOURS/</a:t>
                      </a:r>
                    </a:p>
                    <a:p>
                      <a:r>
                        <a:rPr lang="en-US" b="1" dirty="0"/>
                        <a:t>DAYS</a:t>
                      </a:r>
                    </a:p>
                  </a:txBody>
                  <a:tcPr marL="100584" marR="100584">
                    <a:solidFill>
                      <a:srgbClr val="FFFFCC"/>
                    </a:solidFill>
                  </a:tcPr>
                </a:tc>
                <a:tc>
                  <a:txBody>
                    <a:bodyPr/>
                    <a:lstStyle/>
                    <a:p>
                      <a:r>
                        <a:rPr lang="en-US" b="1" dirty="0"/>
                        <a:t>TIMELINES</a:t>
                      </a:r>
                    </a:p>
                  </a:txBody>
                  <a:tcPr marL="100584" marR="100584">
                    <a:solidFill>
                      <a:srgbClr val="FFFFCC"/>
                    </a:solidFill>
                  </a:tcPr>
                </a:tc>
                <a:tc>
                  <a:txBody>
                    <a:bodyPr/>
                    <a:lstStyle/>
                    <a:p>
                      <a:r>
                        <a:rPr lang="en-US" b="1" dirty="0"/>
                        <a:t>MANDATORY CLAUSE</a:t>
                      </a:r>
                    </a:p>
                  </a:txBody>
                  <a:tcPr marL="100584" marR="100584">
                    <a:solidFill>
                      <a:srgbClr val="FFFFCC"/>
                    </a:solidFill>
                  </a:tcPr>
                </a:tc>
                <a:tc>
                  <a:txBody>
                    <a:bodyPr/>
                    <a:lstStyle/>
                    <a:p>
                      <a:r>
                        <a:rPr lang="en-US" b="1" dirty="0"/>
                        <a:t>FEES</a:t>
                      </a:r>
                    </a:p>
                  </a:txBody>
                  <a:tcPr marL="100584" marR="100584">
                    <a:solidFill>
                      <a:srgbClr val="FFFFCC"/>
                    </a:solidFill>
                  </a:tcPr>
                </a:tc>
                <a:extLst>
                  <a:ext uri="{0D108BD9-81ED-4DB2-BD59-A6C34878D82A}">
                    <a16:rowId xmlns:a16="http://schemas.microsoft.com/office/drawing/2014/main" val="1273015910"/>
                  </a:ext>
                </a:extLst>
              </a:tr>
              <a:tr h="1772455">
                <a:tc>
                  <a:txBody>
                    <a:bodyPr/>
                    <a:lstStyle/>
                    <a:p>
                      <a:r>
                        <a:rPr lang="en-US" b="1" dirty="0"/>
                        <a:t>                                  </a:t>
                      </a:r>
                    </a:p>
                    <a:p>
                      <a:r>
                        <a:rPr lang="en-US" b="1" dirty="0"/>
                        <a:t>COURSE ON INFORMATION TECHNOLOGY</a:t>
                      </a:r>
                    </a:p>
                    <a:p>
                      <a:endParaRPr lang="en-US" b="1" dirty="0"/>
                    </a:p>
                    <a:p>
                      <a:endParaRPr lang="en-US" b="1" dirty="0"/>
                    </a:p>
                    <a:p>
                      <a:endParaRPr lang="en-US" b="1" dirty="0"/>
                    </a:p>
                  </a:txBody>
                  <a:tcPr marL="100584" marR="100584">
                    <a:solidFill>
                      <a:srgbClr val="FFFFCC"/>
                    </a:solidFill>
                  </a:tcPr>
                </a:tc>
                <a:tc>
                  <a:txBody>
                    <a:bodyPr/>
                    <a:lstStyle/>
                    <a:p>
                      <a:r>
                        <a:rPr lang="en-US" b="1" dirty="0"/>
                        <a:t>100 HOURS</a:t>
                      </a:r>
                    </a:p>
                  </a:txBody>
                  <a:tcPr marL="100584" marR="100584">
                    <a:solidFill>
                      <a:srgbClr val="FFFFCC"/>
                    </a:solidFill>
                  </a:tcPr>
                </a:tc>
                <a:tc>
                  <a:txBody>
                    <a:bodyPr/>
                    <a:lstStyle/>
                    <a:p>
                      <a:r>
                        <a:rPr lang="en-US" b="1" dirty="0"/>
                        <a:t>AFTER COMPLETING 1 GROUP OR BOTH GROUPS OF  CA INTERMEDIATE EXAMS</a:t>
                      </a:r>
                    </a:p>
                  </a:txBody>
                  <a:tcPr marL="100584" marR="100584">
                    <a:solidFill>
                      <a:srgbClr val="FFFFCC"/>
                    </a:solidFill>
                  </a:tcPr>
                </a:tc>
                <a:tc>
                  <a:txBody>
                    <a:bodyPr/>
                    <a:lstStyle/>
                    <a:p>
                      <a:r>
                        <a:rPr lang="en-US" b="1" dirty="0"/>
                        <a:t>COMPULSORY FOR JOINING ARTICLESHIP</a:t>
                      </a:r>
                    </a:p>
                  </a:txBody>
                  <a:tcPr marL="100584" marR="100584">
                    <a:solidFill>
                      <a:srgbClr val="FFFFCC"/>
                    </a:solidFill>
                  </a:tcPr>
                </a:tc>
                <a:tc>
                  <a:txBody>
                    <a:bodyPr/>
                    <a:lstStyle/>
                    <a:p>
                      <a:r>
                        <a:rPr lang="en-US" b="1" dirty="0"/>
                        <a:t>6500</a:t>
                      </a:r>
                    </a:p>
                  </a:txBody>
                  <a:tcPr marL="100584" marR="100584">
                    <a:solidFill>
                      <a:srgbClr val="FFFFCC"/>
                    </a:solidFill>
                  </a:tcPr>
                </a:tc>
                <a:extLst>
                  <a:ext uri="{0D108BD9-81ED-4DB2-BD59-A6C34878D82A}">
                    <a16:rowId xmlns:a16="http://schemas.microsoft.com/office/drawing/2014/main" val="3173318808"/>
                  </a:ext>
                </a:extLst>
              </a:tr>
              <a:tr h="1047360">
                <a:tc>
                  <a:txBody>
                    <a:bodyPr/>
                    <a:lstStyle/>
                    <a:p>
                      <a:r>
                        <a:rPr lang="en-US" b="1" dirty="0"/>
                        <a:t>ORIENTATION PROGRAM</a:t>
                      </a:r>
                    </a:p>
                    <a:p>
                      <a:endParaRPr lang="en-US" b="1" dirty="0"/>
                    </a:p>
                    <a:p>
                      <a:endParaRPr lang="en-US" b="1" dirty="0"/>
                    </a:p>
                  </a:txBody>
                  <a:tcPr marL="100584" marR="100584">
                    <a:solidFill>
                      <a:srgbClr val="FFFFCC"/>
                    </a:solidFill>
                  </a:tcPr>
                </a:tc>
                <a:tc>
                  <a:txBody>
                    <a:bodyPr/>
                    <a:lstStyle/>
                    <a:p>
                      <a:endParaRPr lang="en-US" b="1" dirty="0"/>
                    </a:p>
                  </a:txBody>
                  <a:tcPr marL="100584" marR="100584">
                    <a:solidFill>
                      <a:srgbClr val="FFFFCC"/>
                    </a:solidFill>
                  </a:tcPr>
                </a:tc>
                <a:tc>
                  <a:txBody>
                    <a:bodyPr/>
                    <a:lstStyle/>
                    <a:p>
                      <a:r>
                        <a:rPr lang="en-US" b="1" dirty="0"/>
                        <a:t> PART OF ICITSS-1</a:t>
                      </a:r>
                    </a:p>
                  </a:txBody>
                  <a:tcPr marL="100584" marR="100584">
                    <a:solidFill>
                      <a:srgbClr val="FFFFCC"/>
                    </a:solidFill>
                  </a:tcPr>
                </a:tc>
                <a:tc>
                  <a:txBody>
                    <a:bodyPr/>
                    <a:lstStyle/>
                    <a:p>
                      <a:r>
                        <a:rPr lang="en-US" b="1" dirty="0"/>
                        <a:t>SAME</a:t>
                      </a:r>
                    </a:p>
                  </a:txBody>
                  <a:tcPr marL="100584" marR="100584">
                    <a:solidFill>
                      <a:srgbClr val="FFFFCC"/>
                    </a:solidFill>
                  </a:tcPr>
                </a:tc>
                <a:tc>
                  <a:txBody>
                    <a:bodyPr/>
                    <a:lstStyle/>
                    <a:p>
                      <a:r>
                        <a:rPr lang="en-US" b="1" dirty="0"/>
                        <a:t>7000</a:t>
                      </a:r>
                    </a:p>
                  </a:txBody>
                  <a:tcPr marL="100584" marR="100584">
                    <a:solidFill>
                      <a:srgbClr val="FFFFCC"/>
                    </a:solidFill>
                  </a:tcPr>
                </a:tc>
                <a:extLst>
                  <a:ext uri="{0D108BD9-81ED-4DB2-BD59-A6C34878D82A}">
                    <a16:rowId xmlns:a16="http://schemas.microsoft.com/office/drawing/2014/main" val="1780928581"/>
                  </a:ext>
                </a:extLst>
              </a:tr>
              <a:tr h="1289058">
                <a:tc>
                  <a:txBody>
                    <a:bodyPr/>
                    <a:lstStyle/>
                    <a:p>
                      <a:endParaRPr lang="en-US" b="1" dirty="0"/>
                    </a:p>
                  </a:txBody>
                  <a:tcPr marL="100584" marR="100584">
                    <a:solidFill>
                      <a:srgbClr val="FFFFCC"/>
                    </a:solidFill>
                  </a:tcPr>
                </a:tc>
                <a:tc>
                  <a:txBody>
                    <a:bodyPr/>
                    <a:lstStyle/>
                    <a:p>
                      <a:endParaRPr lang="en-US" b="1" dirty="0"/>
                    </a:p>
                  </a:txBody>
                  <a:tcPr marL="100584" marR="100584">
                    <a:solidFill>
                      <a:srgbClr val="FFFFCC"/>
                    </a:solidFill>
                  </a:tcPr>
                </a:tc>
                <a:tc>
                  <a:txBody>
                    <a:bodyPr/>
                    <a:lstStyle/>
                    <a:p>
                      <a:endParaRPr lang="en-US" b="1" dirty="0"/>
                    </a:p>
                  </a:txBody>
                  <a:tcPr marL="100584" marR="100584">
                    <a:solidFill>
                      <a:srgbClr val="FFFFCC"/>
                    </a:solidFill>
                  </a:tcPr>
                </a:tc>
                <a:tc>
                  <a:txBody>
                    <a:bodyPr/>
                    <a:lstStyle/>
                    <a:p>
                      <a:r>
                        <a:rPr lang="en-US" b="1" dirty="0"/>
                        <a:t>MUST PASS THE inf tech EXAMS WITH MINIMUM OF 60% and attendance of 90% and above</a:t>
                      </a:r>
                    </a:p>
                  </a:txBody>
                  <a:tcPr marL="100584" marR="100584">
                    <a:solidFill>
                      <a:srgbClr val="FFFFCC"/>
                    </a:solidFill>
                  </a:tcPr>
                </a:tc>
                <a:tc>
                  <a:txBody>
                    <a:bodyPr/>
                    <a:lstStyle/>
                    <a:p>
                      <a:endParaRPr lang="en-US" b="1" dirty="0"/>
                    </a:p>
                  </a:txBody>
                  <a:tcPr marL="100584" marR="100584">
                    <a:solidFill>
                      <a:srgbClr val="FFFFCC"/>
                    </a:solidFill>
                  </a:tcPr>
                </a:tc>
                <a:extLst>
                  <a:ext uri="{0D108BD9-81ED-4DB2-BD59-A6C34878D82A}">
                    <a16:rowId xmlns:a16="http://schemas.microsoft.com/office/drawing/2014/main" val="3280253192"/>
                  </a:ext>
                </a:extLst>
              </a:tr>
            </a:tbl>
          </a:graphicData>
        </a:graphic>
      </p:graphicFrame>
      <p:sp>
        <p:nvSpPr>
          <p:cNvPr id="8" name="TextBox 7">
            <a:extLst>
              <a:ext uri="{FF2B5EF4-FFF2-40B4-BE49-F238E27FC236}">
                <a16:creationId xmlns:a16="http://schemas.microsoft.com/office/drawing/2014/main" id="{3FB60553-ECB8-28DA-8469-1310C3714822}"/>
              </a:ext>
            </a:extLst>
          </p:cNvPr>
          <p:cNvSpPr txBox="1"/>
          <p:nvPr/>
        </p:nvSpPr>
        <p:spPr>
          <a:xfrm>
            <a:off x="2910840" y="279118"/>
            <a:ext cx="7523480" cy="461665"/>
          </a:xfrm>
          <a:prstGeom prst="rect">
            <a:avLst/>
          </a:prstGeom>
          <a:noFill/>
        </p:spPr>
        <p:txBody>
          <a:bodyPr wrap="square" rtlCol="0">
            <a:spAutoFit/>
          </a:bodyPr>
          <a:lstStyle/>
          <a:p>
            <a:r>
              <a:rPr lang="en-US" sz="2400" b="1" dirty="0"/>
              <a:t>Skill based compulsory courses</a:t>
            </a:r>
          </a:p>
        </p:txBody>
      </p:sp>
      <p:sp>
        <p:nvSpPr>
          <p:cNvPr id="2" name="TextBox 1">
            <a:extLst>
              <a:ext uri="{FF2B5EF4-FFF2-40B4-BE49-F238E27FC236}">
                <a16:creationId xmlns:a16="http://schemas.microsoft.com/office/drawing/2014/main" id="{47DDFE9A-629D-A722-E011-2B6AF0A36E2A}"/>
              </a:ext>
            </a:extLst>
          </p:cNvPr>
          <p:cNvSpPr txBox="1"/>
          <p:nvPr/>
        </p:nvSpPr>
        <p:spPr>
          <a:xfrm>
            <a:off x="5090160" y="860722"/>
            <a:ext cx="2743200" cy="369332"/>
          </a:xfrm>
          <a:prstGeom prst="rect">
            <a:avLst/>
          </a:prstGeom>
          <a:noFill/>
        </p:spPr>
        <p:txBody>
          <a:bodyPr wrap="square" rtlCol="0">
            <a:spAutoFit/>
          </a:bodyPr>
          <a:lstStyle/>
          <a:p>
            <a:r>
              <a:rPr lang="en-US" b="1" dirty="0"/>
              <a:t>ICITSS COURSE-1</a:t>
            </a:r>
          </a:p>
        </p:txBody>
      </p:sp>
    </p:spTree>
    <p:extLst>
      <p:ext uri="{BB962C8B-B14F-4D97-AF65-F5344CB8AC3E}">
        <p14:creationId xmlns:p14="http://schemas.microsoft.com/office/powerpoint/2010/main" val="4219059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1E8D78-8A3D-E97C-3EAF-86A877F9FF1B}"/>
              </a:ext>
            </a:extLst>
          </p:cNvPr>
          <p:cNvSpPr>
            <a:spLocks noGrp="1"/>
          </p:cNvSpPr>
          <p:nvPr>
            <p:ph type="sldNum" sz="quarter" idx="12"/>
          </p:nvPr>
        </p:nvSpPr>
        <p:spPr/>
        <p:txBody>
          <a:bodyPr/>
          <a:lstStyle/>
          <a:p>
            <a:fld id="{398A1BF6-4C1B-4AD5-9559-618C6583E86F}" type="slidenum">
              <a:rPr lang="en-US" smtClean="0"/>
              <a:t>35</a:t>
            </a:fld>
            <a:endParaRPr lang="en-US"/>
          </a:p>
        </p:txBody>
      </p:sp>
      <p:graphicFrame>
        <p:nvGraphicFramePr>
          <p:cNvPr id="3" name="Table 2">
            <a:extLst>
              <a:ext uri="{FF2B5EF4-FFF2-40B4-BE49-F238E27FC236}">
                <a16:creationId xmlns:a16="http://schemas.microsoft.com/office/drawing/2014/main" id="{BC083C89-6995-6986-9D75-EF2376415413}"/>
              </a:ext>
            </a:extLst>
          </p:cNvPr>
          <p:cNvGraphicFramePr>
            <a:graphicFrameLocks noGrp="1"/>
          </p:cNvGraphicFramePr>
          <p:nvPr>
            <p:extLst>
              <p:ext uri="{D42A27DB-BD31-4B8C-83A1-F6EECF244321}">
                <p14:modId xmlns:p14="http://schemas.microsoft.com/office/powerpoint/2010/main" val="950269744"/>
              </p:ext>
            </p:extLst>
          </p:nvPr>
        </p:nvGraphicFramePr>
        <p:xfrm>
          <a:off x="531812" y="2133600"/>
          <a:ext cx="11050588" cy="3931920"/>
        </p:xfrm>
        <a:graphic>
          <a:graphicData uri="http://schemas.openxmlformats.org/drawingml/2006/table">
            <a:tbl>
              <a:tblPr firstRow="1" bandRow="1">
                <a:tableStyleId>{5940675A-B579-460E-94D1-54222C63F5DA}</a:tableStyleId>
              </a:tblPr>
              <a:tblGrid>
                <a:gridCol w="3127571">
                  <a:extLst>
                    <a:ext uri="{9D8B030D-6E8A-4147-A177-3AD203B41FA5}">
                      <a16:colId xmlns:a16="http://schemas.microsoft.com/office/drawing/2014/main" val="3479666975"/>
                    </a:ext>
                  </a:extLst>
                </a:gridCol>
                <a:gridCol w="1396503">
                  <a:extLst>
                    <a:ext uri="{9D8B030D-6E8A-4147-A177-3AD203B41FA5}">
                      <a16:colId xmlns:a16="http://schemas.microsoft.com/office/drawing/2014/main" val="592622455"/>
                    </a:ext>
                  </a:extLst>
                </a:gridCol>
                <a:gridCol w="3418856">
                  <a:extLst>
                    <a:ext uri="{9D8B030D-6E8A-4147-A177-3AD203B41FA5}">
                      <a16:colId xmlns:a16="http://schemas.microsoft.com/office/drawing/2014/main" val="3687422726"/>
                    </a:ext>
                  </a:extLst>
                </a:gridCol>
                <a:gridCol w="1809393">
                  <a:extLst>
                    <a:ext uri="{9D8B030D-6E8A-4147-A177-3AD203B41FA5}">
                      <a16:colId xmlns:a16="http://schemas.microsoft.com/office/drawing/2014/main" val="2003236800"/>
                    </a:ext>
                  </a:extLst>
                </a:gridCol>
                <a:gridCol w="1298265">
                  <a:extLst>
                    <a:ext uri="{9D8B030D-6E8A-4147-A177-3AD203B41FA5}">
                      <a16:colId xmlns:a16="http://schemas.microsoft.com/office/drawing/2014/main" val="3673470865"/>
                    </a:ext>
                  </a:extLst>
                </a:gridCol>
              </a:tblGrid>
              <a:tr h="397256">
                <a:tc>
                  <a:txBody>
                    <a:bodyPr/>
                    <a:lstStyle/>
                    <a:p>
                      <a:r>
                        <a:rPr lang="en-US" b="1" dirty="0"/>
                        <a:t>PARTICULARS</a:t>
                      </a:r>
                    </a:p>
                  </a:txBody>
                  <a:tcPr>
                    <a:solidFill>
                      <a:srgbClr val="E8FFD1"/>
                    </a:solidFill>
                  </a:tcPr>
                </a:tc>
                <a:tc>
                  <a:txBody>
                    <a:bodyPr/>
                    <a:lstStyle/>
                    <a:p>
                      <a:r>
                        <a:rPr lang="en-US" b="1" dirty="0"/>
                        <a:t>HOURS/</a:t>
                      </a:r>
                    </a:p>
                    <a:p>
                      <a:r>
                        <a:rPr lang="en-US" b="1" dirty="0"/>
                        <a:t>DAY</a:t>
                      </a:r>
                    </a:p>
                  </a:txBody>
                  <a:tcPr>
                    <a:solidFill>
                      <a:srgbClr val="E8FFD1"/>
                    </a:solidFill>
                  </a:tcPr>
                </a:tc>
                <a:tc>
                  <a:txBody>
                    <a:bodyPr/>
                    <a:lstStyle/>
                    <a:p>
                      <a:r>
                        <a:rPr lang="en-US" b="1" dirty="0"/>
                        <a:t>TIMELINES</a:t>
                      </a:r>
                    </a:p>
                  </a:txBody>
                  <a:tcPr>
                    <a:solidFill>
                      <a:srgbClr val="E8FFD1"/>
                    </a:solidFill>
                  </a:tcPr>
                </a:tc>
                <a:tc>
                  <a:txBody>
                    <a:bodyPr/>
                    <a:lstStyle/>
                    <a:p>
                      <a:r>
                        <a:rPr lang="en-US" b="1" dirty="0"/>
                        <a:t>MANDATORY CLAUSE</a:t>
                      </a:r>
                    </a:p>
                  </a:txBody>
                  <a:tcPr>
                    <a:solidFill>
                      <a:srgbClr val="E8FFD1"/>
                    </a:solidFill>
                  </a:tcPr>
                </a:tc>
                <a:tc>
                  <a:txBody>
                    <a:bodyPr/>
                    <a:lstStyle/>
                    <a:p>
                      <a:r>
                        <a:rPr lang="en-US" b="1" dirty="0"/>
                        <a:t>FEES [IN RS]</a:t>
                      </a:r>
                    </a:p>
                  </a:txBody>
                  <a:tcPr>
                    <a:solidFill>
                      <a:srgbClr val="E8FFD1"/>
                    </a:solidFill>
                  </a:tcPr>
                </a:tc>
                <a:extLst>
                  <a:ext uri="{0D108BD9-81ED-4DB2-BD59-A6C34878D82A}">
                    <a16:rowId xmlns:a16="http://schemas.microsoft.com/office/drawing/2014/main" val="3809405231"/>
                  </a:ext>
                </a:extLst>
              </a:tr>
              <a:tr h="640080">
                <a:tc>
                  <a:txBody>
                    <a:bodyPr/>
                    <a:lstStyle/>
                    <a:p>
                      <a:r>
                        <a:rPr lang="en-US" b="1" u="none" dirty="0"/>
                        <a:t>ADVANCED MANAGEMENT AND COMMUNICATION SKILLS COURSE</a:t>
                      </a:r>
                    </a:p>
                  </a:txBody>
                  <a:tcPr>
                    <a:solidFill>
                      <a:srgbClr val="E8FFD1"/>
                    </a:solidFill>
                  </a:tcPr>
                </a:tc>
                <a:tc>
                  <a:txBody>
                    <a:bodyPr/>
                    <a:lstStyle/>
                    <a:p>
                      <a:r>
                        <a:rPr lang="en-US" b="1" dirty="0"/>
                        <a:t>4 WEEKS</a:t>
                      </a:r>
                    </a:p>
                  </a:txBody>
                  <a:tcPr>
                    <a:solidFill>
                      <a:srgbClr val="E8FFD1"/>
                    </a:solidFill>
                  </a:tcPr>
                </a:tc>
                <a:tc>
                  <a:txBody>
                    <a:bodyPr/>
                    <a:lstStyle/>
                    <a:p>
                      <a:r>
                        <a:rPr lang="en-US" b="1" dirty="0"/>
                        <a:t>IN THE 2</a:t>
                      </a:r>
                      <a:r>
                        <a:rPr lang="en-US" b="1" baseline="30000" dirty="0"/>
                        <a:t>ND</a:t>
                      </a:r>
                      <a:r>
                        <a:rPr lang="en-US" b="1" dirty="0"/>
                        <a:t> OR 3</a:t>
                      </a:r>
                      <a:r>
                        <a:rPr lang="en-US" b="1" baseline="30000" dirty="0"/>
                        <a:t>RD</a:t>
                      </a:r>
                      <a:r>
                        <a:rPr lang="en-US" b="1" dirty="0"/>
                        <a:t> YEAR OF ARTICLESHIP AFTER COMPLETING INTERMEDIATE BOTH GROUPS</a:t>
                      </a:r>
                    </a:p>
                  </a:txBody>
                  <a:tcPr>
                    <a:solidFill>
                      <a:srgbClr val="E8FFD1"/>
                    </a:solidFill>
                  </a:tcPr>
                </a:tc>
                <a:tc>
                  <a:txBody>
                    <a:bodyPr/>
                    <a:lstStyle/>
                    <a:p>
                      <a:r>
                        <a:rPr lang="en-US" b="1" dirty="0"/>
                        <a:t>TO COMPLETE BEFORE APPEARING FOR FINAL COURSE</a:t>
                      </a:r>
                    </a:p>
                  </a:txBody>
                  <a:tcPr>
                    <a:solidFill>
                      <a:srgbClr val="E8FFD1"/>
                    </a:solidFill>
                  </a:tcPr>
                </a:tc>
                <a:tc>
                  <a:txBody>
                    <a:bodyPr/>
                    <a:lstStyle/>
                    <a:p>
                      <a:r>
                        <a:rPr lang="en-US" b="1" dirty="0"/>
                        <a:t>7000</a:t>
                      </a:r>
                    </a:p>
                  </a:txBody>
                  <a:tcPr>
                    <a:solidFill>
                      <a:srgbClr val="E8FFD1"/>
                    </a:solidFill>
                  </a:tcPr>
                </a:tc>
                <a:extLst>
                  <a:ext uri="{0D108BD9-81ED-4DB2-BD59-A6C34878D82A}">
                    <a16:rowId xmlns:a16="http://schemas.microsoft.com/office/drawing/2014/main" val="918607478"/>
                  </a:ext>
                </a:extLst>
              </a:tr>
              <a:tr h="397256">
                <a:tc>
                  <a:txBody>
                    <a:bodyPr/>
                    <a:lstStyle/>
                    <a:p>
                      <a:r>
                        <a:rPr lang="en-US" b="1" dirty="0"/>
                        <a:t>ADVANCED COURSE ON INFORMATION TECHNOLOGY</a:t>
                      </a:r>
                    </a:p>
                  </a:txBody>
                  <a:tcPr>
                    <a:solidFill>
                      <a:srgbClr val="E8FFD1"/>
                    </a:solidFill>
                  </a:tcPr>
                </a:tc>
                <a:tc>
                  <a:txBody>
                    <a:bodyPr/>
                    <a:lstStyle/>
                    <a:p>
                      <a:r>
                        <a:rPr lang="en-US" b="1" dirty="0"/>
                        <a:t>SAME</a:t>
                      </a:r>
                    </a:p>
                  </a:txBody>
                  <a:tcPr>
                    <a:solidFill>
                      <a:srgbClr val="E8FFD1"/>
                    </a:solidFill>
                  </a:tcPr>
                </a:tc>
                <a:tc>
                  <a:txBody>
                    <a:bodyPr/>
                    <a:lstStyle/>
                    <a:p>
                      <a:r>
                        <a:rPr lang="en-US" b="1" dirty="0"/>
                        <a:t>SAME</a:t>
                      </a:r>
                    </a:p>
                  </a:txBody>
                  <a:tcPr>
                    <a:solidFill>
                      <a:srgbClr val="E8FFD1"/>
                    </a:solidFill>
                  </a:tcPr>
                </a:tc>
                <a:tc>
                  <a:txBody>
                    <a:bodyPr/>
                    <a:lstStyle/>
                    <a:p>
                      <a:r>
                        <a:rPr lang="en-US" b="1" dirty="0"/>
                        <a:t>MUST PASS THE EXAMS AND HAVE 90% ATTENDANCE</a:t>
                      </a:r>
                    </a:p>
                  </a:txBody>
                  <a:tcPr>
                    <a:solidFill>
                      <a:srgbClr val="E8FFD1"/>
                    </a:solidFill>
                  </a:tcPr>
                </a:tc>
                <a:tc>
                  <a:txBody>
                    <a:bodyPr/>
                    <a:lstStyle/>
                    <a:p>
                      <a:r>
                        <a:rPr lang="en-US" b="1" dirty="0"/>
                        <a:t>7500</a:t>
                      </a:r>
                    </a:p>
                  </a:txBody>
                  <a:tcPr>
                    <a:solidFill>
                      <a:srgbClr val="E8FFD1"/>
                    </a:solidFill>
                  </a:tcPr>
                </a:tc>
                <a:extLst>
                  <a:ext uri="{0D108BD9-81ED-4DB2-BD59-A6C34878D82A}">
                    <a16:rowId xmlns:a16="http://schemas.microsoft.com/office/drawing/2014/main" val="1593519302"/>
                  </a:ext>
                </a:extLst>
              </a:tr>
              <a:tr h="397256">
                <a:tc>
                  <a:txBody>
                    <a:bodyPr/>
                    <a:lstStyle/>
                    <a:p>
                      <a:r>
                        <a:rPr lang="en-US" b="1" dirty="0"/>
                        <a:t>PRACTICAL TRAINING TEST</a:t>
                      </a:r>
                    </a:p>
                  </a:txBody>
                  <a:tcPr>
                    <a:solidFill>
                      <a:srgbClr val="E8FFD1"/>
                    </a:solidFill>
                  </a:tcPr>
                </a:tc>
                <a:tc>
                  <a:txBody>
                    <a:bodyPr/>
                    <a:lstStyle/>
                    <a:p>
                      <a:endParaRPr lang="en-US" b="1" dirty="0"/>
                    </a:p>
                  </a:txBody>
                  <a:tcPr>
                    <a:solidFill>
                      <a:srgbClr val="E8FFD1"/>
                    </a:solidFill>
                  </a:tcPr>
                </a:tc>
                <a:tc>
                  <a:txBody>
                    <a:bodyPr/>
                    <a:lstStyle/>
                    <a:p>
                      <a:r>
                        <a:rPr lang="en-US" b="1" dirty="0"/>
                        <a:t>1</a:t>
                      </a:r>
                      <a:r>
                        <a:rPr lang="en-US" b="1" baseline="30000" dirty="0"/>
                        <a:t>ST</a:t>
                      </a:r>
                      <a:r>
                        <a:rPr lang="en-US" b="1" dirty="0"/>
                        <a:t> AND 2</a:t>
                      </a:r>
                      <a:r>
                        <a:rPr lang="en-US" b="1" baseline="30000" dirty="0"/>
                        <a:t>ND</a:t>
                      </a:r>
                      <a:r>
                        <a:rPr lang="en-US" b="1" dirty="0"/>
                        <a:t> YEAR OF ARTICLESHIP</a:t>
                      </a:r>
                    </a:p>
                  </a:txBody>
                  <a:tcPr>
                    <a:solidFill>
                      <a:srgbClr val="E8FFD1"/>
                    </a:solidFill>
                  </a:tcPr>
                </a:tc>
                <a:tc>
                  <a:txBody>
                    <a:bodyPr/>
                    <a:lstStyle/>
                    <a:p>
                      <a:r>
                        <a:rPr lang="en-US" b="1" dirty="0"/>
                        <a:t>HOME BASED- PASSING MUST</a:t>
                      </a:r>
                    </a:p>
                  </a:txBody>
                  <a:tcPr>
                    <a:solidFill>
                      <a:srgbClr val="E8FFD1"/>
                    </a:solidFill>
                  </a:tcPr>
                </a:tc>
                <a:tc>
                  <a:txBody>
                    <a:bodyPr/>
                    <a:lstStyle/>
                    <a:p>
                      <a:r>
                        <a:rPr lang="en-US" b="1" dirty="0"/>
                        <a:t>NIL</a:t>
                      </a:r>
                    </a:p>
                  </a:txBody>
                  <a:tcPr>
                    <a:solidFill>
                      <a:srgbClr val="E8FFD1"/>
                    </a:solidFill>
                  </a:tcPr>
                </a:tc>
                <a:extLst>
                  <a:ext uri="{0D108BD9-81ED-4DB2-BD59-A6C34878D82A}">
                    <a16:rowId xmlns:a16="http://schemas.microsoft.com/office/drawing/2014/main" val="3369525283"/>
                  </a:ext>
                </a:extLst>
              </a:tr>
            </a:tbl>
          </a:graphicData>
        </a:graphic>
      </p:graphicFrame>
      <p:sp>
        <p:nvSpPr>
          <p:cNvPr id="4" name="TextBox 3">
            <a:extLst>
              <a:ext uri="{FF2B5EF4-FFF2-40B4-BE49-F238E27FC236}">
                <a16:creationId xmlns:a16="http://schemas.microsoft.com/office/drawing/2014/main" id="{B133C41B-D702-D47C-AC3F-3CCBFE28E6EA}"/>
              </a:ext>
            </a:extLst>
          </p:cNvPr>
          <p:cNvSpPr txBox="1"/>
          <p:nvPr/>
        </p:nvSpPr>
        <p:spPr>
          <a:xfrm>
            <a:off x="2712720" y="1036320"/>
            <a:ext cx="8122920" cy="523220"/>
          </a:xfrm>
          <a:prstGeom prst="rect">
            <a:avLst/>
          </a:prstGeom>
          <a:noFill/>
        </p:spPr>
        <p:txBody>
          <a:bodyPr wrap="square" rtlCol="0">
            <a:spAutoFit/>
          </a:bodyPr>
          <a:lstStyle/>
          <a:p>
            <a:r>
              <a:rPr lang="en-US" sz="2800" b="1" dirty="0"/>
              <a:t>Skill based compulsory courses- </a:t>
            </a:r>
            <a:r>
              <a:rPr lang="en-US" sz="2800" b="1" dirty="0" err="1"/>
              <a:t>contd</a:t>
            </a:r>
            <a:endParaRPr lang="en-US" sz="2800" b="1" dirty="0"/>
          </a:p>
        </p:txBody>
      </p:sp>
      <p:sp>
        <p:nvSpPr>
          <p:cNvPr id="5" name="TextBox 4">
            <a:extLst>
              <a:ext uri="{FF2B5EF4-FFF2-40B4-BE49-F238E27FC236}">
                <a16:creationId xmlns:a16="http://schemas.microsoft.com/office/drawing/2014/main" id="{2F6C1BBB-676E-EFC4-5DE1-1544FB38E48E}"/>
              </a:ext>
            </a:extLst>
          </p:cNvPr>
          <p:cNvSpPr txBox="1"/>
          <p:nvPr/>
        </p:nvSpPr>
        <p:spPr>
          <a:xfrm>
            <a:off x="3992880" y="1752600"/>
            <a:ext cx="5242560" cy="381000"/>
          </a:xfrm>
          <a:prstGeom prst="rect">
            <a:avLst/>
          </a:prstGeom>
          <a:noFill/>
        </p:spPr>
        <p:txBody>
          <a:bodyPr wrap="square" rtlCol="0">
            <a:spAutoFit/>
          </a:bodyPr>
          <a:lstStyle/>
          <a:p>
            <a:r>
              <a:rPr lang="en-US" b="1" dirty="0"/>
              <a:t>ADVANCED AICTSS COURSE</a:t>
            </a:r>
          </a:p>
        </p:txBody>
      </p:sp>
      <p:pic>
        <p:nvPicPr>
          <p:cNvPr id="6" name="Picture 5">
            <a:extLst>
              <a:ext uri="{FF2B5EF4-FFF2-40B4-BE49-F238E27FC236}">
                <a16:creationId xmlns:a16="http://schemas.microsoft.com/office/drawing/2014/main" id="{3D5BC6DF-26BD-6606-F9EC-E37268D6C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080" y="151094"/>
            <a:ext cx="1373530" cy="1423686"/>
          </a:xfrm>
          <a:prstGeom prst="rect">
            <a:avLst/>
          </a:prstGeom>
        </p:spPr>
      </p:pic>
    </p:spTree>
    <p:extLst>
      <p:ext uri="{BB962C8B-B14F-4D97-AF65-F5344CB8AC3E}">
        <p14:creationId xmlns:p14="http://schemas.microsoft.com/office/powerpoint/2010/main" val="3637005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Who will teach me ?</a:t>
            </a:r>
          </a:p>
        </p:txBody>
      </p:sp>
    </p:spTree>
    <p:extLst>
      <p:ext uri="{BB962C8B-B14F-4D97-AF65-F5344CB8AC3E}">
        <p14:creationId xmlns:p14="http://schemas.microsoft.com/office/powerpoint/2010/main" val="3160396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5401" cy="740666"/>
          </a:xfrm>
          <a:solidFill>
            <a:schemeClr val="accent5">
              <a:lumMod val="20000"/>
              <a:lumOff val="80000"/>
            </a:schemeClr>
          </a:solidFill>
        </p:spPr>
        <p:txBody>
          <a:bodyPr/>
          <a:lstStyle/>
          <a:p>
            <a:r>
              <a:rPr lang="en-US" dirty="0"/>
              <a:t>PHYSICAL COACHING CLASSES</a:t>
            </a:r>
          </a:p>
        </p:txBody>
      </p:sp>
      <p:sp>
        <p:nvSpPr>
          <p:cNvPr id="3" name="Content Placeholder 2"/>
          <p:cNvSpPr>
            <a:spLocks noGrp="1"/>
          </p:cNvSpPr>
          <p:nvPr>
            <p:ph idx="1"/>
          </p:nvPr>
        </p:nvSpPr>
        <p:spPr/>
        <p:txBody>
          <a:bodyPr>
            <a:normAutofit fontScale="92500"/>
          </a:bodyPr>
          <a:lstStyle/>
          <a:p>
            <a:r>
              <a:rPr lang="en-US" sz="2400" dirty="0">
                <a:latin typeface="Arial Black" panose="020B0A04020102020204" pitchFamily="34" charset="0"/>
              </a:rPr>
              <a:t>ALL THE REGIONAL COUNCILS AND BRANCHES CONDUCT AFFORDABLE AND QUALITY COACHING CLASSES FOR  IN PHYSICAL AND VIRTUAL MODE</a:t>
            </a:r>
          </a:p>
          <a:p>
            <a:endParaRPr lang="en-US" sz="2400" dirty="0">
              <a:latin typeface="Arial Black" panose="020B0A04020102020204" pitchFamily="34" charset="0"/>
            </a:endParaRPr>
          </a:p>
          <a:p>
            <a:r>
              <a:rPr lang="en-US" sz="2400" dirty="0">
                <a:latin typeface="Arial Black" panose="020B0A04020102020204" pitchFamily="34" charset="0"/>
              </a:rPr>
              <a:t>STUDENTS WHO HAVE STUDIED FROM 6</a:t>
            </a:r>
            <a:r>
              <a:rPr lang="en-US" sz="2400" baseline="30000" dirty="0">
                <a:latin typeface="Arial Black" panose="020B0A04020102020204" pitchFamily="34" charset="0"/>
              </a:rPr>
              <a:t>TH</a:t>
            </a:r>
            <a:r>
              <a:rPr lang="en-US" sz="2400" dirty="0">
                <a:latin typeface="Arial Black" panose="020B0A04020102020204" pitchFamily="34" charset="0"/>
              </a:rPr>
              <a:t> STD IN A GOVERNMENT SCHOOL AND ACADEMICALLY BRILLIANT BUT FROM POOR ECONOMIC BACKGROUND CAN AVAIL THE FREE SIRC COACHING CLASSES AFTER THEY REGISTER FOR CA COURSE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7373" y="106680"/>
            <a:ext cx="1436076" cy="1436076"/>
          </a:xfrm>
          <a:prstGeom prst="rect">
            <a:avLst/>
          </a:prstGeom>
        </p:spPr>
      </p:pic>
      <p:sp>
        <p:nvSpPr>
          <p:cNvPr id="6" name="Slide Number Placeholder 5">
            <a:extLst>
              <a:ext uri="{FF2B5EF4-FFF2-40B4-BE49-F238E27FC236}">
                <a16:creationId xmlns:a16="http://schemas.microsoft.com/office/drawing/2014/main" id="{79C266E4-776D-49B8-E9AE-B85164C09942}"/>
              </a:ext>
            </a:extLst>
          </p:cNvPr>
          <p:cNvSpPr>
            <a:spLocks noGrp="1"/>
          </p:cNvSpPr>
          <p:nvPr>
            <p:ph type="sldNum" sz="quarter" idx="12"/>
          </p:nvPr>
        </p:nvSpPr>
        <p:spPr/>
        <p:txBody>
          <a:bodyPr/>
          <a:lstStyle/>
          <a:p>
            <a:fld id="{398A1BF6-4C1B-4AD5-9559-618C6583E86F}" type="slidenum">
              <a:rPr lang="en-US" smtClean="0"/>
              <a:t>37</a:t>
            </a:fld>
            <a:endParaRPr lang="en-US" dirty="0"/>
          </a:p>
        </p:txBody>
      </p:sp>
    </p:spTree>
    <p:extLst>
      <p:ext uri="{BB962C8B-B14F-4D97-AF65-F5344CB8AC3E}">
        <p14:creationId xmlns:p14="http://schemas.microsoft.com/office/powerpoint/2010/main" val="3349244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9"/>
          <p:cNvGrpSpPr/>
          <p:nvPr/>
        </p:nvGrpSpPr>
        <p:grpSpPr>
          <a:xfrm>
            <a:off x="1639017" y="622645"/>
            <a:ext cx="9303217" cy="675757"/>
            <a:chOff x="429257" y="686639"/>
            <a:chExt cx="10259381" cy="745210"/>
          </a:xfrm>
          <a:solidFill>
            <a:schemeClr val="accent4">
              <a:lumMod val="75000"/>
            </a:schemeClr>
          </a:solidFill>
        </p:grpSpPr>
        <p:cxnSp>
          <p:nvCxnSpPr>
            <p:cNvPr id="41" name="Straight Connector 40"/>
            <p:cNvCxnSpPr/>
            <p:nvPr/>
          </p:nvCxnSpPr>
          <p:spPr>
            <a:xfrm>
              <a:off x="429257" y="686639"/>
              <a:ext cx="10259381" cy="0"/>
            </a:xfrm>
            <a:prstGeom prst="line">
              <a:avLst/>
            </a:prstGeom>
            <a:grpFill/>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gray">
            <a:xfrm>
              <a:off x="433368" y="686639"/>
              <a:ext cx="10255270" cy="745210"/>
            </a:xfrm>
            <a:prstGeom prst="rect">
              <a:avLst/>
            </a:prstGeom>
            <a:grpFill/>
            <a:ln w="19050" algn="ctr">
              <a:noFill/>
              <a:miter lim="800000"/>
              <a:headEnd/>
              <a:tailEnd/>
            </a:ln>
          </p:spPr>
          <p:txBody>
            <a:bodyPr wrap="square" lIns="195869" tIns="80615" rIns="80615" bIns="80615" rtlCol="0" anchor="ctr"/>
            <a:lstStyle/>
            <a:p>
              <a:pPr>
                <a:lnSpc>
                  <a:spcPct val="106000"/>
                </a:lnSpc>
                <a:buFont typeface="Wingdings 2" pitchFamily="18" charset="2"/>
                <a:buNone/>
              </a:pPr>
              <a:r>
                <a:rPr lang="en-US" sz="1814" b="1" dirty="0">
                  <a:solidFill>
                    <a:schemeClr val="bg1"/>
                  </a:solidFill>
                </a:rPr>
                <a:t>ICAI’s Virtual Classes, e-Learnings and Cloud Campus facilities</a:t>
              </a:r>
            </a:p>
          </p:txBody>
        </p:sp>
        <p:cxnSp>
          <p:nvCxnSpPr>
            <p:cNvPr id="43" name="Straight Connector 42"/>
            <p:cNvCxnSpPr/>
            <p:nvPr/>
          </p:nvCxnSpPr>
          <p:spPr>
            <a:xfrm>
              <a:off x="429257" y="1431849"/>
              <a:ext cx="10259381" cy="0"/>
            </a:xfrm>
            <a:prstGeom prst="line">
              <a:avLst/>
            </a:prstGeom>
            <a:grpFill/>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29257" y="686639"/>
              <a:ext cx="10259381" cy="0"/>
            </a:xfrm>
            <a:prstGeom prst="line">
              <a:avLst/>
            </a:prstGeom>
            <a:grpFill/>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 name="Rectangle 29"/>
          <p:cNvSpPr/>
          <p:nvPr/>
        </p:nvSpPr>
        <p:spPr>
          <a:xfrm>
            <a:off x="4606996" y="646292"/>
            <a:ext cx="4845514" cy="343492"/>
          </a:xfrm>
          <a:prstGeom prst="rect">
            <a:avLst/>
          </a:prstGeom>
        </p:spPr>
        <p:txBody>
          <a:bodyPr>
            <a:spAutoFit/>
          </a:bodyPr>
          <a:lstStyle/>
          <a:p>
            <a:r>
              <a:rPr lang="en-IN" sz="1632" dirty="0"/>
              <a:t>	</a:t>
            </a:r>
          </a:p>
        </p:txBody>
      </p:sp>
      <p:graphicFrame>
        <p:nvGraphicFramePr>
          <p:cNvPr id="32" name="Table 31"/>
          <p:cNvGraphicFramePr>
            <a:graphicFrameLocks noGrp="1"/>
          </p:cNvGraphicFramePr>
          <p:nvPr>
            <p:extLst>
              <p:ext uri="{D42A27DB-BD31-4B8C-83A1-F6EECF244321}">
                <p14:modId xmlns:p14="http://schemas.microsoft.com/office/powerpoint/2010/main" val="2290321562"/>
              </p:ext>
            </p:extLst>
          </p:nvPr>
        </p:nvGraphicFramePr>
        <p:xfrm>
          <a:off x="2003377" y="1698658"/>
          <a:ext cx="3787588" cy="2305639"/>
        </p:xfrm>
        <a:graphic>
          <a:graphicData uri="http://schemas.openxmlformats.org/drawingml/2006/table">
            <a:tbl>
              <a:tblPr firstRow="1" bandRow="1">
                <a:tableStyleId>{5C22544A-7EE6-4342-B048-85BDC9FD1C3A}</a:tableStyleId>
              </a:tblPr>
              <a:tblGrid>
                <a:gridCol w="3787588">
                  <a:extLst>
                    <a:ext uri="{9D8B030D-6E8A-4147-A177-3AD203B41FA5}">
                      <a16:colId xmlns:a16="http://schemas.microsoft.com/office/drawing/2014/main" val="20000"/>
                    </a:ext>
                  </a:extLst>
                </a:gridCol>
              </a:tblGrid>
              <a:tr h="2305639">
                <a:tc>
                  <a:txBody>
                    <a:bodyPr/>
                    <a:lstStyle/>
                    <a:p>
                      <a:r>
                        <a:rPr lang="en-IN" sz="2800" dirty="0">
                          <a:solidFill>
                            <a:schemeClr val="tx1"/>
                          </a:solidFill>
                          <a:latin typeface="Bookman Old Style" pitchFamily="18" charset="0"/>
                        </a:rPr>
                        <a:t>LIVE VIRTUAL CLASSES https://boslive.icai.org/index.php </a:t>
                      </a:r>
                    </a:p>
                    <a:p>
                      <a:endParaRPr lang="en-IN" sz="2800" dirty="0">
                        <a:solidFill>
                          <a:schemeClr val="tx1"/>
                        </a:solidFill>
                        <a:latin typeface="Bookman Old Style" pitchFamily="18" charset="0"/>
                      </a:endParaRPr>
                    </a:p>
                  </a:txBody>
                  <a:tcPr marL="82918" marR="82918" marT="41459" marB="41459">
                    <a:solidFill>
                      <a:srgbClr val="E8FFD1"/>
                    </a:solid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81589597"/>
              </p:ext>
            </p:extLst>
          </p:nvPr>
        </p:nvGraphicFramePr>
        <p:xfrm>
          <a:off x="6401036" y="1692024"/>
          <a:ext cx="4651156" cy="2551798"/>
        </p:xfrm>
        <a:graphic>
          <a:graphicData uri="http://schemas.openxmlformats.org/drawingml/2006/table">
            <a:tbl>
              <a:tblPr firstRow="1" bandRow="1">
                <a:tableStyleId>{5C22544A-7EE6-4342-B048-85BDC9FD1C3A}</a:tableStyleId>
              </a:tblPr>
              <a:tblGrid>
                <a:gridCol w="4651156">
                  <a:extLst>
                    <a:ext uri="{9D8B030D-6E8A-4147-A177-3AD203B41FA5}">
                      <a16:colId xmlns:a16="http://schemas.microsoft.com/office/drawing/2014/main" val="20000"/>
                    </a:ext>
                  </a:extLst>
                </a:gridCol>
              </a:tblGrid>
              <a:tr h="2186426">
                <a:tc>
                  <a:txBody>
                    <a:bodyPr/>
                    <a:lstStyle/>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SOCIAL MEDIA PLATFORMS</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FOR UPDATES</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TWITTER</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TELEGRAM</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KOO APP</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LINKEDIN</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FACEBOOK</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INSTAGRAM</a:t>
                      </a:r>
                    </a:p>
                    <a:p>
                      <a:pPr marL="0" algn="l" defTabSz="1008400" rtl="0" eaLnBrk="1" latinLnBrk="0" hangingPunct="1"/>
                      <a:r>
                        <a:rPr lang="en-IN" sz="1800" b="1" kern="1200" dirty="0">
                          <a:solidFill>
                            <a:srgbClr val="2DA0F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rPr>
                        <a:t>YOUTUBE</a:t>
                      </a:r>
                      <a:endParaRPr lang="en-IN" sz="1800" b="1" kern="1200" dirty="0">
                        <a:solidFill>
                          <a:schemeClr val="tx1"/>
                        </a:solidFill>
                        <a:latin typeface="Bookman Old Style" pitchFamily="18" charset="0"/>
                        <a:ea typeface="+mn-ea"/>
                        <a:cs typeface="+mn-cs"/>
                        <a:hlinkClick r:id="rId2">
                          <a:extLst>
                            <a:ext uri="{A12FA001-AC4F-418D-AE19-62706E023703}">
                              <ahyp:hlinkClr xmlns:ahyp="http://schemas.microsoft.com/office/drawing/2018/hyperlinkcolor" val="tx"/>
                            </a:ext>
                          </a:extLst>
                        </a:hlinkClick>
                      </a:endParaRPr>
                    </a:p>
                  </a:txBody>
                  <a:tcPr marL="82918" marR="82918" marT="41459" marB="41459">
                    <a:solidFill>
                      <a:srgbClr val="FFFFCC"/>
                    </a:solidFill>
                  </a:tcPr>
                </a:tc>
                <a:extLst>
                  <a:ext uri="{0D108BD9-81ED-4DB2-BD59-A6C34878D82A}">
                    <a16:rowId xmlns:a16="http://schemas.microsoft.com/office/drawing/2014/main" val="10000"/>
                  </a:ext>
                </a:extLst>
              </a:tr>
            </a:tbl>
          </a:graphicData>
        </a:graphic>
      </p:graphicFrame>
      <p:sp>
        <p:nvSpPr>
          <p:cNvPr id="46" name="Rectangle 45"/>
          <p:cNvSpPr/>
          <p:nvPr/>
        </p:nvSpPr>
        <p:spPr>
          <a:xfrm>
            <a:off x="1703296" y="4834765"/>
            <a:ext cx="300082" cy="343492"/>
          </a:xfrm>
          <a:prstGeom prst="rect">
            <a:avLst/>
          </a:prstGeom>
        </p:spPr>
        <p:txBody>
          <a:bodyPr wrap="none">
            <a:spAutoFit/>
          </a:bodyPr>
          <a:lstStyle/>
          <a:p>
            <a:r>
              <a:rPr lang="en-IN" sz="1632" dirty="0"/>
              <a:t>3</a:t>
            </a:r>
          </a:p>
        </p:txBody>
      </p:sp>
      <p:sp>
        <p:nvSpPr>
          <p:cNvPr id="49" name="Rectangle 48"/>
          <p:cNvSpPr/>
          <p:nvPr/>
        </p:nvSpPr>
        <p:spPr>
          <a:xfrm>
            <a:off x="5984172" y="4767273"/>
            <a:ext cx="300082" cy="343492"/>
          </a:xfrm>
          <a:prstGeom prst="rect">
            <a:avLst/>
          </a:prstGeom>
        </p:spPr>
        <p:txBody>
          <a:bodyPr wrap="none">
            <a:spAutoFit/>
          </a:bodyPr>
          <a:lstStyle/>
          <a:p>
            <a:r>
              <a:rPr lang="en-IN" sz="1632" dirty="0"/>
              <a:t>4</a:t>
            </a:r>
          </a:p>
        </p:txBody>
      </p:sp>
      <p:sp>
        <p:nvSpPr>
          <p:cNvPr id="50" name="Rectangle 49"/>
          <p:cNvSpPr/>
          <p:nvPr/>
        </p:nvSpPr>
        <p:spPr>
          <a:xfrm>
            <a:off x="1761146" y="2453286"/>
            <a:ext cx="300082" cy="343492"/>
          </a:xfrm>
          <a:prstGeom prst="rect">
            <a:avLst/>
          </a:prstGeom>
        </p:spPr>
        <p:txBody>
          <a:bodyPr wrap="none">
            <a:spAutoFit/>
          </a:bodyPr>
          <a:lstStyle/>
          <a:p>
            <a:r>
              <a:rPr lang="en-IN" sz="1632" dirty="0"/>
              <a:t>1</a:t>
            </a:r>
          </a:p>
        </p:txBody>
      </p:sp>
      <p:sp>
        <p:nvSpPr>
          <p:cNvPr id="52" name="Rectangle 51"/>
          <p:cNvSpPr/>
          <p:nvPr/>
        </p:nvSpPr>
        <p:spPr>
          <a:xfrm>
            <a:off x="5964889" y="2424361"/>
            <a:ext cx="300082" cy="343492"/>
          </a:xfrm>
          <a:prstGeom prst="rect">
            <a:avLst/>
          </a:prstGeom>
        </p:spPr>
        <p:txBody>
          <a:bodyPr wrap="none">
            <a:spAutoFit/>
          </a:bodyPr>
          <a:lstStyle/>
          <a:p>
            <a:r>
              <a:rPr lang="en-IN" sz="1632" dirty="0"/>
              <a:t>2</a:t>
            </a:r>
          </a:p>
        </p:txBody>
      </p:sp>
      <p:graphicFrame>
        <p:nvGraphicFramePr>
          <p:cNvPr id="54" name="Table 53"/>
          <p:cNvGraphicFramePr>
            <a:graphicFrameLocks noGrp="1"/>
          </p:cNvGraphicFramePr>
          <p:nvPr>
            <p:extLst>
              <p:ext uri="{D42A27DB-BD31-4B8C-83A1-F6EECF244321}">
                <p14:modId xmlns:p14="http://schemas.microsoft.com/office/powerpoint/2010/main" val="3506662919"/>
              </p:ext>
            </p:extLst>
          </p:nvPr>
        </p:nvGraphicFramePr>
        <p:xfrm>
          <a:off x="6431280" y="4465320"/>
          <a:ext cx="4620912" cy="1955997"/>
        </p:xfrm>
        <a:graphic>
          <a:graphicData uri="http://schemas.openxmlformats.org/drawingml/2006/table">
            <a:tbl>
              <a:tblPr firstRow="1" bandRow="1">
                <a:tableStyleId>{5C22544A-7EE6-4342-B048-85BDC9FD1C3A}</a:tableStyleId>
              </a:tblPr>
              <a:tblGrid>
                <a:gridCol w="4620912">
                  <a:extLst>
                    <a:ext uri="{9D8B030D-6E8A-4147-A177-3AD203B41FA5}">
                      <a16:colId xmlns:a16="http://schemas.microsoft.com/office/drawing/2014/main" val="20000"/>
                    </a:ext>
                  </a:extLst>
                </a:gridCol>
              </a:tblGrid>
              <a:tr h="1955997">
                <a:tc>
                  <a:txBody>
                    <a:bodyPr/>
                    <a:lstStyle/>
                    <a:p>
                      <a:r>
                        <a:rPr lang="en-IN" sz="2400" b="1" kern="1200" dirty="0">
                          <a:solidFill>
                            <a:schemeClr val="lt1"/>
                          </a:solidFill>
                          <a:latin typeface="Bookman Old Style" pitchFamily="18" charset="0"/>
                          <a:ea typeface="+mn-ea"/>
                          <a:cs typeface="+mn-cs"/>
                          <a:hlinkClick r:id="rId3"/>
                        </a:rPr>
                        <a:t>CLOUD CAMPUS </a:t>
                      </a:r>
                    </a:p>
                    <a:p>
                      <a:endParaRPr lang="en-IN" sz="2400" b="1" kern="1200" dirty="0">
                        <a:solidFill>
                          <a:schemeClr val="lt1"/>
                        </a:solidFill>
                        <a:latin typeface="Bookman Old Style" pitchFamily="18" charset="0"/>
                        <a:ea typeface="+mn-ea"/>
                        <a:cs typeface="+mn-cs"/>
                        <a:hlinkClick r:id="rId3"/>
                      </a:endParaRPr>
                    </a:p>
                    <a:p>
                      <a:r>
                        <a:rPr lang="en-IN" sz="2400" b="1" kern="1200" dirty="0">
                          <a:solidFill>
                            <a:schemeClr val="lt1"/>
                          </a:solidFill>
                          <a:latin typeface="Bookman Old Style" pitchFamily="18" charset="0"/>
                          <a:ea typeface="+mn-ea"/>
                          <a:cs typeface="+mn-cs"/>
                          <a:hlinkClick r:id="rId3"/>
                        </a:rPr>
                        <a:t>https://cloudcampus.icai.org/</a:t>
                      </a:r>
                      <a:endParaRPr lang="en-IN" sz="2400" b="1" kern="1200" dirty="0">
                        <a:solidFill>
                          <a:schemeClr val="lt1"/>
                        </a:solidFill>
                        <a:latin typeface="Bookman Old Style" pitchFamily="18" charset="0"/>
                        <a:ea typeface="+mn-ea"/>
                        <a:cs typeface="+mn-cs"/>
                        <a:hlinkClick r:id="rId2"/>
                      </a:endParaRPr>
                    </a:p>
                  </a:txBody>
                  <a:tcPr marL="82918" marR="82918" marT="41459" marB="41459">
                    <a:solidFill>
                      <a:srgbClr val="E8FFD1"/>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471565139"/>
              </p:ext>
            </p:extLst>
          </p:nvPr>
        </p:nvGraphicFramePr>
        <p:xfrm>
          <a:off x="2072640" y="4312919"/>
          <a:ext cx="3794750" cy="2089113"/>
        </p:xfrm>
        <a:graphic>
          <a:graphicData uri="http://schemas.openxmlformats.org/drawingml/2006/table">
            <a:tbl>
              <a:tblPr firstRow="1" bandRow="1">
                <a:tableStyleId>{5C22544A-7EE6-4342-B048-85BDC9FD1C3A}</a:tableStyleId>
              </a:tblPr>
              <a:tblGrid>
                <a:gridCol w="3794750">
                  <a:extLst>
                    <a:ext uri="{9D8B030D-6E8A-4147-A177-3AD203B41FA5}">
                      <a16:colId xmlns:a16="http://schemas.microsoft.com/office/drawing/2014/main" val="20000"/>
                    </a:ext>
                  </a:extLst>
                </a:gridCol>
              </a:tblGrid>
              <a:tr h="2089113">
                <a:tc>
                  <a:txBody>
                    <a:bodyPr/>
                    <a:lstStyle/>
                    <a:p>
                      <a:endParaRPr lang="en-IN" sz="2000" b="1" kern="1200" dirty="0">
                        <a:solidFill>
                          <a:schemeClr val="lt1"/>
                        </a:solidFill>
                        <a:latin typeface="Bookman Old Style" pitchFamily="18" charset="0"/>
                        <a:ea typeface="+mn-ea"/>
                        <a:cs typeface="+mn-cs"/>
                        <a:hlinkClick r:id="rId4"/>
                      </a:endParaRPr>
                    </a:p>
                    <a:p>
                      <a:r>
                        <a:rPr lang="en-IN" sz="2000" b="1" kern="1200" dirty="0">
                          <a:solidFill>
                            <a:schemeClr val="lt1"/>
                          </a:solidFill>
                          <a:latin typeface="Bookman Old Style" pitchFamily="18" charset="0"/>
                          <a:ea typeface="+mn-ea"/>
                          <a:cs typeface="+mn-cs"/>
                          <a:hlinkClick r:id="rId4"/>
                        </a:rPr>
                        <a:t>DIGITAL LEARNING HUB</a:t>
                      </a:r>
                    </a:p>
                    <a:p>
                      <a:endParaRPr lang="en-IN" sz="2000" b="1" kern="1200" dirty="0">
                        <a:solidFill>
                          <a:schemeClr val="lt1"/>
                        </a:solidFill>
                        <a:latin typeface="Bookman Old Style" pitchFamily="18" charset="0"/>
                        <a:ea typeface="+mn-ea"/>
                        <a:cs typeface="+mn-cs"/>
                        <a:hlinkClick r:id="rId4"/>
                      </a:endParaRPr>
                    </a:p>
                    <a:p>
                      <a:r>
                        <a:rPr lang="en-IN" sz="2000" b="1" kern="1200" dirty="0">
                          <a:solidFill>
                            <a:schemeClr val="lt1"/>
                          </a:solidFill>
                          <a:latin typeface="Bookman Old Style" pitchFamily="18" charset="0"/>
                          <a:ea typeface="+mn-ea"/>
                          <a:cs typeface="+mn-cs"/>
                          <a:hlinkClick r:id="rId4"/>
                        </a:rPr>
                        <a:t>https://learning.icai.org/elearning</a:t>
                      </a:r>
                      <a:endParaRPr lang="en-IN" sz="2000" b="1" kern="1200" dirty="0">
                        <a:solidFill>
                          <a:schemeClr val="lt1"/>
                        </a:solidFill>
                        <a:latin typeface="Bookman Old Style" pitchFamily="18" charset="0"/>
                        <a:ea typeface="+mn-ea"/>
                        <a:cs typeface="+mn-cs"/>
                        <a:hlinkClick r:id="rId2"/>
                      </a:endParaRPr>
                    </a:p>
                  </a:txBody>
                  <a:tcPr marL="82918" marR="82918" marT="41459" marB="41459">
                    <a:solidFill>
                      <a:srgbClr val="FFFFCC"/>
                    </a:solidFill>
                  </a:tcPr>
                </a:tc>
                <a:extLst>
                  <a:ext uri="{0D108BD9-81ED-4DB2-BD59-A6C34878D82A}">
                    <a16:rowId xmlns:a16="http://schemas.microsoft.com/office/drawing/2014/main" val="10000"/>
                  </a:ext>
                </a:extLst>
              </a:tr>
            </a:tbl>
          </a:graphicData>
        </a:graphic>
      </p:graphicFrame>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33709" y="21921"/>
            <a:ext cx="1384321" cy="1752787"/>
          </a:xfrm>
          <a:prstGeom prst="rect">
            <a:avLst/>
          </a:prstGeom>
        </p:spPr>
      </p:pic>
      <p:sp>
        <p:nvSpPr>
          <p:cNvPr id="2" name="Arrow: Pentagon 1">
            <a:extLst>
              <a:ext uri="{FF2B5EF4-FFF2-40B4-BE49-F238E27FC236}">
                <a16:creationId xmlns:a16="http://schemas.microsoft.com/office/drawing/2014/main" id="{87A62B2C-1C96-ECFD-BDB4-E0DF0C784D65}"/>
              </a:ext>
            </a:extLst>
          </p:cNvPr>
          <p:cNvSpPr/>
          <p:nvPr/>
        </p:nvSpPr>
        <p:spPr>
          <a:xfrm>
            <a:off x="173970" y="502920"/>
            <a:ext cx="1075796" cy="5325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24</a:t>
            </a:r>
          </a:p>
        </p:txBody>
      </p:sp>
    </p:spTree>
    <p:extLst>
      <p:ext uri="{BB962C8B-B14F-4D97-AF65-F5344CB8AC3E}">
        <p14:creationId xmlns:p14="http://schemas.microsoft.com/office/powerpoint/2010/main" val="37828305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I Finished passing CA.</a:t>
            </a:r>
          </a:p>
        </p:txBody>
      </p:sp>
    </p:spTree>
    <p:extLst>
      <p:ext uri="{BB962C8B-B14F-4D97-AF65-F5344CB8AC3E}">
        <p14:creationId xmlns:p14="http://schemas.microsoft.com/office/powerpoint/2010/main" val="281661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533-21F7-6791-7461-FFEA5519A0CB}"/>
              </a:ext>
            </a:extLst>
          </p:cNvPr>
          <p:cNvSpPr>
            <a:spLocks noGrp="1"/>
          </p:cNvSpPr>
          <p:nvPr>
            <p:ph type="title"/>
          </p:nvPr>
        </p:nvSpPr>
        <p:spPr/>
        <p:txBody>
          <a:bodyPr/>
          <a:lstStyle/>
          <a:p>
            <a:r>
              <a:rPr lang="en-IN" dirty="0"/>
              <a:t>OPTIONS AVAILABLE </a:t>
            </a:r>
          </a:p>
        </p:txBody>
      </p:sp>
      <p:graphicFrame>
        <p:nvGraphicFramePr>
          <p:cNvPr id="4" name="Diagram 3">
            <a:extLst>
              <a:ext uri="{FF2B5EF4-FFF2-40B4-BE49-F238E27FC236}">
                <a16:creationId xmlns:a16="http://schemas.microsoft.com/office/drawing/2014/main" id="{48F1A5E4-7BA1-144E-E2E3-34D31ABB4743}"/>
              </a:ext>
            </a:extLst>
          </p:cNvPr>
          <p:cNvGraphicFramePr/>
          <p:nvPr>
            <p:extLst>
              <p:ext uri="{D42A27DB-BD31-4B8C-83A1-F6EECF244321}">
                <p14:modId xmlns:p14="http://schemas.microsoft.com/office/powerpoint/2010/main" val="292779288"/>
              </p:ext>
            </p:extLst>
          </p:nvPr>
        </p:nvGraphicFramePr>
        <p:xfrm>
          <a:off x="3093884" y="126455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41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960204" y="586883"/>
            <a:ext cx="9891388" cy="630734"/>
          </a:xfrm>
          <a:solidFill>
            <a:schemeClr val="accent4">
              <a:lumMod val="75000"/>
            </a:schemeClr>
          </a:solidFill>
        </p:spPr>
        <p:txBody>
          <a:bodyPr vert="horz" lIns="0" tIns="0" rIns="0" bIns="0" rtlCol="0" anchor="t" anchorCtr="0">
            <a:noAutofit/>
          </a:bodyPr>
          <a:lstStyle/>
          <a:p>
            <a:pPr algn="ctr">
              <a:spcBef>
                <a:spcPct val="0"/>
              </a:spcBef>
            </a:pPr>
            <a:r>
              <a:rPr lang="en-IN" sz="4353" b="1" dirty="0">
                <a:solidFill>
                  <a:schemeClr val="bg1"/>
                </a:solidFill>
                <a:latin typeface="Bookman Old Style" pitchFamily="18" charset="0"/>
                <a:ea typeface="+mj-ea"/>
                <a:cs typeface="+mj-cs"/>
              </a:rPr>
              <a:t>AFTER BECOMING A CA</a:t>
            </a:r>
          </a:p>
        </p:txBody>
      </p:sp>
      <p:graphicFrame>
        <p:nvGraphicFramePr>
          <p:cNvPr id="5" name="Content Placeholder 4"/>
          <p:cNvGraphicFramePr>
            <a:graphicFrameLocks noGrp="1"/>
          </p:cNvGraphicFramePr>
          <p:nvPr>
            <p:ph idx="1"/>
          </p:nvPr>
        </p:nvGraphicFramePr>
        <p:xfrm>
          <a:off x="2225344" y="1694422"/>
          <a:ext cx="7361108" cy="3133218"/>
        </p:xfrm>
        <a:graphic>
          <a:graphicData uri="http://schemas.openxmlformats.org/drawingml/2006/table">
            <a:tbl>
              <a:tblPr firstRow="1" bandRow="1">
                <a:tableStyleId>{0660B408-B3CF-4A94-85FC-2B1E0A45F4A2}</a:tableStyleId>
              </a:tblPr>
              <a:tblGrid>
                <a:gridCol w="3680554">
                  <a:extLst>
                    <a:ext uri="{9D8B030D-6E8A-4147-A177-3AD203B41FA5}">
                      <a16:colId xmlns:a16="http://schemas.microsoft.com/office/drawing/2014/main" val="20000"/>
                    </a:ext>
                  </a:extLst>
                </a:gridCol>
                <a:gridCol w="3680554">
                  <a:extLst>
                    <a:ext uri="{9D8B030D-6E8A-4147-A177-3AD203B41FA5}">
                      <a16:colId xmlns:a16="http://schemas.microsoft.com/office/drawing/2014/main" val="20001"/>
                    </a:ext>
                  </a:extLst>
                </a:gridCol>
              </a:tblGrid>
              <a:tr h="1566609">
                <a:tc>
                  <a:txBody>
                    <a:bodyPr/>
                    <a:lstStyle/>
                    <a:p>
                      <a:pPr algn="ctr"/>
                      <a:endParaRPr lang="en-IN" sz="1600" dirty="0"/>
                    </a:p>
                    <a:p>
                      <a:pPr algn="ctr"/>
                      <a:endParaRPr lang="en-IN" sz="1600" dirty="0"/>
                    </a:p>
                    <a:p>
                      <a:pPr algn="ctr"/>
                      <a:r>
                        <a:rPr lang="en-IN" sz="2400" dirty="0"/>
                        <a:t>Own Practice</a:t>
                      </a:r>
                      <a:endParaRPr lang="en-IN" sz="2400" dirty="0">
                        <a:latin typeface="Arial Black" panose="020B0A04020102020204" pitchFamily="34" charset="0"/>
                      </a:endParaRPr>
                    </a:p>
                  </a:txBody>
                  <a:tcPr marL="82918" marR="82918" marT="41459" marB="41459"/>
                </a:tc>
                <a:tc>
                  <a:txBody>
                    <a:bodyPr/>
                    <a:lstStyle/>
                    <a:p>
                      <a:pPr algn="ctr"/>
                      <a:endParaRPr lang="en-IN" sz="1600" dirty="0"/>
                    </a:p>
                    <a:p>
                      <a:pPr algn="ctr"/>
                      <a:endParaRPr lang="en-IN" sz="1600" dirty="0"/>
                    </a:p>
                    <a:p>
                      <a:pPr algn="ctr"/>
                      <a:r>
                        <a:rPr lang="en-IN" sz="2000" dirty="0"/>
                        <a:t>Job /Employment</a:t>
                      </a:r>
                      <a:endParaRPr lang="en-IN" sz="2000" b="1" dirty="0">
                        <a:solidFill>
                          <a:schemeClr val="tx1"/>
                        </a:solidFill>
                        <a:latin typeface="Arial Black" panose="020B0A04020102020204" pitchFamily="34" charset="0"/>
                      </a:endParaRPr>
                    </a:p>
                  </a:txBody>
                  <a:tcPr marL="82918" marR="82918" marT="41459" marB="41459"/>
                </a:tc>
                <a:extLst>
                  <a:ext uri="{0D108BD9-81ED-4DB2-BD59-A6C34878D82A}">
                    <a16:rowId xmlns:a16="http://schemas.microsoft.com/office/drawing/2014/main" val="10000"/>
                  </a:ext>
                </a:extLst>
              </a:tr>
              <a:tr h="1566609">
                <a:tc>
                  <a:txBody>
                    <a:bodyPr/>
                    <a:lstStyle/>
                    <a:p>
                      <a:pPr algn="ctr"/>
                      <a:endParaRPr lang="en-IN" sz="1600" dirty="0"/>
                    </a:p>
                    <a:p>
                      <a:pPr algn="ctr"/>
                      <a:endParaRPr lang="en-IN" sz="1600" dirty="0"/>
                    </a:p>
                    <a:p>
                      <a:pPr algn="ctr"/>
                      <a:r>
                        <a:rPr lang="en-IN" sz="2400" b="1" dirty="0"/>
                        <a:t>Entrepreneurship / Business</a:t>
                      </a:r>
                      <a:endParaRPr lang="en-IN" sz="2400" b="1" dirty="0">
                        <a:solidFill>
                          <a:schemeClr val="tx1">
                            <a:lumMod val="95000"/>
                            <a:lumOff val="5000"/>
                          </a:schemeClr>
                        </a:solidFill>
                        <a:latin typeface="Arial Black" panose="020B0A04020102020204" pitchFamily="34" charset="0"/>
                      </a:endParaRPr>
                    </a:p>
                  </a:txBody>
                  <a:tcPr marL="82918" marR="82918" marT="41459" marB="41459"/>
                </a:tc>
                <a:tc>
                  <a:txBody>
                    <a:bodyPr/>
                    <a:lstStyle/>
                    <a:p>
                      <a:pPr algn="ctr"/>
                      <a:endParaRPr lang="en-IN" sz="1600" dirty="0"/>
                    </a:p>
                    <a:p>
                      <a:pPr algn="ctr"/>
                      <a:endParaRPr lang="en-IN" sz="1600" dirty="0"/>
                    </a:p>
                    <a:p>
                      <a:pPr algn="ctr"/>
                      <a:r>
                        <a:rPr lang="en-IN" sz="2000" b="1" dirty="0"/>
                        <a:t>Further Studies/ UPSC/Management</a:t>
                      </a:r>
                      <a:endParaRPr lang="en-IN" sz="2000" b="1" dirty="0">
                        <a:latin typeface="Arial Black" panose="020B0A04020102020204" pitchFamily="34" charset="0"/>
                      </a:endParaRPr>
                    </a:p>
                  </a:txBody>
                  <a:tcPr marL="82918" marR="82918" marT="41459" marB="41459"/>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3093" y="150470"/>
            <a:ext cx="1406318" cy="1754529"/>
          </a:xfrm>
          <a:prstGeom prst="rect">
            <a:avLst/>
          </a:prstGeom>
        </p:spPr>
      </p:pic>
      <p:sp>
        <p:nvSpPr>
          <p:cNvPr id="3" name="TextBox 2">
            <a:extLst>
              <a:ext uri="{FF2B5EF4-FFF2-40B4-BE49-F238E27FC236}">
                <a16:creationId xmlns:a16="http://schemas.microsoft.com/office/drawing/2014/main" id="{59E856D7-AC5C-5C0C-05B4-3063541BCA9A}"/>
              </a:ext>
            </a:extLst>
          </p:cNvPr>
          <p:cNvSpPr txBox="1"/>
          <p:nvPr/>
        </p:nvSpPr>
        <p:spPr>
          <a:xfrm>
            <a:off x="2225344" y="5309419"/>
            <a:ext cx="8698295" cy="646331"/>
          </a:xfrm>
          <a:prstGeom prst="rect">
            <a:avLst/>
          </a:prstGeom>
          <a:noFill/>
        </p:spPr>
        <p:txBody>
          <a:bodyPr wrap="square" rtlCol="0">
            <a:spAutoFit/>
          </a:bodyPr>
          <a:lstStyle/>
          <a:p>
            <a:r>
              <a:rPr lang="en-IN" b="1" dirty="0"/>
              <a:t>Can also be elected to the offices of Branch , Regional and Central Council of ICAI </a:t>
            </a:r>
          </a:p>
        </p:txBody>
      </p:sp>
    </p:spTree>
    <p:extLst>
      <p:ext uri="{BB962C8B-B14F-4D97-AF65-F5344CB8AC3E}">
        <p14:creationId xmlns:p14="http://schemas.microsoft.com/office/powerpoint/2010/main" val="296444664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Campus Placement </a:t>
            </a:r>
          </a:p>
        </p:txBody>
      </p:sp>
    </p:spTree>
    <p:extLst>
      <p:ext uri="{BB962C8B-B14F-4D97-AF65-F5344CB8AC3E}">
        <p14:creationId xmlns:p14="http://schemas.microsoft.com/office/powerpoint/2010/main" val="3118950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FF33-2593-1F71-6CBA-02059B34278D}"/>
              </a:ext>
            </a:extLst>
          </p:cNvPr>
          <p:cNvSpPr>
            <a:spLocks noGrp="1"/>
          </p:cNvSpPr>
          <p:nvPr>
            <p:ph type="title"/>
          </p:nvPr>
        </p:nvSpPr>
        <p:spPr>
          <a:xfrm>
            <a:off x="2592925" y="129967"/>
            <a:ext cx="8911687" cy="2269176"/>
          </a:xfrm>
        </p:spPr>
        <p:txBody>
          <a:bodyPr/>
          <a:lstStyle/>
          <a:p>
            <a:r>
              <a:rPr lang="en-US" dirty="0"/>
              <a:t>CAMPUS PLACEMENT JAN-FEB 2023</a:t>
            </a:r>
          </a:p>
        </p:txBody>
      </p:sp>
      <p:sp>
        <p:nvSpPr>
          <p:cNvPr id="4" name="Slide Number Placeholder 3">
            <a:extLst>
              <a:ext uri="{FF2B5EF4-FFF2-40B4-BE49-F238E27FC236}">
                <a16:creationId xmlns:a16="http://schemas.microsoft.com/office/drawing/2014/main" id="{FF049ACF-7F78-C290-CAB2-6B8AEA426837}"/>
              </a:ext>
            </a:extLst>
          </p:cNvPr>
          <p:cNvSpPr>
            <a:spLocks noGrp="1"/>
          </p:cNvSpPr>
          <p:nvPr>
            <p:ph type="sldNum" sz="quarter" idx="12"/>
          </p:nvPr>
        </p:nvSpPr>
        <p:spPr/>
        <p:txBody>
          <a:bodyPr/>
          <a:lstStyle/>
          <a:p>
            <a:fld id="{398A1BF6-4C1B-4AD5-9559-618C6583E86F}" type="slidenum">
              <a:rPr lang="en-US" smtClean="0"/>
              <a:t>42</a:t>
            </a:fld>
            <a:endParaRPr lang="en-US"/>
          </a:p>
        </p:txBody>
      </p:sp>
      <p:pic>
        <p:nvPicPr>
          <p:cNvPr id="15" name="Content Placeholder 14">
            <a:extLst>
              <a:ext uri="{FF2B5EF4-FFF2-40B4-BE49-F238E27FC236}">
                <a16:creationId xmlns:a16="http://schemas.microsoft.com/office/drawing/2014/main" id="{1561EF86-F520-AF8E-B9C6-36CD5D864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4942" y="794460"/>
            <a:ext cx="9268920" cy="5994133"/>
          </a:xfrm>
        </p:spPr>
      </p:pic>
    </p:spTree>
    <p:extLst>
      <p:ext uri="{BB962C8B-B14F-4D97-AF65-F5344CB8AC3E}">
        <p14:creationId xmlns:p14="http://schemas.microsoft.com/office/powerpoint/2010/main" val="2237676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Any Financial Assistance </a:t>
            </a:r>
          </a:p>
        </p:txBody>
      </p:sp>
    </p:spTree>
    <p:extLst>
      <p:ext uri="{BB962C8B-B14F-4D97-AF65-F5344CB8AC3E}">
        <p14:creationId xmlns:p14="http://schemas.microsoft.com/office/powerpoint/2010/main" val="3786700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SCHOLARSHIPS</a:t>
            </a:r>
            <a:endParaRPr lang="en-IN" dirty="0"/>
          </a:p>
        </p:txBody>
      </p:sp>
      <p:sp>
        <p:nvSpPr>
          <p:cNvPr id="3" name="Content Placeholder 2"/>
          <p:cNvSpPr>
            <a:spLocks noGrp="1"/>
          </p:cNvSpPr>
          <p:nvPr>
            <p:ph idx="1"/>
          </p:nvPr>
        </p:nvSpPr>
        <p:spPr>
          <a:xfrm>
            <a:off x="2440285" y="1905000"/>
            <a:ext cx="8915400" cy="3777622"/>
          </a:xfrm>
          <a:noFill/>
        </p:spPr>
        <p:txBody>
          <a:bodyPr>
            <a:normAutofit/>
          </a:bodyPr>
          <a:lstStyle/>
          <a:p>
            <a:r>
              <a:rPr lang="en-US" sz="2000" dirty="0">
                <a:latin typeface="Arial Black" panose="020B0A04020102020204" pitchFamily="34" charset="0"/>
              </a:rPr>
              <a:t>MERIT BASED SCHOLARSHIPS FOR INTERMEDIATE AND FINAL STUDENTS</a:t>
            </a:r>
          </a:p>
          <a:p>
            <a:endParaRPr lang="en-US" sz="2000" dirty="0">
              <a:latin typeface="Arial Black" panose="020B0A04020102020204" pitchFamily="34" charset="0"/>
            </a:endParaRPr>
          </a:p>
          <a:p>
            <a:r>
              <a:rPr lang="en-US" sz="2000" dirty="0">
                <a:latin typeface="Arial Black" panose="020B0A04020102020204" pitchFamily="34" charset="0"/>
              </a:rPr>
              <a:t>NEED BASED SCHOLARSHIP FOR CA INTEREMEDIATE AND CA FINAL STUDENTS</a:t>
            </a:r>
            <a:endParaRPr lang="en-IN" sz="20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0693" y="0"/>
            <a:ext cx="1469985" cy="1469985"/>
          </a:xfrm>
          <a:prstGeom prst="rect">
            <a:avLst/>
          </a:prstGeom>
        </p:spPr>
      </p:pic>
      <p:sp>
        <p:nvSpPr>
          <p:cNvPr id="6" name="Slide Number Placeholder 5">
            <a:extLst>
              <a:ext uri="{FF2B5EF4-FFF2-40B4-BE49-F238E27FC236}">
                <a16:creationId xmlns:a16="http://schemas.microsoft.com/office/drawing/2014/main" id="{8B32B7E4-AA9F-A862-4DA0-4956E4E562C9}"/>
              </a:ext>
            </a:extLst>
          </p:cNvPr>
          <p:cNvSpPr>
            <a:spLocks noGrp="1"/>
          </p:cNvSpPr>
          <p:nvPr>
            <p:ph type="sldNum" sz="quarter" idx="12"/>
          </p:nvPr>
        </p:nvSpPr>
        <p:spPr/>
        <p:txBody>
          <a:bodyPr/>
          <a:lstStyle/>
          <a:p>
            <a:fld id="{398A1BF6-4C1B-4AD5-9559-618C6583E86F}" type="slidenum">
              <a:rPr lang="en-US" smtClean="0"/>
              <a:t>44</a:t>
            </a:fld>
            <a:endParaRPr lang="en-US"/>
          </a:p>
        </p:txBody>
      </p:sp>
    </p:spTree>
    <p:extLst>
      <p:ext uri="{BB962C8B-B14F-4D97-AF65-F5344CB8AC3E}">
        <p14:creationId xmlns:p14="http://schemas.microsoft.com/office/powerpoint/2010/main" val="66112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781" y="120771"/>
            <a:ext cx="12002219" cy="657332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7816" y="231494"/>
            <a:ext cx="948308" cy="1030147"/>
          </a:xfrm>
          <a:prstGeom prst="rect">
            <a:avLst/>
          </a:prstGeom>
        </p:spPr>
      </p:pic>
      <p:sp>
        <p:nvSpPr>
          <p:cNvPr id="5" name="Slide Number Placeholder 4">
            <a:extLst>
              <a:ext uri="{FF2B5EF4-FFF2-40B4-BE49-F238E27FC236}">
                <a16:creationId xmlns:a16="http://schemas.microsoft.com/office/drawing/2014/main" id="{61C8E665-1A21-AA26-B11D-FF79B65C027E}"/>
              </a:ext>
            </a:extLst>
          </p:cNvPr>
          <p:cNvSpPr>
            <a:spLocks noGrp="1"/>
          </p:cNvSpPr>
          <p:nvPr>
            <p:ph type="sldNum" sz="quarter" idx="12"/>
          </p:nvPr>
        </p:nvSpPr>
        <p:spPr>
          <a:xfrm>
            <a:off x="579120" y="762000"/>
            <a:ext cx="732459" cy="390907"/>
          </a:xfrm>
        </p:spPr>
        <p:txBody>
          <a:bodyPr/>
          <a:lstStyle/>
          <a:p>
            <a:fld id="{398A1BF6-4C1B-4AD5-9559-618C6583E86F}" type="slidenum">
              <a:rPr lang="en-US" b="1" smtClean="0"/>
              <a:t>45</a:t>
            </a:fld>
            <a:endParaRPr lang="en-US" b="1" dirty="0"/>
          </a:p>
        </p:txBody>
      </p:sp>
    </p:spTree>
    <p:extLst>
      <p:ext uri="{BB962C8B-B14F-4D97-AF65-F5344CB8AC3E}">
        <p14:creationId xmlns:p14="http://schemas.microsoft.com/office/powerpoint/2010/main" val="501669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630" y="2967335"/>
            <a:ext cx="11248845" cy="707886"/>
          </a:xfrm>
          <a:prstGeom prst="rect">
            <a:avLst/>
          </a:prstGeom>
          <a:noFill/>
        </p:spPr>
        <p:txBody>
          <a:bodyPr wrap="square" lIns="91440" tIns="45720" rIns="91440" bIns="45720">
            <a:spAutoFit/>
          </a:bodyPr>
          <a:lstStyle/>
          <a:p>
            <a:pPr algn="ctr" defTabSz="457200">
              <a:spcBef>
                <a:spcPct val="0"/>
              </a:spcBef>
            </a:pPr>
            <a:r>
              <a:rPr lang="en-US" sz="4000" dirty="0">
                <a:solidFill>
                  <a:schemeClr val="accent2">
                    <a:lumMod val="75000"/>
                  </a:schemeClr>
                </a:solidFill>
                <a:latin typeface="+mj-lt"/>
                <a:ea typeface="+mj-ea"/>
                <a:cs typeface="+mj-cs"/>
              </a:rPr>
              <a:t>Is CA course only Study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54" y="640080"/>
            <a:ext cx="1227732" cy="1481559"/>
          </a:xfrm>
          <a:prstGeom prst="rect">
            <a:avLst/>
          </a:prstGeom>
        </p:spPr>
      </p:pic>
      <p:sp>
        <p:nvSpPr>
          <p:cNvPr id="5" name="Slide Number Placeholder 4">
            <a:extLst>
              <a:ext uri="{FF2B5EF4-FFF2-40B4-BE49-F238E27FC236}">
                <a16:creationId xmlns:a16="http://schemas.microsoft.com/office/drawing/2014/main" id="{DBCB21EC-51AB-E1D1-4ABB-2BF31CAB82F3}"/>
              </a:ext>
            </a:extLst>
          </p:cNvPr>
          <p:cNvSpPr>
            <a:spLocks noGrp="1"/>
          </p:cNvSpPr>
          <p:nvPr>
            <p:ph type="sldNum" sz="quarter" idx="12"/>
          </p:nvPr>
        </p:nvSpPr>
        <p:spPr/>
        <p:txBody>
          <a:bodyPr/>
          <a:lstStyle/>
          <a:p>
            <a:fld id="{398A1BF6-4C1B-4AD5-9559-618C6583E86F}" type="slidenum">
              <a:rPr lang="en-US" b="1" smtClean="0"/>
              <a:t>46</a:t>
            </a:fld>
            <a:endParaRPr lang="en-US" b="1"/>
          </a:p>
        </p:txBody>
      </p:sp>
    </p:spTree>
    <p:extLst>
      <p:ext uri="{BB962C8B-B14F-4D97-AF65-F5344CB8AC3E}">
        <p14:creationId xmlns:p14="http://schemas.microsoft.com/office/powerpoint/2010/main" val="4266514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STUDENTS </a:t>
            </a:r>
            <a:endParaRPr lang="en-IN" dirty="0"/>
          </a:p>
        </p:txBody>
      </p:sp>
      <p:sp>
        <p:nvSpPr>
          <p:cNvPr id="3" name="Content Placeholder 2"/>
          <p:cNvSpPr>
            <a:spLocks noGrp="1"/>
          </p:cNvSpPr>
          <p:nvPr>
            <p:ph idx="1"/>
          </p:nvPr>
        </p:nvSpPr>
        <p:spPr/>
        <p:txBody>
          <a:bodyPr>
            <a:normAutofit fontScale="92500"/>
          </a:bodyPr>
          <a:lstStyle/>
          <a:p>
            <a:r>
              <a:rPr lang="en-US" sz="2400" dirty="0">
                <a:latin typeface="Arial Black" panose="020B0A04020102020204" pitchFamily="34" charset="0"/>
              </a:rPr>
              <a:t>ARTICLESHIP IS A GREAT EXPERIENCE </a:t>
            </a:r>
          </a:p>
          <a:p>
            <a:r>
              <a:rPr lang="en-US" sz="2400" dirty="0">
                <a:latin typeface="Arial Black" panose="020B0A04020102020204" pitchFamily="34" charset="0"/>
              </a:rPr>
              <a:t>SICASA</a:t>
            </a:r>
          </a:p>
          <a:p>
            <a:r>
              <a:rPr lang="en-US" sz="2400" dirty="0">
                <a:latin typeface="Arial Black" panose="020B0A04020102020204" pitchFamily="34" charset="0"/>
              </a:rPr>
              <a:t>STUDENTS SKILL ENRICHMENT BOARD</a:t>
            </a:r>
          </a:p>
          <a:p>
            <a:r>
              <a:rPr lang="en-US" sz="2400" dirty="0">
                <a:latin typeface="Arial Black" panose="020B0A04020102020204" pitchFamily="34" charset="0"/>
              </a:rPr>
              <a:t>EDUCATIONAL TOURS</a:t>
            </a:r>
          </a:p>
          <a:p>
            <a:r>
              <a:rPr lang="en-US" sz="2400" dirty="0">
                <a:latin typeface="Arial Black" panose="020B0A04020102020204" pitchFamily="34" charset="0"/>
              </a:rPr>
              <a:t>YOUTH FESTIVALS</a:t>
            </a:r>
          </a:p>
          <a:p>
            <a:r>
              <a:rPr lang="en-US" sz="2400" dirty="0">
                <a:latin typeface="Arial Black" panose="020B0A04020102020204" pitchFamily="34" charset="0"/>
              </a:rPr>
              <a:t>PAPER PRESENTATIONS IN NATIONAL CONFERENCES</a:t>
            </a:r>
          </a:p>
          <a:p>
            <a:r>
              <a:rPr lang="en-US" sz="2400" dirty="0">
                <a:latin typeface="Arial Black" panose="020B0A04020102020204" pitchFamily="34" charset="0"/>
              </a:rPr>
              <a:t>NATIONAL LEVEL COMPETITIONS FOR CA STUDENTS</a:t>
            </a:r>
            <a:endParaRPr lang="en-IN" sz="2400"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7508" y="162046"/>
            <a:ext cx="1389777" cy="1562582"/>
          </a:xfrm>
          <a:prstGeom prst="rect">
            <a:avLst/>
          </a:prstGeom>
        </p:spPr>
      </p:pic>
      <p:sp>
        <p:nvSpPr>
          <p:cNvPr id="6" name="Slide Number Placeholder 5">
            <a:extLst>
              <a:ext uri="{FF2B5EF4-FFF2-40B4-BE49-F238E27FC236}">
                <a16:creationId xmlns:a16="http://schemas.microsoft.com/office/drawing/2014/main" id="{02FCDF39-FEB7-85EB-1D25-1CB2C0C81C29}"/>
              </a:ext>
            </a:extLst>
          </p:cNvPr>
          <p:cNvSpPr>
            <a:spLocks noGrp="1"/>
          </p:cNvSpPr>
          <p:nvPr>
            <p:ph type="sldNum" sz="quarter" idx="12"/>
          </p:nvPr>
        </p:nvSpPr>
        <p:spPr/>
        <p:txBody>
          <a:bodyPr/>
          <a:lstStyle/>
          <a:p>
            <a:fld id="{398A1BF6-4C1B-4AD5-9559-618C6583E86F}" type="slidenum">
              <a:rPr lang="en-US" smtClean="0"/>
              <a:t>47</a:t>
            </a:fld>
            <a:endParaRPr lang="en-US"/>
          </a:p>
        </p:txBody>
      </p:sp>
    </p:spTree>
    <p:extLst>
      <p:ext uri="{BB962C8B-B14F-4D97-AF65-F5344CB8AC3E}">
        <p14:creationId xmlns:p14="http://schemas.microsoft.com/office/powerpoint/2010/main" val="415436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54" y="640080"/>
            <a:ext cx="1227732" cy="1481559"/>
          </a:xfrm>
          <a:prstGeom prst="rect">
            <a:avLst/>
          </a:prstGeom>
        </p:spPr>
      </p:pic>
      <p:sp>
        <p:nvSpPr>
          <p:cNvPr id="5" name="Slide Number Placeholder 4">
            <a:extLst>
              <a:ext uri="{FF2B5EF4-FFF2-40B4-BE49-F238E27FC236}">
                <a16:creationId xmlns:a16="http://schemas.microsoft.com/office/drawing/2014/main" id="{DBCB21EC-51AB-E1D1-4ABB-2BF31CAB82F3}"/>
              </a:ext>
            </a:extLst>
          </p:cNvPr>
          <p:cNvSpPr>
            <a:spLocks noGrp="1"/>
          </p:cNvSpPr>
          <p:nvPr>
            <p:ph type="sldNum" sz="quarter" idx="12"/>
          </p:nvPr>
        </p:nvSpPr>
        <p:spPr/>
        <p:txBody>
          <a:bodyPr/>
          <a:lstStyle/>
          <a:p>
            <a:fld id="{398A1BF6-4C1B-4AD5-9559-618C6583E86F}" type="slidenum">
              <a:rPr lang="en-US" b="1" smtClean="0"/>
              <a:t>48</a:t>
            </a:fld>
            <a:endParaRPr lang="en-US" b="1"/>
          </a:p>
        </p:txBody>
      </p:sp>
      <p:sp>
        <p:nvSpPr>
          <p:cNvPr id="4" name="Rectangle 3">
            <a:extLst>
              <a:ext uri="{FF2B5EF4-FFF2-40B4-BE49-F238E27FC236}">
                <a16:creationId xmlns:a16="http://schemas.microsoft.com/office/drawing/2014/main" id="{3AB731BF-8D1C-200A-B703-0B8641324A46}"/>
              </a:ext>
            </a:extLst>
          </p:cNvPr>
          <p:cNvSpPr/>
          <p:nvPr/>
        </p:nvSpPr>
        <p:spPr>
          <a:xfrm>
            <a:off x="793630" y="2967335"/>
            <a:ext cx="11248845" cy="707886"/>
          </a:xfrm>
          <a:prstGeom prst="rect">
            <a:avLst/>
          </a:prstGeom>
          <a:noFill/>
        </p:spPr>
        <p:txBody>
          <a:bodyPr wrap="square" lIns="91440" tIns="45720" rIns="91440" bIns="45720">
            <a:spAutoFit/>
          </a:bodyPr>
          <a:lstStyle/>
          <a:p>
            <a:pPr algn="ctr" defTabSz="457200">
              <a:spcBef>
                <a:spcPct val="0"/>
              </a:spcBef>
            </a:pPr>
            <a:r>
              <a:rPr lang="en-US" sz="4000" dirty="0">
                <a:solidFill>
                  <a:schemeClr val="accent2">
                    <a:lumMod val="75000"/>
                  </a:schemeClr>
                </a:solidFill>
                <a:latin typeface="+mj-lt"/>
                <a:ea typeface="+mj-ea"/>
                <a:cs typeface="+mj-cs"/>
              </a:rPr>
              <a:t>Can I Work Abroad</a:t>
            </a:r>
          </a:p>
        </p:txBody>
      </p:sp>
    </p:spTree>
    <p:extLst>
      <p:ext uri="{BB962C8B-B14F-4D97-AF65-F5344CB8AC3E}">
        <p14:creationId xmlns:p14="http://schemas.microsoft.com/office/powerpoint/2010/main" val="815519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OPPORTUNITIES ABROAD</a:t>
            </a:r>
            <a:endParaRPr lang="en-IN" dirty="0"/>
          </a:p>
        </p:txBody>
      </p:sp>
      <p:sp>
        <p:nvSpPr>
          <p:cNvPr id="3" name="Content Placeholder 2"/>
          <p:cNvSpPr>
            <a:spLocks noGrp="1"/>
          </p:cNvSpPr>
          <p:nvPr>
            <p:ph idx="1"/>
          </p:nvPr>
        </p:nvSpPr>
        <p:spPr>
          <a:xfrm>
            <a:off x="2210766" y="1682186"/>
            <a:ext cx="9293846" cy="4799637"/>
          </a:xfrm>
          <a:solidFill>
            <a:schemeClr val="accent5">
              <a:lumMod val="20000"/>
              <a:lumOff val="80000"/>
            </a:schemeClr>
          </a:solidFill>
        </p:spPr>
        <p:txBody>
          <a:bodyPr/>
          <a:lstStyle/>
          <a:p>
            <a:r>
              <a:rPr lang="en-US" b="1" dirty="0"/>
              <a:t>MUTUAL RECOGNITION AGREEMENTS</a:t>
            </a:r>
          </a:p>
          <a:p>
            <a:endParaRPr lang="en-US" b="1" dirty="0"/>
          </a:p>
          <a:p>
            <a:r>
              <a:rPr lang="en-US" b="1" dirty="0"/>
              <a:t>Institute of Chartered Accountants of Nepal</a:t>
            </a:r>
          </a:p>
          <a:p>
            <a:r>
              <a:rPr lang="en-US" b="1" dirty="0"/>
              <a:t>Malaysian institute of Certified Public Accountants</a:t>
            </a:r>
          </a:p>
          <a:p>
            <a:r>
              <a:rPr lang="en-US" b="1" dirty="0"/>
              <a:t>Institute of Chartered Accountants of England and Wales</a:t>
            </a:r>
          </a:p>
          <a:p>
            <a:r>
              <a:rPr lang="en-US" b="1" dirty="0"/>
              <a:t>Chartered Professional Accountants of Canada</a:t>
            </a:r>
          </a:p>
          <a:p>
            <a:r>
              <a:rPr lang="en-US" b="1" dirty="0"/>
              <a:t>Certified Public Accountants of Ireland</a:t>
            </a:r>
          </a:p>
          <a:p>
            <a:r>
              <a:rPr lang="en-US" b="1" dirty="0"/>
              <a:t>South African Institute of Chartered Accountants</a:t>
            </a:r>
          </a:p>
          <a:p>
            <a:r>
              <a:rPr lang="en-US" b="1" dirty="0"/>
              <a:t>Certified Practicing Accountants –Australia</a:t>
            </a:r>
          </a:p>
          <a:p>
            <a:r>
              <a:rPr lang="en-US" b="1" dirty="0"/>
              <a:t>Singapore</a:t>
            </a:r>
          </a:p>
          <a:p>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243" y="91440"/>
            <a:ext cx="1274031" cy="1481559"/>
          </a:xfrm>
          <a:prstGeom prst="rect">
            <a:avLst/>
          </a:prstGeom>
        </p:spPr>
      </p:pic>
      <p:sp>
        <p:nvSpPr>
          <p:cNvPr id="6" name="Slide Number Placeholder 5">
            <a:extLst>
              <a:ext uri="{FF2B5EF4-FFF2-40B4-BE49-F238E27FC236}">
                <a16:creationId xmlns:a16="http://schemas.microsoft.com/office/drawing/2014/main" id="{E586A860-87D4-D588-6D99-19D44D990707}"/>
              </a:ext>
            </a:extLst>
          </p:cNvPr>
          <p:cNvSpPr>
            <a:spLocks noGrp="1"/>
          </p:cNvSpPr>
          <p:nvPr>
            <p:ph type="sldNum" sz="quarter" idx="12"/>
          </p:nvPr>
        </p:nvSpPr>
        <p:spPr>
          <a:xfrm>
            <a:off x="531812" y="787782"/>
            <a:ext cx="779767" cy="365125"/>
          </a:xfrm>
        </p:spPr>
        <p:txBody>
          <a:bodyPr/>
          <a:lstStyle/>
          <a:p>
            <a:fld id="{398A1BF6-4C1B-4AD5-9559-618C6583E86F}" type="slidenum">
              <a:rPr lang="en-US" b="1" smtClean="0"/>
              <a:t>49</a:t>
            </a:fld>
            <a:endParaRPr lang="en-US" b="1"/>
          </a:p>
        </p:txBody>
      </p:sp>
    </p:spTree>
    <p:extLst>
      <p:ext uri="{BB962C8B-B14F-4D97-AF65-F5344CB8AC3E}">
        <p14:creationId xmlns:p14="http://schemas.microsoft.com/office/powerpoint/2010/main" val="939689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What is a CA ? </a:t>
            </a:r>
          </a:p>
        </p:txBody>
      </p:sp>
      <p:sp>
        <p:nvSpPr>
          <p:cNvPr id="3" name="Text Placeholder 2">
            <a:extLst>
              <a:ext uri="{FF2B5EF4-FFF2-40B4-BE49-F238E27FC236}">
                <a16:creationId xmlns:a16="http://schemas.microsoft.com/office/drawing/2014/main" id="{12643DE7-EB1B-3B12-EFF4-FFF09ABB222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587034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54" y="640080"/>
            <a:ext cx="1227732" cy="1481559"/>
          </a:xfrm>
          <a:prstGeom prst="rect">
            <a:avLst/>
          </a:prstGeom>
        </p:spPr>
      </p:pic>
      <p:sp>
        <p:nvSpPr>
          <p:cNvPr id="5" name="Slide Number Placeholder 4">
            <a:extLst>
              <a:ext uri="{FF2B5EF4-FFF2-40B4-BE49-F238E27FC236}">
                <a16:creationId xmlns:a16="http://schemas.microsoft.com/office/drawing/2014/main" id="{DBCB21EC-51AB-E1D1-4ABB-2BF31CAB82F3}"/>
              </a:ext>
            </a:extLst>
          </p:cNvPr>
          <p:cNvSpPr>
            <a:spLocks noGrp="1"/>
          </p:cNvSpPr>
          <p:nvPr>
            <p:ph type="sldNum" sz="quarter" idx="12"/>
          </p:nvPr>
        </p:nvSpPr>
        <p:spPr/>
        <p:txBody>
          <a:bodyPr/>
          <a:lstStyle/>
          <a:p>
            <a:fld id="{398A1BF6-4C1B-4AD5-9559-618C6583E86F}" type="slidenum">
              <a:rPr lang="en-US" b="1" smtClean="0"/>
              <a:t>50</a:t>
            </a:fld>
            <a:endParaRPr lang="en-US" b="1"/>
          </a:p>
        </p:txBody>
      </p:sp>
      <p:sp>
        <p:nvSpPr>
          <p:cNvPr id="4" name="Rectangle 3">
            <a:extLst>
              <a:ext uri="{FF2B5EF4-FFF2-40B4-BE49-F238E27FC236}">
                <a16:creationId xmlns:a16="http://schemas.microsoft.com/office/drawing/2014/main" id="{3AB731BF-8D1C-200A-B703-0B8641324A46}"/>
              </a:ext>
            </a:extLst>
          </p:cNvPr>
          <p:cNvSpPr/>
          <p:nvPr/>
        </p:nvSpPr>
        <p:spPr>
          <a:xfrm>
            <a:off x="793630" y="2967335"/>
            <a:ext cx="11248845" cy="707886"/>
          </a:xfrm>
          <a:prstGeom prst="rect">
            <a:avLst/>
          </a:prstGeom>
          <a:noFill/>
        </p:spPr>
        <p:txBody>
          <a:bodyPr wrap="square" lIns="91440" tIns="45720" rIns="91440" bIns="45720">
            <a:spAutoFit/>
          </a:bodyPr>
          <a:lstStyle/>
          <a:p>
            <a:pPr algn="ctr" defTabSz="457200">
              <a:spcBef>
                <a:spcPct val="0"/>
              </a:spcBef>
            </a:pPr>
            <a:r>
              <a:rPr lang="en-US" sz="4000" dirty="0">
                <a:solidFill>
                  <a:schemeClr val="accent2">
                    <a:lumMod val="75000"/>
                  </a:schemeClr>
                </a:solidFill>
                <a:latin typeface="+mj-lt"/>
                <a:ea typeface="+mj-ea"/>
                <a:cs typeface="+mj-cs"/>
              </a:rPr>
              <a:t>Can I Study More </a:t>
            </a:r>
          </a:p>
        </p:txBody>
      </p:sp>
    </p:spTree>
    <p:extLst>
      <p:ext uri="{BB962C8B-B14F-4D97-AF65-F5344CB8AC3E}">
        <p14:creationId xmlns:p14="http://schemas.microsoft.com/office/powerpoint/2010/main" val="1661414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69858" y="150471"/>
            <a:ext cx="10838111" cy="67075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0638" y="455271"/>
            <a:ext cx="1077261" cy="1076445"/>
          </a:xfrm>
          <a:prstGeom prst="rect">
            <a:avLst/>
          </a:prstGeom>
        </p:spPr>
      </p:pic>
      <p:sp>
        <p:nvSpPr>
          <p:cNvPr id="2" name="Arrow: Pentagon 1">
            <a:extLst>
              <a:ext uri="{FF2B5EF4-FFF2-40B4-BE49-F238E27FC236}">
                <a16:creationId xmlns:a16="http://schemas.microsoft.com/office/drawing/2014/main" id="{94F26DA8-49F7-97C0-C1BF-CC814D821074}"/>
              </a:ext>
            </a:extLst>
          </p:cNvPr>
          <p:cNvSpPr/>
          <p:nvPr/>
        </p:nvSpPr>
        <p:spPr>
          <a:xfrm>
            <a:off x="184031" y="1097280"/>
            <a:ext cx="985827" cy="43443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31</a:t>
            </a:r>
          </a:p>
        </p:txBody>
      </p:sp>
    </p:spTree>
    <p:extLst>
      <p:ext uri="{BB962C8B-B14F-4D97-AF65-F5344CB8AC3E}">
        <p14:creationId xmlns:p14="http://schemas.microsoft.com/office/powerpoint/2010/main" val="327934747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54" y="640080"/>
            <a:ext cx="1227732" cy="1481559"/>
          </a:xfrm>
          <a:prstGeom prst="rect">
            <a:avLst/>
          </a:prstGeom>
        </p:spPr>
      </p:pic>
      <p:sp>
        <p:nvSpPr>
          <p:cNvPr id="5" name="Slide Number Placeholder 4">
            <a:extLst>
              <a:ext uri="{FF2B5EF4-FFF2-40B4-BE49-F238E27FC236}">
                <a16:creationId xmlns:a16="http://schemas.microsoft.com/office/drawing/2014/main" id="{DBCB21EC-51AB-E1D1-4ABB-2BF31CAB82F3}"/>
              </a:ext>
            </a:extLst>
          </p:cNvPr>
          <p:cNvSpPr>
            <a:spLocks noGrp="1"/>
          </p:cNvSpPr>
          <p:nvPr>
            <p:ph type="sldNum" sz="quarter" idx="12"/>
          </p:nvPr>
        </p:nvSpPr>
        <p:spPr/>
        <p:txBody>
          <a:bodyPr/>
          <a:lstStyle/>
          <a:p>
            <a:fld id="{398A1BF6-4C1B-4AD5-9559-618C6583E86F}" type="slidenum">
              <a:rPr lang="en-US" b="1" smtClean="0"/>
              <a:t>52</a:t>
            </a:fld>
            <a:endParaRPr lang="en-US" b="1"/>
          </a:p>
        </p:txBody>
      </p:sp>
      <p:sp>
        <p:nvSpPr>
          <p:cNvPr id="4" name="Rectangle 3">
            <a:extLst>
              <a:ext uri="{FF2B5EF4-FFF2-40B4-BE49-F238E27FC236}">
                <a16:creationId xmlns:a16="http://schemas.microsoft.com/office/drawing/2014/main" id="{3AB731BF-8D1C-200A-B703-0B8641324A46}"/>
              </a:ext>
            </a:extLst>
          </p:cNvPr>
          <p:cNvSpPr/>
          <p:nvPr/>
        </p:nvSpPr>
        <p:spPr>
          <a:xfrm>
            <a:off x="793630" y="2967335"/>
            <a:ext cx="11248845" cy="707886"/>
          </a:xfrm>
          <a:prstGeom prst="rect">
            <a:avLst/>
          </a:prstGeom>
          <a:noFill/>
        </p:spPr>
        <p:txBody>
          <a:bodyPr wrap="square" lIns="91440" tIns="45720" rIns="91440" bIns="45720">
            <a:spAutoFit/>
          </a:bodyPr>
          <a:lstStyle/>
          <a:p>
            <a:pPr algn="ctr" defTabSz="457200">
              <a:spcBef>
                <a:spcPct val="0"/>
              </a:spcBef>
            </a:pPr>
            <a:r>
              <a:rPr lang="en-US" sz="4000" dirty="0">
                <a:solidFill>
                  <a:schemeClr val="accent2">
                    <a:lumMod val="75000"/>
                  </a:schemeClr>
                </a:solidFill>
                <a:latin typeface="+mj-lt"/>
                <a:ea typeface="+mj-ea"/>
                <a:cs typeface="+mj-cs"/>
              </a:rPr>
              <a:t>I want to think about doing CA</a:t>
            </a:r>
          </a:p>
        </p:txBody>
      </p:sp>
    </p:spTree>
    <p:extLst>
      <p:ext uri="{BB962C8B-B14F-4D97-AF65-F5344CB8AC3E}">
        <p14:creationId xmlns:p14="http://schemas.microsoft.com/office/powerpoint/2010/main" val="134560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2640834"/>
              </p:ext>
            </p:extLst>
          </p:nvPr>
        </p:nvGraphicFramePr>
        <p:xfrm>
          <a:off x="1177676" y="2229738"/>
          <a:ext cx="9828862" cy="3840480"/>
        </p:xfrm>
        <a:graphic>
          <a:graphicData uri="http://schemas.openxmlformats.org/drawingml/2006/table">
            <a:tbl>
              <a:tblPr firstRow="1" bandRow="1">
                <a:tableStyleId>{5940675A-B579-460E-94D1-54222C63F5DA}</a:tableStyleId>
              </a:tblPr>
              <a:tblGrid>
                <a:gridCol w="4914431">
                  <a:extLst>
                    <a:ext uri="{9D8B030D-6E8A-4147-A177-3AD203B41FA5}">
                      <a16:colId xmlns:a16="http://schemas.microsoft.com/office/drawing/2014/main" val="20000"/>
                    </a:ext>
                  </a:extLst>
                </a:gridCol>
                <a:gridCol w="4914431">
                  <a:extLst>
                    <a:ext uri="{9D8B030D-6E8A-4147-A177-3AD203B41FA5}">
                      <a16:colId xmlns:a16="http://schemas.microsoft.com/office/drawing/2014/main" val="20001"/>
                    </a:ext>
                  </a:extLst>
                </a:gridCol>
              </a:tblGrid>
              <a:tr h="229559">
                <a:tc>
                  <a:txBody>
                    <a:bodyPr/>
                    <a:lstStyle/>
                    <a:p>
                      <a:r>
                        <a:rPr lang="en-US" b="1" dirty="0"/>
                        <a:t>ICAI NEW DELHI</a:t>
                      </a:r>
                      <a:endParaRPr lang="en-IN" b="1" dirty="0"/>
                    </a:p>
                  </a:txBody>
                  <a:tcPr>
                    <a:solidFill>
                      <a:srgbClr val="FFFFCC"/>
                    </a:solidFill>
                  </a:tcPr>
                </a:tc>
                <a:tc>
                  <a:txBody>
                    <a:bodyPr/>
                    <a:lstStyle/>
                    <a:p>
                      <a:r>
                        <a:rPr lang="en-IN" b="1" dirty="0"/>
                        <a:t>https://www.icai.org/</a:t>
                      </a:r>
                    </a:p>
                  </a:txBody>
                  <a:tcPr>
                    <a:solidFill>
                      <a:srgbClr val="FFFFCC"/>
                    </a:solidFill>
                  </a:tcPr>
                </a:tc>
                <a:extLst>
                  <a:ext uri="{0D108BD9-81ED-4DB2-BD59-A6C34878D82A}">
                    <a16:rowId xmlns:a16="http://schemas.microsoft.com/office/drawing/2014/main" val="10000"/>
                  </a:ext>
                </a:extLst>
              </a:tr>
              <a:tr h="229559">
                <a:tc>
                  <a:txBody>
                    <a:bodyPr/>
                    <a:lstStyle/>
                    <a:p>
                      <a:endParaRPr lang="en-IN" b="1" dirty="0"/>
                    </a:p>
                  </a:txBody>
                  <a:tcPr>
                    <a:solidFill>
                      <a:srgbClr val="FFFFCC"/>
                    </a:solidFill>
                  </a:tcPr>
                </a:tc>
                <a:tc>
                  <a:txBody>
                    <a:bodyPr/>
                    <a:lstStyle/>
                    <a:p>
                      <a:r>
                        <a:rPr lang="en-US" b="1" dirty="0"/>
                        <a:t>TOLL FREE: 7877966966</a:t>
                      </a:r>
                      <a:endParaRPr lang="en-IN" b="1" dirty="0"/>
                    </a:p>
                  </a:txBody>
                  <a:tcPr>
                    <a:solidFill>
                      <a:srgbClr val="FFFFCC"/>
                    </a:solidFill>
                  </a:tcPr>
                </a:tc>
                <a:extLst>
                  <a:ext uri="{0D108BD9-81ED-4DB2-BD59-A6C34878D82A}">
                    <a16:rowId xmlns:a16="http://schemas.microsoft.com/office/drawing/2014/main" val="10001"/>
                  </a:ext>
                </a:extLst>
              </a:tr>
              <a:tr h="229559">
                <a:tc>
                  <a:txBody>
                    <a:bodyPr/>
                    <a:lstStyle/>
                    <a:p>
                      <a:r>
                        <a:rPr lang="en-US" b="1" dirty="0"/>
                        <a:t>SIRC OF ICAI</a:t>
                      </a:r>
                      <a:endParaRPr lang="en-IN" b="1" dirty="0"/>
                    </a:p>
                  </a:txBody>
                  <a:tcPr>
                    <a:solidFill>
                      <a:srgbClr val="FFFFCC"/>
                    </a:solidFill>
                  </a:tcPr>
                </a:tc>
                <a:tc>
                  <a:txBody>
                    <a:bodyPr/>
                    <a:lstStyle/>
                    <a:p>
                      <a:r>
                        <a:rPr lang="en-IN" b="1" dirty="0"/>
                        <a:t>https://www.sirc-icai.org/</a:t>
                      </a:r>
                    </a:p>
                  </a:txBody>
                  <a:tcPr>
                    <a:solidFill>
                      <a:srgbClr val="FFFFCC"/>
                    </a:solidFill>
                  </a:tcPr>
                </a:tc>
                <a:extLst>
                  <a:ext uri="{0D108BD9-81ED-4DB2-BD59-A6C34878D82A}">
                    <a16:rowId xmlns:a16="http://schemas.microsoft.com/office/drawing/2014/main" val="10002"/>
                  </a:ext>
                </a:extLst>
              </a:tr>
              <a:tr h="229559">
                <a:tc>
                  <a:txBody>
                    <a:bodyPr/>
                    <a:lstStyle/>
                    <a:p>
                      <a:endParaRPr lang="en-IN" b="1" dirty="0"/>
                    </a:p>
                  </a:txBody>
                  <a:tcPr>
                    <a:solidFill>
                      <a:srgbClr val="FFFFCC"/>
                    </a:solidFill>
                  </a:tcPr>
                </a:tc>
                <a:tc>
                  <a:txBody>
                    <a:bodyPr/>
                    <a:lstStyle/>
                    <a:p>
                      <a:r>
                        <a:rPr lang="en-US" b="1" dirty="0"/>
                        <a:t>30210300/30210359/30210352</a:t>
                      </a:r>
                      <a:endParaRPr lang="en-IN" b="1" dirty="0"/>
                    </a:p>
                  </a:txBody>
                  <a:tcPr>
                    <a:solidFill>
                      <a:srgbClr val="FFFFCC"/>
                    </a:solidFill>
                  </a:tcPr>
                </a:tc>
                <a:extLst>
                  <a:ext uri="{0D108BD9-81ED-4DB2-BD59-A6C34878D82A}">
                    <a16:rowId xmlns:a16="http://schemas.microsoft.com/office/drawing/2014/main" val="10003"/>
                  </a:ext>
                </a:extLst>
              </a:tr>
              <a:tr h="229559">
                <a:tc>
                  <a:txBody>
                    <a:bodyPr/>
                    <a:lstStyle/>
                    <a:p>
                      <a:r>
                        <a:rPr lang="en-US" b="1" dirty="0"/>
                        <a:t>BRANCHES IN</a:t>
                      </a:r>
                      <a:r>
                        <a:rPr lang="en-US" b="1" baseline="0" dirty="0"/>
                        <a:t> TAMILNADU</a:t>
                      </a:r>
                      <a:endParaRPr lang="en-IN" b="1" dirty="0"/>
                    </a:p>
                  </a:txBody>
                  <a:tcPr>
                    <a:solidFill>
                      <a:srgbClr val="FFFFCC"/>
                    </a:solidFill>
                  </a:tcPr>
                </a:tc>
                <a:tc>
                  <a:txBody>
                    <a:bodyPr/>
                    <a:lstStyle/>
                    <a:p>
                      <a:r>
                        <a:rPr lang="en-IN" b="1" dirty="0"/>
                        <a:t>https://www.sirc-icai.org/sirc-of-icai-in-tamilnadu.php</a:t>
                      </a:r>
                    </a:p>
                  </a:txBody>
                  <a:tcPr>
                    <a:solidFill>
                      <a:srgbClr val="FFFFCC"/>
                    </a:solidFill>
                  </a:tcPr>
                </a:tc>
                <a:extLst>
                  <a:ext uri="{0D108BD9-81ED-4DB2-BD59-A6C34878D82A}">
                    <a16:rowId xmlns:a16="http://schemas.microsoft.com/office/drawing/2014/main" val="10004"/>
                  </a:ext>
                </a:extLst>
              </a:tr>
              <a:tr h="229559">
                <a:tc>
                  <a:txBody>
                    <a:bodyPr/>
                    <a:lstStyle/>
                    <a:p>
                      <a:r>
                        <a:rPr lang="en-IN" b="1" dirty="0"/>
                        <a:t>DOWNLOAD PROSPECTUS</a:t>
                      </a:r>
                    </a:p>
                  </a:txBody>
                  <a:tcPr>
                    <a:solidFill>
                      <a:srgbClr val="FFFFCC"/>
                    </a:solidFill>
                  </a:tcPr>
                </a:tc>
                <a:tc>
                  <a:txBody>
                    <a:bodyPr/>
                    <a:lstStyle/>
                    <a:p>
                      <a:r>
                        <a:rPr lang="en-IN" b="1" dirty="0"/>
                        <a:t>https://resource.cdn.icai.org/45785bos35964.pdf</a:t>
                      </a:r>
                    </a:p>
                  </a:txBody>
                  <a:tcPr>
                    <a:solidFill>
                      <a:srgbClr val="FFFFCC"/>
                    </a:solidFill>
                  </a:tcPr>
                </a:tc>
                <a:extLst>
                  <a:ext uri="{0D108BD9-81ED-4DB2-BD59-A6C34878D82A}">
                    <a16:rowId xmlns:a16="http://schemas.microsoft.com/office/drawing/2014/main" val="4186131920"/>
                  </a:ext>
                </a:extLst>
              </a:tr>
              <a:tr h="229559">
                <a:tc>
                  <a:txBody>
                    <a:bodyPr/>
                    <a:lstStyle/>
                    <a:p>
                      <a:endParaRPr lang="en-IN" b="1" dirty="0"/>
                    </a:p>
                  </a:txBody>
                  <a:tcPr>
                    <a:solidFill>
                      <a:srgbClr val="FFFFCC"/>
                    </a:solidFill>
                  </a:tcPr>
                </a:tc>
                <a:tc>
                  <a:txBody>
                    <a:bodyPr/>
                    <a:lstStyle/>
                    <a:p>
                      <a:endParaRPr lang="en-IN" b="1" dirty="0"/>
                    </a:p>
                  </a:txBody>
                  <a:tcPr>
                    <a:solidFill>
                      <a:srgbClr val="FFFFCC"/>
                    </a:solidFill>
                  </a:tcPr>
                </a:tc>
                <a:extLst>
                  <a:ext uri="{0D108BD9-81ED-4DB2-BD59-A6C34878D82A}">
                    <a16:rowId xmlns:a16="http://schemas.microsoft.com/office/drawing/2014/main" val="1242208071"/>
                  </a:ext>
                </a:extLst>
              </a:tr>
              <a:tr h="229559">
                <a:tc>
                  <a:txBody>
                    <a:bodyPr/>
                    <a:lstStyle/>
                    <a:p>
                      <a:endParaRPr lang="en-IN" b="1" dirty="0"/>
                    </a:p>
                  </a:txBody>
                  <a:tcPr>
                    <a:solidFill>
                      <a:srgbClr val="FFFFCC"/>
                    </a:solidFill>
                  </a:tcPr>
                </a:tc>
                <a:tc>
                  <a:txBody>
                    <a:bodyPr/>
                    <a:lstStyle/>
                    <a:p>
                      <a:endParaRPr lang="en-IN" b="1" dirty="0"/>
                    </a:p>
                  </a:txBody>
                  <a:tcPr>
                    <a:solidFill>
                      <a:srgbClr val="FFFFCC"/>
                    </a:solidFill>
                  </a:tcPr>
                </a:tc>
                <a:extLst>
                  <a:ext uri="{0D108BD9-81ED-4DB2-BD59-A6C34878D82A}">
                    <a16:rowId xmlns:a16="http://schemas.microsoft.com/office/drawing/2014/main" val="3805134114"/>
                  </a:ext>
                </a:extLst>
              </a:tr>
              <a:tr h="229559">
                <a:tc>
                  <a:txBody>
                    <a:bodyPr/>
                    <a:lstStyle/>
                    <a:p>
                      <a:endParaRPr lang="en-IN" b="1" dirty="0"/>
                    </a:p>
                  </a:txBody>
                  <a:tcPr>
                    <a:solidFill>
                      <a:srgbClr val="FFFFCC"/>
                    </a:solidFill>
                  </a:tcPr>
                </a:tc>
                <a:tc>
                  <a:txBody>
                    <a:bodyPr/>
                    <a:lstStyle/>
                    <a:p>
                      <a:endParaRPr lang="en-IN" b="1" dirty="0"/>
                    </a:p>
                  </a:txBody>
                  <a:tcPr>
                    <a:solidFill>
                      <a:srgbClr val="FFFFCC"/>
                    </a:solidFill>
                  </a:tcPr>
                </a:tc>
                <a:extLst>
                  <a:ext uri="{0D108BD9-81ED-4DB2-BD59-A6C34878D82A}">
                    <a16:rowId xmlns:a16="http://schemas.microsoft.com/office/drawing/2014/main" val="2955384193"/>
                  </a:ext>
                </a:extLst>
              </a:tr>
            </a:tbl>
          </a:graphicData>
        </a:graphic>
      </p:graphicFrame>
      <p:sp>
        <p:nvSpPr>
          <p:cNvPr id="3" name="Title 2"/>
          <p:cNvSpPr>
            <a:spLocks noGrp="1"/>
          </p:cNvSpPr>
          <p:nvPr>
            <p:ph type="title"/>
          </p:nvPr>
        </p:nvSpPr>
        <p:spPr/>
        <p:txBody>
          <a:bodyPr/>
          <a:lstStyle/>
          <a:p>
            <a:r>
              <a:rPr lang="en-US" dirty="0"/>
              <a:t>CONTACTS DOWNLOADS AND WEBSITES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9523" y="320040"/>
            <a:ext cx="1274031" cy="1481559"/>
          </a:xfrm>
          <a:prstGeom prst="rect">
            <a:avLst/>
          </a:prstGeom>
        </p:spPr>
      </p:pic>
      <p:sp>
        <p:nvSpPr>
          <p:cNvPr id="5" name="Slide Number Placeholder 4">
            <a:extLst>
              <a:ext uri="{FF2B5EF4-FFF2-40B4-BE49-F238E27FC236}">
                <a16:creationId xmlns:a16="http://schemas.microsoft.com/office/drawing/2014/main" id="{55AC1742-B366-7862-332B-0F6CBEC304F0}"/>
              </a:ext>
            </a:extLst>
          </p:cNvPr>
          <p:cNvSpPr>
            <a:spLocks noGrp="1"/>
          </p:cNvSpPr>
          <p:nvPr>
            <p:ph type="sldNum" sz="quarter" idx="12"/>
          </p:nvPr>
        </p:nvSpPr>
        <p:spPr/>
        <p:txBody>
          <a:bodyPr/>
          <a:lstStyle/>
          <a:p>
            <a:fld id="{398A1BF6-4C1B-4AD5-9559-618C6583E86F}" type="slidenum">
              <a:rPr lang="en-US" smtClean="0"/>
              <a:t>53</a:t>
            </a:fld>
            <a:endParaRPr lang="en-US"/>
          </a:p>
        </p:txBody>
      </p:sp>
    </p:spTree>
    <p:extLst>
      <p:ext uri="{BB962C8B-B14F-4D97-AF65-F5344CB8AC3E}">
        <p14:creationId xmlns:p14="http://schemas.microsoft.com/office/powerpoint/2010/main" val="708241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A CALL AWAY  </a:t>
            </a:r>
            <a:endParaRPr lang="en-IN" dirty="0"/>
          </a:p>
        </p:txBody>
      </p:sp>
      <p:sp>
        <p:nvSpPr>
          <p:cNvPr id="3" name="Text Placeholder 2"/>
          <p:cNvSpPr>
            <a:spLocks noGrp="1"/>
          </p:cNvSpPr>
          <p:nvPr>
            <p:ph type="body" idx="1"/>
          </p:nvPr>
        </p:nvSpPr>
        <p:spPr/>
        <p:txBody>
          <a:bodyPr/>
          <a:lstStyle/>
          <a:p>
            <a:r>
              <a:rPr lang="en-US" dirty="0">
                <a:hlinkClick r:id="rId2"/>
              </a:rPr>
              <a:t>sirccounselling@icai.in</a:t>
            </a:r>
            <a:r>
              <a:rPr lang="en-US" dirty="0"/>
              <a:t> or sircdean@icai.in</a:t>
            </a:r>
          </a:p>
          <a:p>
            <a:r>
              <a:rPr lang="en-US" dirty="0"/>
              <a:t>04430210364/323/370/379</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241" y="231494"/>
            <a:ext cx="1504708" cy="1827256"/>
          </a:xfrm>
          <a:prstGeom prst="rect">
            <a:avLst/>
          </a:prstGeom>
        </p:spPr>
      </p:pic>
      <p:sp>
        <p:nvSpPr>
          <p:cNvPr id="6" name="Slide Number Placeholder 5">
            <a:extLst>
              <a:ext uri="{FF2B5EF4-FFF2-40B4-BE49-F238E27FC236}">
                <a16:creationId xmlns:a16="http://schemas.microsoft.com/office/drawing/2014/main" id="{AC4DD74C-6003-FCDB-6066-133663B230EF}"/>
              </a:ext>
            </a:extLst>
          </p:cNvPr>
          <p:cNvSpPr>
            <a:spLocks noGrp="1"/>
          </p:cNvSpPr>
          <p:nvPr>
            <p:ph type="sldNum" sz="quarter" idx="12"/>
          </p:nvPr>
        </p:nvSpPr>
        <p:spPr/>
        <p:txBody>
          <a:bodyPr/>
          <a:lstStyle/>
          <a:p>
            <a:fld id="{398A1BF6-4C1B-4AD5-9559-618C6583E86F}" type="slidenum">
              <a:rPr lang="en-US" b="1" smtClean="0"/>
              <a:t>54</a:t>
            </a:fld>
            <a:endParaRPr lang="en-US" b="1" dirty="0"/>
          </a:p>
        </p:txBody>
      </p:sp>
    </p:spTree>
    <p:extLst>
      <p:ext uri="{BB962C8B-B14F-4D97-AF65-F5344CB8AC3E}">
        <p14:creationId xmlns:p14="http://schemas.microsoft.com/office/powerpoint/2010/main" val="30864228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5AF899-E058-99E0-4419-266C7D90D06F}"/>
              </a:ext>
            </a:extLst>
          </p:cNvPr>
          <p:cNvPicPr>
            <a:picLocks noChangeAspect="1"/>
          </p:cNvPicPr>
          <p:nvPr/>
        </p:nvPicPr>
        <p:blipFill>
          <a:blip r:embed="rId2"/>
          <a:stretch>
            <a:fillRect/>
          </a:stretch>
        </p:blipFill>
        <p:spPr>
          <a:xfrm>
            <a:off x="219452" y="150544"/>
            <a:ext cx="3588336" cy="3588336"/>
          </a:xfrm>
          <a:prstGeom prst="rect">
            <a:avLst/>
          </a:prstGeom>
        </p:spPr>
      </p:pic>
      <p:pic>
        <p:nvPicPr>
          <p:cNvPr id="9" name="Picture 8">
            <a:extLst>
              <a:ext uri="{FF2B5EF4-FFF2-40B4-BE49-F238E27FC236}">
                <a16:creationId xmlns:a16="http://schemas.microsoft.com/office/drawing/2014/main" id="{59DA9463-C007-D39E-33E5-20494FEAB7AE}"/>
              </a:ext>
            </a:extLst>
          </p:cNvPr>
          <p:cNvPicPr>
            <a:picLocks noChangeAspect="1"/>
          </p:cNvPicPr>
          <p:nvPr/>
        </p:nvPicPr>
        <p:blipFill>
          <a:blip r:embed="rId3"/>
          <a:stretch>
            <a:fillRect/>
          </a:stretch>
        </p:blipFill>
        <p:spPr>
          <a:xfrm>
            <a:off x="5346397" y="212464"/>
            <a:ext cx="2394276" cy="1802641"/>
          </a:xfrm>
          <a:prstGeom prst="rect">
            <a:avLst/>
          </a:prstGeom>
        </p:spPr>
      </p:pic>
      <p:pic>
        <p:nvPicPr>
          <p:cNvPr id="10" name="Picture 9">
            <a:extLst>
              <a:ext uri="{FF2B5EF4-FFF2-40B4-BE49-F238E27FC236}">
                <a16:creationId xmlns:a16="http://schemas.microsoft.com/office/drawing/2014/main" id="{58747845-F198-F4C0-0005-CC2B0DAA143B}"/>
              </a:ext>
            </a:extLst>
          </p:cNvPr>
          <p:cNvPicPr>
            <a:picLocks noChangeAspect="1"/>
          </p:cNvPicPr>
          <p:nvPr/>
        </p:nvPicPr>
        <p:blipFill>
          <a:blip r:embed="rId4"/>
          <a:stretch>
            <a:fillRect/>
          </a:stretch>
        </p:blipFill>
        <p:spPr>
          <a:xfrm>
            <a:off x="9713918" y="2662067"/>
            <a:ext cx="2318300" cy="2842537"/>
          </a:xfrm>
          <a:prstGeom prst="rect">
            <a:avLst/>
          </a:prstGeom>
        </p:spPr>
      </p:pic>
      <p:pic>
        <p:nvPicPr>
          <p:cNvPr id="7" name="Picture 6">
            <a:extLst>
              <a:ext uri="{FF2B5EF4-FFF2-40B4-BE49-F238E27FC236}">
                <a16:creationId xmlns:a16="http://schemas.microsoft.com/office/drawing/2014/main" id="{3B137B0B-C0C6-820A-9213-FFB73CF91D4A}"/>
              </a:ext>
            </a:extLst>
          </p:cNvPr>
          <p:cNvPicPr>
            <a:picLocks noChangeAspect="1"/>
          </p:cNvPicPr>
          <p:nvPr/>
        </p:nvPicPr>
        <p:blipFill>
          <a:blip r:embed="rId5"/>
          <a:stretch>
            <a:fillRect/>
          </a:stretch>
        </p:blipFill>
        <p:spPr>
          <a:xfrm>
            <a:off x="9416737" y="336377"/>
            <a:ext cx="1993119" cy="1759551"/>
          </a:xfrm>
          <a:prstGeom prst="rect">
            <a:avLst/>
          </a:prstGeom>
        </p:spPr>
      </p:pic>
      <p:pic>
        <p:nvPicPr>
          <p:cNvPr id="5" name="Picture 4">
            <a:extLst>
              <a:ext uri="{FF2B5EF4-FFF2-40B4-BE49-F238E27FC236}">
                <a16:creationId xmlns:a16="http://schemas.microsoft.com/office/drawing/2014/main" id="{1C2B383D-9157-FB7D-A3CE-36DCB2EEE981}"/>
              </a:ext>
            </a:extLst>
          </p:cNvPr>
          <p:cNvPicPr>
            <a:picLocks noChangeAspect="1"/>
          </p:cNvPicPr>
          <p:nvPr/>
        </p:nvPicPr>
        <p:blipFill>
          <a:blip r:embed="rId6"/>
          <a:stretch>
            <a:fillRect/>
          </a:stretch>
        </p:blipFill>
        <p:spPr>
          <a:xfrm>
            <a:off x="1613871" y="5010261"/>
            <a:ext cx="1278466" cy="1278466"/>
          </a:xfrm>
          <a:prstGeom prst="rect">
            <a:avLst/>
          </a:prstGeom>
        </p:spPr>
      </p:pic>
      <p:pic>
        <p:nvPicPr>
          <p:cNvPr id="3" name="Picture 2">
            <a:extLst>
              <a:ext uri="{FF2B5EF4-FFF2-40B4-BE49-F238E27FC236}">
                <a16:creationId xmlns:a16="http://schemas.microsoft.com/office/drawing/2014/main" id="{99D68169-D8F7-7031-E53F-07095D844B9F}"/>
              </a:ext>
            </a:extLst>
          </p:cNvPr>
          <p:cNvPicPr>
            <a:picLocks noChangeAspect="1"/>
          </p:cNvPicPr>
          <p:nvPr/>
        </p:nvPicPr>
        <p:blipFill>
          <a:blip r:embed="rId7"/>
          <a:stretch>
            <a:fillRect/>
          </a:stretch>
        </p:blipFill>
        <p:spPr>
          <a:xfrm>
            <a:off x="4058978" y="2531425"/>
            <a:ext cx="2904203" cy="2904203"/>
          </a:xfrm>
          <a:prstGeom prst="rect">
            <a:avLst/>
          </a:prstGeom>
        </p:spPr>
      </p:pic>
      <p:pic>
        <p:nvPicPr>
          <p:cNvPr id="12" name="Picture 11">
            <a:extLst>
              <a:ext uri="{FF2B5EF4-FFF2-40B4-BE49-F238E27FC236}">
                <a16:creationId xmlns:a16="http://schemas.microsoft.com/office/drawing/2014/main" id="{8719A2C0-9B6F-8A32-6407-EB74538E81E5}"/>
              </a:ext>
            </a:extLst>
          </p:cNvPr>
          <p:cNvPicPr>
            <a:picLocks noChangeAspect="1"/>
          </p:cNvPicPr>
          <p:nvPr/>
        </p:nvPicPr>
        <p:blipFill>
          <a:blip r:embed="rId8"/>
          <a:stretch>
            <a:fillRect/>
          </a:stretch>
        </p:blipFill>
        <p:spPr>
          <a:xfrm>
            <a:off x="7340514" y="4921190"/>
            <a:ext cx="2333625" cy="1962150"/>
          </a:xfrm>
          <a:prstGeom prst="rect">
            <a:avLst/>
          </a:prstGeom>
        </p:spPr>
      </p:pic>
      <p:sp>
        <p:nvSpPr>
          <p:cNvPr id="13" name="TextBox 12">
            <a:extLst>
              <a:ext uri="{FF2B5EF4-FFF2-40B4-BE49-F238E27FC236}">
                <a16:creationId xmlns:a16="http://schemas.microsoft.com/office/drawing/2014/main" id="{CD53C9F1-C6DF-DB9F-B619-020E8529B778}"/>
              </a:ext>
            </a:extLst>
          </p:cNvPr>
          <p:cNvSpPr txBox="1"/>
          <p:nvPr/>
        </p:nvSpPr>
        <p:spPr>
          <a:xfrm>
            <a:off x="2997308" y="6398529"/>
            <a:ext cx="3186117" cy="369332"/>
          </a:xfrm>
          <a:prstGeom prst="rect">
            <a:avLst/>
          </a:prstGeom>
          <a:noFill/>
        </p:spPr>
        <p:txBody>
          <a:bodyPr wrap="square" rtlCol="0">
            <a:spAutoFit/>
          </a:bodyPr>
          <a:lstStyle/>
          <a:p>
            <a:r>
              <a:rPr lang="en-IN" dirty="0"/>
              <a:t>Mohandas Pai</a:t>
            </a:r>
          </a:p>
        </p:txBody>
      </p:sp>
      <p:sp>
        <p:nvSpPr>
          <p:cNvPr id="14" name="TextBox 13">
            <a:extLst>
              <a:ext uri="{FF2B5EF4-FFF2-40B4-BE49-F238E27FC236}">
                <a16:creationId xmlns:a16="http://schemas.microsoft.com/office/drawing/2014/main" id="{3B2A1627-E679-2809-3D1A-E299C4A8E205}"/>
              </a:ext>
            </a:extLst>
          </p:cNvPr>
          <p:cNvSpPr txBox="1"/>
          <p:nvPr/>
        </p:nvSpPr>
        <p:spPr>
          <a:xfrm>
            <a:off x="9713917" y="6398529"/>
            <a:ext cx="2318299" cy="369332"/>
          </a:xfrm>
          <a:prstGeom prst="rect">
            <a:avLst/>
          </a:prstGeom>
          <a:noFill/>
        </p:spPr>
        <p:txBody>
          <a:bodyPr wrap="square" rtlCol="0">
            <a:spAutoFit/>
          </a:bodyPr>
          <a:lstStyle/>
          <a:p>
            <a:r>
              <a:rPr lang="en-IN" dirty="0" err="1"/>
              <a:t>Kirlosh</a:t>
            </a:r>
            <a:r>
              <a:rPr lang="en-IN" dirty="0"/>
              <a:t> Kumar IAS</a:t>
            </a:r>
          </a:p>
        </p:txBody>
      </p:sp>
      <p:sp>
        <p:nvSpPr>
          <p:cNvPr id="16" name="TextBox 15">
            <a:extLst>
              <a:ext uri="{FF2B5EF4-FFF2-40B4-BE49-F238E27FC236}">
                <a16:creationId xmlns:a16="http://schemas.microsoft.com/office/drawing/2014/main" id="{1846C63E-EA3D-AEB6-7FDF-651DCE01F295}"/>
              </a:ext>
            </a:extLst>
          </p:cNvPr>
          <p:cNvSpPr txBox="1"/>
          <p:nvPr/>
        </p:nvSpPr>
        <p:spPr>
          <a:xfrm>
            <a:off x="7745154" y="3474083"/>
            <a:ext cx="2318299" cy="646331"/>
          </a:xfrm>
          <a:prstGeom prst="rect">
            <a:avLst/>
          </a:prstGeom>
          <a:noFill/>
        </p:spPr>
        <p:txBody>
          <a:bodyPr wrap="square" rtlCol="0">
            <a:spAutoFit/>
          </a:bodyPr>
          <a:lstStyle/>
          <a:p>
            <a:r>
              <a:rPr lang="en-IN" dirty="0"/>
              <a:t>Shekar Kapur</a:t>
            </a:r>
          </a:p>
          <a:p>
            <a:r>
              <a:rPr lang="en-IN" dirty="0"/>
              <a:t>Film Maker</a:t>
            </a:r>
          </a:p>
        </p:txBody>
      </p:sp>
      <p:sp>
        <p:nvSpPr>
          <p:cNvPr id="18" name="TextBox 17">
            <a:extLst>
              <a:ext uri="{FF2B5EF4-FFF2-40B4-BE49-F238E27FC236}">
                <a16:creationId xmlns:a16="http://schemas.microsoft.com/office/drawing/2014/main" id="{18D3EA80-682C-59E1-36E7-261881C88152}"/>
              </a:ext>
            </a:extLst>
          </p:cNvPr>
          <p:cNvSpPr txBox="1"/>
          <p:nvPr/>
        </p:nvSpPr>
        <p:spPr>
          <a:xfrm>
            <a:off x="9809766" y="2258758"/>
            <a:ext cx="2318299" cy="369332"/>
          </a:xfrm>
          <a:prstGeom prst="rect">
            <a:avLst/>
          </a:prstGeom>
          <a:noFill/>
        </p:spPr>
        <p:txBody>
          <a:bodyPr wrap="square" rtlCol="0">
            <a:spAutoFit/>
          </a:bodyPr>
          <a:lstStyle/>
          <a:p>
            <a:r>
              <a:rPr lang="en-IN" dirty="0"/>
              <a:t>CA Rahman Khan</a:t>
            </a:r>
          </a:p>
        </p:txBody>
      </p:sp>
      <p:sp>
        <p:nvSpPr>
          <p:cNvPr id="20" name="TextBox 19">
            <a:extLst>
              <a:ext uri="{FF2B5EF4-FFF2-40B4-BE49-F238E27FC236}">
                <a16:creationId xmlns:a16="http://schemas.microsoft.com/office/drawing/2014/main" id="{7001D200-8FA1-E0D9-D7B5-EC8356AE002A}"/>
              </a:ext>
            </a:extLst>
          </p:cNvPr>
          <p:cNvSpPr txBox="1"/>
          <p:nvPr/>
        </p:nvSpPr>
        <p:spPr>
          <a:xfrm>
            <a:off x="4264975" y="5504604"/>
            <a:ext cx="2318299" cy="369332"/>
          </a:xfrm>
          <a:prstGeom prst="rect">
            <a:avLst/>
          </a:prstGeom>
          <a:noFill/>
        </p:spPr>
        <p:txBody>
          <a:bodyPr wrap="square" rtlCol="0">
            <a:spAutoFit/>
          </a:bodyPr>
          <a:lstStyle/>
          <a:p>
            <a:r>
              <a:rPr lang="en-IN" dirty="0"/>
              <a:t>CA Piyush Goyal</a:t>
            </a:r>
          </a:p>
        </p:txBody>
      </p:sp>
      <p:sp>
        <p:nvSpPr>
          <p:cNvPr id="22" name="TextBox 21">
            <a:extLst>
              <a:ext uri="{FF2B5EF4-FFF2-40B4-BE49-F238E27FC236}">
                <a16:creationId xmlns:a16="http://schemas.microsoft.com/office/drawing/2014/main" id="{5874DFDB-99BD-4E20-DD05-70BBFF091945}"/>
              </a:ext>
            </a:extLst>
          </p:cNvPr>
          <p:cNvSpPr txBox="1"/>
          <p:nvPr/>
        </p:nvSpPr>
        <p:spPr>
          <a:xfrm>
            <a:off x="2457574" y="1338034"/>
            <a:ext cx="2318299" cy="369332"/>
          </a:xfrm>
          <a:prstGeom prst="rect">
            <a:avLst/>
          </a:prstGeom>
          <a:noFill/>
        </p:spPr>
        <p:txBody>
          <a:bodyPr wrap="square" rtlCol="0">
            <a:spAutoFit/>
          </a:bodyPr>
          <a:lstStyle/>
          <a:p>
            <a:r>
              <a:rPr lang="en-IN" dirty="0"/>
              <a:t>Naina Lal Kidwai</a:t>
            </a:r>
          </a:p>
        </p:txBody>
      </p:sp>
      <p:sp>
        <p:nvSpPr>
          <p:cNvPr id="24" name="TextBox 23">
            <a:extLst>
              <a:ext uri="{FF2B5EF4-FFF2-40B4-BE49-F238E27FC236}">
                <a16:creationId xmlns:a16="http://schemas.microsoft.com/office/drawing/2014/main" id="{5C6CAACD-ECBE-2DC0-5DAE-42073BF1827D}"/>
              </a:ext>
            </a:extLst>
          </p:cNvPr>
          <p:cNvSpPr txBox="1"/>
          <p:nvPr/>
        </p:nvSpPr>
        <p:spPr>
          <a:xfrm>
            <a:off x="5263912" y="25576"/>
            <a:ext cx="2318299" cy="369332"/>
          </a:xfrm>
          <a:prstGeom prst="rect">
            <a:avLst/>
          </a:prstGeom>
          <a:noFill/>
        </p:spPr>
        <p:txBody>
          <a:bodyPr wrap="square" rtlCol="0">
            <a:spAutoFit/>
          </a:bodyPr>
          <a:lstStyle/>
          <a:p>
            <a:pPr algn="ctr"/>
            <a:r>
              <a:rPr lang="en-IN" dirty="0"/>
              <a:t>R Seshasayee</a:t>
            </a:r>
          </a:p>
        </p:txBody>
      </p:sp>
    </p:spTree>
    <p:extLst>
      <p:ext uri="{BB962C8B-B14F-4D97-AF65-F5344CB8AC3E}">
        <p14:creationId xmlns:p14="http://schemas.microsoft.com/office/powerpoint/2010/main" val="2457692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520B72-94C4-4ABB-AC64-A3382705B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93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64CBFD-D6E8-4E6A-8F66-1948BED33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090706F-F2BE-6AC7-A38D-2CCE4710F640}"/>
              </a:ext>
            </a:extLst>
          </p:cNvPr>
          <p:cNvPicPr>
            <a:picLocks noChangeAspect="1"/>
          </p:cNvPicPr>
          <p:nvPr/>
        </p:nvPicPr>
        <p:blipFill>
          <a:blip r:embed="rId2"/>
          <a:stretch>
            <a:fillRect/>
          </a:stretch>
        </p:blipFill>
        <p:spPr>
          <a:xfrm>
            <a:off x="643467" y="1752347"/>
            <a:ext cx="10905066" cy="3353306"/>
          </a:xfrm>
          <a:prstGeom prst="rect">
            <a:avLst/>
          </a:prstGeom>
        </p:spPr>
      </p:pic>
      <p:sp>
        <p:nvSpPr>
          <p:cNvPr id="2" name="Slide Number Placeholder 1">
            <a:extLst>
              <a:ext uri="{FF2B5EF4-FFF2-40B4-BE49-F238E27FC236}">
                <a16:creationId xmlns:a16="http://schemas.microsoft.com/office/drawing/2014/main" id="{3966F4EE-1A8D-28D2-16CA-9D78D9D701D4}"/>
              </a:ext>
            </a:extLst>
          </p:cNvPr>
          <p:cNvSpPr>
            <a:spLocks noGrp="1"/>
          </p:cNvSpPr>
          <p:nvPr>
            <p:ph type="sldNum" sz="quarter" idx="12"/>
          </p:nvPr>
        </p:nvSpPr>
        <p:spPr>
          <a:xfrm>
            <a:off x="531812" y="6349513"/>
            <a:ext cx="779767" cy="370396"/>
          </a:xfrm>
        </p:spPr>
        <p:txBody>
          <a:bodyPr>
            <a:normAutofit/>
          </a:bodyPr>
          <a:lstStyle/>
          <a:p>
            <a:pPr>
              <a:spcAft>
                <a:spcPts val="600"/>
              </a:spcAft>
            </a:pPr>
            <a:fld id="{398A1BF6-4C1B-4AD5-9559-618C6583E86F}" type="slidenum">
              <a:rPr lang="en-US" sz="900">
                <a:solidFill>
                  <a:srgbClr val="FFFFFF"/>
                </a:solidFill>
              </a:rPr>
              <a:pPr>
                <a:spcAft>
                  <a:spcPts val="600"/>
                </a:spcAft>
              </a:pPr>
              <a:t>56</a:t>
            </a:fld>
            <a:endParaRPr lang="en-US" sz="900">
              <a:solidFill>
                <a:srgbClr val="FFFFFF"/>
              </a:solidFill>
            </a:endParaRPr>
          </a:p>
        </p:txBody>
      </p:sp>
      <p:sp>
        <p:nvSpPr>
          <p:cNvPr id="8" name="TextBox 7">
            <a:extLst>
              <a:ext uri="{FF2B5EF4-FFF2-40B4-BE49-F238E27FC236}">
                <a16:creationId xmlns:a16="http://schemas.microsoft.com/office/drawing/2014/main" id="{8BCD9589-AD32-FC36-B83E-2B9E2B29D8B5}"/>
              </a:ext>
            </a:extLst>
          </p:cNvPr>
          <p:cNvSpPr txBox="1"/>
          <p:nvPr/>
        </p:nvSpPr>
        <p:spPr>
          <a:xfrm>
            <a:off x="1757680" y="5384800"/>
            <a:ext cx="9194800" cy="369332"/>
          </a:xfrm>
          <a:prstGeom prst="rect">
            <a:avLst/>
          </a:prstGeom>
          <a:noFill/>
        </p:spPr>
        <p:txBody>
          <a:bodyPr wrap="square" rtlCol="0">
            <a:spAutoFit/>
          </a:bodyPr>
          <a:lstStyle/>
          <a:p>
            <a:pPr algn="ctr"/>
            <a:r>
              <a:rPr lang="en-IN" b="1" dirty="0"/>
              <a:t>Career Counselling Committee of ICAI</a:t>
            </a:r>
          </a:p>
        </p:txBody>
      </p:sp>
    </p:spTree>
    <p:extLst>
      <p:ext uri="{BB962C8B-B14F-4D97-AF65-F5344CB8AC3E}">
        <p14:creationId xmlns:p14="http://schemas.microsoft.com/office/powerpoint/2010/main" val="333285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gray">
          <a:xfrm>
            <a:off x="1642745" y="205740"/>
            <a:ext cx="10549255" cy="1092663"/>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nSpc>
                <a:spcPct val="106000"/>
              </a:lnSpc>
            </a:pPr>
            <a:r>
              <a:rPr lang="en-US" sz="2800" b="1" dirty="0">
                <a:solidFill>
                  <a:schemeClr val="bg1"/>
                </a:solidFill>
                <a:latin typeface="Arial Black" panose="020B0A04020102020204" pitchFamily="34" charset="0"/>
              </a:rPr>
              <a:t>THE IMPORTANCE AND IMPACT OF CA AS A PROFESSION</a:t>
            </a:r>
            <a:endParaRPr lang="hi-IN" sz="2800" b="1" dirty="0">
              <a:solidFill>
                <a:schemeClr val="bg1"/>
              </a:solidFill>
              <a:latin typeface="Arial Black" panose="020B0A04020102020204" pitchFamily="34" charset="0"/>
            </a:endParaRPr>
          </a:p>
        </p:txBody>
      </p:sp>
      <p:sp>
        <p:nvSpPr>
          <p:cNvPr id="3142" name="Pentagon 3141"/>
          <p:cNvSpPr/>
          <p:nvPr/>
        </p:nvSpPr>
        <p:spPr bwMode="gray">
          <a:xfrm>
            <a:off x="2488490" y="5364327"/>
            <a:ext cx="3453047" cy="878326"/>
          </a:xfrm>
          <a:prstGeom prst="homePlate">
            <a:avLst/>
          </a:prstGeom>
          <a:solidFill>
            <a:srgbClr val="CCEAEE"/>
          </a:solidFill>
          <a:ln w="19050" algn="ctr">
            <a:noFill/>
            <a:miter lim="800000"/>
            <a:headEnd/>
            <a:tailEnd/>
          </a:ln>
        </p:spPr>
        <p:txBody>
          <a:bodyPr wrap="square" lIns="881411" tIns="80615" rIns="80615" bIns="80615" rtlCol="0" anchor="ctr"/>
          <a:lstStyle/>
          <a:p>
            <a:r>
              <a:rPr lang="en-US" sz="2400" b="1" dirty="0"/>
              <a:t>7 Continents..</a:t>
            </a:r>
            <a:br>
              <a:rPr lang="en-US" sz="2400" b="1" dirty="0"/>
            </a:br>
            <a:r>
              <a:rPr lang="en-US" sz="2400" b="1" dirty="0"/>
              <a:t>1 Language</a:t>
            </a:r>
            <a:endParaRPr lang="en-IN" sz="2400" b="1" dirty="0"/>
          </a:p>
        </p:txBody>
      </p:sp>
      <p:grpSp>
        <p:nvGrpSpPr>
          <p:cNvPr id="2" name="Group 3195"/>
          <p:cNvGrpSpPr/>
          <p:nvPr/>
        </p:nvGrpSpPr>
        <p:grpSpPr>
          <a:xfrm>
            <a:off x="2118503" y="5311236"/>
            <a:ext cx="984507" cy="984507"/>
            <a:chOff x="1017062" y="5537751"/>
            <a:chExt cx="1085692" cy="1085692"/>
          </a:xfrm>
        </p:grpSpPr>
        <p:sp>
          <p:nvSpPr>
            <p:cNvPr id="3141" name="Oval 3140"/>
            <p:cNvSpPr/>
            <p:nvPr/>
          </p:nvSpPr>
          <p:spPr bwMode="gray">
            <a:xfrm>
              <a:off x="1017062" y="5537751"/>
              <a:ext cx="1085692" cy="1085692"/>
            </a:xfrm>
            <a:prstGeom prst="ellipse">
              <a:avLst/>
            </a:prstGeom>
            <a:solidFill>
              <a:schemeClr val="accent5"/>
            </a:solidFill>
            <a:ln w="28575" algn="ctr">
              <a:solidFill>
                <a:schemeClr val="bg1"/>
              </a:solid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nvGrpSpPr>
            <p:cNvPr id="3" name="Group 33"/>
            <p:cNvGrpSpPr/>
            <p:nvPr/>
          </p:nvGrpSpPr>
          <p:grpSpPr>
            <a:xfrm>
              <a:off x="1260049" y="5797098"/>
              <a:ext cx="599720" cy="566998"/>
              <a:chOff x="1668463" y="1919288"/>
              <a:chExt cx="3287713" cy="3108325"/>
            </a:xfrm>
            <a:solidFill>
              <a:schemeClr val="bg1"/>
            </a:solidFill>
          </p:grpSpPr>
          <p:sp>
            <p:nvSpPr>
              <p:cNvPr id="31" name="Freeform 19"/>
              <p:cNvSpPr>
                <a:spLocks noEditPoints="1"/>
              </p:cNvSpPr>
              <p:nvPr/>
            </p:nvSpPr>
            <p:spPr bwMode="auto">
              <a:xfrm>
                <a:off x="1668463" y="1919288"/>
                <a:ext cx="2751138" cy="2578100"/>
              </a:xfrm>
              <a:custGeom>
                <a:avLst/>
                <a:gdLst>
                  <a:gd name="T0" fmla="*/ 1 w 1593"/>
                  <a:gd name="T1" fmla="*/ 1156 h 1494"/>
                  <a:gd name="T2" fmla="*/ 4 w 1593"/>
                  <a:gd name="T3" fmla="*/ 864 h 1494"/>
                  <a:gd name="T4" fmla="*/ 5 w 1593"/>
                  <a:gd name="T5" fmla="*/ 726 h 1494"/>
                  <a:gd name="T6" fmla="*/ 568 w 1593"/>
                  <a:gd name="T7" fmla="*/ 20 h 1494"/>
                  <a:gd name="T8" fmla="*/ 758 w 1593"/>
                  <a:gd name="T9" fmla="*/ 0 h 1494"/>
                  <a:gd name="T10" fmla="*/ 1051 w 1593"/>
                  <a:gd name="T11" fmla="*/ 27 h 1494"/>
                  <a:gd name="T12" fmla="*/ 1487 w 1593"/>
                  <a:gd name="T13" fmla="*/ 362 h 1494"/>
                  <a:gd name="T14" fmla="*/ 1586 w 1593"/>
                  <a:gd name="T15" fmla="*/ 764 h 1494"/>
                  <a:gd name="T16" fmla="*/ 1411 w 1593"/>
                  <a:gd name="T17" fmla="*/ 1203 h 1494"/>
                  <a:gd name="T18" fmla="*/ 925 w 1593"/>
                  <a:gd name="T19" fmla="*/ 1452 h 1494"/>
                  <a:gd name="T20" fmla="*/ 485 w 1593"/>
                  <a:gd name="T21" fmla="*/ 1413 h 1494"/>
                  <a:gd name="T22" fmla="*/ 365 w 1593"/>
                  <a:gd name="T23" fmla="*/ 1359 h 1494"/>
                  <a:gd name="T24" fmla="*/ 187 w 1593"/>
                  <a:gd name="T25" fmla="*/ 1380 h 1494"/>
                  <a:gd name="T26" fmla="*/ 66 w 1593"/>
                  <a:gd name="T27" fmla="*/ 1475 h 1494"/>
                  <a:gd name="T28" fmla="*/ 39 w 1593"/>
                  <a:gd name="T29" fmla="*/ 1491 h 1494"/>
                  <a:gd name="T30" fmla="*/ 1 w 1593"/>
                  <a:gd name="T31" fmla="*/ 1450 h 1494"/>
                  <a:gd name="T32" fmla="*/ 1 w 1593"/>
                  <a:gd name="T33" fmla="*/ 1236 h 1494"/>
                  <a:gd name="T34" fmla="*/ 1 w 1593"/>
                  <a:gd name="T35" fmla="*/ 1156 h 1494"/>
                  <a:gd name="T36" fmla="*/ 70 w 1593"/>
                  <a:gd name="T37" fmla="*/ 1389 h 1494"/>
                  <a:gd name="T38" fmla="*/ 152 w 1593"/>
                  <a:gd name="T39" fmla="*/ 1324 h 1494"/>
                  <a:gd name="T40" fmla="*/ 303 w 1593"/>
                  <a:gd name="T41" fmla="*/ 1278 h 1494"/>
                  <a:gd name="T42" fmla="*/ 426 w 1593"/>
                  <a:gd name="T43" fmla="*/ 1316 h 1494"/>
                  <a:gd name="T44" fmla="*/ 614 w 1593"/>
                  <a:gd name="T45" fmla="*/ 1381 h 1494"/>
                  <a:gd name="T46" fmla="*/ 854 w 1593"/>
                  <a:gd name="T47" fmla="*/ 1392 h 1494"/>
                  <a:gd name="T48" fmla="*/ 1012 w 1593"/>
                  <a:gd name="T49" fmla="*/ 1374 h 1494"/>
                  <a:gd name="T50" fmla="*/ 1516 w 1593"/>
                  <a:gd name="T51" fmla="*/ 637 h 1494"/>
                  <a:gd name="T52" fmla="*/ 1253 w 1593"/>
                  <a:gd name="T53" fmla="*/ 196 h 1494"/>
                  <a:gd name="T54" fmla="*/ 863 w 1593"/>
                  <a:gd name="T55" fmla="*/ 66 h 1494"/>
                  <a:gd name="T56" fmla="*/ 591 w 1593"/>
                  <a:gd name="T57" fmla="*/ 80 h 1494"/>
                  <a:gd name="T58" fmla="*/ 174 w 1593"/>
                  <a:gd name="T59" fmla="*/ 365 h 1494"/>
                  <a:gd name="T60" fmla="*/ 67 w 1593"/>
                  <a:gd name="T61" fmla="*/ 740 h 1494"/>
                  <a:gd name="T62" fmla="*/ 67 w 1593"/>
                  <a:gd name="T63" fmla="*/ 1368 h 1494"/>
                  <a:gd name="T64" fmla="*/ 70 w 1593"/>
                  <a:gd name="T65" fmla="*/ 1389 h 1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3" h="1494">
                    <a:moveTo>
                      <a:pt x="1" y="1156"/>
                    </a:moveTo>
                    <a:cubicBezTo>
                      <a:pt x="3" y="1065"/>
                      <a:pt x="0" y="965"/>
                      <a:pt x="4" y="864"/>
                    </a:cubicBezTo>
                    <a:cubicBezTo>
                      <a:pt x="6" y="818"/>
                      <a:pt x="5" y="772"/>
                      <a:pt x="5" y="726"/>
                    </a:cubicBezTo>
                    <a:cubicBezTo>
                      <a:pt x="1" y="398"/>
                      <a:pt x="225" y="98"/>
                      <a:pt x="568" y="20"/>
                    </a:cubicBezTo>
                    <a:cubicBezTo>
                      <a:pt x="630" y="6"/>
                      <a:pt x="694" y="1"/>
                      <a:pt x="758" y="0"/>
                    </a:cubicBezTo>
                    <a:cubicBezTo>
                      <a:pt x="857" y="0"/>
                      <a:pt x="955" y="0"/>
                      <a:pt x="1051" y="27"/>
                    </a:cubicBezTo>
                    <a:cubicBezTo>
                      <a:pt x="1240" y="82"/>
                      <a:pt x="1387" y="192"/>
                      <a:pt x="1487" y="362"/>
                    </a:cubicBezTo>
                    <a:cubicBezTo>
                      <a:pt x="1560" y="486"/>
                      <a:pt x="1593" y="620"/>
                      <a:pt x="1586" y="764"/>
                    </a:cubicBezTo>
                    <a:cubicBezTo>
                      <a:pt x="1577" y="929"/>
                      <a:pt x="1519" y="1077"/>
                      <a:pt x="1411" y="1203"/>
                    </a:cubicBezTo>
                    <a:cubicBezTo>
                      <a:pt x="1283" y="1351"/>
                      <a:pt x="1119" y="1435"/>
                      <a:pt x="925" y="1452"/>
                    </a:cubicBezTo>
                    <a:cubicBezTo>
                      <a:pt x="777" y="1465"/>
                      <a:pt x="628" y="1465"/>
                      <a:pt x="485" y="1413"/>
                    </a:cubicBezTo>
                    <a:cubicBezTo>
                      <a:pt x="444" y="1398"/>
                      <a:pt x="405" y="1377"/>
                      <a:pt x="365" y="1359"/>
                    </a:cubicBezTo>
                    <a:cubicBezTo>
                      <a:pt x="301" y="1330"/>
                      <a:pt x="242" y="1337"/>
                      <a:pt x="187" y="1380"/>
                    </a:cubicBezTo>
                    <a:cubicBezTo>
                      <a:pt x="146" y="1411"/>
                      <a:pt x="106" y="1443"/>
                      <a:pt x="66" y="1475"/>
                    </a:cubicBezTo>
                    <a:cubicBezTo>
                      <a:pt x="58" y="1482"/>
                      <a:pt x="50" y="1489"/>
                      <a:pt x="39" y="1491"/>
                    </a:cubicBezTo>
                    <a:cubicBezTo>
                      <a:pt x="16" y="1494"/>
                      <a:pt x="1" y="1478"/>
                      <a:pt x="1" y="1450"/>
                    </a:cubicBezTo>
                    <a:cubicBezTo>
                      <a:pt x="1" y="1379"/>
                      <a:pt x="1" y="1307"/>
                      <a:pt x="1" y="1236"/>
                    </a:cubicBezTo>
                    <a:cubicBezTo>
                      <a:pt x="1" y="1213"/>
                      <a:pt x="1" y="1189"/>
                      <a:pt x="1" y="1156"/>
                    </a:cubicBezTo>
                    <a:close/>
                    <a:moveTo>
                      <a:pt x="70" y="1389"/>
                    </a:moveTo>
                    <a:cubicBezTo>
                      <a:pt x="98" y="1367"/>
                      <a:pt x="124" y="1345"/>
                      <a:pt x="152" y="1324"/>
                    </a:cubicBezTo>
                    <a:cubicBezTo>
                      <a:pt x="197" y="1291"/>
                      <a:pt x="248" y="1275"/>
                      <a:pt x="303" y="1278"/>
                    </a:cubicBezTo>
                    <a:cubicBezTo>
                      <a:pt x="347" y="1279"/>
                      <a:pt x="387" y="1295"/>
                      <a:pt x="426" y="1316"/>
                    </a:cubicBezTo>
                    <a:cubicBezTo>
                      <a:pt x="485" y="1348"/>
                      <a:pt x="548" y="1369"/>
                      <a:pt x="614" y="1381"/>
                    </a:cubicBezTo>
                    <a:cubicBezTo>
                      <a:pt x="694" y="1395"/>
                      <a:pt x="774" y="1392"/>
                      <a:pt x="854" y="1392"/>
                    </a:cubicBezTo>
                    <a:cubicBezTo>
                      <a:pt x="907" y="1391"/>
                      <a:pt x="960" y="1386"/>
                      <a:pt x="1012" y="1374"/>
                    </a:cubicBezTo>
                    <a:cubicBezTo>
                      <a:pt x="1342" y="1297"/>
                      <a:pt x="1564" y="974"/>
                      <a:pt x="1516" y="637"/>
                    </a:cubicBezTo>
                    <a:cubicBezTo>
                      <a:pt x="1490" y="453"/>
                      <a:pt x="1400" y="307"/>
                      <a:pt x="1253" y="196"/>
                    </a:cubicBezTo>
                    <a:cubicBezTo>
                      <a:pt x="1138" y="109"/>
                      <a:pt x="1007" y="67"/>
                      <a:pt x="863" y="66"/>
                    </a:cubicBezTo>
                    <a:cubicBezTo>
                      <a:pt x="772" y="66"/>
                      <a:pt x="681" y="61"/>
                      <a:pt x="591" y="80"/>
                    </a:cubicBezTo>
                    <a:cubicBezTo>
                      <a:pt x="413" y="119"/>
                      <a:pt x="275" y="216"/>
                      <a:pt x="174" y="365"/>
                    </a:cubicBezTo>
                    <a:cubicBezTo>
                      <a:pt x="97" y="478"/>
                      <a:pt x="68" y="605"/>
                      <a:pt x="67" y="740"/>
                    </a:cubicBezTo>
                    <a:cubicBezTo>
                      <a:pt x="67" y="949"/>
                      <a:pt x="67" y="1158"/>
                      <a:pt x="67" y="1368"/>
                    </a:cubicBezTo>
                    <a:cubicBezTo>
                      <a:pt x="67" y="1374"/>
                      <a:pt x="65" y="1381"/>
                      <a:pt x="70" y="13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2" name="Freeform 20"/>
              <p:cNvSpPr>
                <a:spLocks/>
              </p:cNvSpPr>
              <p:nvPr/>
            </p:nvSpPr>
            <p:spPr bwMode="auto">
              <a:xfrm>
                <a:off x="2668588" y="2905125"/>
                <a:ext cx="2287588" cy="2122488"/>
              </a:xfrm>
              <a:custGeom>
                <a:avLst/>
                <a:gdLst>
                  <a:gd name="T0" fmla="*/ 1255 w 1325"/>
                  <a:gd name="T1" fmla="*/ 1124 h 1230"/>
                  <a:gd name="T2" fmla="*/ 1255 w 1325"/>
                  <a:gd name="T3" fmla="*/ 1066 h 1230"/>
                  <a:gd name="T4" fmla="*/ 1254 w 1325"/>
                  <a:gd name="T5" fmla="*/ 478 h 1230"/>
                  <a:gd name="T6" fmla="*/ 1083 w 1325"/>
                  <a:gd name="T7" fmla="*/ 69 h 1230"/>
                  <a:gd name="T8" fmla="*/ 1075 w 1325"/>
                  <a:gd name="T9" fmla="*/ 61 h 1230"/>
                  <a:gd name="T10" fmla="*/ 1073 w 1325"/>
                  <a:gd name="T11" fmla="*/ 13 h 1230"/>
                  <a:gd name="T12" fmla="*/ 1121 w 1325"/>
                  <a:gd name="T13" fmla="*/ 16 h 1230"/>
                  <a:gd name="T14" fmla="*/ 1202 w 1325"/>
                  <a:gd name="T15" fmla="*/ 115 h 1230"/>
                  <a:gd name="T16" fmla="*/ 1321 w 1325"/>
                  <a:gd name="T17" fmla="*/ 541 h 1230"/>
                  <a:gd name="T18" fmla="*/ 1320 w 1325"/>
                  <a:gd name="T19" fmla="*/ 1171 h 1230"/>
                  <a:gd name="T20" fmla="*/ 1303 w 1325"/>
                  <a:gd name="T21" fmla="*/ 1220 h 1230"/>
                  <a:gd name="T22" fmla="*/ 1252 w 1325"/>
                  <a:gd name="T23" fmla="*/ 1204 h 1230"/>
                  <a:gd name="T24" fmla="*/ 1140 w 1325"/>
                  <a:gd name="T25" fmla="*/ 1116 h 1230"/>
                  <a:gd name="T26" fmla="*/ 971 w 1325"/>
                  <a:gd name="T27" fmla="*/ 1101 h 1230"/>
                  <a:gd name="T28" fmla="*/ 816 w 1325"/>
                  <a:gd name="T29" fmla="*/ 1165 h 1230"/>
                  <a:gd name="T30" fmla="*/ 638 w 1325"/>
                  <a:gd name="T31" fmla="*/ 1191 h 1230"/>
                  <a:gd name="T32" fmla="*/ 368 w 1325"/>
                  <a:gd name="T33" fmla="*/ 1175 h 1230"/>
                  <a:gd name="T34" fmla="*/ 16 w 1325"/>
                  <a:gd name="T35" fmla="*/ 981 h 1230"/>
                  <a:gd name="T36" fmla="*/ 13 w 1325"/>
                  <a:gd name="T37" fmla="*/ 933 h 1230"/>
                  <a:gd name="T38" fmla="*/ 62 w 1325"/>
                  <a:gd name="T39" fmla="*/ 936 h 1230"/>
                  <a:gd name="T40" fmla="*/ 243 w 1325"/>
                  <a:gd name="T41" fmla="*/ 1066 h 1230"/>
                  <a:gd name="T42" fmla="*/ 490 w 1325"/>
                  <a:gd name="T43" fmla="*/ 1125 h 1230"/>
                  <a:gd name="T44" fmla="*/ 650 w 1325"/>
                  <a:gd name="T45" fmla="*/ 1125 h 1230"/>
                  <a:gd name="T46" fmla="*/ 913 w 1325"/>
                  <a:gd name="T47" fmla="*/ 1058 h 1230"/>
                  <a:gd name="T48" fmla="*/ 1020 w 1325"/>
                  <a:gd name="T49" fmla="*/ 1020 h 1230"/>
                  <a:gd name="T50" fmla="*/ 1194 w 1325"/>
                  <a:gd name="T51" fmla="*/ 1074 h 1230"/>
                  <a:gd name="T52" fmla="*/ 1255 w 1325"/>
                  <a:gd name="T53" fmla="*/ 1124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25" h="1230">
                    <a:moveTo>
                      <a:pt x="1255" y="1124"/>
                    </a:moveTo>
                    <a:cubicBezTo>
                      <a:pt x="1260" y="1102"/>
                      <a:pt x="1255" y="1084"/>
                      <a:pt x="1255" y="1066"/>
                    </a:cubicBezTo>
                    <a:cubicBezTo>
                      <a:pt x="1255" y="870"/>
                      <a:pt x="1256" y="674"/>
                      <a:pt x="1254" y="478"/>
                    </a:cubicBezTo>
                    <a:cubicBezTo>
                      <a:pt x="1251" y="320"/>
                      <a:pt x="1192" y="184"/>
                      <a:pt x="1083" y="69"/>
                    </a:cubicBezTo>
                    <a:cubicBezTo>
                      <a:pt x="1080" y="67"/>
                      <a:pt x="1077" y="64"/>
                      <a:pt x="1075" y="61"/>
                    </a:cubicBezTo>
                    <a:cubicBezTo>
                      <a:pt x="1059" y="44"/>
                      <a:pt x="1059" y="27"/>
                      <a:pt x="1073" y="13"/>
                    </a:cubicBezTo>
                    <a:cubicBezTo>
                      <a:pt x="1086" y="0"/>
                      <a:pt x="1105" y="1"/>
                      <a:pt x="1121" y="16"/>
                    </a:cubicBezTo>
                    <a:cubicBezTo>
                      <a:pt x="1151" y="46"/>
                      <a:pt x="1178" y="79"/>
                      <a:pt x="1202" y="115"/>
                    </a:cubicBezTo>
                    <a:cubicBezTo>
                      <a:pt x="1289" y="244"/>
                      <a:pt x="1322" y="387"/>
                      <a:pt x="1321" y="541"/>
                    </a:cubicBezTo>
                    <a:cubicBezTo>
                      <a:pt x="1318" y="751"/>
                      <a:pt x="1320" y="961"/>
                      <a:pt x="1320" y="1171"/>
                    </a:cubicBezTo>
                    <a:cubicBezTo>
                      <a:pt x="1320" y="1189"/>
                      <a:pt x="1325" y="1210"/>
                      <a:pt x="1303" y="1220"/>
                    </a:cubicBezTo>
                    <a:cubicBezTo>
                      <a:pt x="1281" y="1230"/>
                      <a:pt x="1267" y="1216"/>
                      <a:pt x="1252" y="1204"/>
                    </a:cubicBezTo>
                    <a:cubicBezTo>
                      <a:pt x="1215" y="1174"/>
                      <a:pt x="1178" y="1144"/>
                      <a:pt x="1140" y="1116"/>
                    </a:cubicBezTo>
                    <a:cubicBezTo>
                      <a:pt x="1087" y="1076"/>
                      <a:pt x="1030" y="1073"/>
                      <a:pt x="971" y="1101"/>
                    </a:cubicBezTo>
                    <a:cubicBezTo>
                      <a:pt x="921" y="1126"/>
                      <a:pt x="870" y="1150"/>
                      <a:pt x="816" y="1165"/>
                    </a:cubicBezTo>
                    <a:cubicBezTo>
                      <a:pt x="758" y="1180"/>
                      <a:pt x="699" y="1190"/>
                      <a:pt x="638" y="1191"/>
                    </a:cubicBezTo>
                    <a:cubicBezTo>
                      <a:pt x="548" y="1191"/>
                      <a:pt x="457" y="1195"/>
                      <a:pt x="368" y="1175"/>
                    </a:cubicBezTo>
                    <a:cubicBezTo>
                      <a:pt x="232" y="1145"/>
                      <a:pt x="114" y="1081"/>
                      <a:pt x="16" y="981"/>
                    </a:cubicBezTo>
                    <a:cubicBezTo>
                      <a:pt x="0" y="965"/>
                      <a:pt x="0" y="947"/>
                      <a:pt x="13" y="933"/>
                    </a:cubicBezTo>
                    <a:cubicBezTo>
                      <a:pt x="27" y="919"/>
                      <a:pt x="46" y="919"/>
                      <a:pt x="62" y="936"/>
                    </a:cubicBezTo>
                    <a:cubicBezTo>
                      <a:pt x="115" y="990"/>
                      <a:pt x="175" y="1033"/>
                      <a:pt x="243" y="1066"/>
                    </a:cubicBezTo>
                    <a:cubicBezTo>
                      <a:pt x="321" y="1103"/>
                      <a:pt x="404" y="1123"/>
                      <a:pt x="490" y="1125"/>
                    </a:cubicBezTo>
                    <a:cubicBezTo>
                      <a:pt x="543" y="1126"/>
                      <a:pt x="597" y="1125"/>
                      <a:pt x="650" y="1125"/>
                    </a:cubicBezTo>
                    <a:cubicBezTo>
                      <a:pt x="743" y="1123"/>
                      <a:pt x="830" y="1100"/>
                      <a:pt x="913" y="1058"/>
                    </a:cubicBezTo>
                    <a:cubicBezTo>
                      <a:pt x="947" y="1041"/>
                      <a:pt x="981" y="1025"/>
                      <a:pt x="1020" y="1020"/>
                    </a:cubicBezTo>
                    <a:cubicBezTo>
                      <a:pt x="1086" y="1013"/>
                      <a:pt x="1143" y="1033"/>
                      <a:pt x="1194" y="1074"/>
                    </a:cubicBezTo>
                    <a:cubicBezTo>
                      <a:pt x="1214" y="1090"/>
                      <a:pt x="1233" y="1106"/>
                      <a:pt x="1255" y="11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3" name="Freeform 21"/>
              <p:cNvSpPr>
                <a:spLocks noEditPoints="1"/>
              </p:cNvSpPr>
              <p:nvPr/>
            </p:nvSpPr>
            <p:spPr bwMode="auto">
              <a:xfrm>
                <a:off x="2198688" y="2368550"/>
                <a:ext cx="1673225" cy="1668463"/>
              </a:xfrm>
              <a:custGeom>
                <a:avLst/>
                <a:gdLst>
                  <a:gd name="T0" fmla="*/ 486 w 969"/>
                  <a:gd name="T1" fmla="*/ 1 h 967"/>
                  <a:gd name="T2" fmla="*/ 140 w 969"/>
                  <a:gd name="T3" fmla="*/ 452 h 967"/>
                  <a:gd name="T4" fmla="*/ 234 w 969"/>
                  <a:gd name="T5" fmla="*/ 289 h 967"/>
                  <a:gd name="T6" fmla="*/ 134 w 969"/>
                  <a:gd name="T7" fmla="*/ 255 h 967"/>
                  <a:gd name="T8" fmla="*/ 140 w 969"/>
                  <a:gd name="T9" fmla="*/ 452 h 967"/>
                  <a:gd name="T10" fmla="*/ 516 w 969"/>
                  <a:gd name="T11" fmla="*/ 534 h 967"/>
                  <a:gd name="T12" fmla="*/ 659 w 969"/>
                  <a:gd name="T13" fmla="*/ 677 h 967"/>
                  <a:gd name="T14" fmla="*/ 676 w 969"/>
                  <a:gd name="T15" fmla="*/ 517 h 967"/>
                  <a:gd name="T16" fmla="*/ 140 w 969"/>
                  <a:gd name="T17" fmla="*/ 517 h 967"/>
                  <a:gd name="T18" fmla="*/ 137 w 969"/>
                  <a:gd name="T19" fmla="*/ 716 h 967"/>
                  <a:gd name="T20" fmla="*/ 234 w 969"/>
                  <a:gd name="T21" fmla="*/ 679 h 967"/>
                  <a:gd name="T22" fmla="*/ 140 w 969"/>
                  <a:gd name="T23" fmla="*/ 517 h 967"/>
                  <a:gd name="T24" fmla="*/ 694 w 969"/>
                  <a:gd name="T25" fmla="*/ 433 h 967"/>
                  <a:gd name="T26" fmla="*/ 533 w 969"/>
                  <a:gd name="T27" fmla="*/ 310 h 967"/>
                  <a:gd name="T28" fmla="*/ 534 w 969"/>
                  <a:gd name="T29" fmla="*/ 452 h 967"/>
                  <a:gd name="T30" fmla="*/ 887 w 969"/>
                  <a:gd name="T31" fmla="*/ 452 h 967"/>
                  <a:gd name="T32" fmla="*/ 811 w 969"/>
                  <a:gd name="T33" fmla="*/ 249 h 967"/>
                  <a:gd name="T34" fmla="*/ 760 w 969"/>
                  <a:gd name="T35" fmla="*/ 436 h 967"/>
                  <a:gd name="T36" fmla="*/ 832 w 969"/>
                  <a:gd name="T37" fmla="*/ 517 h 967"/>
                  <a:gd name="T38" fmla="*/ 760 w 969"/>
                  <a:gd name="T39" fmla="*/ 533 h 967"/>
                  <a:gd name="T40" fmla="*/ 807 w 969"/>
                  <a:gd name="T41" fmla="*/ 721 h 967"/>
                  <a:gd name="T42" fmla="*/ 887 w 969"/>
                  <a:gd name="T43" fmla="*/ 517 h 967"/>
                  <a:gd name="T44" fmla="*/ 435 w 969"/>
                  <a:gd name="T45" fmla="*/ 452 h 967"/>
                  <a:gd name="T46" fmla="*/ 437 w 969"/>
                  <a:gd name="T47" fmla="*/ 310 h 967"/>
                  <a:gd name="T48" fmla="*/ 279 w 969"/>
                  <a:gd name="T49" fmla="*/ 437 h 967"/>
                  <a:gd name="T50" fmla="*/ 364 w 969"/>
                  <a:gd name="T51" fmla="*/ 517 h 967"/>
                  <a:gd name="T52" fmla="*/ 295 w 969"/>
                  <a:gd name="T53" fmla="*/ 659 h 967"/>
                  <a:gd name="T54" fmla="*/ 451 w 969"/>
                  <a:gd name="T55" fmla="*/ 643 h 967"/>
                  <a:gd name="T56" fmla="*/ 364 w 969"/>
                  <a:gd name="T57" fmla="*/ 517 h 967"/>
                  <a:gd name="T58" fmla="*/ 516 w 969"/>
                  <a:gd name="T59" fmla="*/ 231 h 967"/>
                  <a:gd name="T60" fmla="*/ 650 w 969"/>
                  <a:gd name="T61" fmla="*/ 215 h 967"/>
                  <a:gd name="T62" fmla="*/ 516 w 969"/>
                  <a:gd name="T63" fmla="*/ 83 h 967"/>
                  <a:gd name="T64" fmla="*/ 516 w 969"/>
                  <a:gd name="T65" fmla="*/ 867 h 967"/>
                  <a:gd name="T66" fmla="*/ 649 w 969"/>
                  <a:gd name="T67" fmla="*/ 754 h 967"/>
                  <a:gd name="T68" fmla="*/ 516 w 969"/>
                  <a:gd name="T69" fmla="*/ 743 h 967"/>
                  <a:gd name="T70" fmla="*/ 451 w 969"/>
                  <a:gd name="T71" fmla="*/ 155 h 967"/>
                  <a:gd name="T72" fmla="*/ 372 w 969"/>
                  <a:gd name="T73" fmla="*/ 92 h 967"/>
                  <a:gd name="T74" fmla="*/ 433 w 969"/>
                  <a:gd name="T75" fmla="*/ 244 h 967"/>
                  <a:gd name="T76" fmla="*/ 451 w 969"/>
                  <a:gd name="T77" fmla="*/ 813 h 967"/>
                  <a:gd name="T78" fmla="*/ 434 w 969"/>
                  <a:gd name="T79" fmla="*/ 725 h 967"/>
                  <a:gd name="T80" fmla="*/ 363 w 969"/>
                  <a:gd name="T81" fmla="*/ 850 h 967"/>
                  <a:gd name="T82" fmla="*/ 451 w 969"/>
                  <a:gd name="T83" fmla="*/ 883 h 967"/>
                  <a:gd name="T84" fmla="*/ 200 w 969"/>
                  <a:gd name="T85" fmla="*/ 178 h 967"/>
                  <a:gd name="T86" fmla="*/ 258 w 969"/>
                  <a:gd name="T87" fmla="*/ 201 h 967"/>
                  <a:gd name="T88" fmla="*/ 260 w 969"/>
                  <a:gd name="T89" fmla="*/ 770 h 967"/>
                  <a:gd name="T90" fmla="*/ 199 w 969"/>
                  <a:gd name="T91" fmla="*/ 789 h 967"/>
                  <a:gd name="T92" fmla="*/ 774 w 969"/>
                  <a:gd name="T93" fmla="*/ 194 h 967"/>
                  <a:gd name="T94" fmla="*/ 686 w 969"/>
                  <a:gd name="T95" fmla="*/ 122 h 967"/>
                  <a:gd name="T96" fmla="*/ 728 w 969"/>
                  <a:gd name="T97" fmla="*/ 211 h 967"/>
                  <a:gd name="T98" fmla="*/ 773 w 969"/>
                  <a:gd name="T99" fmla="*/ 779 h 967"/>
                  <a:gd name="T100" fmla="*/ 713 w 969"/>
                  <a:gd name="T101" fmla="*/ 767 h 9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967">
                    <a:moveTo>
                      <a:pt x="482" y="966"/>
                    </a:moveTo>
                    <a:cubicBezTo>
                      <a:pt x="217" y="965"/>
                      <a:pt x="0" y="747"/>
                      <a:pt x="2" y="481"/>
                    </a:cubicBezTo>
                    <a:cubicBezTo>
                      <a:pt x="5" y="217"/>
                      <a:pt x="211" y="0"/>
                      <a:pt x="486" y="1"/>
                    </a:cubicBezTo>
                    <a:cubicBezTo>
                      <a:pt x="760" y="3"/>
                      <a:pt x="966" y="217"/>
                      <a:pt x="967" y="485"/>
                    </a:cubicBezTo>
                    <a:cubicBezTo>
                      <a:pt x="969" y="751"/>
                      <a:pt x="749" y="967"/>
                      <a:pt x="482" y="966"/>
                    </a:cubicBezTo>
                    <a:close/>
                    <a:moveTo>
                      <a:pt x="140" y="452"/>
                    </a:moveTo>
                    <a:cubicBezTo>
                      <a:pt x="159" y="452"/>
                      <a:pt x="179" y="452"/>
                      <a:pt x="198" y="452"/>
                    </a:cubicBezTo>
                    <a:cubicBezTo>
                      <a:pt x="207" y="452"/>
                      <a:pt x="213" y="450"/>
                      <a:pt x="214" y="439"/>
                    </a:cubicBezTo>
                    <a:cubicBezTo>
                      <a:pt x="216" y="388"/>
                      <a:pt x="224" y="338"/>
                      <a:pt x="234" y="289"/>
                    </a:cubicBezTo>
                    <a:cubicBezTo>
                      <a:pt x="236" y="279"/>
                      <a:pt x="234" y="273"/>
                      <a:pt x="223" y="270"/>
                    </a:cubicBezTo>
                    <a:cubicBezTo>
                      <a:pt x="201" y="263"/>
                      <a:pt x="180" y="255"/>
                      <a:pt x="159" y="246"/>
                    </a:cubicBezTo>
                    <a:cubicBezTo>
                      <a:pt x="148" y="242"/>
                      <a:pt x="141" y="245"/>
                      <a:pt x="134" y="255"/>
                    </a:cubicBezTo>
                    <a:cubicBezTo>
                      <a:pt x="98" y="309"/>
                      <a:pt x="77" y="370"/>
                      <a:pt x="69" y="435"/>
                    </a:cubicBezTo>
                    <a:cubicBezTo>
                      <a:pt x="67" y="447"/>
                      <a:pt x="72" y="452"/>
                      <a:pt x="84" y="452"/>
                    </a:cubicBezTo>
                    <a:cubicBezTo>
                      <a:pt x="103" y="452"/>
                      <a:pt x="121" y="452"/>
                      <a:pt x="140" y="452"/>
                    </a:cubicBezTo>
                    <a:close/>
                    <a:moveTo>
                      <a:pt x="605" y="517"/>
                    </a:moveTo>
                    <a:cubicBezTo>
                      <a:pt x="581" y="517"/>
                      <a:pt x="557" y="517"/>
                      <a:pt x="533" y="517"/>
                    </a:cubicBezTo>
                    <a:cubicBezTo>
                      <a:pt x="521" y="517"/>
                      <a:pt x="516" y="522"/>
                      <a:pt x="516" y="534"/>
                    </a:cubicBezTo>
                    <a:cubicBezTo>
                      <a:pt x="517" y="570"/>
                      <a:pt x="517" y="607"/>
                      <a:pt x="516" y="644"/>
                    </a:cubicBezTo>
                    <a:cubicBezTo>
                      <a:pt x="516" y="654"/>
                      <a:pt x="519" y="660"/>
                      <a:pt x="531" y="660"/>
                    </a:cubicBezTo>
                    <a:cubicBezTo>
                      <a:pt x="574" y="662"/>
                      <a:pt x="617" y="668"/>
                      <a:pt x="659" y="677"/>
                    </a:cubicBezTo>
                    <a:cubicBezTo>
                      <a:pt x="669" y="679"/>
                      <a:pt x="674" y="676"/>
                      <a:pt x="676" y="666"/>
                    </a:cubicBezTo>
                    <a:cubicBezTo>
                      <a:pt x="685" y="623"/>
                      <a:pt x="694" y="579"/>
                      <a:pt x="695" y="534"/>
                    </a:cubicBezTo>
                    <a:cubicBezTo>
                      <a:pt x="695" y="521"/>
                      <a:pt x="689" y="517"/>
                      <a:pt x="676" y="517"/>
                    </a:cubicBezTo>
                    <a:cubicBezTo>
                      <a:pt x="652" y="517"/>
                      <a:pt x="629" y="517"/>
                      <a:pt x="605" y="517"/>
                    </a:cubicBezTo>
                    <a:close/>
                    <a:moveTo>
                      <a:pt x="140" y="517"/>
                    </a:moveTo>
                    <a:cubicBezTo>
                      <a:pt x="140" y="517"/>
                      <a:pt x="140" y="517"/>
                      <a:pt x="140" y="517"/>
                    </a:cubicBezTo>
                    <a:cubicBezTo>
                      <a:pt x="122" y="517"/>
                      <a:pt x="104" y="518"/>
                      <a:pt x="86" y="517"/>
                    </a:cubicBezTo>
                    <a:cubicBezTo>
                      <a:pt x="72" y="517"/>
                      <a:pt x="68" y="522"/>
                      <a:pt x="70" y="536"/>
                    </a:cubicBezTo>
                    <a:cubicBezTo>
                      <a:pt x="78" y="602"/>
                      <a:pt x="101" y="662"/>
                      <a:pt x="137" y="716"/>
                    </a:cubicBezTo>
                    <a:cubicBezTo>
                      <a:pt x="143" y="726"/>
                      <a:pt x="149" y="729"/>
                      <a:pt x="160" y="724"/>
                    </a:cubicBezTo>
                    <a:cubicBezTo>
                      <a:pt x="180" y="715"/>
                      <a:pt x="201" y="707"/>
                      <a:pt x="221" y="700"/>
                    </a:cubicBezTo>
                    <a:cubicBezTo>
                      <a:pt x="233" y="696"/>
                      <a:pt x="237" y="692"/>
                      <a:pt x="234" y="679"/>
                    </a:cubicBezTo>
                    <a:cubicBezTo>
                      <a:pt x="223" y="631"/>
                      <a:pt x="216" y="582"/>
                      <a:pt x="214" y="533"/>
                    </a:cubicBezTo>
                    <a:cubicBezTo>
                      <a:pt x="214" y="522"/>
                      <a:pt x="209" y="517"/>
                      <a:pt x="198" y="517"/>
                    </a:cubicBezTo>
                    <a:cubicBezTo>
                      <a:pt x="179" y="517"/>
                      <a:pt x="160" y="517"/>
                      <a:pt x="140" y="517"/>
                    </a:cubicBezTo>
                    <a:close/>
                    <a:moveTo>
                      <a:pt x="604" y="452"/>
                    </a:moveTo>
                    <a:cubicBezTo>
                      <a:pt x="628" y="452"/>
                      <a:pt x="652" y="451"/>
                      <a:pt x="676" y="452"/>
                    </a:cubicBezTo>
                    <a:cubicBezTo>
                      <a:pt x="690" y="452"/>
                      <a:pt x="695" y="447"/>
                      <a:pt x="694" y="433"/>
                    </a:cubicBezTo>
                    <a:cubicBezTo>
                      <a:pt x="692" y="391"/>
                      <a:pt x="685" y="349"/>
                      <a:pt x="676" y="307"/>
                    </a:cubicBezTo>
                    <a:cubicBezTo>
                      <a:pt x="673" y="295"/>
                      <a:pt x="666" y="293"/>
                      <a:pt x="655" y="296"/>
                    </a:cubicBezTo>
                    <a:cubicBezTo>
                      <a:pt x="615" y="304"/>
                      <a:pt x="574" y="310"/>
                      <a:pt x="533" y="310"/>
                    </a:cubicBezTo>
                    <a:cubicBezTo>
                      <a:pt x="520" y="310"/>
                      <a:pt x="516" y="315"/>
                      <a:pt x="516" y="327"/>
                    </a:cubicBezTo>
                    <a:cubicBezTo>
                      <a:pt x="517" y="363"/>
                      <a:pt x="517" y="399"/>
                      <a:pt x="516" y="435"/>
                    </a:cubicBezTo>
                    <a:cubicBezTo>
                      <a:pt x="516" y="448"/>
                      <a:pt x="522" y="452"/>
                      <a:pt x="534" y="452"/>
                    </a:cubicBezTo>
                    <a:cubicBezTo>
                      <a:pt x="557" y="451"/>
                      <a:pt x="581" y="452"/>
                      <a:pt x="604" y="452"/>
                    </a:cubicBezTo>
                    <a:close/>
                    <a:moveTo>
                      <a:pt x="829" y="452"/>
                    </a:moveTo>
                    <a:cubicBezTo>
                      <a:pt x="848" y="452"/>
                      <a:pt x="868" y="452"/>
                      <a:pt x="887" y="452"/>
                    </a:cubicBezTo>
                    <a:cubicBezTo>
                      <a:pt x="896" y="452"/>
                      <a:pt x="902" y="450"/>
                      <a:pt x="901" y="438"/>
                    </a:cubicBezTo>
                    <a:cubicBezTo>
                      <a:pt x="893" y="372"/>
                      <a:pt x="872" y="311"/>
                      <a:pt x="835" y="256"/>
                    </a:cubicBezTo>
                    <a:cubicBezTo>
                      <a:pt x="828" y="245"/>
                      <a:pt x="822" y="244"/>
                      <a:pt x="811" y="249"/>
                    </a:cubicBezTo>
                    <a:cubicBezTo>
                      <a:pt x="792" y="257"/>
                      <a:pt x="772" y="264"/>
                      <a:pt x="753" y="270"/>
                    </a:cubicBezTo>
                    <a:cubicBezTo>
                      <a:pt x="741" y="274"/>
                      <a:pt x="735" y="278"/>
                      <a:pt x="739" y="292"/>
                    </a:cubicBezTo>
                    <a:cubicBezTo>
                      <a:pt x="750" y="340"/>
                      <a:pt x="757" y="388"/>
                      <a:pt x="760" y="436"/>
                    </a:cubicBezTo>
                    <a:cubicBezTo>
                      <a:pt x="760" y="449"/>
                      <a:pt x="766" y="452"/>
                      <a:pt x="777" y="452"/>
                    </a:cubicBezTo>
                    <a:cubicBezTo>
                      <a:pt x="794" y="451"/>
                      <a:pt x="812" y="452"/>
                      <a:pt x="829" y="452"/>
                    </a:cubicBezTo>
                    <a:close/>
                    <a:moveTo>
                      <a:pt x="832" y="517"/>
                    </a:moveTo>
                    <a:cubicBezTo>
                      <a:pt x="832" y="517"/>
                      <a:pt x="832" y="517"/>
                      <a:pt x="832" y="517"/>
                    </a:cubicBezTo>
                    <a:cubicBezTo>
                      <a:pt x="813" y="517"/>
                      <a:pt x="794" y="517"/>
                      <a:pt x="776" y="517"/>
                    </a:cubicBezTo>
                    <a:cubicBezTo>
                      <a:pt x="765" y="517"/>
                      <a:pt x="760" y="522"/>
                      <a:pt x="760" y="533"/>
                    </a:cubicBezTo>
                    <a:cubicBezTo>
                      <a:pt x="757" y="582"/>
                      <a:pt x="751" y="632"/>
                      <a:pt x="738" y="680"/>
                    </a:cubicBezTo>
                    <a:cubicBezTo>
                      <a:pt x="735" y="692"/>
                      <a:pt x="739" y="697"/>
                      <a:pt x="750" y="700"/>
                    </a:cubicBezTo>
                    <a:cubicBezTo>
                      <a:pt x="769" y="706"/>
                      <a:pt x="788" y="713"/>
                      <a:pt x="807" y="721"/>
                    </a:cubicBezTo>
                    <a:cubicBezTo>
                      <a:pt x="821" y="727"/>
                      <a:pt x="828" y="722"/>
                      <a:pt x="836" y="710"/>
                    </a:cubicBezTo>
                    <a:cubicBezTo>
                      <a:pt x="872" y="656"/>
                      <a:pt x="892" y="596"/>
                      <a:pt x="900" y="532"/>
                    </a:cubicBezTo>
                    <a:cubicBezTo>
                      <a:pt x="901" y="521"/>
                      <a:pt x="897" y="517"/>
                      <a:pt x="887" y="517"/>
                    </a:cubicBezTo>
                    <a:cubicBezTo>
                      <a:pt x="869" y="518"/>
                      <a:pt x="850" y="517"/>
                      <a:pt x="832" y="517"/>
                    </a:cubicBezTo>
                    <a:close/>
                    <a:moveTo>
                      <a:pt x="363" y="452"/>
                    </a:moveTo>
                    <a:cubicBezTo>
                      <a:pt x="387" y="452"/>
                      <a:pt x="411" y="452"/>
                      <a:pt x="435" y="452"/>
                    </a:cubicBezTo>
                    <a:cubicBezTo>
                      <a:pt x="445" y="452"/>
                      <a:pt x="451" y="448"/>
                      <a:pt x="451" y="437"/>
                    </a:cubicBezTo>
                    <a:cubicBezTo>
                      <a:pt x="451" y="400"/>
                      <a:pt x="451" y="362"/>
                      <a:pt x="451" y="325"/>
                    </a:cubicBezTo>
                    <a:cubicBezTo>
                      <a:pt x="451" y="316"/>
                      <a:pt x="447" y="311"/>
                      <a:pt x="437" y="310"/>
                    </a:cubicBezTo>
                    <a:cubicBezTo>
                      <a:pt x="397" y="308"/>
                      <a:pt x="357" y="302"/>
                      <a:pt x="318" y="294"/>
                    </a:cubicBezTo>
                    <a:cubicBezTo>
                      <a:pt x="306" y="292"/>
                      <a:pt x="299" y="295"/>
                      <a:pt x="296" y="309"/>
                    </a:cubicBezTo>
                    <a:cubicBezTo>
                      <a:pt x="287" y="351"/>
                      <a:pt x="281" y="394"/>
                      <a:pt x="279" y="437"/>
                    </a:cubicBezTo>
                    <a:cubicBezTo>
                      <a:pt x="278" y="449"/>
                      <a:pt x="282" y="452"/>
                      <a:pt x="293" y="452"/>
                    </a:cubicBezTo>
                    <a:cubicBezTo>
                      <a:pt x="316" y="451"/>
                      <a:pt x="340" y="452"/>
                      <a:pt x="363" y="452"/>
                    </a:cubicBezTo>
                    <a:close/>
                    <a:moveTo>
                      <a:pt x="364" y="517"/>
                    </a:moveTo>
                    <a:cubicBezTo>
                      <a:pt x="340" y="517"/>
                      <a:pt x="316" y="517"/>
                      <a:pt x="292" y="517"/>
                    </a:cubicBezTo>
                    <a:cubicBezTo>
                      <a:pt x="283" y="517"/>
                      <a:pt x="277" y="519"/>
                      <a:pt x="278" y="531"/>
                    </a:cubicBezTo>
                    <a:cubicBezTo>
                      <a:pt x="281" y="574"/>
                      <a:pt x="286" y="616"/>
                      <a:pt x="295" y="659"/>
                    </a:cubicBezTo>
                    <a:cubicBezTo>
                      <a:pt x="298" y="673"/>
                      <a:pt x="304" y="678"/>
                      <a:pt x="319" y="675"/>
                    </a:cubicBezTo>
                    <a:cubicBezTo>
                      <a:pt x="357" y="667"/>
                      <a:pt x="396" y="661"/>
                      <a:pt x="435" y="660"/>
                    </a:cubicBezTo>
                    <a:cubicBezTo>
                      <a:pt x="447" y="660"/>
                      <a:pt x="451" y="654"/>
                      <a:pt x="451" y="643"/>
                    </a:cubicBezTo>
                    <a:cubicBezTo>
                      <a:pt x="451" y="607"/>
                      <a:pt x="451" y="571"/>
                      <a:pt x="451" y="535"/>
                    </a:cubicBezTo>
                    <a:cubicBezTo>
                      <a:pt x="451" y="523"/>
                      <a:pt x="446" y="517"/>
                      <a:pt x="433" y="517"/>
                    </a:cubicBezTo>
                    <a:cubicBezTo>
                      <a:pt x="410" y="517"/>
                      <a:pt x="387" y="517"/>
                      <a:pt x="364" y="517"/>
                    </a:cubicBezTo>
                    <a:close/>
                    <a:moveTo>
                      <a:pt x="516" y="155"/>
                    </a:moveTo>
                    <a:cubicBezTo>
                      <a:pt x="516" y="155"/>
                      <a:pt x="516" y="155"/>
                      <a:pt x="516" y="155"/>
                    </a:cubicBezTo>
                    <a:cubicBezTo>
                      <a:pt x="516" y="180"/>
                      <a:pt x="516" y="206"/>
                      <a:pt x="516" y="231"/>
                    </a:cubicBezTo>
                    <a:cubicBezTo>
                      <a:pt x="516" y="241"/>
                      <a:pt x="518" y="249"/>
                      <a:pt x="530" y="247"/>
                    </a:cubicBezTo>
                    <a:cubicBezTo>
                      <a:pt x="567" y="244"/>
                      <a:pt x="604" y="241"/>
                      <a:pt x="641" y="233"/>
                    </a:cubicBezTo>
                    <a:cubicBezTo>
                      <a:pt x="653" y="231"/>
                      <a:pt x="654" y="225"/>
                      <a:pt x="650" y="215"/>
                    </a:cubicBezTo>
                    <a:cubicBezTo>
                      <a:pt x="638" y="186"/>
                      <a:pt x="625" y="157"/>
                      <a:pt x="615" y="128"/>
                    </a:cubicBezTo>
                    <a:cubicBezTo>
                      <a:pt x="601" y="88"/>
                      <a:pt x="577" y="66"/>
                      <a:pt x="533" y="69"/>
                    </a:cubicBezTo>
                    <a:cubicBezTo>
                      <a:pt x="520" y="69"/>
                      <a:pt x="516" y="70"/>
                      <a:pt x="516" y="83"/>
                    </a:cubicBezTo>
                    <a:cubicBezTo>
                      <a:pt x="517" y="107"/>
                      <a:pt x="516" y="131"/>
                      <a:pt x="516" y="155"/>
                    </a:cubicBezTo>
                    <a:close/>
                    <a:moveTo>
                      <a:pt x="516" y="811"/>
                    </a:moveTo>
                    <a:cubicBezTo>
                      <a:pt x="516" y="830"/>
                      <a:pt x="516" y="848"/>
                      <a:pt x="516" y="867"/>
                    </a:cubicBezTo>
                    <a:cubicBezTo>
                      <a:pt x="516" y="901"/>
                      <a:pt x="517" y="902"/>
                      <a:pt x="551" y="896"/>
                    </a:cubicBezTo>
                    <a:cubicBezTo>
                      <a:pt x="565" y="894"/>
                      <a:pt x="581" y="896"/>
                      <a:pt x="589" y="882"/>
                    </a:cubicBezTo>
                    <a:cubicBezTo>
                      <a:pt x="613" y="842"/>
                      <a:pt x="633" y="799"/>
                      <a:pt x="649" y="754"/>
                    </a:cubicBezTo>
                    <a:cubicBezTo>
                      <a:pt x="652" y="746"/>
                      <a:pt x="649" y="740"/>
                      <a:pt x="640" y="739"/>
                    </a:cubicBezTo>
                    <a:cubicBezTo>
                      <a:pt x="605" y="733"/>
                      <a:pt x="570" y="726"/>
                      <a:pt x="534" y="725"/>
                    </a:cubicBezTo>
                    <a:cubicBezTo>
                      <a:pt x="520" y="725"/>
                      <a:pt x="516" y="731"/>
                      <a:pt x="516" y="743"/>
                    </a:cubicBezTo>
                    <a:cubicBezTo>
                      <a:pt x="517" y="766"/>
                      <a:pt x="516" y="788"/>
                      <a:pt x="516" y="811"/>
                    </a:cubicBezTo>
                    <a:close/>
                    <a:moveTo>
                      <a:pt x="451" y="155"/>
                    </a:moveTo>
                    <a:cubicBezTo>
                      <a:pt x="451" y="155"/>
                      <a:pt x="451" y="155"/>
                      <a:pt x="451" y="155"/>
                    </a:cubicBezTo>
                    <a:cubicBezTo>
                      <a:pt x="451" y="137"/>
                      <a:pt x="451" y="119"/>
                      <a:pt x="451" y="101"/>
                    </a:cubicBezTo>
                    <a:cubicBezTo>
                      <a:pt x="451" y="65"/>
                      <a:pt x="451" y="65"/>
                      <a:pt x="416" y="71"/>
                    </a:cubicBezTo>
                    <a:cubicBezTo>
                      <a:pt x="400" y="74"/>
                      <a:pt x="382" y="72"/>
                      <a:pt x="372" y="92"/>
                    </a:cubicBezTo>
                    <a:cubicBezTo>
                      <a:pt x="352" y="132"/>
                      <a:pt x="337" y="173"/>
                      <a:pt x="322" y="214"/>
                    </a:cubicBezTo>
                    <a:cubicBezTo>
                      <a:pt x="318" y="223"/>
                      <a:pt x="320" y="229"/>
                      <a:pt x="330" y="231"/>
                    </a:cubicBezTo>
                    <a:cubicBezTo>
                      <a:pt x="364" y="236"/>
                      <a:pt x="398" y="244"/>
                      <a:pt x="433" y="244"/>
                    </a:cubicBezTo>
                    <a:cubicBezTo>
                      <a:pt x="446" y="245"/>
                      <a:pt x="451" y="239"/>
                      <a:pt x="451" y="227"/>
                    </a:cubicBezTo>
                    <a:cubicBezTo>
                      <a:pt x="451" y="203"/>
                      <a:pt x="451" y="179"/>
                      <a:pt x="451" y="155"/>
                    </a:cubicBezTo>
                    <a:close/>
                    <a:moveTo>
                      <a:pt x="451" y="813"/>
                    </a:moveTo>
                    <a:cubicBezTo>
                      <a:pt x="451" y="813"/>
                      <a:pt x="451" y="813"/>
                      <a:pt x="451" y="813"/>
                    </a:cubicBezTo>
                    <a:cubicBezTo>
                      <a:pt x="451" y="790"/>
                      <a:pt x="451" y="766"/>
                      <a:pt x="451" y="743"/>
                    </a:cubicBezTo>
                    <a:cubicBezTo>
                      <a:pt x="452" y="730"/>
                      <a:pt x="449" y="724"/>
                      <a:pt x="434" y="725"/>
                    </a:cubicBezTo>
                    <a:cubicBezTo>
                      <a:pt x="400" y="726"/>
                      <a:pt x="367" y="731"/>
                      <a:pt x="335" y="737"/>
                    </a:cubicBezTo>
                    <a:cubicBezTo>
                      <a:pt x="322" y="739"/>
                      <a:pt x="319" y="744"/>
                      <a:pt x="323" y="756"/>
                    </a:cubicBezTo>
                    <a:cubicBezTo>
                      <a:pt x="334" y="788"/>
                      <a:pt x="350" y="818"/>
                      <a:pt x="363" y="850"/>
                    </a:cubicBezTo>
                    <a:cubicBezTo>
                      <a:pt x="375" y="882"/>
                      <a:pt x="396" y="899"/>
                      <a:pt x="431" y="898"/>
                    </a:cubicBezTo>
                    <a:cubicBezTo>
                      <a:pt x="432" y="898"/>
                      <a:pt x="432" y="899"/>
                      <a:pt x="433" y="899"/>
                    </a:cubicBezTo>
                    <a:cubicBezTo>
                      <a:pt x="446" y="902"/>
                      <a:pt x="451" y="896"/>
                      <a:pt x="451" y="883"/>
                    </a:cubicBezTo>
                    <a:cubicBezTo>
                      <a:pt x="451" y="860"/>
                      <a:pt x="451" y="836"/>
                      <a:pt x="451" y="813"/>
                    </a:cubicBezTo>
                    <a:close/>
                    <a:moveTo>
                      <a:pt x="289" y="114"/>
                    </a:moveTo>
                    <a:cubicBezTo>
                      <a:pt x="254" y="133"/>
                      <a:pt x="226" y="153"/>
                      <a:pt x="200" y="178"/>
                    </a:cubicBezTo>
                    <a:cubicBezTo>
                      <a:pt x="192" y="186"/>
                      <a:pt x="192" y="191"/>
                      <a:pt x="203" y="195"/>
                    </a:cubicBezTo>
                    <a:cubicBezTo>
                      <a:pt x="217" y="199"/>
                      <a:pt x="230" y="204"/>
                      <a:pt x="243" y="208"/>
                    </a:cubicBezTo>
                    <a:cubicBezTo>
                      <a:pt x="251" y="211"/>
                      <a:pt x="255" y="209"/>
                      <a:pt x="258" y="201"/>
                    </a:cubicBezTo>
                    <a:cubicBezTo>
                      <a:pt x="268" y="173"/>
                      <a:pt x="278" y="146"/>
                      <a:pt x="289" y="114"/>
                    </a:cubicBezTo>
                    <a:close/>
                    <a:moveTo>
                      <a:pt x="293" y="855"/>
                    </a:moveTo>
                    <a:cubicBezTo>
                      <a:pt x="281" y="824"/>
                      <a:pt x="270" y="797"/>
                      <a:pt x="260" y="770"/>
                    </a:cubicBezTo>
                    <a:cubicBezTo>
                      <a:pt x="257" y="763"/>
                      <a:pt x="254" y="758"/>
                      <a:pt x="245" y="761"/>
                    </a:cubicBezTo>
                    <a:cubicBezTo>
                      <a:pt x="231" y="766"/>
                      <a:pt x="216" y="771"/>
                      <a:pt x="202" y="776"/>
                    </a:cubicBezTo>
                    <a:cubicBezTo>
                      <a:pt x="195" y="779"/>
                      <a:pt x="192" y="782"/>
                      <a:pt x="199" y="789"/>
                    </a:cubicBezTo>
                    <a:cubicBezTo>
                      <a:pt x="227" y="814"/>
                      <a:pt x="256" y="836"/>
                      <a:pt x="293" y="855"/>
                    </a:cubicBezTo>
                    <a:close/>
                    <a:moveTo>
                      <a:pt x="728" y="211"/>
                    </a:moveTo>
                    <a:cubicBezTo>
                      <a:pt x="741" y="206"/>
                      <a:pt x="758" y="200"/>
                      <a:pt x="774" y="194"/>
                    </a:cubicBezTo>
                    <a:cubicBezTo>
                      <a:pt x="780" y="191"/>
                      <a:pt x="778" y="187"/>
                      <a:pt x="774" y="183"/>
                    </a:cubicBezTo>
                    <a:cubicBezTo>
                      <a:pt x="751" y="159"/>
                      <a:pt x="724" y="140"/>
                      <a:pt x="695" y="122"/>
                    </a:cubicBezTo>
                    <a:cubicBezTo>
                      <a:pt x="693" y="121"/>
                      <a:pt x="689" y="118"/>
                      <a:pt x="686" y="122"/>
                    </a:cubicBezTo>
                    <a:cubicBezTo>
                      <a:pt x="684" y="124"/>
                      <a:pt x="686" y="128"/>
                      <a:pt x="687" y="131"/>
                    </a:cubicBezTo>
                    <a:cubicBezTo>
                      <a:pt x="696" y="154"/>
                      <a:pt x="705" y="178"/>
                      <a:pt x="714" y="201"/>
                    </a:cubicBezTo>
                    <a:cubicBezTo>
                      <a:pt x="716" y="206"/>
                      <a:pt x="718" y="212"/>
                      <a:pt x="728" y="211"/>
                    </a:cubicBezTo>
                    <a:close/>
                    <a:moveTo>
                      <a:pt x="679" y="854"/>
                    </a:moveTo>
                    <a:cubicBezTo>
                      <a:pt x="709" y="838"/>
                      <a:pt x="731" y="822"/>
                      <a:pt x="752" y="804"/>
                    </a:cubicBezTo>
                    <a:cubicBezTo>
                      <a:pt x="760" y="797"/>
                      <a:pt x="775" y="790"/>
                      <a:pt x="773" y="779"/>
                    </a:cubicBezTo>
                    <a:cubicBezTo>
                      <a:pt x="770" y="770"/>
                      <a:pt x="755" y="771"/>
                      <a:pt x="745" y="767"/>
                    </a:cubicBezTo>
                    <a:cubicBezTo>
                      <a:pt x="739" y="764"/>
                      <a:pt x="732" y="763"/>
                      <a:pt x="726" y="761"/>
                    </a:cubicBezTo>
                    <a:cubicBezTo>
                      <a:pt x="720" y="759"/>
                      <a:pt x="716" y="761"/>
                      <a:pt x="713" y="767"/>
                    </a:cubicBezTo>
                    <a:cubicBezTo>
                      <a:pt x="703" y="794"/>
                      <a:pt x="692" y="821"/>
                      <a:pt x="679" y="8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grpSp>
      <p:sp>
        <p:nvSpPr>
          <p:cNvPr id="3143" name="Rounded Rectangle 3142"/>
          <p:cNvSpPr/>
          <p:nvPr/>
        </p:nvSpPr>
        <p:spPr bwMode="gray">
          <a:xfrm>
            <a:off x="6958659" y="5364327"/>
            <a:ext cx="3114837" cy="878326"/>
          </a:xfrm>
          <a:prstGeom prst="roundRect">
            <a:avLst/>
          </a:prstGeom>
          <a:solidFill>
            <a:srgbClr val="CFDEFF"/>
          </a:solidFill>
          <a:ln w="19050" algn="ctr">
            <a:noFill/>
            <a:miter lim="800000"/>
            <a:headEnd/>
            <a:tailEnd/>
          </a:ln>
        </p:spPr>
        <p:txBody>
          <a:bodyPr wrap="square" lIns="881411" tIns="80615" rIns="80615" bIns="80615" rtlCol="0" anchor="ctr"/>
          <a:lstStyle/>
          <a:p>
            <a:r>
              <a:rPr lang="en-US" sz="2400" b="1" dirty="0"/>
              <a:t>Accountancy</a:t>
            </a:r>
          </a:p>
        </p:txBody>
      </p:sp>
      <p:grpSp>
        <p:nvGrpSpPr>
          <p:cNvPr id="4" name="Group 3196"/>
          <p:cNvGrpSpPr/>
          <p:nvPr/>
        </p:nvGrpSpPr>
        <p:grpSpPr>
          <a:xfrm>
            <a:off x="6587337" y="5311236"/>
            <a:ext cx="984507" cy="984507"/>
            <a:chOff x="6146521" y="5537751"/>
            <a:chExt cx="1085692" cy="1085692"/>
          </a:xfrm>
        </p:grpSpPr>
        <p:sp>
          <p:nvSpPr>
            <p:cNvPr id="3144" name="Oval 3143"/>
            <p:cNvSpPr/>
            <p:nvPr/>
          </p:nvSpPr>
          <p:spPr bwMode="gray">
            <a:xfrm>
              <a:off x="6146521" y="5537751"/>
              <a:ext cx="1085692" cy="1085692"/>
            </a:xfrm>
            <a:prstGeom prst="ellipse">
              <a:avLst/>
            </a:prstGeom>
            <a:solidFill>
              <a:schemeClr val="accent4"/>
            </a:solidFill>
            <a:ln w="28575" algn="ctr">
              <a:solidFill>
                <a:schemeClr val="bg1"/>
              </a:solid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nvGrpSpPr>
            <p:cNvPr id="5" name="Group 3187"/>
            <p:cNvGrpSpPr/>
            <p:nvPr/>
          </p:nvGrpSpPr>
          <p:grpSpPr>
            <a:xfrm>
              <a:off x="6422646" y="5775961"/>
              <a:ext cx="533442" cy="609274"/>
              <a:chOff x="5600700" y="203201"/>
              <a:chExt cx="1295401" cy="1479550"/>
            </a:xfrm>
            <a:solidFill>
              <a:schemeClr val="bg1"/>
            </a:solidFill>
          </p:grpSpPr>
          <p:sp>
            <p:nvSpPr>
              <p:cNvPr id="3169" name="Freeform 3145"/>
              <p:cNvSpPr>
                <a:spLocks noEditPoints="1"/>
              </p:cNvSpPr>
              <p:nvPr/>
            </p:nvSpPr>
            <p:spPr bwMode="auto">
              <a:xfrm>
                <a:off x="5600700" y="203201"/>
                <a:ext cx="1295401" cy="1479550"/>
              </a:xfrm>
              <a:custGeom>
                <a:avLst/>
                <a:gdLst>
                  <a:gd name="T0" fmla="*/ 747 w 748"/>
                  <a:gd name="T1" fmla="*/ 482 h 856"/>
                  <a:gd name="T2" fmla="*/ 747 w 748"/>
                  <a:gd name="T3" fmla="*/ 800 h 856"/>
                  <a:gd name="T4" fmla="*/ 719 w 748"/>
                  <a:gd name="T5" fmla="*/ 828 h 856"/>
                  <a:gd name="T6" fmla="*/ 423 w 748"/>
                  <a:gd name="T7" fmla="*/ 828 h 856"/>
                  <a:gd name="T8" fmla="*/ 400 w 748"/>
                  <a:gd name="T9" fmla="*/ 843 h 856"/>
                  <a:gd name="T10" fmla="*/ 376 w 748"/>
                  <a:gd name="T11" fmla="*/ 855 h 856"/>
                  <a:gd name="T12" fmla="*/ 178 w 748"/>
                  <a:gd name="T13" fmla="*/ 855 h 856"/>
                  <a:gd name="T14" fmla="*/ 26 w 748"/>
                  <a:gd name="T15" fmla="*/ 856 h 856"/>
                  <a:gd name="T16" fmla="*/ 0 w 748"/>
                  <a:gd name="T17" fmla="*/ 830 h 856"/>
                  <a:gd name="T18" fmla="*/ 0 w 748"/>
                  <a:gd name="T19" fmla="*/ 292 h 856"/>
                  <a:gd name="T20" fmla="*/ 25 w 748"/>
                  <a:gd name="T21" fmla="*/ 267 h 856"/>
                  <a:gd name="T22" fmla="*/ 89 w 748"/>
                  <a:gd name="T23" fmla="*/ 268 h 856"/>
                  <a:gd name="T24" fmla="*/ 107 w 748"/>
                  <a:gd name="T25" fmla="*/ 250 h 856"/>
                  <a:gd name="T26" fmla="*/ 107 w 748"/>
                  <a:gd name="T27" fmla="*/ 32 h 856"/>
                  <a:gd name="T28" fmla="*/ 139 w 748"/>
                  <a:gd name="T29" fmla="*/ 1 h 856"/>
                  <a:gd name="T30" fmla="*/ 584 w 748"/>
                  <a:gd name="T31" fmla="*/ 0 h 856"/>
                  <a:gd name="T32" fmla="*/ 621 w 748"/>
                  <a:gd name="T33" fmla="*/ 16 h 856"/>
                  <a:gd name="T34" fmla="*/ 733 w 748"/>
                  <a:gd name="T35" fmla="*/ 127 h 856"/>
                  <a:gd name="T36" fmla="*/ 748 w 748"/>
                  <a:gd name="T37" fmla="*/ 162 h 856"/>
                  <a:gd name="T38" fmla="*/ 747 w 748"/>
                  <a:gd name="T39" fmla="*/ 482 h 856"/>
                  <a:gd name="T40" fmla="*/ 721 w 748"/>
                  <a:gd name="T41" fmla="*/ 482 h 856"/>
                  <a:gd name="T42" fmla="*/ 721 w 748"/>
                  <a:gd name="T43" fmla="*/ 184 h 856"/>
                  <a:gd name="T44" fmla="*/ 697 w 748"/>
                  <a:gd name="T45" fmla="*/ 161 h 856"/>
                  <a:gd name="T46" fmla="*/ 609 w 748"/>
                  <a:gd name="T47" fmla="*/ 161 h 856"/>
                  <a:gd name="T48" fmla="*/ 586 w 748"/>
                  <a:gd name="T49" fmla="*/ 139 h 856"/>
                  <a:gd name="T50" fmla="*/ 587 w 748"/>
                  <a:gd name="T51" fmla="*/ 47 h 856"/>
                  <a:gd name="T52" fmla="*/ 568 w 748"/>
                  <a:gd name="T53" fmla="*/ 28 h 856"/>
                  <a:gd name="T54" fmla="*/ 154 w 748"/>
                  <a:gd name="T55" fmla="*/ 28 h 856"/>
                  <a:gd name="T56" fmla="*/ 134 w 748"/>
                  <a:gd name="T57" fmla="*/ 49 h 856"/>
                  <a:gd name="T58" fmla="*/ 134 w 748"/>
                  <a:gd name="T59" fmla="*/ 247 h 856"/>
                  <a:gd name="T60" fmla="*/ 155 w 748"/>
                  <a:gd name="T61" fmla="*/ 268 h 856"/>
                  <a:gd name="T62" fmla="*/ 377 w 748"/>
                  <a:gd name="T63" fmla="*/ 267 h 856"/>
                  <a:gd name="T64" fmla="*/ 402 w 748"/>
                  <a:gd name="T65" fmla="*/ 292 h 856"/>
                  <a:gd name="T66" fmla="*/ 401 w 748"/>
                  <a:gd name="T67" fmla="*/ 442 h 856"/>
                  <a:gd name="T68" fmla="*/ 401 w 748"/>
                  <a:gd name="T69" fmla="*/ 778 h 856"/>
                  <a:gd name="T70" fmla="*/ 425 w 748"/>
                  <a:gd name="T71" fmla="*/ 801 h 856"/>
                  <a:gd name="T72" fmla="*/ 699 w 748"/>
                  <a:gd name="T73" fmla="*/ 801 h 856"/>
                  <a:gd name="T74" fmla="*/ 721 w 748"/>
                  <a:gd name="T75" fmla="*/ 778 h 856"/>
                  <a:gd name="T76" fmla="*/ 721 w 748"/>
                  <a:gd name="T77" fmla="*/ 482 h 856"/>
                  <a:gd name="T78" fmla="*/ 374 w 748"/>
                  <a:gd name="T79" fmla="*/ 563 h 856"/>
                  <a:gd name="T80" fmla="*/ 374 w 748"/>
                  <a:gd name="T81" fmla="*/ 313 h 856"/>
                  <a:gd name="T82" fmla="*/ 356 w 748"/>
                  <a:gd name="T83" fmla="*/ 295 h 856"/>
                  <a:gd name="T84" fmla="*/ 44 w 748"/>
                  <a:gd name="T85" fmla="*/ 295 h 856"/>
                  <a:gd name="T86" fmla="*/ 27 w 748"/>
                  <a:gd name="T87" fmla="*/ 312 h 856"/>
                  <a:gd name="T88" fmla="*/ 27 w 748"/>
                  <a:gd name="T89" fmla="*/ 810 h 856"/>
                  <a:gd name="T90" fmla="*/ 45 w 748"/>
                  <a:gd name="T91" fmla="*/ 828 h 856"/>
                  <a:gd name="T92" fmla="*/ 355 w 748"/>
                  <a:gd name="T93" fmla="*/ 828 h 856"/>
                  <a:gd name="T94" fmla="*/ 374 w 748"/>
                  <a:gd name="T95" fmla="*/ 809 h 856"/>
                  <a:gd name="T96" fmla="*/ 374 w 748"/>
                  <a:gd name="T97" fmla="*/ 563 h 856"/>
                  <a:gd name="T98" fmla="*/ 614 w 748"/>
                  <a:gd name="T99" fmla="*/ 52 h 856"/>
                  <a:gd name="T100" fmla="*/ 614 w 748"/>
                  <a:gd name="T101" fmla="*/ 122 h 856"/>
                  <a:gd name="T102" fmla="*/ 623 w 748"/>
                  <a:gd name="T103" fmla="*/ 134 h 856"/>
                  <a:gd name="T104" fmla="*/ 697 w 748"/>
                  <a:gd name="T105" fmla="*/ 134 h 856"/>
                  <a:gd name="T106" fmla="*/ 614 w 748"/>
                  <a:gd name="T107" fmla="*/ 5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8" h="856">
                    <a:moveTo>
                      <a:pt x="747" y="482"/>
                    </a:moveTo>
                    <a:cubicBezTo>
                      <a:pt x="747" y="588"/>
                      <a:pt x="747" y="694"/>
                      <a:pt x="747" y="800"/>
                    </a:cubicBezTo>
                    <a:cubicBezTo>
                      <a:pt x="747" y="827"/>
                      <a:pt x="746" y="828"/>
                      <a:pt x="719" y="828"/>
                    </a:cubicBezTo>
                    <a:cubicBezTo>
                      <a:pt x="621" y="828"/>
                      <a:pt x="522" y="828"/>
                      <a:pt x="423" y="828"/>
                    </a:cubicBezTo>
                    <a:cubicBezTo>
                      <a:pt x="413" y="828"/>
                      <a:pt x="401" y="825"/>
                      <a:pt x="400" y="843"/>
                    </a:cubicBezTo>
                    <a:cubicBezTo>
                      <a:pt x="399" y="856"/>
                      <a:pt x="386" y="855"/>
                      <a:pt x="376" y="855"/>
                    </a:cubicBezTo>
                    <a:cubicBezTo>
                      <a:pt x="310" y="855"/>
                      <a:pt x="244" y="855"/>
                      <a:pt x="178" y="855"/>
                    </a:cubicBezTo>
                    <a:cubicBezTo>
                      <a:pt x="127" y="855"/>
                      <a:pt x="77" y="855"/>
                      <a:pt x="26" y="856"/>
                    </a:cubicBezTo>
                    <a:cubicBezTo>
                      <a:pt x="7" y="856"/>
                      <a:pt x="0" y="849"/>
                      <a:pt x="0" y="830"/>
                    </a:cubicBezTo>
                    <a:cubicBezTo>
                      <a:pt x="1" y="651"/>
                      <a:pt x="1" y="471"/>
                      <a:pt x="0" y="292"/>
                    </a:cubicBezTo>
                    <a:cubicBezTo>
                      <a:pt x="0" y="274"/>
                      <a:pt x="6" y="267"/>
                      <a:pt x="25" y="267"/>
                    </a:cubicBezTo>
                    <a:cubicBezTo>
                      <a:pt x="46" y="268"/>
                      <a:pt x="67" y="267"/>
                      <a:pt x="89" y="268"/>
                    </a:cubicBezTo>
                    <a:cubicBezTo>
                      <a:pt x="103" y="269"/>
                      <a:pt x="107" y="264"/>
                      <a:pt x="107" y="250"/>
                    </a:cubicBezTo>
                    <a:cubicBezTo>
                      <a:pt x="106" y="177"/>
                      <a:pt x="107" y="105"/>
                      <a:pt x="107" y="32"/>
                    </a:cubicBezTo>
                    <a:cubicBezTo>
                      <a:pt x="107" y="2"/>
                      <a:pt x="108" y="1"/>
                      <a:pt x="139" y="1"/>
                    </a:cubicBezTo>
                    <a:cubicBezTo>
                      <a:pt x="287" y="1"/>
                      <a:pt x="436" y="1"/>
                      <a:pt x="584" y="0"/>
                    </a:cubicBezTo>
                    <a:cubicBezTo>
                      <a:pt x="600" y="0"/>
                      <a:pt x="611" y="5"/>
                      <a:pt x="621" y="16"/>
                    </a:cubicBezTo>
                    <a:cubicBezTo>
                      <a:pt x="658" y="53"/>
                      <a:pt x="695" y="90"/>
                      <a:pt x="733" y="127"/>
                    </a:cubicBezTo>
                    <a:cubicBezTo>
                      <a:pt x="743" y="137"/>
                      <a:pt x="748" y="148"/>
                      <a:pt x="748" y="162"/>
                    </a:cubicBezTo>
                    <a:cubicBezTo>
                      <a:pt x="747" y="269"/>
                      <a:pt x="747" y="375"/>
                      <a:pt x="747" y="482"/>
                    </a:cubicBezTo>
                    <a:close/>
                    <a:moveTo>
                      <a:pt x="721" y="482"/>
                    </a:moveTo>
                    <a:cubicBezTo>
                      <a:pt x="721" y="383"/>
                      <a:pt x="720" y="283"/>
                      <a:pt x="721" y="184"/>
                    </a:cubicBezTo>
                    <a:cubicBezTo>
                      <a:pt x="721" y="165"/>
                      <a:pt x="715" y="160"/>
                      <a:pt x="697" y="161"/>
                    </a:cubicBezTo>
                    <a:cubicBezTo>
                      <a:pt x="668" y="162"/>
                      <a:pt x="639" y="161"/>
                      <a:pt x="609" y="161"/>
                    </a:cubicBezTo>
                    <a:cubicBezTo>
                      <a:pt x="593" y="162"/>
                      <a:pt x="586" y="155"/>
                      <a:pt x="586" y="139"/>
                    </a:cubicBezTo>
                    <a:cubicBezTo>
                      <a:pt x="587" y="108"/>
                      <a:pt x="586" y="78"/>
                      <a:pt x="587" y="47"/>
                    </a:cubicBezTo>
                    <a:cubicBezTo>
                      <a:pt x="587" y="32"/>
                      <a:pt x="582" y="28"/>
                      <a:pt x="568" y="28"/>
                    </a:cubicBezTo>
                    <a:cubicBezTo>
                      <a:pt x="430" y="28"/>
                      <a:pt x="292" y="29"/>
                      <a:pt x="154" y="28"/>
                    </a:cubicBezTo>
                    <a:cubicBezTo>
                      <a:pt x="137" y="28"/>
                      <a:pt x="134" y="34"/>
                      <a:pt x="134" y="49"/>
                    </a:cubicBezTo>
                    <a:cubicBezTo>
                      <a:pt x="135" y="115"/>
                      <a:pt x="135" y="181"/>
                      <a:pt x="134" y="247"/>
                    </a:cubicBezTo>
                    <a:cubicBezTo>
                      <a:pt x="134" y="263"/>
                      <a:pt x="138" y="268"/>
                      <a:pt x="155" y="268"/>
                    </a:cubicBezTo>
                    <a:cubicBezTo>
                      <a:pt x="229" y="267"/>
                      <a:pt x="303" y="268"/>
                      <a:pt x="377" y="267"/>
                    </a:cubicBezTo>
                    <a:cubicBezTo>
                      <a:pt x="395" y="267"/>
                      <a:pt x="402" y="274"/>
                      <a:pt x="402" y="292"/>
                    </a:cubicBezTo>
                    <a:cubicBezTo>
                      <a:pt x="401" y="342"/>
                      <a:pt x="401" y="392"/>
                      <a:pt x="401" y="442"/>
                    </a:cubicBezTo>
                    <a:cubicBezTo>
                      <a:pt x="401" y="554"/>
                      <a:pt x="402" y="666"/>
                      <a:pt x="401" y="778"/>
                    </a:cubicBezTo>
                    <a:cubicBezTo>
                      <a:pt x="401" y="797"/>
                      <a:pt x="408" y="801"/>
                      <a:pt x="425" y="801"/>
                    </a:cubicBezTo>
                    <a:cubicBezTo>
                      <a:pt x="516" y="800"/>
                      <a:pt x="608" y="800"/>
                      <a:pt x="699" y="801"/>
                    </a:cubicBezTo>
                    <a:cubicBezTo>
                      <a:pt x="717" y="801"/>
                      <a:pt x="721" y="795"/>
                      <a:pt x="721" y="778"/>
                    </a:cubicBezTo>
                    <a:cubicBezTo>
                      <a:pt x="720" y="679"/>
                      <a:pt x="721" y="581"/>
                      <a:pt x="721" y="482"/>
                    </a:cubicBezTo>
                    <a:close/>
                    <a:moveTo>
                      <a:pt x="374" y="563"/>
                    </a:moveTo>
                    <a:cubicBezTo>
                      <a:pt x="374" y="480"/>
                      <a:pt x="373" y="397"/>
                      <a:pt x="374" y="313"/>
                    </a:cubicBezTo>
                    <a:cubicBezTo>
                      <a:pt x="374" y="300"/>
                      <a:pt x="370" y="295"/>
                      <a:pt x="356" y="295"/>
                    </a:cubicBezTo>
                    <a:cubicBezTo>
                      <a:pt x="252" y="296"/>
                      <a:pt x="148" y="296"/>
                      <a:pt x="44" y="295"/>
                    </a:cubicBezTo>
                    <a:cubicBezTo>
                      <a:pt x="31" y="295"/>
                      <a:pt x="27" y="300"/>
                      <a:pt x="27" y="312"/>
                    </a:cubicBezTo>
                    <a:cubicBezTo>
                      <a:pt x="27" y="478"/>
                      <a:pt x="27" y="644"/>
                      <a:pt x="27" y="810"/>
                    </a:cubicBezTo>
                    <a:cubicBezTo>
                      <a:pt x="27" y="824"/>
                      <a:pt x="32" y="828"/>
                      <a:pt x="45" y="828"/>
                    </a:cubicBezTo>
                    <a:cubicBezTo>
                      <a:pt x="149" y="828"/>
                      <a:pt x="252" y="827"/>
                      <a:pt x="355" y="828"/>
                    </a:cubicBezTo>
                    <a:cubicBezTo>
                      <a:pt x="370" y="828"/>
                      <a:pt x="374" y="824"/>
                      <a:pt x="374" y="809"/>
                    </a:cubicBezTo>
                    <a:cubicBezTo>
                      <a:pt x="373" y="727"/>
                      <a:pt x="374" y="645"/>
                      <a:pt x="374" y="563"/>
                    </a:cubicBezTo>
                    <a:close/>
                    <a:moveTo>
                      <a:pt x="614" y="52"/>
                    </a:moveTo>
                    <a:cubicBezTo>
                      <a:pt x="614" y="76"/>
                      <a:pt x="614" y="99"/>
                      <a:pt x="614" y="122"/>
                    </a:cubicBezTo>
                    <a:cubicBezTo>
                      <a:pt x="614" y="128"/>
                      <a:pt x="614" y="134"/>
                      <a:pt x="623" y="134"/>
                    </a:cubicBezTo>
                    <a:cubicBezTo>
                      <a:pt x="647" y="135"/>
                      <a:pt x="671" y="134"/>
                      <a:pt x="697" y="134"/>
                    </a:cubicBezTo>
                    <a:cubicBezTo>
                      <a:pt x="669" y="106"/>
                      <a:pt x="643" y="80"/>
                      <a:pt x="61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0" name="Freeform 3146"/>
              <p:cNvSpPr>
                <a:spLocks/>
              </p:cNvSpPr>
              <p:nvPr/>
            </p:nvSpPr>
            <p:spPr bwMode="auto">
              <a:xfrm>
                <a:off x="5880100" y="525463"/>
                <a:ext cx="830263" cy="50800"/>
              </a:xfrm>
              <a:custGeom>
                <a:avLst/>
                <a:gdLst>
                  <a:gd name="T0" fmla="*/ 241 w 480"/>
                  <a:gd name="T1" fmla="*/ 2 h 30"/>
                  <a:gd name="T2" fmla="*/ 451 w 480"/>
                  <a:gd name="T3" fmla="*/ 2 h 30"/>
                  <a:gd name="T4" fmla="*/ 469 w 480"/>
                  <a:gd name="T5" fmla="*/ 2 h 30"/>
                  <a:gd name="T6" fmla="*/ 479 w 480"/>
                  <a:gd name="T7" fmla="*/ 15 h 30"/>
                  <a:gd name="T8" fmla="*/ 469 w 480"/>
                  <a:gd name="T9" fmla="*/ 28 h 30"/>
                  <a:gd name="T10" fmla="*/ 453 w 480"/>
                  <a:gd name="T11" fmla="*/ 29 h 30"/>
                  <a:gd name="T12" fmla="*/ 26 w 480"/>
                  <a:gd name="T13" fmla="*/ 29 h 30"/>
                  <a:gd name="T14" fmla="*/ 24 w 480"/>
                  <a:gd name="T15" fmla="*/ 29 h 30"/>
                  <a:gd name="T16" fmla="*/ 1 w 480"/>
                  <a:gd name="T17" fmla="*/ 15 h 30"/>
                  <a:gd name="T18" fmla="*/ 23 w 480"/>
                  <a:gd name="T19" fmla="*/ 2 h 30"/>
                  <a:gd name="T20" fmla="*/ 241 w 480"/>
                  <a:gd name="T2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30">
                    <a:moveTo>
                      <a:pt x="241" y="2"/>
                    </a:moveTo>
                    <a:cubicBezTo>
                      <a:pt x="311" y="2"/>
                      <a:pt x="381" y="2"/>
                      <a:pt x="451" y="2"/>
                    </a:cubicBezTo>
                    <a:cubicBezTo>
                      <a:pt x="457" y="2"/>
                      <a:pt x="463" y="2"/>
                      <a:pt x="469" y="2"/>
                    </a:cubicBezTo>
                    <a:cubicBezTo>
                      <a:pt x="475" y="4"/>
                      <a:pt x="479" y="9"/>
                      <a:pt x="479" y="15"/>
                    </a:cubicBezTo>
                    <a:cubicBezTo>
                      <a:pt x="480" y="22"/>
                      <a:pt x="476" y="27"/>
                      <a:pt x="469" y="28"/>
                    </a:cubicBezTo>
                    <a:cubicBezTo>
                      <a:pt x="464" y="29"/>
                      <a:pt x="459" y="29"/>
                      <a:pt x="453" y="29"/>
                    </a:cubicBezTo>
                    <a:cubicBezTo>
                      <a:pt x="311" y="29"/>
                      <a:pt x="168" y="29"/>
                      <a:pt x="26" y="29"/>
                    </a:cubicBezTo>
                    <a:cubicBezTo>
                      <a:pt x="25" y="29"/>
                      <a:pt x="24" y="29"/>
                      <a:pt x="24" y="29"/>
                    </a:cubicBezTo>
                    <a:cubicBezTo>
                      <a:pt x="13" y="29"/>
                      <a:pt x="0" y="30"/>
                      <a:pt x="1" y="15"/>
                    </a:cubicBezTo>
                    <a:cubicBezTo>
                      <a:pt x="1" y="0"/>
                      <a:pt x="13" y="2"/>
                      <a:pt x="23" y="2"/>
                    </a:cubicBezTo>
                    <a:cubicBezTo>
                      <a:pt x="96" y="2"/>
                      <a:pt x="168"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1" name="Freeform 3147"/>
              <p:cNvSpPr>
                <a:spLocks/>
              </p:cNvSpPr>
              <p:nvPr/>
            </p:nvSpPr>
            <p:spPr bwMode="auto">
              <a:xfrm>
                <a:off x="6386513" y="941388"/>
                <a:ext cx="323850" cy="49213"/>
              </a:xfrm>
              <a:custGeom>
                <a:avLst/>
                <a:gdLst>
                  <a:gd name="T0" fmla="*/ 94 w 187"/>
                  <a:gd name="T1" fmla="*/ 0 h 29"/>
                  <a:gd name="T2" fmla="*/ 170 w 187"/>
                  <a:gd name="T3" fmla="*/ 0 h 29"/>
                  <a:gd name="T4" fmla="*/ 187 w 187"/>
                  <a:gd name="T5" fmla="*/ 15 h 29"/>
                  <a:gd name="T6" fmla="*/ 170 w 187"/>
                  <a:gd name="T7" fmla="*/ 29 h 29"/>
                  <a:gd name="T8" fmla="*/ 15 w 187"/>
                  <a:gd name="T9" fmla="*/ 28 h 29"/>
                  <a:gd name="T10" fmla="*/ 0 w 187"/>
                  <a:gd name="T11" fmla="*/ 14 h 29"/>
                  <a:gd name="T12" fmla="*/ 17 w 187"/>
                  <a:gd name="T13" fmla="*/ 1 h 29"/>
                  <a:gd name="T14" fmla="*/ 94 w 187"/>
                  <a:gd name="T15" fmla="*/ 1 h 29"/>
                  <a:gd name="T16" fmla="*/ 94 w 18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9">
                    <a:moveTo>
                      <a:pt x="94" y="0"/>
                    </a:moveTo>
                    <a:cubicBezTo>
                      <a:pt x="119" y="0"/>
                      <a:pt x="145" y="0"/>
                      <a:pt x="170" y="0"/>
                    </a:cubicBezTo>
                    <a:cubicBezTo>
                      <a:pt x="180" y="0"/>
                      <a:pt x="187" y="5"/>
                      <a:pt x="187" y="15"/>
                    </a:cubicBezTo>
                    <a:cubicBezTo>
                      <a:pt x="187" y="24"/>
                      <a:pt x="179" y="29"/>
                      <a:pt x="170" y="29"/>
                    </a:cubicBezTo>
                    <a:cubicBezTo>
                      <a:pt x="119" y="29"/>
                      <a:pt x="67" y="29"/>
                      <a:pt x="15" y="28"/>
                    </a:cubicBezTo>
                    <a:cubicBezTo>
                      <a:pt x="6" y="28"/>
                      <a:pt x="0" y="23"/>
                      <a:pt x="0" y="14"/>
                    </a:cubicBezTo>
                    <a:cubicBezTo>
                      <a:pt x="0" y="4"/>
                      <a:pt x="7" y="1"/>
                      <a:pt x="17" y="1"/>
                    </a:cubicBezTo>
                    <a:cubicBezTo>
                      <a:pt x="42" y="1"/>
                      <a:pt x="68" y="1"/>
                      <a:pt x="94" y="1"/>
                    </a:cubicBezTo>
                    <a:cubicBezTo>
                      <a:pt x="94" y="0"/>
                      <a:pt x="94"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2" name="Freeform 3148"/>
              <p:cNvSpPr>
                <a:spLocks/>
              </p:cNvSpPr>
              <p:nvPr/>
            </p:nvSpPr>
            <p:spPr bwMode="auto">
              <a:xfrm>
                <a:off x="6386513" y="804863"/>
                <a:ext cx="322263" cy="47625"/>
              </a:xfrm>
              <a:custGeom>
                <a:avLst/>
                <a:gdLst>
                  <a:gd name="T0" fmla="*/ 95 w 186"/>
                  <a:gd name="T1" fmla="*/ 27 h 28"/>
                  <a:gd name="T2" fmla="*/ 21 w 186"/>
                  <a:gd name="T3" fmla="*/ 27 h 28"/>
                  <a:gd name="T4" fmla="*/ 0 w 186"/>
                  <a:gd name="T5" fmla="*/ 14 h 28"/>
                  <a:gd name="T6" fmla="*/ 20 w 186"/>
                  <a:gd name="T7" fmla="*/ 0 h 28"/>
                  <a:gd name="T8" fmla="*/ 166 w 186"/>
                  <a:gd name="T9" fmla="*/ 0 h 28"/>
                  <a:gd name="T10" fmla="*/ 186 w 186"/>
                  <a:gd name="T11" fmla="*/ 13 h 28"/>
                  <a:gd name="T12" fmla="*/ 166 w 186"/>
                  <a:gd name="T13" fmla="*/ 27 h 28"/>
                  <a:gd name="T14" fmla="*/ 95 w 186"/>
                  <a:gd name="T15" fmla="*/ 27 h 28"/>
                  <a:gd name="T16" fmla="*/ 95 w 186"/>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8">
                    <a:moveTo>
                      <a:pt x="95" y="27"/>
                    </a:moveTo>
                    <a:cubicBezTo>
                      <a:pt x="70" y="27"/>
                      <a:pt x="45" y="28"/>
                      <a:pt x="21" y="27"/>
                    </a:cubicBezTo>
                    <a:cubicBezTo>
                      <a:pt x="11" y="27"/>
                      <a:pt x="0" y="26"/>
                      <a:pt x="0" y="14"/>
                    </a:cubicBezTo>
                    <a:cubicBezTo>
                      <a:pt x="0" y="1"/>
                      <a:pt x="10" y="0"/>
                      <a:pt x="20" y="0"/>
                    </a:cubicBezTo>
                    <a:cubicBezTo>
                      <a:pt x="69" y="0"/>
                      <a:pt x="118" y="0"/>
                      <a:pt x="166" y="0"/>
                    </a:cubicBezTo>
                    <a:cubicBezTo>
                      <a:pt x="176" y="0"/>
                      <a:pt x="186" y="1"/>
                      <a:pt x="186" y="13"/>
                    </a:cubicBezTo>
                    <a:cubicBezTo>
                      <a:pt x="186" y="25"/>
                      <a:pt x="177" y="27"/>
                      <a:pt x="166" y="27"/>
                    </a:cubicBezTo>
                    <a:cubicBezTo>
                      <a:pt x="142" y="27"/>
                      <a:pt x="118" y="27"/>
                      <a:pt x="95" y="27"/>
                    </a:cubicBezTo>
                    <a:cubicBezTo>
                      <a:pt x="95" y="27"/>
                      <a:pt x="95" y="27"/>
                      <a:pt x="9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3" name="Freeform 3149"/>
              <p:cNvSpPr>
                <a:spLocks/>
              </p:cNvSpPr>
              <p:nvPr/>
            </p:nvSpPr>
            <p:spPr bwMode="auto">
              <a:xfrm>
                <a:off x="6386513" y="1081088"/>
                <a:ext cx="322263" cy="46038"/>
              </a:xfrm>
              <a:custGeom>
                <a:avLst/>
                <a:gdLst>
                  <a:gd name="T0" fmla="*/ 94 w 186"/>
                  <a:gd name="T1" fmla="*/ 27 h 27"/>
                  <a:gd name="T2" fmla="*/ 20 w 186"/>
                  <a:gd name="T3" fmla="*/ 27 h 27"/>
                  <a:gd name="T4" fmla="*/ 0 w 186"/>
                  <a:gd name="T5" fmla="*/ 13 h 27"/>
                  <a:gd name="T6" fmla="*/ 21 w 186"/>
                  <a:gd name="T7" fmla="*/ 0 h 27"/>
                  <a:gd name="T8" fmla="*/ 166 w 186"/>
                  <a:gd name="T9" fmla="*/ 0 h 27"/>
                  <a:gd name="T10" fmla="*/ 186 w 186"/>
                  <a:gd name="T11" fmla="*/ 14 h 27"/>
                  <a:gd name="T12" fmla="*/ 166 w 186"/>
                  <a:gd name="T13" fmla="*/ 27 h 27"/>
                  <a:gd name="T14" fmla="*/ 94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4" y="27"/>
                    </a:moveTo>
                    <a:cubicBezTo>
                      <a:pt x="70" y="27"/>
                      <a:pt x="45" y="27"/>
                      <a:pt x="20" y="27"/>
                    </a:cubicBezTo>
                    <a:cubicBezTo>
                      <a:pt x="10" y="27"/>
                      <a:pt x="0" y="26"/>
                      <a:pt x="0" y="13"/>
                    </a:cubicBezTo>
                    <a:cubicBezTo>
                      <a:pt x="1" y="1"/>
                      <a:pt x="11" y="0"/>
                      <a:pt x="21" y="0"/>
                    </a:cubicBezTo>
                    <a:cubicBezTo>
                      <a:pt x="69" y="0"/>
                      <a:pt x="118" y="0"/>
                      <a:pt x="166" y="0"/>
                    </a:cubicBezTo>
                    <a:cubicBezTo>
                      <a:pt x="177" y="0"/>
                      <a:pt x="186" y="1"/>
                      <a:pt x="186" y="14"/>
                    </a:cubicBezTo>
                    <a:cubicBezTo>
                      <a:pt x="186" y="26"/>
                      <a:pt x="176" y="27"/>
                      <a:pt x="166" y="27"/>
                    </a:cubicBezTo>
                    <a:cubicBezTo>
                      <a:pt x="142" y="27"/>
                      <a:pt x="118" y="27"/>
                      <a:pt x="9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4" name="Freeform 3150"/>
              <p:cNvSpPr>
                <a:spLocks/>
              </p:cNvSpPr>
              <p:nvPr/>
            </p:nvSpPr>
            <p:spPr bwMode="auto">
              <a:xfrm>
                <a:off x="6386513" y="1357313"/>
                <a:ext cx="322263" cy="47625"/>
              </a:xfrm>
              <a:custGeom>
                <a:avLst/>
                <a:gdLst>
                  <a:gd name="T0" fmla="*/ 94 w 186"/>
                  <a:gd name="T1" fmla="*/ 27 h 27"/>
                  <a:gd name="T2" fmla="*/ 20 w 186"/>
                  <a:gd name="T3" fmla="*/ 27 h 27"/>
                  <a:gd name="T4" fmla="*/ 0 w 186"/>
                  <a:gd name="T5" fmla="*/ 13 h 27"/>
                  <a:gd name="T6" fmla="*/ 21 w 186"/>
                  <a:gd name="T7" fmla="*/ 0 h 27"/>
                  <a:gd name="T8" fmla="*/ 166 w 186"/>
                  <a:gd name="T9" fmla="*/ 0 h 27"/>
                  <a:gd name="T10" fmla="*/ 186 w 186"/>
                  <a:gd name="T11" fmla="*/ 13 h 27"/>
                  <a:gd name="T12" fmla="*/ 166 w 186"/>
                  <a:gd name="T13" fmla="*/ 27 h 27"/>
                  <a:gd name="T14" fmla="*/ 94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4" y="27"/>
                    </a:moveTo>
                    <a:cubicBezTo>
                      <a:pt x="70" y="27"/>
                      <a:pt x="45" y="27"/>
                      <a:pt x="20" y="27"/>
                    </a:cubicBezTo>
                    <a:cubicBezTo>
                      <a:pt x="11" y="27"/>
                      <a:pt x="0" y="26"/>
                      <a:pt x="0" y="13"/>
                    </a:cubicBezTo>
                    <a:cubicBezTo>
                      <a:pt x="1" y="1"/>
                      <a:pt x="11" y="0"/>
                      <a:pt x="21" y="0"/>
                    </a:cubicBezTo>
                    <a:cubicBezTo>
                      <a:pt x="69" y="0"/>
                      <a:pt x="118" y="0"/>
                      <a:pt x="166" y="0"/>
                    </a:cubicBezTo>
                    <a:cubicBezTo>
                      <a:pt x="176" y="0"/>
                      <a:pt x="186" y="1"/>
                      <a:pt x="186" y="13"/>
                    </a:cubicBezTo>
                    <a:cubicBezTo>
                      <a:pt x="186" y="26"/>
                      <a:pt x="176" y="27"/>
                      <a:pt x="166" y="27"/>
                    </a:cubicBezTo>
                    <a:cubicBezTo>
                      <a:pt x="142" y="27"/>
                      <a:pt x="118" y="27"/>
                      <a:pt x="9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5" name="Freeform 3151"/>
              <p:cNvSpPr>
                <a:spLocks/>
              </p:cNvSpPr>
              <p:nvPr/>
            </p:nvSpPr>
            <p:spPr bwMode="auto">
              <a:xfrm>
                <a:off x="5880100" y="390526"/>
                <a:ext cx="322263" cy="46038"/>
              </a:xfrm>
              <a:custGeom>
                <a:avLst/>
                <a:gdLst>
                  <a:gd name="T0" fmla="*/ 95 w 186"/>
                  <a:gd name="T1" fmla="*/ 0 h 27"/>
                  <a:gd name="T2" fmla="*/ 165 w 186"/>
                  <a:gd name="T3" fmla="*/ 0 h 27"/>
                  <a:gd name="T4" fmla="*/ 186 w 186"/>
                  <a:gd name="T5" fmla="*/ 13 h 27"/>
                  <a:gd name="T6" fmla="*/ 166 w 186"/>
                  <a:gd name="T7" fmla="*/ 27 h 27"/>
                  <a:gd name="T8" fmla="*/ 20 w 186"/>
                  <a:gd name="T9" fmla="*/ 27 h 27"/>
                  <a:gd name="T10" fmla="*/ 1 w 186"/>
                  <a:gd name="T11" fmla="*/ 13 h 27"/>
                  <a:gd name="T12" fmla="*/ 21 w 186"/>
                  <a:gd name="T13" fmla="*/ 0 h 27"/>
                  <a:gd name="T14" fmla="*/ 95 w 186"/>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5" y="0"/>
                    </a:moveTo>
                    <a:cubicBezTo>
                      <a:pt x="118" y="0"/>
                      <a:pt x="142" y="0"/>
                      <a:pt x="165" y="0"/>
                    </a:cubicBezTo>
                    <a:cubicBezTo>
                      <a:pt x="175" y="0"/>
                      <a:pt x="185" y="0"/>
                      <a:pt x="186" y="13"/>
                    </a:cubicBezTo>
                    <a:cubicBezTo>
                      <a:pt x="186" y="26"/>
                      <a:pt x="176" y="27"/>
                      <a:pt x="166" y="27"/>
                    </a:cubicBezTo>
                    <a:cubicBezTo>
                      <a:pt x="117" y="27"/>
                      <a:pt x="69" y="27"/>
                      <a:pt x="20" y="27"/>
                    </a:cubicBezTo>
                    <a:cubicBezTo>
                      <a:pt x="10" y="27"/>
                      <a:pt x="0" y="26"/>
                      <a:pt x="1" y="13"/>
                    </a:cubicBezTo>
                    <a:cubicBezTo>
                      <a:pt x="1" y="0"/>
                      <a:pt x="11" y="0"/>
                      <a:pt x="21" y="0"/>
                    </a:cubicBezTo>
                    <a:cubicBezTo>
                      <a:pt x="46" y="0"/>
                      <a:pt x="70"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6" name="Freeform 3152"/>
              <p:cNvSpPr>
                <a:spLocks/>
              </p:cNvSpPr>
              <p:nvPr/>
            </p:nvSpPr>
            <p:spPr bwMode="auto">
              <a:xfrm>
                <a:off x="6386513" y="666751"/>
                <a:ext cx="323850" cy="46038"/>
              </a:xfrm>
              <a:custGeom>
                <a:avLst/>
                <a:gdLst>
                  <a:gd name="T0" fmla="*/ 93 w 187"/>
                  <a:gd name="T1" fmla="*/ 0 h 27"/>
                  <a:gd name="T2" fmla="*/ 167 w 187"/>
                  <a:gd name="T3" fmla="*/ 0 h 27"/>
                  <a:gd name="T4" fmla="*/ 186 w 187"/>
                  <a:gd name="T5" fmla="*/ 13 h 27"/>
                  <a:gd name="T6" fmla="*/ 167 w 187"/>
                  <a:gd name="T7" fmla="*/ 27 h 27"/>
                  <a:gd name="T8" fmla="*/ 19 w 187"/>
                  <a:gd name="T9" fmla="*/ 27 h 27"/>
                  <a:gd name="T10" fmla="*/ 0 w 187"/>
                  <a:gd name="T11" fmla="*/ 14 h 27"/>
                  <a:gd name="T12" fmla="*/ 20 w 187"/>
                  <a:gd name="T13" fmla="*/ 0 h 27"/>
                  <a:gd name="T14" fmla="*/ 93 w 187"/>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27">
                    <a:moveTo>
                      <a:pt x="93" y="0"/>
                    </a:moveTo>
                    <a:cubicBezTo>
                      <a:pt x="118" y="0"/>
                      <a:pt x="143" y="0"/>
                      <a:pt x="167" y="0"/>
                    </a:cubicBezTo>
                    <a:cubicBezTo>
                      <a:pt x="177" y="0"/>
                      <a:pt x="186" y="1"/>
                      <a:pt x="186" y="13"/>
                    </a:cubicBezTo>
                    <a:cubicBezTo>
                      <a:pt x="187" y="25"/>
                      <a:pt x="177" y="27"/>
                      <a:pt x="167" y="27"/>
                    </a:cubicBezTo>
                    <a:cubicBezTo>
                      <a:pt x="118" y="27"/>
                      <a:pt x="69" y="27"/>
                      <a:pt x="19" y="27"/>
                    </a:cubicBezTo>
                    <a:cubicBezTo>
                      <a:pt x="10" y="27"/>
                      <a:pt x="1" y="25"/>
                      <a:pt x="0" y="14"/>
                    </a:cubicBezTo>
                    <a:cubicBezTo>
                      <a:pt x="0" y="2"/>
                      <a:pt x="10" y="0"/>
                      <a:pt x="20" y="0"/>
                    </a:cubicBezTo>
                    <a:cubicBezTo>
                      <a:pt x="44" y="0"/>
                      <a:pt x="69" y="0"/>
                      <a:pt x="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7" name="Freeform 3153"/>
              <p:cNvSpPr>
                <a:spLocks/>
              </p:cNvSpPr>
              <p:nvPr/>
            </p:nvSpPr>
            <p:spPr bwMode="auto">
              <a:xfrm>
                <a:off x="6386513" y="1219201"/>
                <a:ext cx="322263" cy="47625"/>
              </a:xfrm>
              <a:custGeom>
                <a:avLst/>
                <a:gdLst>
                  <a:gd name="T0" fmla="*/ 95 w 186"/>
                  <a:gd name="T1" fmla="*/ 0 h 27"/>
                  <a:gd name="T2" fmla="*/ 164 w 186"/>
                  <a:gd name="T3" fmla="*/ 0 h 27"/>
                  <a:gd name="T4" fmla="*/ 186 w 186"/>
                  <a:gd name="T5" fmla="*/ 14 h 27"/>
                  <a:gd name="T6" fmla="*/ 166 w 186"/>
                  <a:gd name="T7" fmla="*/ 27 h 27"/>
                  <a:gd name="T8" fmla="*/ 20 w 186"/>
                  <a:gd name="T9" fmla="*/ 27 h 27"/>
                  <a:gd name="T10" fmla="*/ 0 w 186"/>
                  <a:gd name="T11" fmla="*/ 13 h 27"/>
                  <a:gd name="T12" fmla="*/ 21 w 186"/>
                  <a:gd name="T13" fmla="*/ 0 h 27"/>
                  <a:gd name="T14" fmla="*/ 95 w 186"/>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5" y="0"/>
                    </a:moveTo>
                    <a:cubicBezTo>
                      <a:pt x="118" y="0"/>
                      <a:pt x="141" y="0"/>
                      <a:pt x="164" y="0"/>
                    </a:cubicBezTo>
                    <a:cubicBezTo>
                      <a:pt x="175" y="0"/>
                      <a:pt x="186" y="0"/>
                      <a:pt x="186" y="14"/>
                    </a:cubicBezTo>
                    <a:cubicBezTo>
                      <a:pt x="186" y="26"/>
                      <a:pt x="176" y="27"/>
                      <a:pt x="166" y="27"/>
                    </a:cubicBezTo>
                    <a:cubicBezTo>
                      <a:pt x="117" y="27"/>
                      <a:pt x="69" y="27"/>
                      <a:pt x="20" y="27"/>
                    </a:cubicBezTo>
                    <a:cubicBezTo>
                      <a:pt x="10" y="27"/>
                      <a:pt x="0" y="26"/>
                      <a:pt x="0" y="13"/>
                    </a:cubicBezTo>
                    <a:cubicBezTo>
                      <a:pt x="1" y="1"/>
                      <a:pt x="11" y="0"/>
                      <a:pt x="21" y="0"/>
                    </a:cubicBezTo>
                    <a:cubicBezTo>
                      <a:pt x="45" y="0"/>
                      <a:pt x="70" y="0"/>
                      <a:pt x="9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8" name="Freeform 3154"/>
              <p:cNvSpPr>
                <a:spLocks noEditPoints="1"/>
              </p:cNvSpPr>
              <p:nvPr/>
            </p:nvSpPr>
            <p:spPr bwMode="auto">
              <a:xfrm>
                <a:off x="5691188" y="755651"/>
                <a:ext cx="512763" cy="234950"/>
              </a:xfrm>
              <a:custGeom>
                <a:avLst/>
                <a:gdLst>
                  <a:gd name="T0" fmla="*/ 150 w 296"/>
                  <a:gd name="T1" fmla="*/ 1 h 136"/>
                  <a:gd name="T2" fmla="*/ 272 w 296"/>
                  <a:gd name="T3" fmla="*/ 0 h 136"/>
                  <a:gd name="T4" fmla="*/ 295 w 296"/>
                  <a:gd name="T5" fmla="*/ 24 h 136"/>
                  <a:gd name="T6" fmla="*/ 295 w 296"/>
                  <a:gd name="T7" fmla="*/ 114 h 136"/>
                  <a:gd name="T8" fmla="*/ 273 w 296"/>
                  <a:gd name="T9" fmla="*/ 136 h 136"/>
                  <a:gd name="T10" fmla="*/ 129 w 296"/>
                  <a:gd name="T11" fmla="*/ 135 h 136"/>
                  <a:gd name="T12" fmla="*/ 24 w 296"/>
                  <a:gd name="T13" fmla="*/ 135 h 136"/>
                  <a:gd name="T14" fmla="*/ 1 w 296"/>
                  <a:gd name="T15" fmla="*/ 111 h 136"/>
                  <a:gd name="T16" fmla="*/ 1 w 296"/>
                  <a:gd name="T17" fmla="*/ 23 h 136"/>
                  <a:gd name="T18" fmla="*/ 24 w 296"/>
                  <a:gd name="T19" fmla="*/ 0 h 136"/>
                  <a:gd name="T20" fmla="*/ 150 w 296"/>
                  <a:gd name="T21" fmla="*/ 1 h 136"/>
                  <a:gd name="T22" fmla="*/ 149 w 296"/>
                  <a:gd name="T23" fmla="*/ 28 h 136"/>
                  <a:gd name="T24" fmla="*/ 149 w 296"/>
                  <a:gd name="T25" fmla="*/ 28 h 136"/>
                  <a:gd name="T26" fmla="*/ 73 w 296"/>
                  <a:gd name="T27" fmla="*/ 28 h 136"/>
                  <a:gd name="T28" fmla="*/ 30 w 296"/>
                  <a:gd name="T29" fmla="*/ 70 h 136"/>
                  <a:gd name="T30" fmla="*/ 29 w 296"/>
                  <a:gd name="T31" fmla="*/ 88 h 136"/>
                  <a:gd name="T32" fmla="*/ 46 w 296"/>
                  <a:gd name="T33" fmla="*/ 107 h 136"/>
                  <a:gd name="T34" fmla="*/ 88 w 296"/>
                  <a:gd name="T35" fmla="*/ 107 h 136"/>
                  <a:gd name="T36" fmla="*/ 252 w 296"/>
                  <a:gd name="T37" fmla="*/ 108 h 136"/>
                  <a:gd name="T38" fmla="*/ 269 w 296"/>
                  <a:gd name="T39" fmla="*/ 91 h 136"/>
                  <a:gd name="T40" fmla="*/ 269 w 296"/>
                  <a:gd name="T41" fmla="*/ 45 h 136"/>
                  <a:gd name="T42" fmla="*/ 251 w 296"/>
                  <a:gd name="T43" fmla="*/ 28 h 136"/>
                  <a:gd name="T44" fmla="*/ 149 w 296"/>
                  <a:gd name="T45"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136">
                    <a:moveTo>
                      <a:pt x="150" y="1"/>
                    </a:moveTo>
                    <a:cubicBezTo>
                      <a:pt x="191" y="1"/>
                      <a:pt x="231" y="1"/>
                      <a:pt x="272" y="0"/>
                    </a:cubicBezTo>
                    <a:cubicBezTo>
                      <a:pt x="289" y="0"/>
                      <a:pt x="296" y="7"/>
                      <a:pt x="295" y="24"/>
                    </a:cubicBezTo>
                    <a:cubicBezTo>
                      <a:pt x="294" y="54"/>
                      <a:pt x="294" y="84"/>
                      <a:pt x="295" y="114"/>
                    </a:cubicBezTo>
                    <a:cubicBezTo>
                      <a:pt x="295" y="130"/>
                      <a:pt x="287" y="136"/>
                      <a:pt x="273" y="136"/>
                    </a:cubicBezTo>
                    <a:cubicBezTo>
                      <a:pt x="225" y="136"/>
                      <a:pt x="177" y="135"/>
                      <a:pt x="129" y="135"/>
                    </a:cubicBezTo>
                    <a:cubicBezTo>
                      <a:pt x="94" y="135"/>
                      <a:pt x="59" y="136"/>
                      <a:pt x="24" y="135"/>
                    </a:cubicBezTo>
                    <a:cubicBezTo>
                      <a:pt x="7" y="134"/>
                      <a:pt x="0" y="128"/>
                      <a:pt x="1" y="111"/>
                    </a:cubicBezTo>
                    <a:cubicBezTo>
                      <a:pt x="2" y="82"/>
                      <a:pt x="2" y="52"/>
                      <a:pt x="1" y="23"/>
                    </a:cubicBezTo>
                    <a:cubicBezTo>
                      <a:pt x="1" y="6"/>
                      <a:pt x="8" y="0"/>
                      <a:pt x="24" y="0"/>
                    </a:cubicBezTo>
                    <a:cubicBezTo>
                      <a:pt x="66" y="1"/>
                      <a:pt x="108" y="1"/>
                      <a:pt x="150" y="1"/>
                    </a:cubicBezTo>
                    <a:close/>
                    <a:moveTo>
                      <a:pt x="149" y="28"/>
                    </a:moveTo>
                    <a:cubicBezTo>
                      <a:pt x="149" y="28"/>
                      <a:pt x="149" y="28"/>
                      <a:pt x="149" y="28"/>
                    </a:cubicBezTo>
                    <a:cubicBezTo>
                      <a:pt x="124" y="28"/>
                      <a:pt x="99" y="28"/>
                      <a:pt x="73" y="28"/>
                    </a:cubicBezTo>
                    <a:cubicBezTo>
                      <a:pt x="32" y="28"/>
                      <a:pt x="32" y="28"/>
                      <a:pt x="30" y="70"/>
                    </a:cubicBezTo>
                    <a:cubicBezTo>
                      <a:pt x="29" y="76"/>
                      <a:pt x="29" y="82"/>
                      <a:pt x="29" y="88"/>
                    </a:cubicBezTo>
                    <a:cubicBezTo>
                      <a:pt x="28" y="100"/>
                      <a:pt x="31" y="109"/>
                      <a:pt x="46" y="107"/>
                    </a:cubicBezTo>
                    <a:cubicBezTo>
                      <a:pt x="60" y="106"/>
                      <a:pt x="74" y="107"/>
                      <a:pt x="88" y="107"/>
                    </a:cubicBezTo>
                    <a:cubicBezTo>
                      <a:pt x="143" y="107"/>
                      <a:pt x="197" y="107"/>
                      <a:pt x="252" y="108"/>
                    </a:cubicBezTo>
                    <a:cubicBezTo>
                      <a:pt x="264" y="108"/>
                      <a:pt x="269" y="102"/>
                      <a:pt x="269" y="91"/>
                    </a:cubicBezTo>
                    <a:cubicBezTo>
                      <a:pt x="269" y="76"/>
                      <a:pt x="269" y="61"/>
                      <a:pt x="269" y="45"/>
                    </a:cubicBezTo>
                    <a:cubicBezTo>
                      <a:pt x="269" y="33"/>
                      <a:pt x="265" y="28"/>
                      <a:pt x="251" y="28"/>
                    </a:cubicBezTo>
                    <a:cubicBezTo>
                      <a:pt x="217" y="29"/>
                      <a:pt x="183" y="28"/>
                      <a:pt x="14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9" name="Freeform 3155"/>
              <p:cNvSpPr>
                <a:spLocks/>
              </p:cNvSpPr>
              <p:nvPr/>
            </p:nvSpPr>
            <p:spPr bwMode="auto">
              <a:xfrm>
                <a:off x="5876925" y="1216026"/>
                <a:ext cx="142875" cy="141288"/>
              </a:xfrm>
              <a:custGeom>
                <a:avLst/>
                <a:gdLst>
                  <a:gd name="T0" fmla="*/ 42 w 83"/>
                  <a:gd name="T1" fmla="*/ 82 h 82"/>
                  <a:gd name="T2" fmla="*/ 2 w 83"/>
                  <a:gd name="T3" fmla="*/ 41 h 82"/>
                  <a:gd name="T4" fmla="*/ 2 w 83"/>
                  <a:gd name="T5" fmla="*/ 25 h 82"/>
                  <a:gd name="T6" fmla="*/ 25 w 83"/>
                  <a:gd name="T7" fmla="*/ 2 h 82"/>
                  <a:gd name="T8" fmla="*/ 61 w 83"/>
                  <a:gd name="T9" fmla="*/ 2 h 82"/>
                  <a:gd name="T10" fmla="*/ 82 w 83"/>
                  <a:gd name="T11" fmla="*/ 23 h 82"/>
                  <a:gd name="T12" fmla="*/ 82 w 83"/>
                  <a:gd name="T13" fmla="*/ 43 h 82"/>
                  <a:gd name="T14" fmla="*/ 42 w 83"/>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2">
                    <a:moveTo>
                      <a:pt x="42" y="82"/>
                    </a:moveTo>
                    <a:cubicBezTo>
                      <a:pt x="2" y="82"/>
                      <a:pt x="2" y="82"/>
                      <a:pt x="2" y="41"/>
                    </a:cubicBezTo>
                    <a:cubicBezTo>
                      <a:pt x="2" y="35"/>
                      <a:pt x="2" y="30"/>
                      <a:pt x="2" y="25"/>
                    </a:cubicBezTo>
                    <a:cubicBezTo>
                      <a:pt x="0" y="7"/>
                      <a:pt x="8" y="0"/>
                      <a:pt x="25" y="2"/>
                    </a:cubicBezTo>
                    <a:cubicBezTo>
                      <a:pt x="37" y="2"/>
                      <a:pt x="49" y="2"/>
                      <a:pt x="61" y="2"/>
                    </a:cubicBezTo>
                    <a:cubicBezTo>
                      <a:pt x="77" y="1"/>
                      <a:pt x="83" y="8"/>
                      <a:pt x="82" y="23"/>
                    </a:cubicBezTo>
                    <a:cubicBezTo>
                      <a:pt x="82" y="30"/>
                      <a:pt x="82" y="37"/>
                      <a:pt x="82" y="43"/>
                    </a:cubicBezTo>
                    <a:cubicBezTo>
                      <a:pt x="82" y="82"/>
                      <a:pt x="82" y="82"/>
                      <a:pt x="42"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0" name="Freeform 3156"/>
              <p:cNvSpPr>
                <a:spLocks/>
              </p:cNvSpPr>
              <p:nvPr/>
            </p:nvSpPr>
            <p:spPr bwMode="auto">
              <a:xfrm>
                <a:off x="6061075" y="1201738"/>
                <a:ext cx="158750" cy="158750"/>
              </a:xfrm>
              <a:custGeom>
                <a:avLst/>
                <a:gdLst>
                  <a:gd name="T0" fmla="*/ 41 w 91"/>
                  <a:gd name="T1" fmla="*/ 90 h 92"/>
                  <a:gd name="T2" fmla="*/ 1 w 91"/>
                  <a:gd name="T3" fmla="*/ 50 h 92"/>
                  <a:gd name="T4" fmla="*/ 1 w 91"/>
                  <a:gd name="T5" fmla="*/ 30 h 92"/>
                  <a:gd name="T6" fmla="*/ 21 w 91"/>
                  <a:gd name="T7" fmla="*/ 10 h 92"/>
                  <a:gd name="T8" fmla="*/ 81 w 91"/>
                  <a:gd name="T9" fmla="*/ 68 h 92"/>
                  <a:gd name="T10" fmla="*/ 59 w 91"/>
                  <a:gd name="T11" fmla="*/ 90 h 92"/>
                  <a:gd name="T12" fmla="*/ 41 w 91"/>
                  <a:gd name="T13" fmla="*/ 90 h 92"/>
                </a:gdLst>
                <a:ahLst/>
                <a:cxnLst>
                  <a:cxn ang="0">
                    <a:pos x="T0" y="T1"/>
                  </a:cxn>
                  <a:cxn ang="0">
                    <a:pos x="T2" y="T3"/>
                  </a:cxn>
                  <a:cxn ang="0">
                    <a:pos x="T4" y="T5"/>
                  </a:cxn>
                  <a:cxn ang="0">
                    <a:pos x="T6" y="T7"/>
                  </a:cxn>
                  <a:cxn ang="0">
                    <a:pos x="T8" y="T9"/>
                  </a:cxn>
                  <a:cxn ang="0">
                    <a:pos x="T10" y="T11"/>
                  </a:cxn>
                  <a:cxn ang="0">
                    <a:pos x="T12" y="T13"/>
                  </a:cxn>
                </a:cxnLst>
                <a:rect l="0" t="0" r="r" b="b"/>
                <a:pathLst>
                  <a:path w="91" h="92">
                    <a:moveTo>
                      <a:pt x="41" y="90"/>
                    </a:moveTo>
                    <a:cubicBezTo>
                      <a:pt x="1" y="90"/>
                      <a:pt x="1" y="90"/>
                      <a:pt x="1" y="50"/>
                    </a:cubicBezTo>
                    <a:cubicBezTo>
                      <a:pt x="1" y="44"/>
                      <a:pt x="1" y="37"/>
                      <a:pt x="1" y="30"/>
                    </a:cubicBezTo>
                    <a:cubicBezTo>
                      <a:pt x="0" y="16"/>
                      <a:pt x="6" y="9"/>
                      <a:pt x="21" y="10"/>
                    </a:cubicBezTo>
                    <a:cubicBezTo>
                      <a:pt x="91" y="11"/>
                      <a:pt x="80" y="0"/>
                      <a:pt x="81" y="68"/>
                    </a:cubicBezTo>
                    <a:cubicBezTo>
                      <a:pt x="82" y="84"/>
                      <a:pt x="76" y="92"/>
                      <a:pt x="59" y="90"/>
                    </a:cubicBezTo>
                    <a:cubicBezTo>
                      <a:pt x="53" y="90"/>
                      <a:pt x="47" y="90"/>
                      <a:pt x="41"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1" name="Freeform 3157"/>
              <p:cNvSpPr>
                <a:spLocks/>
              </p:cNvSpPr>
              <p:nvPr/>
            </p:nvSpPr>
            <p:spPr bwMode="auto">
              <a:xfrm>
                <a:off x="5694363" y="1404938"/>
                <a:ext cx="138113" cy="139700"/>
              </a:xfrm>
              <a:custGeom>
                <a:avLst/>
                <a:gdLst>
                  <a:gd name="T0" fmla="*/ 41 w 80"/>
                  <a:gd name="T1" fmla="*/ 0 h 81"/>
                  <a:gd name="T2" fmla="*/ 80 w 80"/>
                  <a:gd name="T3" fmla="*/ 40 h 81"/>
                  <a:gd name="T4" fmla="*/ 39 w 80"/>
                  <a:gd name="T5" fmla="*/ 80 h 81"/>
                  <a:gd name="T6" fmla="*/ 0 w 80"/>
                  <a:gd name="T7" fmla="*/ 41 h 81"/>
                  <a:gd name="T8" fmla="*/ 41 w 80"/>
                  <a:gd name="T9" fmla="*/ 0 h 81"/>
                </a:gdLst>
                <a:ahLst/>
                <a:cxnLst>
                  <a:cxn ang="0">
                    <a:pos x="T0" y="T1"/>
                  </a:cxn>
                  <a:cxn ang="0">
                    <a:pos x="T2" y="T3"/>
                  </a:cxn>
                  <a:cxn ang="0">
                    <a:pos x="T4" y="T5"/>
                  </a:cxn>
                  <a:cxn ang="0">
                    <a:pos x="T6" y="T7"/>
                  </a:cxn>
                  <a:cxn ang="0">
                    <a:pos x="T8" y="T9"/>
                  </a:cxn>
                </a:cxnLst>
                <a:rect l="0" t="0" r="r" b="b"/>
                <a:pathLst>
                  <a:path w="80" h="81">
                    <a:moveTo>
                      <a:pt x="41" y="0"/>
                    </a:moveTo>
                    <a:cubicBezTo>
                      <a:pt x="80" y="0"/>
                      <a:pt x="80" y="0"/>
                      <a:pt x="80" y="40"/>
                    </a:cubicBezTo>
                    <a:cubicBezTo>
                      <a:pt x="80" y="81"/>
                      <a:pt x="80" y="81"/>
                      <a:pt x="39" y="80"/>
                    </a:cubicBezTo>
                    <a:cubicBezTo>
                      <a:pt x="0" y="80"/>
                      <a:pt x="0" y="80"/>
                      <a:pt x="0" y="41"/>
                    </a:cubicBezTo>
                    <a:cubicBezTo>
                      <a:pt x="0" y="0"/>
                      <a:pt x="0" y="0"/>
                      <a:pt x="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2" name="Freeform 3158"/>
              <p:cNvSpPr>
                <a:spLocks/>
              </p:cNvSpPr>
              <p:nvPr/>
            </p:nvSpPr>
            <p:spPr bwMode="auto">
              <a:xfrm>
                <a:off x="5691188" y="1033463"/>
                <a:ext cx="150813" cy="142875"/>
              </a:xfrm>
              <a:custGeom>
                <a:avLst/>
                <a:gdLst>
                  <a:gd name="T0" fmla="*/ 82 w 87"/>
                  <a:gd name="T1" fmla="*/ 40 h 83"/>
                  <a:gd name="T2" fmla="*/ 41 w 87"/>
                  <a:gd name="T3" fmla="*/ 81 h 83"/>
                  <a:gd name="T4" fmla="*/ 25 w 87"/>
                  <a:gd name="T5" fmla="*/ 81 h 83"/>
                  <a:gd name="T6" fmla="*/ 2 w 87"/>
                  <a:gd name="T7" fmla="*/ 58 h 83"/>
                  <a:gd name="T8" fmla="*/ 2 w 87"/>
                  <a:gd name="T9" fmla="*/ 20 h 83"/>
                  <a:gd name="T10" fmla="*/ 21 w 87"/>
                  <a:gd name="T11" fmla="*/ 0 h 83"/>
                  <a:gd name="T12" fmla="*/ 45 w 87"/>
                  <a:gd name="T13" fmla="*/ 1 h 83"/>
                  <a:gd name="T14" fmla="*/ 82 w 87"/>
                  <a:gd name="T15" fmla="*/ 4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3">
                    <a:moveTo>
                      <a:pt x="82" y="40"/>
                    </a:moveTo>
                    <a:cubicBezTo>
                      <a:pt x="82" y="81"/>
                      <a:pt x="82" y="81"/>
                      <a:pt x="41" y="81"/>
                    </a:cubicBezTo>
                    <a:cubicBezTo>
                      <a:pt x="35" y="81"/>
                      <a:pt x="30" y="81"/>
                      <a:pt x="25" y="81"/>
                    </a:cubicBezTo>
                    <a:cubicBezTo>
                      <a:pt x="7" y="83"/>
                      <a:pt x="0" y="75"/>
                      <a:pt x="2" y="58"/>
                    </a:cubicBezTo>
                    <a:cubicBezTo>
                      <a:pt x="2" y="45"/>
                      <a:pt x="2" y="32"/>
                      <a:pt x="2" y="20"/>
                    </a:cubicBezTo>
                    <a:cubicBezTo>
                      <a:pt x="1" y="6"/>
                      <a:pt x="8" y="0"/>
                      <a:pt x="21" y="0"/>
                    </a:cubicBezTo>
                    <a:cubicBezTo>
                      <a:pt x="29" y="0"/>
                      <a:pt x="37" y="1"/>
                      <a:pt x="45" y="1"/>
                    </a:cubicBezTo>
                    <a:cubicBezTo>
                      <a:pt x="87" y="2"/>
                      <a:pt x="82" y="1"/>
                      <a:pt x="8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3" name="Freeform 3159"/>
              <p:cNvSpPr>
                <a:spLocks/>
              </p:cNvSpPr>
              <p:nvPr/>
            </p:nvSpPr>
            <p:spPr bwMode="auto">
              <a:xfrm>
                <a:off x="5876925" y="1027113"/>
                <a:ext cx="142875" cy="146050"/>
              </a:xfrm>
              <a:custGeom>
                <a:avLst/>
                <a:gdLst>
                  <a:gd name="T0" fmla="*/ 39 w 83"/>
                  <a:gd name="T1" fmla="*/ 84 h 84"/>
                  <a:gd name="T2" fmla="*/ 2 w 83"/>
                  <a:gd name="T3" fmla="*/ 46 h 84"/>
                  <a:gd name="T4" fmla="*/ 40 w 83"/>
                  <a:gd name="T5" fmla="*/ 4 h 84"/>
                  <a:gd name="T6" fmla="*/ 58 w 83"/>
                  <a:gd name="T7" fmla="*/ 3 h 84"/>
                  <a:gd name="T8" fmla="*/ 82 w 83"/>
                  <a:gd name="T9" fmla="*/ 27 h 84"/>
                  <a:gd name="T10" fmla="*/ 82 w 83"/>
                  <a:gd name="T11" fmla="*/ 41 h 84"/>
                  <a:gd name="T12" fmla="*/ 39 w 83"/>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3" h="84">
                    <a:moveTo>
                      <a:pt x="39" y="84"/>
                    </a:moveTo>
                    <a:cubicBezTo>
                      <a:pt x="2" y="84"/>
                      <a:pt x="2" y="84"/>
                      <a:pt x="2" y="46"/>
                    </a:cubicBezTo>
                    <a:cubicBezTo>
                      <a:pt x="1" y="0"/>
                      <a:pt x="0" y="6"/>
                      <a:pt x="40" y="4"/>
                    </a:cubicBezTo>
                    <a:cubicBezTo>
                      <a:pt x="46" y="4"/>
                      <a:pt x="52" y="3"/>
                      <a:pt x="58" y="3"/>
                    </a:cubicBezTo>
                    <a:cubicBezTo>
                      <a:pt x="75" y="2"/>
                      <a:pt x="83" y="9"/>
                      <a:pt x="82" y="27"/>
                    </a:cubicBezTo>
                    <a:cubicBezTo>
                      <a:pt x="82" y="31"/>
                      <a:pt x="82" y="36"/>
                      <a:pt x="82" y="41"/>
                    </a:cubicBezTo>
                    <a:cubicBezTo>
                      <a:pt x="83" y="84"/>
                      <a:pt x="83" y="84"/>
                      <a:pt x="39"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4" name="Freeform 3160"/>
              <p:cNvSpPr>
                <a:spLocks/>
              </p:cNvSpPr>
              <p:nvPr/>
            </p:nvSpPr>
            <p:spPr bwMode="auto">
              <a:xfrm>
                <a:off x="6061075" y="1033463"/>
                <a:ext cx="141288" cy="139700"/>
              </a:xfrm>
              <a:custGeom>
                <a:avLst/>
                <a:gdLst>
                  <a:gd name="T0" fmla="*/ 81 w 81"/>
                  <a:gd name="T1" fmla="*/ 42 h 81"/>
                  <a:gd name="T2" fmla="*/ 42 w 81"/>
                  <a:gd name="T3" fmla="*/ 81 h 81"/>
                  <a:gd name="T4" fmla="*/ 1 w 81"/>
                  <a:gd name="T5" fmla="*/ 40 h 81"/>
                  <a:gd name="T6" fmla="*/ 1 w 81"/>
                  <a:gd name="T7" fmla="*/ 22 h 81"/>
                  <a:gd name="T8" fmla="*/ 22 w 81"/>
                  <a:gd name="T9" fmla="*/ 1 h 81"/>
                  <a:gd name="T10" fmla="*/ 54 w 81"/>
                  <a:gd name="T11" fmla="*/ 0 h 81"/>
                  <a:gd name="T12" fmla="*/ 81 w 81"/>
                  <a:gd name="T13" fmla="*/ 28 h 81"/>
                  <a:gd name="T14" fmla="*/ 81 w 81"/>
                  <a:gd name="T15" fmla="*/ 42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1">
                    <a:moveTo>
                      <a:pt x="81" y="42"/>
                    </a:moveTo>
                    <a:cubicBezTo>
                      <a:pt x="81" y="81"/>
                      <a:pt x="81" y="81"/>
                      <a:pt x="42" y="81"/>
                    </a:cubicBezTo>
                    <a:cubicBezTo>
                      <a:pt x="1" y="81"/>
                      <a:pt x="1" y="81"/>
                      <a:pt x="1" y="40"/>
                    </a:cubicBezTo>
                    <a:cubicBezTo>
                      <a:pt x="1" y="34"/>
                      <a:pt x="1" y="28"/>
                      <a:pt x="1" y="22"/>
                    </a:cubicBezTo>
                    <a:cubicBezTo>
                      <a:pt x="0" y="7"/>
                      <a:pt x="7" y="0"/>
                      <a:pt x="22" y="1"/>
                    </a:cubicBezTo>
                    <a:cubicBezTo>
                      <a:pt x="33" y="2"/>
                      <a:pt x="44" y="0"/>
                      <a:pt x="54" y="0"/>
                    </a:cubicBezTo>
                    <a:cubicBezTo>
                      <a:pt x="79" y="1"/>
                      <a:pt x="81" y="2"/>
                      <a:pt x="81" y="28"/>
                    </a:cubicBezTo>
                    <a:cubicBezTo>
                      <a:pt x="81" y="33"/>
                      <a:pt x="81" y="37"/>
                      <a:pt x="8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5" name="Freeform 3161"/>
              <p:cNvSpPr>
                <a:spLocks/>
              </p:cNvSpPr>
              <p:nvPr/>
            </p:nvSpPr>
            <p:spPr bwMode="auto">
              <a:xfrm>
                <a:off x="5691188" y="1217613"/>
                <a:ext cx="142875" cy="139700"/>
              </a:xfrm>
              <a:custGeom>
                <a:avLst/>
                <a:gdLst>
                  <a:gd name="T0" fmla="*/ 42 w 83"/>
                  <a:gd name="T1" fmla="*/ 81 h 81"/>
                  <a:gd name="T2" fmla="*/ 2 w 83"/>
                  <a:gd name="T3" fmla="*/ 39 h 81"/>
                  <a:gd name="T4" fmla="*/ 2 w 83"/>
                  <a:gd name="T5" fmla="*/ 24 h 81"/>
                  <a:gd name="T6" fmla="*/ 24 w 83"/>
                  <a:gd name="T7" fmla="*/ 1 h 81"/>
                  <a:gd name="T8" fmla="*/ 62 w 83"/>
                  <a:gd name="T9" fmla="*/ 1 h 81"/>
                  <a:gd name="T10" fmla="*/ 82 w 83"/>
                  <a:gd name="T11" fmla="*/ 23 h 81"/>
                  <a:gd name="T12" fmla="*/ 82 w 83"/>
                  <a:gd name="T13" fmla="*/ 51 h 81"/>
                  <a:gd name="T14" fmla="*/ 52 w 83"/>
                  <a:gd name="T15" fmla="*/ 81 h 81"/>
                  <a:gd name="T16" fmla="*/ 42 w 83"/>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1">
                    <a:moveTo>
                      <a:pt x="42" y="81"/>
                    </a:moveTo>
                    <a:cubicBezTo>
                      <a:pt x="2" y="81"/>
                      <a:pt x="2" y="81"/>
                      <a:pt x="2" y="39"/>
                    </a:cubicBezTo>
                    <a:cubicBezTo>
                      <a:pt x="2" y="34"/>
                      <a:pt x="2" y="29"/>
                      <a:pt x="2" y="24"/>
                    </a:cubicBezTo>
                    <a:cubicBezTo>
                      <a:pt x="0" y="8"/>
                      <a:pt x="7" y="0"/>
                      <a:pt x="24" y="1"/>
                    </a:cubicBezTo>
                    <a:cubicBezTo>
                      <a:pt x="36" y="1"/>
                      <a:pt x="49" y="1"/>
                      <a:pt x="62" y="1"/>
                    </a:cubicBezTo>
                    <a:cubicBezTo>
                      <a:pt x="77" y="0"/>
                      <a:pt x="83" y="8"/>
                      <a:pt x="82" y="23"/>
                    </a:cubicBezTo>
                    <a:cubicBezTo>
                      <a:pt x="82" y="32"/>
                      <a:pt x="82" y="41"/>
                      <a:pt x="82" y="51"/>
                    </a:cubicBezTo>
                    <a:cubicBezTo>
                      <a:pt x="82" y="81"/>
                      <a:pt x="82" y="81"/>
                      <a:pt x="52" y="81"/>
                    </a:cubicBezTo>
                    <a:cubicBezTo>
                      <a:pt x="49" y="81"/>
                      <a:pt x="46" y="81"/>
                      <a:pt x="42"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6" name="Freeform 3162"/>
              <p:cNvSpPr>
                <a:spLocks/>
              </p:cNvSpPr>
              <p:nvPr/>
            </p:nvSpPr>
            <p:spPr bwMode="auto">
              <a:xfrm>
                <a:off x="5878513" y="1403351"/>
                <a:ext cx="141288" cy="141288"/>
              </a:xfrm>
              <a:custGeom>
                <a:avLst/>
                <a:gdLst>
                  <a:gd name="T0" fmla="*/ 1 w 82"/>
                  <a:gd name="T1" fmla="*/ 39 h 82"/>
                  <a:gd name="T2" fmla="*/ 1 w 82"/>
                  <a:gd name="T3" fmla="*/ 21 h 82"/>
                  <a:gd name="T4" fmla="*/ 21 w 82"/>
                  <a:gd name="T5" fmla="*/ 1 h 82"/>
                  <a:gd name="T6" fmla="*/ 60 w 82"/>
                  <a:gd name="T7" fmla="*/ 1 h 82"/>
                  <a:gd name="T8" fmla="*/ 81 w 82"/>
                  <a:gd name="T9" fmla="*/ 21 h 82"/>
                  <a:gd name="T10" fmla="*/ 81 w 82"/>
                  <a:gd name="T11" fmla="*/ 60 h 82"/>
                  <a:gd name="T12" fmla="*/ 61 w 82"/>
                  <a:gd name="T13" fmla="*/ 81 h 82"/>
                  <a:gd name="T14" fmla="*/ 43 w 82"/>
                  <a:gd name="T15" fmla="*/ 81 h 82"/>
                  <a:gd name="T16" fmla="*/ 1 w 82"/>
                  <a:gd name="T17" fmla="*/ 3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1" y="39"/>
                    </a:moveTo>
                    <a:cubicBezTo>
                      <a:pt x="1" y="33"/>
                      <a:pt x="1" y="27"/>
                      <a:pt x="1" y="21"/>
                    </a:cubicBezTo>
                    <a:cubicBezTo>
                      <a:pt x="0" y="7"/>
                      <a:pt x="6" y="0"/>
                      <a:pt x="21" y="1"/>
                    </a:cubicBezTo>
                    <a:cubicBezTo>
                      <a:pt x="34" y="1"/>
                      <a:pt x="47" y="1"/>
                      <a:pt x="60" y="1"/>
                    </a:cubicBezTo>
                    <a:cubicBezTo>
                      <a:pt x="75" y="0"/>
                      <a:pt x="82" y="6"/>
                      <a:pt x="81" y="21"/>
                    </a:cubicBezTo>
                    <a:cubicBezTo>
                      <a:pt x="81" y="34"/>
                      <a:pt x="81" y="47"/>
                      <a:pt x="81" y="60"/>
                    </a:cubicBezTo>
                    <a:cubicBezTo>
                      <a:pt x="82" y="74"/>
                      <a:pt x="75" y="82"/>
                      <a:pt x="61" y="81"/>
                    </a:cubicBezTo>
                    <a:cubicBezTo>
                      <a:pt x="55" y="81"/>
                      <a:pt x="49" y="81"/>
                      <a:pt x="43" y="81"/>
                    </a:cubicBezTo>
                    <a:cubicBezTo>
                      <a:pt x="1" y="81"/>
                      <a:pt x="1" y="81"/>
                      <a:pt x="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7" name="Freeform 3163"/>
              <p:cNvSpPr>
                <a:spLocks/>
              </p:cNvSpPr>
              <p:nvPr/>
            </p:nvSpPr>
            <p:spPr bwMode="auto">
              <a:xfrm>
                <a:off x="6051550" y="1389063"/>
                <a:ext cx="150813" cy="155575"/>
              </a:xfrm>
              <a:custGeom>
                <a:avLst/>
                <a:gdLst>
                  <a:gd name="T0" fmla="*/ 87 w 87"/>
                  <a:gd name="T1" fmla="*/ 49 h 90"/>
                  <a:gd name="T2" fmla="*/ 47 w 87"/>
                  <a:gd name="T3" fmla="*/ 89 h 90"/>
                  <a:gd name="T4" fmla="*/ 27 w 87"/>
                  <a:gd name="T5" fmla="*/ 89 h 90"/>
                  <a:gd name="T6" fmla="*/ 7 w 87"/>
                  <a:gd name="T7" fmla="*/ 69 h 90"/>
                  <a:gd name="T8" fmla="*/ 59 w 87"/>
                  <a:gd name="T9" fmla="*/ 9 h 90"/>
                  <a:gd name="T10" fmla="*/ 87 w 87"/>
                  <a:gd name="T11" fmla="*/ 37 h 90"/>
                  <a:gd name="T12" fmla="*/ 87 w 87"/>
                  <a:gd name="T13" fmla="*/ 49 h 90"/>
                </a:gdLst>
                <a:ahLst/>
                <a:cxnLst>
                  <a:cxn ang="0">
                    <a:pos x="T0" y="T1"/>
                  </a:cxn>
                  <a:cxn ang="0">
                    <a:pos x="T2" y="T3"/>
                  </a:cxn>
                  <a:cxn ang="0">
                    <a:pos x="T4" y="T5"/>
                  </a:cxn>
                  <a:cxn ang="0">
                    <a:pos x="T6" y="T7"/>
                  </a:cxn>
                  <a:cxn ang="0">
                    <a:pos x="T8" y="T9"/>
                  </a:cxn>
                  <a:cxn ang="0">
                    <a:pos x="T10" y="T11"/>
                  </a:cxn>
                  <a:cxn ang="0">
                    <a:pos x="T12" y="T13"/>
                  </a:cxn>
                </a:cxnLst>
                <a:rect l="0" t="0" r="r" b="b"/>
                <a:pathLst>
                  <a:path w="87" h="90">
                    <a:moveTo>
                      <a:pt x="87" y="49"/>
                    </a:moveTo>
                    <a:cubicBezTo>
                      <a:pt x="87" y="90"/>
                      <a:pt x="87" y="90"/>
                      <a:pt x="47" y="89"/>
                    </a:cubicBezTo>
                    <a:cubicBezTo>
                      <a:pt x="40" y="89"/>
                      <a:pt x="34" y="89"/>
                      <a:pt x="27" y="89"/>
                    </a:cubicBezTo>
                    <a:cubicBezTo>
                      <a:pt x="13" y="90"/>
                      <a:pt x="7" y="83"/>
                      <a:pt x="7" y="69"/>
                    </a:cubicBezTo>
                    <a:cubicBezTo>
                      <a:pt x="7" y="0"/>
                      <a:pt x="0" y="9"/>
                      <a:pt x="59" y="9"/>
                    </a:cubicBezTo>
                    <a:cubicBezTo>
                      <a:pt x="86" y="8"/>
                      <a:pt x="87" y="10"/>
                      <a:pt x="87" y="37"/>
                    </a:cubicBezTo>
                    <a:cubicBezTo>
                      <a:pt x="87" y="41"/>
                      <a:pt x="87" y="45"/>
                      <a:pt x="87"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grpSp>
      <p:sp>
        <p:nvSpPr>
          <p:cNvPr id="3199" name="Chevron 3198"/>
          <p:cNvSpPr/>
          <p:nvPr/>
        </p:nvSpPr>
        <p:spPr bwMode="gray">
          <a:xfrm>
            <a:off x="5941537" y="5465671"/>
            <a:ext cx="464751" cy="704155"/>
          </a:xfrm>
          <a:prstGeom prst="chevron">
            <a:avLst>
              <a:gd name="adj" fmla="val 72843"/>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cxnSp>
        <p:nvCxnSpPr>
          <p:cNvPr id="39" name="Straight Connector 38"/>
          <p:cNvCxnSpPr/>
          <p:nvPr/>
        </p:nvCxnSpPr>
        <p:spPr>
          <a:xfrm>
            <a:off x="1609254" y="1644419"/>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12" y="1420323"/>
            <a:ext cx="1367001" cy="1298403"/>
          </a:xfrm>
          <a:prstGeom prst="rect">
            <a:avLst/>
          </a:prstGeom>
        </p:spPr>
      </p:pic>
      <p:sp>
        <p:nvSpPr>
          <p:cNvPr id="6" name="TextBox 5">
            <a:extLst>
              <a:ext uri="{FF2B5EF4-FFF2-40B4-BE49-F238E27FC236}">
                <a16:creationId xmlns:a16="http://schemas.microsoft.com/office/drawing/2014/main" id="{928EBC13-D829-5696-03CC-66F2FC326977}"/>
              </a:ext>
            </a:extLst>
          </p:cNvPr>
          <p:cNvSpPr txBox="1"/>
          <p:nvPr/>
        </p:nvSpPr>
        <p:spPr>
          <a:xfrm>
            <a:off x="2118503" y="1986116"/>
            <a:ext cx="8962452" cy="3416320"/>
          </a:xfrm>
          <a:prstGeom prst="rect">
            <a:avLst/>
          </a:prstGeom>
          <a:noFill/>
        </p:spPr>
        <p:txBody>
          <a:bodyPr wrap="square" rtlCol="0">
            <a:spAutoFit/>
          </a:bodyPr>
          <a:lstStyle/>
          <a:p>
            <a:r>
              <a:rPr lang="en-IN" sz="2400" b="1" dirty="0"/>
              <a:t>A CA’s Pen is mightier than a Sword </a:t>
            </a:r>
          </a:p>
          <a:p>
            <a:endParaRPr lang="en-IN" sz="2400" b="1" dirty="0"/>
          </a:p>
          <a:p>
            <a:r>
              <a:rPr lang="en-IN" sz="2400" b="1" dirty="0"/>
              <a:t>As Finance Professionals - Finance is the back bone of any enterprise and CA’s enable the same in Accounting , Reporting and Control roles</a:t>
            </a:r>
          </a:p>
          <a:p>
            <a:endParaRPr lang="en-IN" sz="2400" b="1" dirty="0"/>
          </a:p>
          <a:p>
            <a:r>
              <a:rPr lang="en-IN" sz="2400" b="1" dirty="0"/>
              <a:t>As Auditors - There is no Second Opinion on a CA’s opinion on a financial statement </a:t>
            </a:r>
          </a:p>
          <a:p>
            <a:endParaRPr lang="en-IN" sz="2400" b="1" dirty="0"/>
          </a:p>
        </p:txBody>
      </p:sp>
    </p:spTree>
    <p:extLst>
      <p:ext uri="{BB962C8B-B14F-4D97-AF65-F5344CB8AC3E}">
        <p14:creationId xmlns:p14="http://schemas.microsoft.com/office/powerpoint/2010/main" val="181930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bwMode="gray">
          <a:xfrm>
            <a:off x="4492245" y="4733751"/>
            <a:ext cx="3266575" cy="1394676"/>
          </a:xfrm>
          <a:prstGeom prst="roundRect">
            <a:avLst>
              <a:gd name="adj" fmla="val 7254"/>
            </a:avLst>
          </a:prstGeom>
          <a:noFill/>
          <a:ln w="19050" algn="ctr">
            <a:solidFill>
              <a:schemeClr val="accent5"/>
            </a:solidFill>
            <a:prstDash val="sysDot"/>
            <a:miter lim="800000"/>
            <a:headEnd/>
            <a:tailEnd/>
          </a:ln>
        </p:spPr>
        <p:txBody>
          <a:bodyPr wrap="square" lIns="80615" tIns="80615" rIns="80615" bIns="80615" rtlCol="0" anchor="ctr"/>
          <a:lstStyle/>
          <a:p>
            <a:pPr algn="ctr">
              <a:lnSpc>
                <a:spcPct val="106000"/>
              </a:lnSpc>
              <a:buFont typeface="Wingdings 2" pitchFamily="18" charset="2"/>
              <a:buNone/>
            </a:pPr>
            <a:r>
              <a:rPr lang="en-US" sz="1451" b="1" dirty="0"/>
              <a:t>Chartered Accountants </a:t>
            </a:r>
            <a:br>
              <a:rPr lang="en-US" sz="1451" b="1" dirty="0"/>
            </a:br>
            <a:r>
              <a:rPr lang="en-US" sz="1451" b="1" dirty="0"/>
              <a:t>help in the financial health of enterprises</a:t>
            </a:r>
          </a:p>
        </p:txBody>
      </p:sp>
      <p:grpSp>
        <p:nvGrpSpPr>
          <p:cNvPr id="2" name="Group 59"/>
          <p:cNvGrpSpPr/>
          <p:nvPr/>
        </p:nvGrpSpPr>
        <p:grpSpPr>
          <a:xfrm>
            <a:off x="2541145" y="2122814"/>
            <a:ext cx="7108270" cy="3026969"/>
            <a:chOff x="2419970" y="2536465"/>
            <a:chExt cx="5847110" cy="2489920"/>
          </a:xfrm>
        </p:grpSpPr>
        <p:sp>
          <p:nvSpPr>
            <p:cNvPr id="5" name="Freeform 5"/>
            <p:cNvSpPr>
              <a:spLocks/>
            </p:cNvSpPr>
            <p:nvPr/>
          </p:nvSpPr>
          <p:spPr bwMode="auto">
            <a:xfrm>
              <a:off x="5735197" y="2959612"/>
              <a:ext cx="10492" cy="10492"/>
            </a:xfrm>
            <a:custGeom>
              <a:avLst/>
              <a:gdLst>
                <a:gd name="T0" fmla="*/ 2 w 3"/>
                <a:gd name="T1" fmla="*/ 3 h 3"/>
                <a:gd name="T2" fmla="*/ 1 w 3"/>
                <a:gd name="T3" fmla="*/ 2 h 3"/>
                <a:gd name="T4" fmla="*/ 1 w 3"/>
                <a:gd name="T5" fmla="*/ 1 h 3"/>
                <a:gd name="T6" fmla="*/ 3 w 3"/>
                <a:gd name="T7" fmla="*/ 0 h 3"/>
                <a:gd name="T8" fmla="*/ 3 w 3"/>
                <a:gd name="T9" fmla="*/ 2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1" y="3"/>
                    <a:pt x="1" y="2"/>
                    <a:pt x="1" y="2"/>
                  </a:cubicBezTo>
                  <a:cubicBezTo>
                    <a:pt x="0" y="2"/>
                    <a:pt x="1" y="1"/>
                    <a:pt x="1" y="1"/>
                  </a:cubicBezTo>
                  <a:cubicBezTo>
                    <a:pt x="3" y="0"/>
                    <a:pt x="3" y="0"/>
                    <a:pt x="3" y="0"/>
                  </a:cubicBezTo>
                  <a:cubicBezTo>
                    <a:pt x="3" y="2"/>
                    <a:pt x="3" y="2"/>
                    <a:pt x="3" y="2"/>
                  </a:cubicBezTo>
                  <a:lnTo>
                    <a:pt x="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 name="Freeform 6"/>
            <p:cNvSpPr>
              <a:spLocks/>
            </p:cNvSpPr>
            <p:nvPr/>
          </p:nvSpPr>
          <p:spPr bwMode="auto">
            <a:xfrm>
              <a:off x="5724707" y="2952618"/>
              <a:ext cx="73440" cy="52457"/>
            </a:xfrm>
            <a:custGeom>
              <a:avLst/>
              <a:gdLst>
                <a:gd name="T0" fmla="*/ 1 w 19"/>
                <a:gd name="T1" fmla="*/ 11 h 14"/>
                <a:gd name="T2" fmla="*/ 1 w 19"/>
                <a:gd name="T3" fmla="*/ 10 h 14"/>
                <a:gd name="T4" fmla="*/ 1 w 19"/>
                <a:gd name="T5" fmla="*/ 9 h 14"/>
                <a:gd name="T6" fmla="*/ 1 w 19"/>
                <a:gd name="T7" fmla="*/ 8 h 14"/>
                <a:gd name="T8" fmla="*/ 1 w 19"/>
                <a:gd name="T9" fmla="*/ 7 h 14"/>
                <a:gd name="T10" fmla="*/ 1 w 19"/>
                <a:gd name="T11" fmla="*/ 7 h 14"/>
                <a:gd name="T12" fmla="*/ 2 w 19"/>
                <a:gd name="T13" fmla="*/ 6 h 14"/>
                <a:gd name="T14" fmla="*/ 7 w 19"/>
                <a:gd name="T15" fmla="*/ 4 h 14"/>
                <a:gd name="T16" fmla="*/ 7 w 19"/>
                <a:gd name="T17" fmla="*/ 4 h 14"/>
                <a:gd name="T18" fmla="*/ 7 w 19"/>
                <a:gd name="T19" fmla="*/ 4 h 14"/>
                <a:gd name="T20" fmla="*/ 5 w 19"/>
                <a:gd name="T21" fmla="*/ 4 h 14"/>
                <a:gd name="T22" fmla="*/ 5 w 19"/>
                <a:gd name="T23" fmla="*/ 2 h 14"/>
                <a:gd name="T24" fmla="*/ 8 w 19"/>
                <a:gd name="T25" fmla="*/ 1 h 14"/>
                <a:gd name="T26" fmla="*/ 8 w 19"/>
                <a:gd name="T27" fmla="*/ 1 h 14"/>
                <a:gd name="T28" fmla="*/ 8 w 19"/>
                <a:gd name="T29" fmla="*/ 1 h 14"/>
                <a:gd name="T30" fmla="*/ 11 w 19"/>
                <a:gd name="T31" fmla="*/ 2 h 14"/>
                <a:gd name="T32" fmla="*/ 11 w 19"/>
                <a:gd name="T33" fmla="*/ 2 h 14"/>
                <a:gd name="T34" fmla="*/ 11 w 19"/>
                <a:gd name="T35" fmla="*/ 2 h 14"/>
                <a:gd name="T36" fmla="*/ 15 w 19"/>
                <a:gd name="T37" fmla="*/ 0 h 14"/>
                <a:gd name="T38" fmla="*/ 19 w 19"/>
                <a:gd name="T39" fmla="*/ 6 h 14"/>
                <a:gd name="T40" fmla="*/ 5 w 19"/>
                <a:gd name="T41" fmla="*/ 14 h 14"/>
                <a:gd name="T42" fmla="*/ 5 w 19"/>
                <a:gd name="T43" fmla="*/ 14 h 14"/>
                <a:gd name="T44" fmla="*/ 3 w 19"/>
                <a:gd name="T45" fmla="*/ 13 h 14"/>
                <a:gd name="T46" fmla="*/ 3 w 19"/>
                <a:gd name="T47" fmla="*/ 12 h 14"/>
                <a:gd name="T48" fmla="*/ 2 w 19"/>
                <a:gd name="T49" fmla="*/ 13 h 14"/>
                <a:gd name="T50" fmla="*/ 2 w 19"/>
                <a:gd name="T51" fmla="*/ 13 h 14"/>
                <a:gd name="T52" fmla="*/ 1 w 19"/>
                <a:gd name="T53" fmla="*/ 12 h 14"/>
                <a:gd name="T54" fmla="*/ 1 w 19"/>
                <a:gd name="T5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14">
                  <a:moveTo>
                    <a:pt x="1" y="11"/>
                  </a:moveTo>
                  <a:cubicBezTo>
                    <a:pt x="1" y="11"/>
                    <a:pt x="1" y="10"/>
                    <a:pt x="1" y="10"/>
                  </a:cubicBezTo>
                  <a:cubicBezTo>
                    <a:pt x="1" y="10"/>
                    <a:pt x="1" y="9"/>
                    <a:pt x="1" y="9"/>
                  </a:cubicBezTo>
                  <a:cubicBezTo>
                    <a:pt x="1" y="9"/>
                    <a:pt x="1" y="8"/>
                    <a:pt x="1" y="8"/>
                  </a:cubicBezTo>
                  <a:cubicBezTo>
                    <a:pt x="0" y="8"/>
                    <a:pt x="1" y="7"/>
                    <a:pt x="1" y="7"/>
                  </a:cubicBezTo>
                  <a:cubicBezTo>
                    <a:pt x="1" y="7"/>
                    <a:pt x="1" y="7"/>
                    <a:pt x="1" y="7"/>
                  </a:cubicBezTo>
                  <a:cubicBezTo>
                    <a:pt x="2" y="6"/>
                    <a:pt x="2" y="6"/>
                    <a:pt x="2" y="6"/>
                  </a:cubicBezTo>
                  <a:cubicBezTo>
                    <a:pt x="7" y="4"/>
                    <a:pt x="7" y="4"/>
                    <a:pt x="7" y="4"/>
                  </a:cubicBezTo>
                  <a:cubicBezTo>
                    <a:pt x="7" y="4"/>
                    <a:pt x="7" y="4"/>
                    <a:pt x="7" y="4"/>
                  </a:cubicBezTo>
                  <a:cubicBezTo>
                    <a:pt x="7" y="4"/>
                    <a:pt x="7" y="4"/>
                    <a:pt x="7" y="4"/>
                  </a:cubicBezTo>
                  <a:cubicBezTo>
                    <a:pt x="5" y="4"/>
                    <a:pt x="5" y="4"/>
                    <a:pt x="5" y="4"/>
                  </a:cubicBezTo>
                  <a:cubicBezTo>
                    <a:pt x="5" y="2"/>
                    <a:pt x="5" y="2"/>
                    <a:pt x="5" y="2"/>
                  </a:cubicBezTo>
                  <a:cubicBezTo>
                    <a:pt x="8" y="1"/>
                    <a:pt x="8" y="1"/>
                    <a:pt x="8" y="1"/>
                  </a:cubicBezTo>
                  <a:cubicBezTo>
                    <a:pt x="8" y="1"/>
                    <a:pt x="8" y="1"/>
                    <a:pt x="8" y="1"/>
                  </a:cubicBezTo>
                  <a:cubicBezTo>
                    <a:pt x="8" y="1"/>
                    <a:pt x="8" y="1"/>
                    <a:pt x="8" y="1"/>
                  </a:cubicBezTo>
                  <a:cubicBezTo>
                    <a:pt x="9" y="1"/>
                    <a:pt x="10" y="1"/>
                    <a:pt x="11" y="2"/>
                  </a:cubicBezTo>
                  <a:cubicBezTo>
                    <a:pt x="11" y="2"/>
                    <a:pt x="11" y="2"/>
                    <a:pt x="11" y="2"/>
                  </a:cubicBezTo>
                  <a:cubicBezTo>
                    <a:pt x="11" y="2"/>
                    <a:pt x="11" y="2"/>
                    <a:pt x="11" y="2"/>
                  </a:cubicBezTo>
                  <a:cubicBezTo>
                    <a:pt x="15" y="0"/>
                    <a:pt x="15" y="0"/>
                    <a:pt x="15" y="0"/>
                  </a:cubicBezTo>
                  <a:cubicBezTo>
                    <a:pt x="19" y="6"/>
                    <a:pt x="19" y="6"/>
                    <a:pt x="19" y="6"/>
                  </a:cubicBezTo>
                  <a:cubicBezTo>
                    <a:pt x="5" y="14"/>
                    <a:pt x="5" y="14"/>
                    <a:pt x="5" y="14"/>
                  </a:cubicBezTo>
                  <a:cubicBezTo>
                    <a:pt x="5" y="14"/>
                    <a:pt x="5" y="14"/>
                    <a:pt x="5" y="14"/>
                  </a:cubicBezTo>
                  <a:cubicBezTo>
                    <a:pt x="4" y="14"/>
                    <a:pt x="4" y="14"/>
                    <a:pt x="3" y="13"/>
                  </a:cubicBezTo>
                  <a:cubicBezTo>
                    <a:pt x="3" y="13"/>
                    <a:pt x="3" y="13"/>
                    <a:pt x="3" y="12"/>
                  </a:cubicBezTo>
                  <a:cubicBezTo>
                    <a:pt x="2" y="13"/>
                    <a:pt x="2" y="13"/>
                    <a:pt x="2" y="13"/>
                  </a:cubicBezTo>
                  <a:cubicBezTo>
                    <a:pt x="2" y="13"/>
                    <a:pt x="2" y="13"/>
                    <a:pt x="2" y="13"/>
                  </a:cubicBezTo>
                  <a:cubicBezTo>
                    <a:pt x="2" y="13"/>
                    <a:pt x="1" y="12"/>
                    <a:pt x="1" y="12"/>
                  </a:cubicBezTo>
                  <a:cubicBezTo>
                    <a:pt x="1" y="11"/>
                    <a:pt x="1" y="11"/>
                    <a:pt x="1" y="11"/>
                  </a:cubicBezTo>
                  <a:close/>
                </a:path>
              </a:pathLst>
            </a:custGeom>
            <a:solidFill>
              <a:schemeClr val="accent6">
                <a:lumMod val="40000"/>
                <a:lumOff val="6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10" name="Freeform 7"/>
            <p:cNvSpPr>
              <a:spLocks/>
            </p:cNvSpPr>
            <p:nvPr/>
          </p:nvSpPr>
          <p:spPr bwMode="auto">
            <a:xfrm>
              <a:off x="5766672" y="2623893"/>
              <a:ext cx="517567" cy="989673"/>
            </a:xfrm>
            <a:custGeom>
              <a:avLst/>
              <a:gdLst>
                <a:gd name="T0" fmla="*/ 126 w 135"/>
                <a:gd name="T1" fmla="*/ 244 h 260"/>
                <a:gd name="T2" fmla="*/ 127 w 135"/>
                <a:gd name="T3" fmla="*/ 115 h 260"/>
                <a:gd name="T4" fmla="*/ 135 w 135"/>
                <a:gd name="T5" fmla="*/ 114 h 260"/>
                <a:gd name="T6" fmla="*/ 100 w 135"/>
                <a:gd name="T7" fmla="*/ 26 h 260"/>
                <a:gd name="T8" fmla="*/ 64 w 135"/>
                <a:gd name="T9" fmla="*/ 0 h 260"/>
                <a:gd name="T10" fmla="*/ 52 w 135"/>
                <a:gd name="T11" fmla="*/ 19 h 260"/>
                <a:gd name="T12" fmla="*/ 49 w 135"/>
                <a:gd name="T13" fmla="*/ 26 h 260"/>
                <a:gd name="T14" fmla="*/ 0 w 135"/>
                <a:gd name="T15" fmla="*/ 87 h 260"/>
                <a:gd name="T16" fmla="*/ 5 w 135"/>
                <a:gd name="T17" fmla="*/ 96 h 260"/>
                <a:gd name="T18" fmla="*/ 54 w 135"/>
                <a:gd name="T19" fmla="*/ 60 h 260"/>
                <a:gd name="T20" fmla="*/ 74 w 135"/>
                <a:gd name="T21" fmla="*/ 112 h 260"/>
                <a:gd name="T22" fmla="*/ 40 w 135"/>
                <a:gd name="T23" fmla="*/ 238 h 260"/>
                <a:gd name="T24" fmla="*/ 44 w 135"/>
                <a:gd name="T25" fmla="*/ 239 h 260"/>
                <a:gd name="T26" fmla="*/ 43 w 135"/>
                <a:gd name="T27" fmla="*/ 241 h 260"/>
                <a:gd name="T28" fmla="*/ 33 w 135"/>
                <a:gd name="T29" fmla="*/ 245 h 260"/>
                <a:gd name="T30" fmla="*/ 33 w 135"/>
                <a:gd name="T31" fmla="*/ 247 h 260"/>
                <a:gd name="T32" fmla="*/ 53 w 135"/>
                <a:gd name="T33" fmla="*/ 246 h 260"/>
                <a:gd name="T34" fmla="*/ 53 w 135"/>
                <a:gd name="T35" fmla="*/ 240 h 260"/>
                <a:gd name="T36" fmla="*/ 55 w 135"/>
                <a:gd name="T37" fmla="*/ 241 h 260"/>
                <a:gd name="T38" fmla="*/ 75 w 135"/>
                <a:gd name="T39" fmla="*/ 164 h 260"/>
                <a:gd name="T40" fmla="*/ 76 w 135"/>
                <a:gd name="T41" fmla="*/ 164 h 260"/>
                <a:gd name="T42" fmla="*/ 76 w 135"/>
                <a:gd name="T43" fmla="*/ 164 h 260"/>
                <a:gd name="T44" fmla="*/ 96 w 135"/>
                <a:gd name="T45" fmla="*/ 139 h 260"/>
                <a:gd name="T46" fmla="*/ 105 w 135"/>
                <a:gd name="T47" fmla="*/ 229 h 260"/>
                <a:gd name="T48" fmla="*/ 109 w 135"/>
                <a:gd name="T49" fmla="*/ 246 h 260"/>
                <a:gd name="T50" fmla="*/ 111 w 135"/>
                <a:gd name="T51" fmla="*/ 253 h 260"/>
                <a:gd name="T52" fmla="*/ 115 w 135"/>
                <a:gd name="T53" fmla="*/ 252 h 260"/>
                <a:gd name="T54" fmla="*/ 106 w 135"/>
                <a:gd name="T55" fmla="*/ 258 h 260"/>
                <a:gd name="T56" fmla="*/ 106 w 135"/>
                <a:gd name="T57" fmla="*/ 260 h 260"/>
                <a:gd name="T58" fmla="*/ 126 w 135"/>
                <a:gd name="T59" fmla="*/ 256 h 260"/>
                <a:gd name="T60" fmla="*/ 125 w 135"/>
                <a:gd name="T61" fmla="*/ 251 h 260"/>
                <a:gd name="T62" fmla="*/ 126 w 135"/>
                <a:gd name="T63" fmla="*/ 251 h 260"/>
                <a:gd name="T64" fmla="*/ 126 w 135"/>
                <a:gd name="T65" fmla="*/ 24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260">
                  <a:moveTo>
                    <a:pt x="126" y="244"/>
                  </a:moveTo>
                  <a:cubicBezTo>
                    <a:pt x="118" y="138"/>
                    <a:pt x="125" y="169"/>
                    <a:pt x="127" y="115"/>
                  </a:cubicBezTo>
                  <a:cubicBezTo>
                    <a:pt x="135" y="114"/>
                    <a:pt x="135" y="114"/>
                    <a:pt x="135" y="114"/>
                  </a:cubicBezTo>
                  <a:cubicBezTo>
                    <a:pt x="100" y="26"/>
                    <a:pt x="100" y="26"/>
                    <a:pt x="100" y="26"/>
                  </a:cubicBezTo>
                  <a:cubicBezTo>
                    <a:pt x="89" y="7"/>
                    <a:pt x="81" y="4"/>
                    <a:pt x="64" y="0"/>
                  </a:cubicBezTo>
                  <a:cubicBezTo>
                    <a:pt x="52" y="19"/>
                    <a:pt x="52" y="19"/>
                    <a:pt x="52" y="19"/>
                  </a:cubicBezTo>
                  <a:cubicBezTo>
                    <a:pt x="50" y="22"/>
                    <a:pt x="49" y="24"/>
                    <a:pt x="49" y="26"/>
                  </a:cubicBezTo>
                  <a:cubicBezTo>
                    <a:pt x="29" y="64"/>
                    <a:pt x="32" y="66"/>
                    <a:pt x="0" y="87"/>
                  </a:cubicBezTo>
                  <a:cubicBezTo>
                    <a:pt x="5" y="96"/>
                    <a:pt x="5" y="96"/>
                    <a:pt x="5" y="96"/>
                  </a:cubicBezTo>
                  <a:cubicBezTo>
                    <a:pt x="34" y="83"/>
                    <a:pt x="40" y="78"/>
                    <a:pt x="54" y="60"/>
                  </a:cubicBezTo>
                  <a:cubicBezTo>
                    <a:pt x="62" y="75"/>
                    <a:pt x="73" y="87"/>
                    <a:pt x="74" y="112"/>
                  </a:cubicBezTo>
                  <a:cubicBezTo>
                    <a:pt x="48" y="149"/>
                    <a:pt x="44" y="192"/>
                    <a:pt x="40" y="238"/>
                  </a:cubicBezTo>
                  <a:cubicBezTo>
                    <a:pt x="44" y="239"/>
                    <a:pt x="44" y="239"/>
                    <a:pt x="44" y="239"/>
                  </a:cubicBezTo>
                  <a:cubicBezTo>
                    <a:pt x="43" y="241"/>
                    <a:pt x="43" y="241"/>
                    <a:pt x="43" y="241"/>
                  </a:cubicBezTo>
                  <a:cubicBezTo>
                    <a:pt x="33" y="245"/>
                    <a:pt x="33" y="245"/>
                    <a:pt x="33" y="245"/>
                  </a:cubicBezTo>
                  <a:cubicBezTo>
                    <a:pt x="33" y="247"/>
                    <a:pt x="33" y="247"/>
                    <a:pt x="33" y="247"/>
                  </a:cubicBezTo>
                  <a:cubicBezTo>
                    <a:pt x="53" y="246"/>
                    <a:pt x="53" y="246"/>
                    <a:pt x="53" y="246"/>
                  </a:cubicBezTo>
                  <a:cubicBezTo>
                    <a:pt x="53" y="240"/>
                    <a:pt x="53" y="240"/>
                    <a:pt x="53" y="240"/>
                  </a:cubicBezTo>
                  <a:cubicBezTo>
                    <a:pt x="55" y="241"/>
                    <a:pt x="55" y="241"/>
                    <a:pt x="55" y="241"/>
                  </a:cubicBezTo>
                  <a:cubicBezTo>
                    <a:pt x="65" y="193"/>
                    <a:pt x="74" y="168"/>
                    <a:pt x="75" y="164"/>
                  </a:cubicBezTo>
                  <a:cubicBezTo>
                    <a:pt x="76" y="164"/>
                    <a:pt x="76" y="164"/>
                    <a:pt x="76" y="164"/>
                  </a:cubicBezTo>
                  <a:cubicBezTo>
                    <a:pt x="76" y="164"/>
                    <a:pt x="76" y="164"/>
                    <a:pt x="76" y="164"/>
                  </a:cubicBezTo>
                  <a:cubicBezTo>
                    <a:pt x="81" y="157"/>
                    <a:pt x="88" y="148"/>
                    <a:pt x="96" y="139"/>
                  </a:cubicBezTo>
                  <a:cubicBezTo>
                    <a:pt x="96" y="165"/>
                    <a:pt x="92" y="173"/>
                    <a:pt x="105" y="229"/>
                  </a:cubicBezTo>
                  <a:cubicBezTo>
                    <a:pt x="107" y="236"/>
                    <a:pt x="108" y="242"/>
                    <a:pt x="109" y="246"/>
                  </a:cubicBezTo>
                  <a:cubicBezTo>
                    <a:pt x="110" y="251"/>
                    <a:pt x="111" y="253"/>
                    <a:pt x="111" y="253"/>
                  </a:cubicBezTo>
                  <a:cubicBezTo>
                    <a:pt x="115" y="252"/>
                    <a:pt x="115" y="252"/>
                    <a:pt x="115" y="252"/>
                  </a:cubicBezTo>
                  <a:cubicBezTo>
                    <a:pt x="106" y="258"/>
                    <a:pt x="106" y="258"/>
                    <a:pt x="106" y="258"/>
                  </a:cubicBezTo>
                  <a:cubicBezTo>
                    <a:pt x="106" y="260"/>
                    <a:pt x="106" y="260"/>
                    <a:pt x="106" y="260"/>
                  </a:cubicBezTo>
                  <a:cubicBezTo>
                    <a:pt x="126" y="256"/>
                    <a:pt x="126" y="256"/>
                    <a:pt x="126" y="256"/>
                  </a:cubicBezTo>
                  <a:cubicBezTo>
                    <a:pt x="125" y="251"/>
                    <a:pt x="125" y="251"/>
                    <a:pt x="125" y="251"/>
                  </a:cubicBezTo>
                  <a:cubicBezTo>
                    <a:pt x="126" y="251"/>
                    <a:pt x="126" y="251"/>
                    <a:pt x="126" y="251"/>
                  </a:cubicBezTo>
                  <a:cubicBezTo>
                    <a:pt x="126" y="251"/>
                    <a:pt x="126" y="248"/>
                    <a:pt x="126" y="244"/>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 name="Freeform 8"/>
            <p:cNvSpPr>
              <a:spLocks/>
            </p:cNvSpPr>
            <p:nvPr/>
          </p:nvSpPr>
          <p:spPr bwMode="auto">
            <a:xfrm>
              <a:off x="5116216" y="3064525"/>
              <a:ext cx="10492" cy="10492"/>
            </a:xfrm>
            <a:custGeom>
              <a:avLst/>
              <a:gdLst>
                <a:gd name="T0" fmla="*/ 2 w 3"/>
                <a:gd name="T1" fmla="*/ 2 h 2"/>
                <a:gd name="T2" fmla="*/ 3 w 3"/>
                <a:gd name="T3" fmla="*/ 1 h 2"/>
                <a:gd name="T4" fmla="*/ 2 w 3"/>
                <a:gd name="T5" fmla="*/ 0 h 2"/>
                <a:gd name="T6" fmla="*/ 0 w 3"/>
                <a:gd name="T7" fmla="*/ 0 h 2"/>
                <a:gd name="T8" fmla="*/ 1 w 3"/>
                <a:gd name="T9" fmla="*/ 2 h 2"/>
                <a:gd name="T10" fmla="*/ 2 w 3"/>
                <a:gd name="T11" fmla="*/ 2 h 2"/>
              </a:gdLst>
              <a:ahLst/>
              <a:cxnLst>
                <a:cxn ang="0">
                  <a:pos x="T0" y="T1"/>
                </a:cxn>
                <a:cxn ang="0">
                  <a:pos x="T2" y="T3"/>
                </a:cxn>
                <a:cxn ang="0">
                  <a:pos x="T4" y="T5"/>
                </a:cxn>
                <a:cxn ang="0">
                  <a:pos x="T6" y="T7"/>
                </a:cxn>
                <a:cxn ang="0">
                  <a:pos x="T8" y="T9"/>
                </a:cxn>
                <a:cxn ang="0">
                  <a:pos x="T10" y="T11"/>
                </a:cxn>
              </a:cxnLst>
              <a:rect l="0" t="0" r="r" b="b"/>
              <a:pathLst>
                <a:path w="3" h="2">
                  <a:moveTo>
                    <a:pt x="2" y="2"/>
                  </a:moveTo>
                  <a:cubicBezTo>
                    <a:pt x="2" y="2"/>
                    <a:pt x="3" y="2"/>
                    <a:pt x="3" y="1"/>
                  </a:cubicBezTo>
                  <a:cubicBezTo>
                    <a:pt x="3" y="1"/>
                    <a:pt x="2" y="0"/>
                    <a:pt x="2" y="0"/>
                  </a:cubicBezTo>
                  <a:cubicBezTo>
                    <a:pt x="0" y="0"/>
                    <a:pt x="0" y="0"/>
                    <a:pt x="0" y="0"/>
                  </a:cubicBezTo>
                  <a:cubicBezTo>
                    <a:pt x="1" y="2"/>
                    <a:pt x="1" y="2"/>
                    <a:pt x="1" y="2"/>
                  </a:cubicBez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 name="Freeform 9"/>
            <p:cNvSpPr>
              <a:spLocks/>
            </p:cNvSpPr>
            <p:nvPr/>
          </p:nvSpPr>
          <p:spPr bwMode="auto">
            <a:xfrm>
              <a:off x="5074251" y="2956114"/>
              <a:ext cx="69942" cy="41965"/>
            </a:xfrm>
            <a:custGeom>
              <a:avLst/>
              <a:gdLst>
                <a:gd name="T0" fmla="*/ 17 w 18"/>
                <a:gd name="T1" fmla="*/ 5 h 11"/>
                <a:gd name="T2" fmla="*/ 17 w 18"/>
                <a:gd name="T3" fmla="*/ 4 h 11"/>
                <a:gd name="T4" fmla="*/ 16 w 18"/>
                <a:gd name="T5" fmla="*/ 3 h 11"/>
                <a:gd name="T6" fmla="*/ 16 w 18"/>
                <a:gd name="T7" fmla="*/ 2 h 11"/>
                <a:gd name="T8" fmla="*/ 15 w 18"/>
                <a:gd name="T9" fmla="*/ 1 h 11"/>
                <a:gd name="T10" fmla="*/ 15 w 18"/>
                <a:gd name="T11" fmla="*/ 1 h 11"/>
                <a:gd name="T12" fmla="*/ 14 w 18"/>
                <a:gd name="T13" fmla="*/ 2 h 11"/>
                <a:gd name="T14" fmla="*/ 10 w 18"/>
                <a:gd name="T15" fmla="*/ 2 h 11"/>
                <a:gd name="T16" fmla="*/ 10 w 18"/>
                <a:gd name="T17" fmla="*/ 3 h 11"/>
                <a:gd name="T18" fmla="*/ 10 w 18"/>
                <a:gd name="T19" fmla="*/ 2 h 11"/>
                <a:gd name="T20" fmla="*/ 9 w 18"/>
                <a:gd name="T21" fmla="*/ 2 h 11"/>
                <a:gd name="T22" fmla="*/ 9 w 18"/>
                <a:gd name="T23" fmla="*/ 2 h 11"/>
                <a:gd name="T24" fmla="*/ 9 w 18"/>
                <a:gd name="T25" fmla="*/ 2 h 11"/>
                <a:gd name="T26" fmla="*/ 10 w 18"/>
                <a:gd name="T27" fmla="*/ 2 h 11"/>
                <a:gd name="T28" fmla="*/ 10 w 18"/>
                <a:gd name="T29" fmla="*/ 0 h 11"/>
                <a:gd name="T30" fmla="*/ 6 w 18"/>
                <a:gd name="T31" fmla="*/ 1 h 11"/>
                <a:gd name="T32" fmla="*/ 6 w 18"/>
                <a:gd name="T33" fmla="*/ 1 h 11"/>
                <a:gd name="T34" fmla="*/ 6 w 18"/>
                <a:gd name="T35" fmla="*/ 1 h 11"/>
                <a:gd name="T36" fmla="*/ 4 w 18"/>
                <a:gd name="T37" fmla="*/ 3 h 11"/>
                <a:gd name="T38" fmla="*/ 4 w 18"/>
                <a:gd name="T39" fmla="*/ 3 h 11"/>
                <a:gd name="T40" fmla="*/ 0 w 18"/>
                <a:gd name="T41" fmla="*/ 4 h 11"/>
                <a:gd name="T42" fmla="*/ 1 w 18"/>
                <a:gd name="T43" fmla="*/ 11 h 11"/>
                <a:gd name="T44" fmla="*/ 16 w 18"/>
                <a:gd name="T45" fmla="*/ 9 h 11"/>
                <a:gd name="T46" fmla="*/ 16 w 18"/>
                <a:gd name="T47" fmla="*/ 9 h 11"/>
                <a:gd name="T48" fmla="*/ 17 w 18"/>
                <a:gd name="T49" fmla="*/ 8 h 11"/>
                <a:gd name="T50" fmla="*/ 17 w 18"/>
                <a:gd name="T51" fmla="*/ 7 h 11"/>
                <a:gd name="T52" fmla="*/ 17 w 18"/>
                <a:gd name="T53" fmla="*/ 7 h 11"/>
                <a:gd name="T54" fmla="*/ 17 w 18"/>
                <a:gd name="T55" fmla="*/ 7 h 11"/>
                <a:gd name="T56" fmla="*/ 18 w 18"/>
                <a:gd name="T57" fmla="*/ 5 h 11"/>
                <a:gd name="T58" fmla="*/ 17 w 18"/>
                <a:gd name="T5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 h="11">
                  <a:moveTo>
                    <a:pt x="17" y="5"/>
                  </a:moveTo>
                  <a:cubicBezTo>
                    <a:pt x="17" y="4"/>
                    <a:pt x="17" y="4"/>
                    <a:pt x="17" y="4"/>
                  </a:cubicBezTo>
                  <a:cubicBezTo>
                    <a:pt x="17" y="3"/>
                    <a:pt x="17" y="3"/>
                    <a:pt x="16" y="3"/>
                  </a:cubicBezTo>
                  <a:cubicBezTo>
                    <a:pt x="16" y="3"/>
                    <a:pt x="17" y="2"/>
                    <a:pt x="16" y="2"/>
                  </a:cubicBezTo>
                  <a:cubicBezTo>
                    <a:pt x="16" y="1"/>
                    <a:pt x="16" y="1"/>
                    <a:pt x="15" y="1"/>
                  </a:cubicBezTo>
                  <a:cubicBezTo>
                    <a:pt x="15" y="1"/>
                    <a:pt x="15" y="1"/>
                    <a:pt x="15" y="1"/>
                  </a:cubicBezTo>
                  <a:cubicBezTo>
                    <a:pt x="14" y="2"/>
                    <a:pt x="14" y="2"/>
                    <a:pt x="14" y="2"/>
                  </a:cubicBezTo>
                  <a:cubicBezTo>
                    <a:pt x="10" y="2"/>
                    <a:pt x="10" y="2"/>
                    <a:pt x="10" y="2"/>
                  </a:cubicBezTo>
                  <a:cubicBezTo>
                    <a:pt x="10" y="3"/>
                    <a:pt x="10" y="3"/>
                    <a:pt x="10" y="3"/>
                  </a:cubicBezTo>
                  <a:cubicBezTo>
                    <a:pt x="10" y="2"/>
                    <a:pt x="10" y="2"/>
                    <a:pt x="10" y="2"/>
                  </a:cubicBezTo>
                  <a:cubicBezTo>
                    <a:pt x="9" y="2"/>
                    <a:pt x="9" y="2"/>
                    <a:pt x="9" y="2"/>
                  </a:cubicBezTo>
                  <a:cubicBezTo>
                    <a:pt x="9" y="2"/>
                    <a:pt x="9" y="2"/>
                    <a:pt x="9" y="2"/>
                  </a:cubicBezTo>
                  <a:cubicBezTo>
                    <a:pt x="9" y="2"/>
                    <a:pt x="9" y="2"/>
                    <a:pt x="9" y="2"/>
                  </a:cubicBezTo>
                  <a:cubicBezTo>
                    <a:pt x="10" y="2"/>
                    <a:pt x="10" y="2"/>
                    <a:pt x="10" y="2"/>
                  </a:cubicBezTo>
                  <a:cubicBezTo>
                    <a:pt x="10" y="0"/>
                    <a:pt x="10" y="0"/>
                    <a:pt x="10" y="0"/>
                  </a:cubicBezTo>
                  <a:cubicBezTo>
                    <a:pt x="6" y="1"/>
                    <a:pt x="6" y="1"/>
                    <a:pt x="6" y="1"/>
                  </a:cubicBezTo>
                  <a:cubicBezTo>
                    <a:pt x="6" y="1"/>
                    <a:pt x="6" y="1"/>
                    <a:pt x="6" y="1"/>
                  </a:cubicBezTo>
                  <a:cubicBezTo>
                    <a:pt x="6" y="1"/>
                    <a:pt x="6" y="1"/>
                    <a:pt x="6" y="1"/>
                  </a:cubicBezTo>
                  <a:cubicBezTo>
                    <a:pt x="5" y="1"/>
                    <a:pt x="4" y="2"/>
                    <a:pt x="4" y="3"/>
                  </a:cubicBezTo>
                  <a:cubicBezTo>
                    <a:pt x="4" y="3"/>
                    <a:pt x="4" y="3"/>
                    <a:pt x="4" y="3"/>
                  </a:cubicBezTo>
                  <a:cubicBezTo>
                    <a:pt x="0" y="4"/>
                    <a:pt x="0" y="4"/>
                    <a:pt x="0" y="4"/>
                  </a:cubicBezTo>
                  <a:cubicBezTo>
                    <a:pt x="1" y="11"/>
                    <a:pt x="1" y="11"/>
                    <a:pt x="1" y="11"/>
                  </a:cubicBezTo>
                  <a:cubicBezTo>
                    <a:pt x="16" y="9"/>
                    <a:pt x="16" y="9"/>
                    <a:pt x="16" y="9"/>
                  </a:cubicBezTo>
                  <a:cubicBezTo>
                    <a:pt x="16" y="9"/>
                    <a:pt x="16" y="9"/>
                    <a:pt x="16" y="9"/>
                  </a:cubicBezTo>
                  <a:cubicBezTo>
                    <a:pt x="17" y="9"/>
                    <a:pt x="17" y="8"/>
                    <a:pt x="17" y="8"/>
                  </a:cubicBezTo>
                  <a:cubicBezTo>
                    <a:pt x="17" y="7"/>
                    <a:pt x="17" y="7"/>
                    <a:pt x="17" y="7"/>
                  </a:cubicBezTo>
                  <a:cubicBezTo>
                    <a:pt x="17" y="7"/>
                    <a:pt x="17" y="7"/>
                    <a:pt x="17" y="7"/>
                  </a:cubicBezTo>
                  <a:cubicBezTo>
                    <a:pt x="17" y="7"/>
                    <a:pt x="17" y="7"/>
                    <a:pt x="17" y="7"/>
                  </a:cubicBezTo>
                  <a:cubicBezTo>
                    <a:pt x="18" y="7"/>
                    <a:pt x="18" y="6"/>
                    <a:pt x="18" y="5"/>
                  </a:cubicBezTo>
                  <a:cubicBezTo>
                    <a:pt x="18" y="5"/>
                    <a:pt x="18" y="5"/>
                    <a:pt x="17" y="5"/>
                  </a:cubicBezTo>
                  <a:close/>
                </a:path>
              </a:pathLst>
            </a:custGeom>
            <a:solidFill>
              <a:schemeClr val="accent6">
                <a:lumMod val="40000"/>
                <a:lumOff val="6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13" name="Freeform 10"/>
            <p:cNvSpPr>
              <a:spLocks/>
            </p:cNvSpPr>
            <p:nvPr/>
          </p:nvSpPr>
          <p:spPr bwMode="auto">
            <a:xfrm>
              <a:off x="3528544" y="3645039"/>
              <a:ext cx="888257" cy="727392"/>
            </a:xfrm>
            <a:custGeom>
              <a:avLst/>
              <a:gdLst>
                <a:gd name="T0" fmla="*/ 56 w 233"/>
                <a:gd name="T1" fmla="*/ 45 h 191"/>
                <a:gd name="T2" fmla="*/ 0 w 233"/>
                <a:gd name="T3" fmla="*/ 72 h 191"/>
                <a:gd name="T4" fmla="*/ 77 w 233"/>
                <a:gd name="T5" fmla="*/ 191 h 191"/>
                <a:gd name="T6" fmla="*/ 113 w 233"/>
                <a:gd name="T7" fmla="*/ 173 h 191"/>
                <a:gd name="T8" fmla="*/ 233 w 233"/>
                <a:gd name="T9" fmla="*/ 133 h 191"/>
                <a:gd name="T10" fmla="*/ 188 w 233"/>
                <a:gd name="T11" fmla="*/ 0 h 191"/>
                <a:gd name="T12" fmla="*/ 56 w 233"/>
                <a:gd name="T13" fmla="*/ 45 h 191"/>
              </a:gdLst>
              <a:ahLst/>
              <a:cxnLst>
                <a:cxn ang="0">
                  <a:pos x="T0" y="T1"/>
                </a:cxn>
                <a:cxn ang="0">
                  <a:pos x="T2" y="T3"/>
                </a:cxn>
                <a:cxn ang="0">
                  <a:pos x="T4" y="T5"/>
                </a:cxn>
                <a:cxn ang="0">
                  <a:pos x="T6" y="T7"/>
                </a:cxn>
                <a:cxn ang="0">
                  <a:pos x="T8" y="T9"/>
                </a:cxn>
                <a:cxn ang="0">
                  <a:pos x="T10" y="T11"/>
                </a:cxn>
                <a:cxn ang="0">
                  <a:pos x="T12" y="T13"/>
                </a:cxn>
              </a:cxnLst>
              <a:rect l="0" t="0" r="r" b="b"/>
              <a:pathLst>
                <a:path w="233" h="191">
                  <a:moveTo>
                    <a:pt x="56" y="45"/>
                  </a:moveTo>
                  <a:cubicBezTo>
                    <a:pt x="36" y="53"/>
                    <a:pt x="18" y="63"/>
                    <a:pt x="0" y="72"/>
                  </a:cubicBezTo>
                  <a:cubicBezTo>
                    <a:pt x="77" y="191"/>
                    <a:pt x="77" y="191"/>
                    <a:pt x="77" y="191"/>
                  </a:cubicBezTo>
                  <a:cubicBezTo>
                    <a:pt x="88" y="185"/>
                    <a:pt x="100" y="179"/>
                    <a:pt x="113" y="173"/>
                  </a:cubicBezTo>
                  <a:cubicBezTo>
                    <a:pt x="150" y="157"/>
                    <a:pt x="190" y="144"/>
                    <a:pt x="233" y="133"/>
                  </a:cubicBezTo>
                  <a:cubicBezTo>
                    <a:pt x="188" y="0"/>
                    <a:pt x="188" y="0"/>
                    <a:pt x="188" y="0"/>
                  </a:cubicBezTo>
                  <a:cubicBezTo>
                    <a:pt x="141" y="11"/>
                    <a:pt x="97" y="27"/>
                    <a:pt x="56" y="45"/>
                  </a:cubicBezTo>
                  <a:close/>
                </a:path>
              </a:pathLst>
            </a:custGeom>
            <a:solidFill>
              <a:schemeClr val="accent5"/>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14" name="Freeform 11"/>
            <p:cNvSpPr>
              <a:spLocks/>
            </p:cNvSpPr>
            <p:nvPr/>
          </p:nvSpPr>
          <p:spPr bwMode="auto">
            <a:xfrm>
              <a:off x="6361175" y="3718477"/>
              <a:ext cx="916234" cy="758866"/>
            </a:xfrm>
            <a:custGeom>
              <a:avLst/>
              <a:gdLst>
                <a:gd name="T0" fmla="*/ 179 w 240"/>
                <a:gd name="T1" fmla="*/ 52 h 200"/>
                <a:gd name="T2" fmla="*/ 58 w 240"/>
                <a:gd name="T3" fmla="*/ 0 h 200"/>
                <a:gd name="T4" fmla="*/ 0 w 240"/>
                <a:gd name="T5" fmla="*/ 129 h 200"/>
                <a:gd name="T6" fmla="*/ 112 w 240"/>
                <a:gd name="T7" fmla="*/ 176 h 200"/>
                <a:gd name="T8" fmla="*/ 152 w 240"/>
                <a:gd name="T9" fmla="*/ 200 h 200"/>
                <a:gd name="T10" fmla="*/ 240 w 240"/>
                <a:gd name="T11" fmla="*/ 89 h 200"/>
                <a:gd name="T12" fmla="*/ 179 w 240"/>
                <a:gd name="T13" fmla="*/ 52 h 200"/>
              </a:gdLst>
              <a:ahLst/>
              <a:cxnLst>
                <a:cxn ang="0">
                  <a:pos x="T0" y="T1"/>
                </a:cxn>
                <a:cxn ang="0">
                  <a:pos x="T2" y="T3"/>
                </a:cxn>
                <a:cxn ang="0">
                  <a:pos x="T4" y="T5"/>
                </a:cxn>
                <a:cxn ang="0">
                  <a:pos x="T6" y="T7"/>
                </a:cxn>
                <a:cxn ang="0">
                  <a:pos x="T8" y="T9"/>
                </a:cxn>
                <a:cxn ang="0">
                  <a:pos x="T10" y="T11"/>
                </a:cxn>
                <a:cxn ang="0">
                  <a:pos x="T12" y="T13"/>
                </a:cxn>
              </a:cxnLst>
              <a:rect l="0" t="0" r="r" b="b"/>
              <a:pathLst>
                <a:path w="240" h="200">
                  <a:moveTo>
                    <a:pt x="179" y="52"/>
                  </a:moveTo>
                  <a:cubicBezTo>
                    <a:pt x="142" y="32"/>
                    <a:pt x="101" y="15"/>
                    <a:pt x="58" y="0"/>
                  </a:cubicBezTo>
                  <a:cubicBezTo>
                    <a:pt x="0" y="129"/>
                    <a:pt x="0" y="129"/>
                    <a:pt x="0" y="129"/>
                  </a:cubicBezTo>
                  <a:cubicBezTo>
                    <a:pt x="40" y="142"/>
                    <a:pt x="78" y="158"/>
                    <a:pt x="112" y="176"/>
                  </a:cubicBezTo>
                  <a:cubicBezTo>
                    <a:pt x="126" y="184"/>
                    <a:pt x="140" y="192"/>
                    <a:pt x="152" y="200"/>
                  </a:cubicBezTo>
                  <a:cubicBezTo>
                    <a:pt x="240" y="89"/>
                    <a:pt x="240" y="89"/>
                    <a:pt x="240" y="89"/>
                  </a:cubicBezTo>
                  <a:cubicBezTo>
                    <a:pt x="221" y="76"/>
                    <a:pt x="201" y="64"/>
                    <a:pt x="179" y="5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 name="Freeform 12"/>
            <p:cNvSpPr>
              <a:spLocks/>
            </p:cNvSpPr>
            <p:nvPr/>
          </p:nvSpPr>
          <p:spPr bwMode="auto">
            <a:xfrm>
              <a:off x="6861256" y="4054198"/>
              <a:ext cx="1405824" cy="972187"/>
            </a:xfrm>
            <a:custGeom>
              <a:avLst/>
              <a:gdLst>
                <a:gd name="T0" fmla="*/ 109 w 369"/>
                <a:gd name="T1" fmla="*/ 0 h 255"/>
                <a:gd name="T2" fmla="*/ 70 w 369"/>
                <a:gd name="T3" fmla="*/ 49 h 255"/>
                <a:gd name="T4" fmla="*/ 62 w 369"/>
                <a:gd name="T5" fmla="*/ 32 h 255"/>
                <a:gd name="T6" fmla="*/ 50 w 369"/>
                <a:gd name="T7" fmla="*/ 16 h 255"/>
                <a:gd name="T8" fmla="*/ 9 w 369"/>
                <a:gd name="T9" fmla="*/ 23 h 255"/>
                <a:gd name="T10" fmla="*/ 18 w 369"/>
                <a:gd name="T11" fmla="*/ 63 h 255"/>
                <a:gd name="T12" fmla="*/ 37 w 369"/>
                <a:gd name="T13" fmla="*/ 68 h 255"/>
                <a:gd name="T14" fmla="*/ 54 w 369"/>
                <a:gd name="T15" fmla="*/ 70 h 255"/>
                <a:gd name="T16" fmla="*/ 21 w 369"/>
                <a:gd name="T17" fmla="*/ 111 h 255"/>
                <a:gd name="T18" fmla="*/ 147 w 369"/>
                <a:gd name="T19" fmla="*/ 255 h 255"/>
                <a:gd name="T20" fmla="*/ 369 w 369"/>
                <a:gd name="T21" fmla="*/ 242 h 255"/>
                <a:gd name="T22" fmla="*/ 109 w 369"/>
                <a:gd name="T23"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9" h="255">
                  <a:moveTo>
                    <a:pt x="109" y="0"/>
                  </a:moveTo>
                  <a:cubicBezTo>
                    <a:pt x="70" y="49"/>
                    <a:pt x="70" y="49"/>
                    <a:pt x="70" y="49"/>
                  </a:cubicBezTo>
                  <a:cubicBezTo>
                    <a:pt x="67" y="44"/>
                    <a:pt x="64" y="38"/>
                    <a:pt x="62" y="32"/>
                  </a:cubicBezTo>
                  <a:cubicBezTo>
                    <a:pt x="60" y="26"/>
                    <a:pt x="56" y="20"/>
                    <a:pt x="50" y="16"/>
                  </a:cubicBezTo>
                  <a:cubicBezTo>
                    <a:pt x="36" y="7"/>
                    <a:pt x="18" y="10"/>
                    <a:pt x="9" y="23"/>
                  </a:cubicBezTo>
                  <a:cubicBezTo>
                    <a:pt x="0" y="35"/>
                    <a:pt x="4" y="53"/>
                    <a:pt x="18" y="63"/>
                  </a:cubicBezTo>
                  <a:cubicBezTo>
                    <a:pt x="23" y="67"/>
                    <a:pt x="30" y="69"/>
                    <a:pt x="37" y="68"/>
                  </a:cubicBezTo>
                  <a:cubicBezTo>
                    <a:pt x="42" y="68"/>
                    <a:pt x="48" y="69"/>
                    <a:pt x="54" y="70"/>
                  </a:cubicBezTo>
                  <a:cubicBezTo>
                    <a:pt x="21" y="111"/>
                    <a:pt x="21" y="111"/>
                    <a:pt x="21" y="111"/>
                  </a:cubicBezTo>
                  <a:cubicBezTo>
                    <a:pt x="88" y="155"/>
                    <a:pt x="133" y="202"/>
                    <a:pt x="147" y="255"/>
                  </a:cubicBezTo>
                  <a:cubicBezTo>
                    <a:pt x="369" y="242"/>
                    <a:pt x="369" y="242"/>
                    <a:pt x="369" y="242"/>
                  </a:cubicBezTo>
                  <a:cubicBezTo>
                    <a:pt x="295" y="156"/>
                    <a:pt x="200" y="63"/>
                    <a:pt x="109" y="0"/>
                  </a:cubicBezTo>
                  <a:close/>
                </a:path>
              </a:pathLst>
            </a:custGeom>
            <a:solidFill>
              <a:schemeClr val="accent5"/>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16" name="Freeform 13"/>
            <p:cNvSpPr>
              <a:spLocks/>
            </p:cNvSpPr>
            <p:nvPr/>
          </p:nvSpPr>
          <p:spPr bwMode="auto">
            <a:xfrm>
              <a:off x="5539361" y="3547121"/>
              <a:ext cx="1189006" cy="660948"/>
            </a:xfrm>
            <a:custGeom>
              <a:avLst/>
              <a:gdLst>
                <a:gd name="T0" fmla="*/ 291 w 312"/>
                <a:gd name="T1" fmla="*/ 94 h 174"/>
                <a:gd name="T2" fmla="*/ 271 w 312"/>
                <a:gd name="T3" fmla="*/ 92 h 174"/>
                <a:gd name="T4" fmla="*/ 253 w 312"/>
                <a:gd name="T5" fmla="*/ 93 h 174"/>
                <a:gd name="T6" fmla="*/ 274 w 312"/>
                <a:gd name="T7" fmla="*/ 45 h 174"/>
                <a:gd name="T8" fmla="*/ 79 w 312"/>
                <a:gd name="T9" fmla="*/ 0 h 174"/>
                <a:gd name="T10" fmla="*/ 69 w 312"/>
                <a:gd name="T11" fmla="*/ 57 h 174"/>
                <a:gd name="T12" fmla="*/ 53 w 312"/>
                <a:gd name="T13" fmla="*/ 46 h 174"/>
                <a:gd name="T14" fmla="*/ 36 w 312"/>
                <a:gd name="T15" fmla="*/ 36 h 174"/>
                <a:gd name="T16" fmla="*/ 2 w 312"/>
                <a:gd name="T17" fmla="*/ 60 h 174"/>
                <a:gd name="T18" fmla="*/ 27 w 312"/>
                <a:gd name="T19" fmla="*/ 92 h 174"/>
                <a:gd name="T20" fmla="*/ 47 w 312"/>
                <a:gd name="T21" fmla="*/ 89 h 174"/>
                <a:gd name="T22" fmla="*/ 64 w 312"/>
                <a:gd name="T23" fmla="*/ 83 h 174"/>
                <a:gd name="T24" fmla="*/ 54 w 312"/>
                <a:gd name="T25" fmla="*/ 139 h 174"/>
                <a:gd name="T26" fmla="*/ 216 w 312"/>
                <a:gd name="T27" fmla="*/ 174 h 174"/>
                <a:gd name="T28" fmla="*/ 242 w 312"/>
                <a:gd name="T29" fmla="*/ 117 h 174"/>
                <a:gd name="T30" fmla="*/ 252 w 312"/>
                <a:gd name="T31" fmla="*/ 131 h 174"/>
                <a:gd name="T32" fmla="*/ 267 w 312"/>
                <a:gd name="T33" fmla="*/ 145 h 174"/>
                <a:gd name="T34" fmla="*/ 306 w 312"/>
                <a:gd name="T35" fmla="*/ 132 h 174"/>
                <a:gd name="T36" fmla="*/ 291 w 312"/>
                <a:gd name="T37" fmla="*/ 9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2" h="174">
                  <a:moveTo>
                    <a:pt x="291" y="94"/>
                  </a:moveTo>
                  <a:cubicBezTo>
                    <a:pt x="285" y="91"/>
                    <a:pt x="278" y="90"/>
                    <a:pt x="271" y="92"/>
                  </a:cubicBezTo>
                  <a:cubicBezTo>
                    <a:pt x="265" y="93"/>
                    <a:pt x="259" y="93"/>
                    <a:pt x="253" y="93"/>
                  </a:cubicBezTo>
                  <a:cubicBezTo>
                    <a:pt x="274" y="45"/>
                    <a:pt x="274" y="45"/>
                    <a:pt x="274" y="45"/>
                  </a:cubicBezTo>
                  <a:cubicBezTo>
                    <a:pt x="213" y="24"/>
                    <a:pt x="148" y="9"/>
                    <a:pt x="79" y="0"/>
                  </a:cubicBezTo>
                  <a:cubicBezTo>
                    <a:pt x="69" y="57"/>
                    <a:pt x="69" y="57"/>
                    <a:pt x="69" y="57"/>
                  </a:cubicBezTo>
                  <a:cubicBezTo>
                    <a:pt x="63" y="54"/>
                    <a:pt x="58" y="50"/>
                    <a:pt x="53" y="46"/>
                  </a:cubicBezTo>
                  <a:cubicBezTo>
                    <a:pt x="49" y="41"/>
                    <a:pt x="43" y="38"/>
                    <a:pt x="36" y="36"/>
                  </a:cubicBezTo>
                  <a:cubicBezTo>
                    <a:pt x="19" y="34"/>
                    <a:pt x="4" y="45"/>
                    <a:pt x="2" y="60"/>
                  </a:cubicBezTo>
                  <a:cubicBezTo>
                    <a:pt x="0" y="75"/>
                    <a:pt x="11" y="90"/>
                    <a:pt x="27" y="92"/>
                  </a:cubicBezTo>
                  <a:cubicBezTo>
                    <a:pt x="34" y="93"/>
                    <a:pt x="41" y="92"/>
                    <a:pt x="47" y="89"/>
                  </a:cubicBezTo>
                  <a:cubicBezTo>
                    <a:pt x="52" y="86"/>
                    <a:pt x="58" y="84"/>
                    <a:pt x="64" y="83"/>
                  </a:cubicBezTo>
                  <a:cubicBezTo>
                    <a:pt x="54" y="139"/>
                    <a:pt x="54" y="139"/>
                    <a:pt x="54" y="139"/>
                  </a:cubicBezTo>
                  <a:cubicBezTo>
                    <a:pt x="111" y="146"/>
                    <a:pt x="165" y="158"/>
                    <a:pt x="216" y="174"/>
                  </a:cubicBezTo>
                  <a:cubicBezTo>
                    <a:pt x="242" y="117"/>
                    <a:pt x="242" y="117"/>
                    <a:pt x="242" y="117"/>
                  </a:cubicBezTo>
                  <a:cubicBezTo>
                    <a:pt x="246" y="121"/>
                    <a:pt x="250" y="126"/>
                    <a:pt x="252" y="131"/>
                  </a:cubicBezTo>
                  <a:cubicBezTo>
                    <a:pt x="255" y="137"/>
                    <a:pt x="260" y="142"/>
                    <a:pt x="267" y="145"/>
                  </a:cubicBezTo>
                  <a:cubicBezTo>
                    <a:pt x="282" y="152"/>
                    <a:pt x="299" y="147"/>
                    <a:pt x="306" y="132"/>
                  </a:cubicBezTo>
                  <a:cubicBezTo>
                    <a:pt x="312" y="118"/>
                    <a:pt x="306" y="101"/>
                    <a:pt x="291" y="94"/>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 name="Freeform 16"/>
            <p:cNvSpPr>
              <a:spLocks/>
            </p:cNvSpPr>
            <p:nvPr/>
          </p:nvSpPr>
          <p:spPr bwMode="auto">
            <a:xfrm>
              <a:off x="6875244" y="4061190"/>
              <a:ext cx="409159" cy="426643"/>
            </a:xfrm>
            <a:custGeom>
              <a:avLst/>
              <a:gdLst>
                <a:gd name="T0" fmla="*/ 20 w 107"/>
                <a:gd name="T1" fmla="*/ 112 h 112"/>
                <a:gd name="T2" fmla="*/ 18 w 107"/>
                <a:gd name="T3" fmla="*/ 110 h 112"/>
                <a:gd name="T4" fmla="*/ 49 w 107"/>
                <a:gd name="T5" fmla="*/ 70 h 112"/>
                <a:gd name="T6" fmla="*/ 34 w 107"/>
                <a:gd name="T7" fmla="*/ 69 h 112"/>
                <a:gd name="T8" fmla="*/ 14 w 107"/>
                <a:gd name="T9" fmla="*/ 63 h 112"/>
                <a:gd name="T10" fmla="*/ 1 w 107"/>
                <a:gd name="T11" fmla="*/ 44 h 112"/>
                <a:gd name="T12" fmla="*/ 6 w 107"/>
                <a:gd name="T13" fmla="*/ 22 h 112"/>
                <a:gd name="T14" fmla="*/ 25 w 107"/>
                <a:gd name="T15" fmla="*/ 10 h 112"/>
                <a:gd name="T16" fmla="*/ 48 w 107"/>
                <a:gd name="T17" fmla="*/ 15 h 112"/>
                <a:gd name="T18" fmla="*/ 60 w 107"/>
                <a:gd name="T19" fmla="*/ 32 h 112"/>
                <a:gd name="T20" fmla="*/ 68 w 107"/>
                <a:gd name="T21" fmla="*/ 47 h 112"/>
                <a:gd name="T22" fmla="*/ 105 w 107"/>
                <a:gd name="T23" fmla="*/ 0 h 112"/>
                <a:gd name="T24" fmla="*/ 107 w 107"/>
                <a:gd name="T25" fmla="*/ 1 h 112"/>
                <a:gd name="T26" fmla="*/ 68 w 107"/>
                <a:gd name="T27" fmla="*/ 50 h 112"/>
                <a:gd name="T28" fmla="*/ 67 w 107"/>
                <a:gd name="T29" fmla="*/ 49 h 112"/>
                <a:gd name="T30" fmla="*/ 58 w 107"/>
                <a:gd name="T31" fmla="*/ 32 h 112"/>
                <a:gd name="T32" fmla="*/ 47 w 107"/>
                <a:gd name="T33" fmla="*/ 17 h 112"/>
                <a:gd name="T34" fmla="*/ 25 w 107"/>
                <a:gd name="T35" fmla="*/ 12 h 112"/>
                <a:gd name="T36" fmla="*/ 7 w 107"/>
                <a:gd name="T37" fmla="*/ 23 h 112"/>
                <a:gd name="T38" fmla="*/ 3 w 107"/>
                <a:gd name="T39" fmla="*/ 43 h 112"/>
                <a:gd name="T40" fmla="*/ 15 w 107"/>
                <a:gd name="T41" fmla="*/ 62 h 112"/>
                <a:gd name="T42" fmla="*/ 34 w 107"/>
                <a:gd name="T43" fmla="*/ 67 h 112"/>
                <a:gd name="T44" fmla="*/ 51 w 107"/>
                <a:gd name="T45" fmla="*/ 69 h 112"/>
                <a:gd name="T46" fmla="*/ 53 w 107"/>
                <a:gd name="T47" fmla="*/ 69 h 112"/>
                <a:gd name="T48" fmla="*/ 20 w 107"/>
                <a:gd name="T4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12">
                  <a:moveTo>
                    <a:pt x="20" y="112"/>
                  </a:moveTo>
                  <a:cubicBezTo>
                    <a:pt x="18" y="110"/>
                    <a:pt x="18" y="110"/>
                    <a:pt x="18" y="110"/>
                  </a:cubicBezTo>
                  <a:cubicBezTo>
                    <a:pt x="49" y="70"/>
                    <a:pt x="49" y="70"/>
                    <a:pt x="49" y="70"/>
                  </a:cubicBezTo>
                  <a:cubicBezTo>
                    <a:pt x="44" y="69"/>
                    <a:pt x="39" y="69"/>
                    <a:pt x="34" y="69"/>
                  </a:cubicBezTo>
                  <a:cubicBezTo>
                    <a:pt x="27" y="69"/>
                    <a:pt x="20" y="67"/>
                    <a:pt x="14" y="63"/>
                  </a:cubicBezTo>
                  <a:cubicBezTo>
                    <a:pt x="8" y="58"/>
                    <a:pt x="3" y="52"/>
                    <a:pt x="1" y="44"/>
                  </a:cubicBezTo>
                  <a:cubicBezTo>
                    <a:pt x="0" y="36"/>
                    <a:pt x="1" y="28"/>
                    <a:pt x="6" y="22"/>
                  </a:cubicBezTo>
                  <a:cubicBezTo>
                    <a:pt x="10" y="15"/>
                    <a:pt x="17" y="11"/>
                    <a:pt x="25" y="10"/>
                  </a:cubicBezTo>
                  <a:cubicBezTo>
                    <a:pt x="33" y="8"/>
                    <a:pt x="41" y="10"/>
                    <a:pt x="48" y="15"/>
                  </a:cubicBezTo>
                  <a:cubicBezTo>
                    <a:pt x="54" y="19"/>
                    <a:pt x="58" y="25"/>
                    <a:pt x="60" y="32"/>
                  </a:cubicBezTo>
                  <a:cubicBezTo>
                    <a:pt x="62" y="37"/>
                    <a:pt x="64" y="42"/>
                    <a:pt x="68" y="47"/>
                  </a:cubicBezTo>
                  <a:cubicBezTo>
                    <a:pt x="105" y="0"/>
                    <a:pt x="105" y="0"/>
                    <a:pt x="105" y="0"/>
                  </a:cubicBezTo>
                  <a:cubicBezTo>
                    <a:pt x="107" y="1"/>
                    <a:pt x="107" y="1"/>
                    <a:pt x="107" y="1"/>
                  </a:cubicBezTo>
                  <a:cubicBezTo>
                    <a:pt x="68" y="50"/>
                    <a:pt x="68" y="50"/>
                    <a:pt x="68" y="50"/>
                  </a:cubicBezTo>
                  <a:cubicBezTo>
                    <a:pt x="67" y="49"/>
                    <a:pt x="67" y="49"/>
                    <a:pt x="67" y="49"/>
                  </a:cubicBezTo>
                  <a:cubicBezTo>
                    <a:pt x="63" y="44"/>
                    <a:pt x="60" y="38"/>
                    <a:pt x="58" y="32"/>
                  </a:cubicBezTo>
                  <a:cubicBezTo>
                    <a:pt x="56" y="26"/>
                    <a:pt x="52" y="20"/>
                    <a:pt x="47" y="17"/>
                  </a:cubicBezTo>
                  <a:cubicBezTo>
                    <a:pt x="40" y="12"/>
                    <a:pt x="33" y="10"/>
                    <a:pt x="25" y="12"/>
                  </a:cubicBezTo>
                  <a:cubicBezTo>
                    <a:pt x="18" y="13"/>
                    <a:pt x="12" y="17"/>
                    <a:pt x="7" y="23"/>
                  </a:cubicBezTo>
                  <a:cubicBezTo>
                    <a:pt x="3" y="29"/>
                    <a:pt x="2" y="36"/>
                    <a:pt x="3" y="43"/>
                  </a:cubicBezTo>
                  <a:cubicBezTo>
                    <a:pt x="5" y="51"/>
                    <a:pt x="9" y="57"/>
                    <a:pt x="15" y="62"/>
                  </a:cubicBezTo>
                  <a:cubicBezTo>
                    <a:pt x="21" y="65"/>
                    <a:pt x="27" y="67"/>
                    <a:pt x="34" y="67"/>
                  </a:cubicBezTo>
                  <a:cubicBezTo>
                    <a:pt x="40" y="67"/>
                    <a:pt x="46" y="67"/>
                    <a:pt x="51" y="69"/>
                  </a:cubicBezTo>
                  <a:cubicBezTo>
                    <a:pt x="53" y="69"/>
                    <a:pt x="53" y="69"/>
                    <a:pt x="53" y="69"/>
                  </a:cubicBezTo>
                  <a:lnTo>
                    <a:pt x="20" y="112"/>
                  </a:lnTo>
                  <a:close/>
                </a:path>
              </a:pathLst>
            </a:custGeom>
            <a:solidFill>
              <a:srgbClr val="FED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 name="Freeform 17"/>
            <p:cNvSpPr>
              <a:spLocks/>
            </p:cNvSpPr>
            <p:nvPr/>
          </p:nvSpPr>
          <p:spPr bwMode="auto">
            <a:xfrm>
              <a:off x="6361175" y="3718477"/>
              <a:ext cx="367194" cy="493089"/>
            </a:xfrm>
            <a:custGeom>
              <a:avLst/>
              <a:gdLst>
                <a:gd name="T0" fmla="*/ 2 w 96"/>
                <a:gd name="T1" fmla="*/ 130 h 130"/>
                <a:gd name="T2" fmla="*/ 0 w 96"/>
                <a:gd name="T3" fmla="*/ 129 h 130"/>
                <a:gd name="T4" fmla="*/ 27 w 96"/>
                <a:gd name="T5" fmla="*/ 71 h 130"/>
                <a:gd name="T6" fmla="*/ 28 w 96"/>
                <a:gd name="T7" fmla="*/ 72 h 130"/>
                <a:gd name="T8" fmla="*/ 39 w 96"/>
                <a:gd name="T9" fmla="*/ 87 h 130"/>
                <a:gd name="T10" fmla="*/ 52 w 96"/>
                <a:gd name="T11" fmla="*/ 100 h 130"/>
                <a:gd name="T12" fmla="*/ 90 w 96"/>
                <a:gd name="T13" fmla="*/ 88 h 130"/>
                <a:gd name="T14" fmla="*/ 91 w 96"/>
                <a:gd name="T15" fmla="*/ 67 h 130"/>
                <a:gd name="T16" fmla="*/ 76 w 96"/>
                <a:gd name="T17" fmla="*/ 51 h 130"/>
                <a:gd name="T18" fmla="*/ 57 w 96"/>
                <a:gd name="T19" fmla="*/ 48 h 130"/>
                <a:gd name="T20" fmla="*/ 38 w 96"/>
                <a:gd name="T21" fmla="*/ 49 h 130"/>
                <a:gd name="T22" fmla="*/ 36 w 96"/>
                <a:gd name="T23" fmla="*/ 49 h 130"/>
                <a:gd name="T24" fmla="*/ 59 w 96"/>
                <a:gd name="T25" fmla="*/ 0 h 130"/>
                <a:gd name="T26" fmla="*/ 60 w 96"/>
                <a:gd name="T27" fmla="*/ 1 h 130"/>
                <a:gd name="T28" fmla="*/ 39 w 96"/>
                <a:gd name="T29" fmla="*/ 47 h 130"/>
                <a:gd name="T30" fmla="*/ 56 w 96"/>
                <a:gd name="T31" fmla="*/ 46 h 130"/>
                <a:gd name="T32" fmla="*/ 77 w 96"/>
                <a:gd name="T33" fmla="*/ 49 h 130"/>
                <a:gd name="T34" fmla="*/ 93 w 96"/>
                <a:gd name="T35" fmla="*/ 66 h 130"/>
                <a:gd name="T36" fmla="*/ 92 w 96"/>
                <a:gd name="T37" fmla="*/ 88 h 130"/>
                <a:gd name="T38" fmla="*/ 52 w 96"/>
                <a:gd name="T39" fmla="*/ 102 h 130"/>
                <a:gd name="T40" fmla="*/ 37 w 96"/>
                <a:gd name="T41" fmla="*/ 87 h 130"/>
                <a:gd name="T42" fmla="*/ 27 w 96"/>
                <a:gd name="T43" fmla="*/ 74 h 130"/>
                <a:gd name="T44" fmla="*/ 2 w 96"/>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6" h="130">
                  <a:moveTo>
                    <a:pt x="2" y="130"/>
                  </a:moveTo>
                  <a:cubicBezTo>
                    <a:pt x="0" y="129"/>
                    <a:pt x="0" y="129"/>
                    <a:pt x="0" y="129"/>
                  </a:cubicBezTo>
                  <a:cubicBezTo>
                    <a:pt x="27" y="71"/>
                    <a:pt x="27" y="71"/>
                    <a:pt x="27" y="71"/>
                  </a:cubicBezTo>
                  <a:cubicBezTo>
                    <a:pt x="28" y="72"/>
                    <a:pt x="28" y="72"/>
                    <a:pt x="28" y="72"/>
                  </a:cubicBezTo>
                  <a:cubicBezTo>
                    <a:pt x="32" y="76"/>
                    <a:pt x="36" y="81"/>
                    <a:pt x="39" y="87"/>
                  </a:cubicBezTo>
                  <a:cubicBezTo>
                    <a:pt x="42" y="92"/>
                    <a:pt x="46" y="97"/>
                    <a:pt x="52" y="100"/>
                  </a:cubicBezTo>
                  <a:cubicBezTo>
                    <a:pt x="67" y="107"/>
                    <a:pt x="84" y="101"/>
                    <a:pt x="90" y="88"/>
                  </a:cubicBezTo>
                  <a:cubicBezTo>
                    <a:pt x="93" y="81"/>
                    <a:pt x="94" y="74"/>
                    <a:pt x="91" y="67"/>
                  </a:cubicBezTo>
                  <a:cubicBezTo>
                    <a:pt x="88" y="60"/>
                    <a:pt x="83" y="54"/>
                    <a:pt x="76" y="51"/>
                  </a:cubicBezTo>
                  <a:cubicBezTo>
                    <a:pt x="70" y="48"/>
                    <a:pt x="63" y="47"/>
                    <a:pt x="57" y="48"/>
                  </a:cubicBezTo>
                  <a:cubicBezTo>
                    <a:pt x="51" y="50"/>
                    <a:pt x="44" y="50"/>
                    <a:pt x="38" y="49"/>
                  </a:cubicBezTo>
                  <a:cubicBezTo>
                    <a:pt x="36" y="49"/>
                    <a:pt x="36" y="49"/>
                    <a:pt x="36" y="49"/>
                  </a:cubicBezTo>
                  <a:cubicBezTo>
                    <a:pt x="59" y="0"/>
                    <a:pt x="59" y="0"/>
                    <a:pt x="59" y="0"/>
                  </a:cubicBezTo>
                  <a:cubicBezTo>
                    <a:pt x="60" y="1"/>
                    <a:pt x="60" y="1"/>
                    <a:pt x="60" y="1"/>
                  </a:cubicBezTo>
                  <a:cubicBezTo>
                    <a:pt x="39" y="47"/>
                    <a:pt x="39" y="47"/>
                    <a:pt x="39" y="47"/>
                  </a:cubicBezTo>
                  <a:cubicBezTo>
                    <a:pt x="45" y="48"/>
                    <a:pt x="51" y="48"/>
                    <a:pt x="56" y="46"/>
                  </a:cubicBezTo>
                  <a:cubicBezTo>
                    <a:pt x="63" y="45"/>
                    <a:pt x="70" y="46"/>
                    <a:pt x="77" y="49"/>
                  </a:cubicBezTo>
                  <a:cubicBezTo>
                    <a:pt x="84" y="52"/>
                    <a:pt x="90" y="58"/>
                    <a:pt x="93" y="66"/>
                  </a:cubicBezTo>
                  <a:cubicBezTo>
                    <a:pt x="96" y="73"/>
                    <a:pt x="95" y="81"/>
                    <a:pt x="92" y="88"/>
                  </a:cubicBezTo>
                  <a:cubicBezTo>
                    <a:pt x="85" y="103"/>
                    <a:pt x="67" y="109"/>
                    <a:pt x="52" y="102"/>
                  </a:cubicBezTo>
                  <a:cubicBezTo>
                    <a:pt x="45" y="99"/>
                    <a:pt x="40" y="94"/>
                    <a:pt x="37" y="87"/>
                  </a:cubicBezTo>
                  <a:cubicBezTo>
                    <a:pt x="34" y="83"/>
                    <a:pt x="31" y="78"/>
                    <a:pt x="27" y="74"/>
                  </a:cubicBezTo>
                  <a:lnTo>
                    <a:pt x="2" y="130"/>
                  </a:lnTo>
                  <a:close/>
                </a:path>
              </a:pathLst>
            </a:custGeom>
            <a:solidFill>
              <a:srgbClr val="FED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 name="Freeform 18"/>
            <p:cNvSpPr>
              <a:spLocks/>
            </p:cNvSpPr>
            <p:nvPr/>
          </p:nvSpPr>
          <p:spPr bwMode="auto">
            <a:xfrm>
              <a:off x="4070590" y="3529634"/>
              <a:ext cx="1216982" cy="622479"/>
            </a:xfrm>
            <a:custGeom>
              <a:avLst/>
              <a:gdLst>
                <a:gd name="T0" fmla="*/ 289 w 320"/>
                <a:gd name="T1" fmla="*/ 41 h 163"/>
                <a:gd name="T2" fmla="*/ 271 w 320"/>
                <a:gd name="T3" fmla="*/ 47 h 163"/>
                <a:gd name="T4" fmla="*/ 255 w 320"/>
                <a:gd name="T5" fmla="*/ 56 h 163"/>
                <a:gd name="T6" fmla="*/ 251 w 320"/>
                <a:gd name="T7" fmla="*/ 0 h 163"/>
                <a:gd name="T8" fmla="*/ 46 w 320"/>
                <a:gd name="T9" fmla="*/ 30 h 163"/>
                <a:gd name="T10" fmla="*/ 64 w 320"/>
                <a:gd name="T11" fmla="*/ 82 h 163"/>
                <a:gd name="T12" fmla="*/ 44 w 320"/>
                <a:gd name="T13" fmla="*/ 79 h 163"/>
                <a:gd name="T14" fmla="*/ 24 w 320"/>
                <a:gd name="T15" fmla="*/ 79 h 163"/>
                <a:gd name="T16" fmla="*/ 5 w 320"/>
                <a:gd name="T17" fmla="*/ 116 h 163"/>
                <a:gd name="T18" fmla="*/ 42 w 320"/>
                <a:gd name="T19" fmla="*/ 133 h 163"/>
                <a:gd name="T20" fmla="*/ 58 w 320"/>
                <a:gd name="T21" fmla="*/ 121 h 163"/>
                <a:gd name="T22" fmla="*/ 72 w 320"/>
                <a:gd name="T23" fmla="*/ 107 h 163"/>
                <a:gd name="T24" fmla="*/ 91 w 320"/>
                <a:gd name="T25" fmla="*/ 163 h 163"/>
                <a:gd name="T26" fmla="*/ 261 w 320"/>
                <a:gd name="T27" fmla="*/ 140 h 163"/>
                <a:gd name="T28" fmla="*/ 257 w 320"/>
                <a:gd name="T29" fmla="*/ 83 h 163"/>
                <a:gd name="T30" fmla="*/ 271 w 320"/>
                <a:gd name="T31" fmla="*/ 91 h 163"/>
                <a:gd name="T32" fmla="*/ 290 w 320"/>
                <a:gd name="T33" fmla="*/ 97 h 163"/>
                <a:gd name="T34" fmla="*/ 319 w 320"/>
                <a:gd name="T35" fmla="*/ 69 h 163"/>
                <a:gd name="T36" fmla="*/ 289 w 320"/>
                <a:gd name="T37" fmla="*/ 4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0" h="163">
                  <a:moveTo>
                    <a:pt x="289" y="41"/>
                  </a:moveTo>
                  <a:cubicBezTo>
                    <a:pt x="282" y="41"/>
                    <a:pt x="276" y="43"/>
                    <a:pt x="271" y="47"/>
                  </a:cubicBezTo>
                  <a:cubicBezTo>
                    <a:pt x="266" y="51"/>
                    <a:pt x="260" y="54"/>
                    <a:pt x="255" y="56"/>
                  </a:cubicBezTo>
                  <a:cubicBezTo>
                    <a:pt x="251" y="0"/>
                    <a:pt x="251" y="0"/>
                    <a:pt x="251" y="0"/>
                  </a:cubicBezTo>
                  <a:cubicBezTo>
                    <a:pt x="180" y="3"/>
                    <a:pt x="111" y="13"/>
                    <a:pt x="46" y="30"/>
                  </a:cubicBezTo>
                  <a:cubicBezTo>
                    <a:pt x="64" y="82"/>
                    <a:pt x="64" y="82"/>
                    <a:pt x="64" y="82"/>
                  </a:cubicBezTo>
                  <a:cubicBezTo>
                    <a:pt x="57" y="83"/>
                    <a:pt x="51" y="82"/>
                    <a:pt x="44" y="79"/>
                  </a:cubicBezTo>
                  <a:cubicBezTo>
                    <a:pt x="38" y="77"/>
                    <a:pt x="31" y="77"/>
                    <a:pt x="24" y="79"/>
                  </a:cubicBezTo>
                  <a:cubicBezTo>
                    <a:pt x="9" y="85"/>
                    <a:pt x="0" y="101"/>
                    <a:pt x="5" y="116"/>
                  </a:cubicBezTo>
                  <a:cubicBezTo>
                    <a:pt x="10" y="131"/>
                    <a:pt x="27" y="138"/>
                    <a:pt x="42" y="133"/>
                  </a:cubicBezTo>
                  <a:cubicBezTo>
                    <a:pt x="49" y="131"/>
                    <a:pt x="55" y="126"/>
                    <a:pt x="58" y="121"/>
                  </a:cubicBezTo>
                  <a:cubicBezTo>
                    <a:pt x="62" y="115"/>
                    <a:pt x="67" y="110"/>
                    <a:pt x="72" y="107"/>
                  </a:cubicBezTo>
                  <a:cubicBezTo>
                    <a:pt x="91" y="163"/>
                    <a:pt x="91" y="163"/>
                    <a:pt x="91" y="163"/>
                  </a:cubicBezTo>
                  <a:cubicBezTo>
                    <a:pt x="145" y="151"/>
                    <a:pt x="202" y="143"/>
                    <a:pt x="261" y="140"/>
                  </a:cubicBezTo>
                  <a:cubicBezTo>
                    <a:pt x="257" y="83"/>
                    <a:pt x="257" y="83"/>
                    <a:pt x="257" y="83"/>
                  </a:cubicBezTo>
                  <a:cubicBezTo>
                    <a:pt x="262" y="85"/>
                    <a:pt x="267" y="88"/>
                    <a:pt x="271" y="91"/>
                  </a:cubicBezTo>
                  <a:cubicBezTo>
                    <a:pt x="276" y="95"/>
                    <a:pt x="283" y="97"/>
                    <a:pt x="290" y="97"/>
                  </a:cubicBezTo>
                  <a:cubicBezTo>
                    <a:pt x="306" y="97"/>
                    <a:pt x="320" y="84"/>
                    <a:pt x="319" y="69"/>
                  </a:cubicBezTo>
                  <a:cubicBezTo>
                    <a:pt x="319" y="53"/>
                    <a:pt x="306" y="40"/>
                    <a:pt x="289" y="41"/>
                  </a:cubicBezTo>
                  <a:close/>
                </a:path>
              </a:pathLst>
            </a:custGeom>
            <a:solidFill>
              <a:schemeClr val="accent5"/>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3" name="Freeform 20"/>
            <p:cNvSpPr>
              <a:spLocks/>
            </p:cNvSpPr>
            <p:nvPr/>
          </p:nvSpPr>
          <p:spPr bwMode="auto">
            <a:xfrm>
              <a:off x="4070590" y="3641541"/>
              <a:ext cx="353206" cy="510573"/>
            </a:xfrm>
            <a:custGeom>
              <a:avLst/>
              <a:gdLst>
                <a:gd name="T0" fmla="*/ 92 w 93"/>
                <a:gd name="T1" fmla="*/ 134 h 134"/>
                <a:gd name="T2" fmla="*/ 73 w 93"/>
                <a:gd name="T3" fmla="*/ 79 h 134"/>
                <a:gd name="T4" fmla="*/ 60 w 93"/>
                <a:gd name="T5" fmla="*/ 92 h 134"/>
                <a:gd name="T6" fmla="*/ 44 w 93"/>
                <a:gd name="T7" fmla="*/ 105 h 134"/>
                <a:gd name="T8" fmla="*/ 21 w 93"/>
                <a:gd name="T9" fmla="*/ 104 h 134"/>
                <a:gd name="T10" fmla="*/ 5 w 93"/>
                <a:gd name="T11" fmla="*/ 87 h 134"/>
                <a:gd name="T12" fmla="*/ 25 w 93"/>
                <a:gd name="T13" fmla="*/ 49 h 134"/>
                <a:gd name="T14" fmla="*/ 46 w 93"/>
                <a:gd name="T15" fmla="*/ 49 h 134"/>
                <a:gd name="T16" fmla="*/ 64 w 93"/>
                <a:gd name="T17" fmla="*/ 52 h 134"/>
                <a:gd name="T18" fmla="*/ 47 w 93"/>
                <a:gd name="T19" fmla="*/ 0 h 134"/>
                <a:gd name="T20" fmla="*/ 49 w 93"/>
                <a:gd name="T21" fmla="*/ 0 h 134"/>
                <a:gd name="T22" fmla="*/ 67 w 93"/>
                <a:gd name="T23" fmla="*/ 54 h 134"/>
                <a:gd name="T24" fmla="*/ 65 w 93"/>
                <a:gd name="T25" fmla="*/ 54 h 134"/>
                <a:gd name="T26" fmla="*/ 45 w 93"/>
                <a:gd name="T27" fmla="*/ 51 h 134"/>
                <a:gd name="T28" fmla="*/ 26 w 93"/>
                <a:gd name="T29" fmla="*/ 51 h 134"/>
                <a:gd name="T30" fmla="*/ 7 w 93"/>
                <a:gd name="T31" fmla="*/ 86 h 134"/>
                <a:gd name="T32" fmla="*/ 22 w 93"/>
                <a:gd name="T33" fmla="*/ 102 h 134"/>
                <a:gd name="T34" fmla="*/ 43 w 93"/>
                <a:gd name="T35" fmla="*/ 103 h 134"/>
                <a:gd name="T36" fmla="*/ 59 w 93"/>
                <a:gd name="T37" fmla="*/ 91 h 134"/>
                <a:gd name="T38" fmla="*/ 73 w 93"/>
                <a:gd name="T39" fmla="*/ 76 h 134"/>
                <a:gd name="T40" fmla="*/ 74 w 93"/>
                <a:gd name="T41" fmla="*/ 76 h 134"/>
                <a:gd name="T42" fmla="*/ 93 w 93"/>
                <a:gd name="T43" fmla="*/ 134 h 134"/>
                <a:gd name="T44" fmla="*/ 92 w 93"/>
                <a:gd name="T45"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134">
                  <a:moveTo>
                    <a:pt x="92" y="134"/>
                  </a:moveTo>
                  <a:cubicBezTo>
                    <a:pt x="73" y="79"/>
                    <a:pt x="73" y="79"/>
                    <a:pt x="73" y="79"/>
                  </a:cubicBezTo>
                  <a:cubicBezTo>
                    <a:pt x="68" y="82"/>
                    <a:pt x="64" y="87"/>
                    <a:pt x="60" y="92"/>
                  </a:cubicBezTo>
                  <a:cubicBezTo>
                    <a:pt x="56" y="98"/>
                    <a:pt x="51" y="102"/>
                    <a:pt x="44" y="105"/>
                  </a:cubicBezTo>
                  <a:cubicBezTo>
                    <a:pt x="36" y="107"/>
                    <a:pt x="28" y="107"/>
                    <a:pt x="21" y="104"/>
                  </a:cubicBezTo>
                  <a:cubicBezTo>
                    <a:pt x="13" y="100"/>
                    <a:pt x="8" y="94"/>
                    <a:pt x="5" y="87"/>
                  </a:cubicBezTo>
                  <a:cubicBezTo>
                    <a:pt x="0" y="72"/>
                    <a:pt x="9" y="55"/>
                    <a:pt x="25" y="49"/>
                  </a:cubicBezTo>
                  <a:cubicBezTo>
                    <a:pt x="32" y="47"/>
                    <a:pt x="39" y="47"/>
                    <a:pt x="46" y="49"/>
                  </a:cubicBezTo>
                  <a:cubicBezTo>
                    <a:pt x="52" y="51"/>
                    <a:pt x="58" y="52"/>
                    <a:pt x="64" y="52"/>
                  </a:cubicBezTo>
                  <a:cubicBezTo>
                    <a:pt x="47" y="0"/>
                    <a:pt x="47" y="0"/>
                    <a:pt x="47" y="0"/>
                  </a:cubicBezTo>
                  <a:cubicBezTo>
                    <a:pt x="49" y="0"/>
                    <a:pt x="49" y="0"/>
                    <a:pt x="49" y="0"/>
                  </a:cubicBezTo>
                  <a:cubicBezTo>
                    <a:pt x="67" y="54"/>
                    <a:pt x="67" y="54"/>
                    <a:pt x="67" y="54"/>
                  </a:cubicBezTo>
                  <a:cubicBezTo>
                    <a:pt x="65" y="54"/>
                    <a:pt x="65" y="54"/>
                    <a:pt x="65" y="54"/>
                  </a:cubicBezTo>
                  <a:cubicBezTo>
                    <a:pt x="58" y="54"/>
                    <a:pt x="52" y="53"/>
                    <a:pt x="45" y="51"/>
                  </a:cubicBezTo>
                  <a:cubicBezTo>
                    <a:pt x="39" y="49"/>
                    <a:pt x="32" y="49"/>
                    <a:pt x="26" y="51"/>
                  </a:cubicBezTo>
                  <a:cubicBezTo>
                    <a:pt x="11" y="56"/>
                    <a:pt x="2" y="72"/>
                    <a:pt x="7" y="86"/>
                  </a:cubicBezTo>
                  <a:cubicBezTo>
                    <a:pt x="10" y="93"/>
                    <a:pt x="15" y="99"/>
                    <a:pt x="22" y="102"/>
                  </a:cubicBezTo>
                  <a:cubicBezTo>
                    <a:pt x="28" y="105"/>
                    <a:pt x="36" y="105"/>
                    <a:pt x="43" y="103"/>
                  </a:cubicBezTo>
                  <a:cubicBezTo>
                    <a:pt x="50" y="101"/>
                    <a:pt x="55" y="97"/>
                    <a:pt x="59" y="91"/>
                  </a:cubicBezTo>
                  <a:cubicBezTo>
                    <a:pt x="62" y="85"/>
                    <a:pt x="67" y="80"/>
                    <a:pt x="73" y="76"/>
                  </a:cubicBezTo>
                  <a:cubicBezTo>
                    <a:pt x="74" y="76"/>
                    <a:pt x="74" y="76"/>
                    <a:pt x="74" y="76"/>
                  </a:cubicBezTo>
                  <a:cubicBezTo>
                    <a:pt x="93" y="134"/>
                    <a:pt x="93" y="134"/>
                    <a:pt x="93" y="134"/>
                  </a:cubicBezTo>
                  <a:lnTo>
                    <a:pt x="92" y="134"/>
                  </a:lnTo>
                  <a:close/>
                </a:path>
              </a:pathLst>
            </a:custGeom>
            <a:solidFill>
              <a:srgbClr val="FED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4" name="Freeform 21"/>
            <p:cNvSpPr>
              <a:spLocks/>
            </p:cNvSpPr>
            <p:nvPr/>
          </p:nvSpPr>
          <p:spPr bwMode="auto">
            <a:xfrm>
              <a:off x="2419970" y="3917811"/>
              <a:ext cx="1507241" cy="989673"/>
            </a:xfrm>
            <a:custGeom>
              <a:avLst/>
              <a:gdLst>
                <a:gd name="T0" fmla="*/ 389 w 396"/>
                <a:gd name="T1" fmla="*/ 27 h 260"/>
                <a:gd name="T2" fmla="*/ 349 w 396"/>
                <a:gd name="T3" fmla="*/ 18 h 260"/>
                <a:gd name="T4" fmla="*/ 336 w 396"/>
                <a:gd name="T5" fmla="*/ 32 h 260"/>
                <a:gd name="T6" fmla="*/ 323 w 396"/>
                <a:gd name="T7" fmla="*/ 50 h 260"/>
                <a:gd name="T8" fmla="*/ 291 w 396"/>
                <a:gd name="T9" fmla="*/ 0 h 260"/>
                <a:gd name="T10" fmla="*/ 0 w 396"/>
                <a:gd name="T11" fmla="*/ 251 h 260"/>
                <a:gd name="T12" fmla="*/ 227 w 396"/>
                <a:gd name="T13" fmla="*/ 260 h 260"/>
                <a:gd name="T14" fmla="*/ 368 w 396"/>
                <a:gd name="T15" fmla="*/ 119 h 260"/>
                <a:gd name="T16" fmla="*/ 337 w 396"/>
                <a:gd name="T17" fmla="*/ 72 h 260"/>
                <a:gd name="T18" fmla="*/ 357 w 396"/>
                <a:gd name="T19" fmla="*/ 71 h 260"/>
                <a:gd name="T20" fmla="*/ 377 w 396"/>
                <a:gd name="T21" fmla="*/ 67 h 260"/>
                <a:gd name="T22" fmla="*/ 389 w 396"/>
                <a:gd name="T23" fmla="*/ 27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6" h="260">
                  <a:moveTo>
                    <a:pt x="389" y="27"/>
                  </a:moveTo>
                  <a:cubicBezTo>
                    <a:pt x="381" y="14"/>
                    <a:pt x="363" y="9"/>
                    <a:pt x="349" y="18"/>
                  </a:cubicBezTo>
                  <a:cubicBezTo>
                    <a:pt x="343" y="21"/>
                    <a:pt x="338" y="26"/>
                    <a:pt x="336" y="32"/>
                  </a:cubicBezTo>
                  <a:cubicBezTo>
                    <a:pt x="333" y="39"/>
                    <a:pt x="329" y="45"/>
                    <a:pt x="323" y="50"/>
                  </a:cubicBezTo>
                  <a:cubicBezTo>
                    <a:pt x="291" y="0"/>
                    <a:pt x="291" y="0"/>
                    <a:pt x="291" y="0"/>
                  </a:cubicBezTo>
                  <a:cubicBezTo>
                    <a:pt x="193" y="56"/>
                    <a:pt x="119" y="141"/>
                    <a:pt x="0" y="251"/>
                  </a:cubicBezTo>
                  <a:cubicBezTo>
                    <a:pt x="227" y="260"/>
                    <a:pt x="227" y="260"/>
                    <a:pt x="227" y="260"/>
                  </a:cubicBezTo>
                  <a:cubicBezTo>
                    <a:pt x="246" y="207"/>
                    <a:pt x="295" y="158"/>
                    <a:pt x="368" y="119"/>
                  </a:cubicBezTo>
                  <a:cubicBezTo>
                    <a:pt x="337" y="72"/>
                    <a:pt x="337" y="72"/>
                    <a:pt x="337" y="72"/>
                  </a:cubicBezTo>
                  <a:cubicBezTo>
                    <a:pt x="344" y="70"/>
                    <a:pt x="351" y="70"/>
                    <a:pt x="357" y="71"/>
                  </a:cubicBezTo>
                  <a:cubicBezTo>
                    <a:pt x="364" y="71"/>
                    <a:pt x="371" y="70"/>
                    <a:pt x="377" y="67"/>
                  </a:cubicBezTo>
                  <a:cubicBezTo>
                    <a:pt x="391" y="58"/>
                    <a:pt x="396" y="41"/>
                    <a:pt x="389" y="27"/>
                  </a:cubicBezTo>
                  <a:close/>
                </a:path>
              </a:pathLst>
            </a:custGeom>
            <a:solidFill>
              <a:schemeClr val="accent5"/>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6" name="Freeform 23"/>
            <p:cNvSpPr>
              <a:spLocks/>
            </p:cNvSpPr>
            <p:nvPr/>
          </p:nvSpPr>
          <p:spPr bwMode="auto">
            <a:xfrm>
              <a:off x="3532040" y="3914313"/>
              <a:ext cx="405661" cy="458118"/>
            </a:xfrm>
            <a:custGeom>
              <a:avLst/>
              <a:gdLst>
                <a:gd name="T0" fmla="*/ 76 w 106"/>
                <a:gd name="T1" fmla="*/ 120 h 120"/>
                <a:gd name="T2" fmla="*/ 44 w 106"/>
                <a:gd name="T3" fmla="*/ 72 h 120"/>
                <a:gd name="T4" fmla="*/ 46 w 106"/>
                <a:gd name="T5" fmla="*/ 71 h 120"/>
                <a:gd name="T6" fmla="*/ 67 w 106"/>
                <a:gd name="T7" fmla="*/ 70 h 120"/>
                <a:gd name="T8" fmla="*/ 85 w 106"/>
                <a:gd name="T9" fmla="*/ 66 h 120"/>
                <a:gd name="T10" fmla="*/ 97 w 106"/>
                <a:gd name="T11" fmla="*/ 28 h 120"/>
                <a:gd name="T12" fmla="*/ 80 w 106"/>
                <a:gd name="T13" fmla="*/ 16 h 120"/>
                <a:gd name="T14" fmla="*/ 58 w 106"/>
                <a:gd name="T15" fmla="*/ 19 h 120"/>
                <a:gd name="T16" fmla="*/ 45 w 106"/>
                <a:gd name="T17" fmla="*/ 33 h 120"/>
                <a:gd name="T18" fmla="*/ 33 w 106"/>
                <a:gd name="T19" fmla="*/ 52 h 120"/>
                <a:gd name="T20" fmla="*/ 32 w 106"/>
                <a:gd name="T21" fmla="*/ 52 h 120"/>
                <a:gd name="T22" fmla="*/ 0 w 106"/>
                <a:gd name="T23" fmla="*/ 1 h 120"/>
                <a:gd name="T24" fmla="*/ 1 w 106"/>
                <a:gd name="T25" fmla="*/ 0 h 120"/>
                <a:gd name="T26" fmla="*/ 33 w 106"/>
                <a:gd name="T27" fmla="*/ 49 h 120"/>
                <a:gd name="T28" fmla="*/ 44 w 106"/>
                <a:gd name="T29" fmla="*/ 33 h 120"/>
                <a:gd name="T30" fmla="*/ 57 w 106"/>
                <a:gd name="T31" fmla="*/ 17 h 120"/>
                <a:gd name="T32" fmla="*/ 80 w 106"/>
                <a:gd name="T33" fmla="*/ 14 h 120"/>
                <a:gd name="T34" fmla="*/ 98 w 106"/>
                <a:gd name="T35" fmla="*/ 27 h 120"/>
                <a:gd name="T36" fmla="*/ 86 w 106"/>
                <a:gd name="T37" fmla="*/ 68 h 120"/>
                <a:gd name="T38" fmla="*/ 66 w 106"/>
                <a:gd name="T39" fmla="*/ 72 h 120"/>
                <a:gd name="T40" fmla="*/ 48 w 106"/>
                <a:gd name="T41" fmla="*/ 73 h 120"/>
                <a:gd name="T42" fmla="*/ 77 w 106"/>
                <a:gd name="T43" fmla="*/ 119 h 120"/>
                <a:gd name="T44" fmla="*/ 76 w 106"/>
                <a:gd name="T45"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120">
                  <a:moveTo>
                    <a:pt x="76" y="120"/>
                  </a:moveTo>
                  <a:cubicBezTo>
                    <a:pt x="44" y="72"/>
                    <a:pt x="44" y="72"/>
                    <a:pt x="44" y="72"/>
                  </a:cubicBezTo>
                  <a:cubicBezTo>
                    <a:pt x="46" y="71"/>
                    <a:pt x="46" y="71"/>
                    <a:pt x="46" y="71"/>
                  </a:cubicBezTo>
                  <a:cubicBezTo>
                    <a:pt x="53" y="69"/>
                    <a:pt x="60" y="69"/>
                    <a:pt x="67" y="70"/>
                  </a:cubicBezTo>
                  <a:cubicBezTo>
                    <a:pt x="73" y="71"/>
                    <a:pt x="80" y="70"/>
                    <a:pt x="85" y="66"/>
                  </a:cubicBezTo>
                  <a:cubicBezTo>
                    <a:pt x="99" y="58"/>
                    <a:pt x="104" y="41"/>
                    <a:pt x="97" y="28"/>
                  </a:cubicBezTo>
                  <a:cubicBezTo>
                    <a:pt x="93" y="22"/>
                    <a:pt x="87" y="17"/>
                    <a:pt x="80" y="16"/>
                  </a:cubicBezTo>
                  <a:cubicBezTo>
                    <a:pt x="72" y="14"/>
                    <a:pt x="65" y="15"/>
                    <a:pt x="58" y="19"/>
                  </a:cubicBezTo>
                  <a:cubicBezTo>
                    <a:pt x="52" y="22"/>
                    <a:pt x="48" y="27"/>
                    <a:pt x="45" y="33"/>
                  </a:cubicBezTo>
                  <a:cubicBezTo>
                    <a:pt x="43" y="40"/>
                    <a:pt x="38" y="46"/>
                    <a:pt x="33" y="52"/>
                  </a:cubicBezTo>
                  <a:cubicBezTo>
                    <a:pt x="32" y="52"/>
                    <a:pt x="32" y="52"/>
                    <a:pt x="32" y="52"/>
                  </a:cubicBezTo>
                  <a:cubicBezTo>
                    <a:pt x="0" y="1"/>
                    <a:pt x="0" y="1"/>
                    <a:pt x="0" y="1"/>
                  </a:cubicBezTo>
                  <a:cubicBezTo>
                    <a:pt x="1" y="0"/>
                    <a:pt x="1" y="0"/>
                    <a:pt x="1" y="0"/>
                  </a:cubicBezTo>
                  <a:cubicBezTo>
                    <a:pt x="33" y="49"/>
                    <a:pt x="33" y="49"/>
                    <a:pt x="33" y="49"/>
                  </a:cubicBezTo>
                  <a:cubicBezTo>
                    <a:pt x="37" y="45"/>
                    <a:pt x="41" y="39"/>
                    <a:pt x="44" y="33"/>
                  </a:cubicBezTo>
                  <a:cubicBezTo>
                    <a:pt x="46" y="26"/>
                    <a:pt x="51" y="21"/>
                    <a:pt x="57" y="17"/>
                  </a:cubicBezTo>
                  <a:cubicBezTo>
                    <a:pt x="64" y="13"/>
                    <a:pt x="72" y="12"/>
                    <a:pt x="80" y="14"/>
                  </a:cubicBezTo>
                  <a:cubicBezTo>
                    <a:pt x="88" y="16"/>
                    <a:pt x="94" y="20"/>
                    <a:pt x="98" y="27"/>
                  </a:cubicBezTo>
                  <a:cubicBezTo>
                    <a:pt x="106" y="41"/>
                    <a:pt x="101" y="60"/>
                    <a:pt x="86" y="68"/>
                  </a:cubicBezTo>
                  <a:cubicBezTo>
                    <a:pt x="80" y="71"/>
                    <a:pt x="73" y="73"/>
                    <a:pt x="66" y="72"/>
                  </a:cubicBezTo>
                  <a:cubicBezTo>
                    <a:pt x="60" y="71"/>
                    <a:pt x="54" y="71"/>
                    <a:pt x="48" y="73"/>
                  </a:cubicBezTo>
                  <a:cubicBezTo>
                    <a:pt x="77" y="119"/>
                    <a:pt x="77" y="119"/>
                    <a:pt x="77" y="119"/>
                  </a:cubicBezTo>
                  <a:lnTo>
                    <a:pt x="76" y="120"/>
                  </a:lnTo>
                  <a:close/>
                </a:path>
              </a:pathLst>
            </a:custGeom>
            <a:solidFill>
              <a:srgbClr val="FEDF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8" name="Freeform 24"/>
            <p:cNvSpPr>
              <a:spLocks/>
            </p:cNvSpPr>
            <p:nvPr/>
          </p:nvSpPr>
          <p:spPr bwMode="auto">
            <a:xfrm>
              <a:off x="4703561" y="3169437"/>
              <a:ext cx="13988" cy="3498"/>
            </a:xfrm>
            <a:custGeom>
              <a:avLst/>
              <a:gdLst>
                <a:gd name="T0" fmla="*/ 4 w 4"/>
                <a:gd name="T1" fmla="*/ 1 h 1"/>
                <a:gd name="T2" fmla="*/ 0 w 4"/>
                <a:gd name="T3" fmla="*/ 0 h 1"/>
                <a:gd name="T4" fmla="*/ 0 w 4"/>
                <a:gd name="T5" fmla="*/ 0 h 1"/>
                <a:gd name="T6" fmla="*/ 4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1"/>
                    <a:pt x="0" y="0"/>
                    <a:pt x="0" y="0"/>
                  </a:cubicBezTo>
                  <a:cubicBezTo>
                    <a:pt x="0" y="0"/>
                    <a:pt x="0" y="0"/>
                    <a:pt x="0" y="0"/>
                  </a:cubicBezTo>
                  <a:cubicBezTo>
                    <a:pt x="2" y="1"/>
                    <a:pt x="3" y="1"/>
                    <a:pt x="4" y="1"/>
                  </a:cubicBezTo>
                  <a:cubicBezTo>
                    <a:pt x="4" y="1"/>
                    <a:pt x="4" y="1"/>
                    <a:pt x="4" y="1"/>
                  </a:cubicBezTo>
                  <a:close/>
                </a:path>
              </a:pathLst>
            </a:custGeom>
            <a:solidFill>
              <a:srgbClr val="1A2D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9" name="Freeform 25"/>
            <p:cNvSpPr>
              <a:spLocks noEditPoints="1"/>
            </p:cNvSpPr>
            <p:nvPr/>
          </p:nvSpPr>
          <p:spPr bwMode="auto">
            <a:xfrm>
              <a:off x="4455268" y="2816231"/>
              <a:ext cx="636468" cy="797333"/>
            </a:xfrm>
            <a:custGeom>
              <a:avLst/>
              <a:gdLst>
                <a:gd name="T0" fmla="*/ 151 w 167"/>
                <a:gd name="T1" fmla="*/ 107 h 210"/>
                <a:gd name="T2" fmla="*/ 150 w 167"/>
                <a:gd name="T3" fmla="*/ 104 h 210"/>
                <a:gd name="T4" fmla="*/ 149 w 167"/>
                <a:gd name="T5" fmla="*/ 103 h 210"/>
                <a:gd name="T6" fmla="*/ 148 w 167"/>
                <a:gd name="T7" fmla="*/ 101 h 210"/>
                <a:gd name="T8" fmla="*/ 147 w 167"/>
                <a:gd name="T9" fmla="*/ 99 h 210"/>
                <a:gd name="T10" fmla="*/ 143 w 167"/>
                <a:gd name="T11" fmla="*/ 94 h 210"/>
                <a:gd name="T12" fmla="*/ 139 w 167"/>
                <a:gd name="T13" fmla="*/ 92 h 210"/>
                <a:gd name="T14" fmla="*/ 96 w 167"/>
                <a:gd name="T15" fmla="*/ 93 h 210"/>
                <a:gd name="T16" fmla="*/ 101 w 167"/>
                <a:gd name="T17" fmla="*/ 50 h 210"/>
                <a:gd name="T18" fmla="*/ 167 w 167"/>
                <a:gd name="T19" fmla="*/ 49 h 210"/>
                <a:gd name="T20" fmla="*/ 165 w 167"/>
                <a:gd name="T21" fmla="*/ 39 h 210"/>
                <a:gd name="T22" fmla="*/ 94 w 167"/>
                <a:gd name="T23" fmla="*/ 22 h 210"/>
                <a:gd name="T24" fmla="*/ 88 w 167"/>
                <a:gd name="T25" fmla="*/ 14 h 210"/>
                <a:gd name="T26" fmla="*/ 70 w 167"/>
                <a:gd name="T27" fmla="*/ 0 h 210"/>
                <a:gd name="T28" fmla="*/ 46 w 167"/>
                <a:gd name="T29" fmla="*/ 37 h 210"/>
                <a:gd name="T30" fmla="*/ 37 w 167"/>
                <a:gd name="T31" fmla="*/ 126 h 210"/>
                <a:gd name="T32" fmla="*/ 51 w 167"/>
                <a:gd name="T33" fmla="*/ 124 h 210"/>
                <a:gd name="T34" fmla="*/ 63 w 167"/>
                <a:gd name="T35" fmla="*/ 173 h 210"/>
                <a:gd name="T36" fmla="*/ 63 w 167"/>
                <a:gd name="T37" fmla="*/ 175 h 210"/>
                <a:gd name="T38" fmla="*/ 11 w 167"/>
                <a:gd name="T39" fmla="*/ 189 h 210"/>
                <a:gd name="T40" fmla="*/ 12 w 167"/>
                <a:gd name="T41" fmla="*/ 193 h 210"/>
                <a:gd name="T42" fmla="*/ 9 w 167"/>
                <a:gd name="T43" fmla="*/ 192 h 210"/>
                <a:gd name="T44" fmla="*/ 0 w 167"/>
                <a:gd name="T45" fmla="*/ 210 h 210"/>
                <a:gd name="T46" fmla="*/ 2 w 167"/>
                <a:gd name="T47" fmla="*/ 210 h 210"/>
                <a:gd name="T48" fmla="*/ 10 w 167"/>
                <a:gd name="T49" fmla="*/ 203 h 210"/>
                <a:gd name="T50" fmla="*/ 13 w 167"/>
                <a:gd name="T51" fmla="*/ 203 h 210"/>
                <a:gd name="T52" fmla="*/ 13 w 167"/>
                <a:gd name="T53" fmla="*/ 205 h 210"/>
                <a:gd name="T54" fmla="*/ 74 w 167"/>
                <a:gd name="T55" fmla="*/ 197 h 210"/>
                <a:gd name="T56" fmla="*/ 77 w 167"/>
                <a:gd name="T57" fmla="*/ 196 h 210"/>
                <a:gd name="T58" fmla="*/ 82 w 167"/>
                <a:gd name="T59" fmla="*/ 192 h 210"/>
                <a:gd name="T60" fmla="*/ 84 w 167"/>
                <a:gd name="T61" fmla="*/ 129 h 210"/>
                <a:gd name="T62" fmla="*/ 127 w 167"/>
                <a:gd name="T63" fmla="*/ 118 h 210"/>
                <a:gd name="T64" fmla="*/ 128 w 167"/>
                <a:gd name="T65" fmla="*/ 185 h 210"/>
                <a:gd name="T66" fmla="*/ 130 w 167"/>
                <a:gd name="T67" fmla="*/ 185 h 210"/>
                <a:gd name="T68" fmla="*/ 130 w 167"/>
                <a:gd name="T69" fmla="*/ 190 h 210"/>
                <a:gd name="T70" fmla="*/ 139 w 167"/>
                <a:gd name="T71" fmla="*/ 191 h 210"/>
                <a:gd name="T72" fmla="*/ 147 w 167"/>
                <a:gd name="T73" fmla="*/ 193 h 210"/>
                <a:gd name="T74" fmla="*/ 148 w 167"/>
                <a:gd name="T75" fmla="*/ 191 h 210"/>
                <a:gd name="T76" fmla="*/ 140 w 167"/>
                <a:gd name="T77" fmla="*/ 185 h 210"/>
                <a:gd name="T78" fmla="*/ 143 w 167"/>
                <a:gd name="T79" fmla="*/ 185 h 210"/>
                <a:gd name="T80" fmla="*/ 151 w 167"/>
                <a:gd name="T81" fmla="*/ 107 h 210"/>
                <a:gd name="T82" fmla="*/ 67 w 167"/>
                <a:gd name="T83" fmla="*/ 174 h 210"/>
                <a:gd name="T84" fmla="*/ 67 w 167"/>
                <a:gd name="T85" fmla="*/ 174 h 210"/>
                <a:gd name="T86" fmla="*/ 67 w 167"/>
                <a:gd name="T87" fmla="*/ 174 h 210"/>
                <a:gd name="T88" fmla="*/ 67 w 167"/>
                <a:gd name="T89" fmla="*/ 17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7" h="210">
                  <a:moveTo>
                    <a:pt x="151" y="107"/>
                  </a:moveTo>
                  <a:cubicBezTo>
                    <a:pt x="150" y="106"/>
                    <a:pt x="150" y="105"/>
                    <a:pt x="150" y="104"/>
                  </a:cubicBezTo>
                  <a:cubicBezTo>
                    <a:pt x="150" y="104"/>
                    <a:pt x="149" y="103"/>
                    <a:pt x="149" y="103"/>
                  </a:cubicBezTo>
                  <a:cubicBezTo>
                    <a:pt x="149" y="102"/>
                    <a:pt x="148" y="101"/>
                    <a:pt x="148" y="101"/>
                  </a:cubicBezTo>
                  <a:cubicBezTo>
                    <a:pt x="147" y="99"/>
                    <a:pt x="147" y="99"/>
                    <a:pt x="147" y="99"/>
                  </a:cubicBezTo>
                  <a:cubicBezTo>
                    <a:pt x="146" y="97"/>
                    <a:pt x="144" y="95"/>
                    <a:pt x="143" y="94"/>
                  </a:cubicBezTo>
                  <a:cubicBezTo>
                    <a:pt x="141" y="93"/>
                    <a:pt x="140" y="93"/>
                    <a:pt x="139" y="92"/>
                  </a:cubicBezTo>
                  <a:cubicBezTo>
                    <a:pt x="131" y="89"/>
                    <a:pt x="113" y="91"/>
                    <a:pt x="96" y="93"/>
                  </a:cubicBezTo>
                  <a:cubicBezTo>
                    <a:pt x="95" y="76"/>
                    <a:pt x="100" y="63"/>
                    <a:pt x="101" y="50"/>
                  </a:cubicBezTo>
                  <a:cubicBezTo>
                    <a:pt x="125" y="56"/>
                    <a:pt x="135" y="55"/>
                    <a:pt x="167" y="49"/>
                  </a:cubicBezTo>
                  <a:cubicBezTo>
                    <a:pt x="165" y="39"/>
                    <a:pt x="165" y="39"/>
                    <a:pt x="165" y="39"/>
                  </a:cubicBezTo>
                  <a:cubicBezTo>
                    <a:pt x="128" y="39"/>
                    <a:pt x="122" y="37"/>
                    <a:pt x="94" y="22"/>
                  </a:cubicBezTo>
                  <a:cubicBezTo>
                    <a:pt x="93" y="20"/>
                    <a:pt x="92" y="17"/>
                    <a:pt x="88" y="14"/>
                  </a:cubicBezTo>
                  <a:cubicBezTo>
                    <a:pt x="70" y="0"/>
                    <a:pt x="70" y="0"/>
                    <a:pt x="70" y="0"/>
                  </a:cubicBezTo>
                  <a:cubicBezTo>
                    <a:pt x="55" y="10"/>
                    <a:pt x="49" y="16"/>
                    <a:pt x="46" y="37"/>
                  </a:cubicBezTo>
                  <a:cubicBezTo>
                    <a:pt x="37" y="126"/>
                    <a:pt x="37" y="126"/>
                    <a:pt x="37" y="126"/>
                  </a:cubicBezTo>
                  <a:cubicBezTo>
                    <a:pt x="51" y="124"/>
                    <a:pt x="51" y="124"/>
                    <a:pt x="51" y="124"/>
                  </a:cubicBezTo>
                  <a:cubicBezTo>
                    <a:pt x="57" y="144"/>
                    <a:pt x="62" y="162"/>
                    <a:pt x="63" y="173"/>
                  </a:cubicBezTo>
                  <a:cubicBezTo>
                    <a:pt x="63" y="174"/>
                    <a:pt x="63" y="175"/>
                    <a:pt x="63" y="175"/>
                  </a:cubicBezTo>
                  <a:cubicBezTo>
                    <a:pt x="49" y="181"/>
                    <a:pt x="41" y="183"/>
                    <a:pt x="11" y="189"/>
                  </a:cubicBezTo>
                  <a:cubicBezTo>
                    <a:pt x="12" y="193"/>
                    <a:pt x="12" y="193"/>
                    <a:pt x="12" y="193"/>
                  </a:cubicBezTo>
                  <a:cubicBezTo>
                    <a:pt x="9" y="192"/>
                    <a:pt x="9" y="192"/>
                    <a:pt x="9" y="192"/>
                  </a:cubicBezTo>
                  <a:cubicBezTo>
                    <a:pt x="0" y="210"/>
                    <a:pt x="0" y="210"/>
                    <a:pt x="0" y="210"/>
                  </a:cubicBezTo>
                  <a:cubicBezTo>
                    <a:pt x="2" y="210"/>
                    <a:pt x="2" y="210"/>
                    <a:pt x="2" y="210"/>
                  </a:cubicBezTo>
                  <a:cubicBezTo>
                    <a:pt x="10" y="203"/>
                    <a:pt x="10" y="203"/>
                    <a:pt x="10" y="203"/>
                  </a:cubicBezTo>
                  <a:cubicBezTo>
                    <a:pt x="13" y="203"/>
                    <a:pt x="13" y="203"/>
                    <a:pt x="13" y="203"/>
                  </a:cubicBezTo>
                  <a:cubicBezTo>
                    <a:pt x="13" y="205"/>
                    <a:pt x="13" y="205"/>
                    <a:pt x="13" y="205"/>
                  </a:cubicBezTo>
                  <a:cubicBezTo>
                    <a:pt x="43" y="203"/>
                    <a:pt x="52" y="202"/>
                    <a:pt x="74" y="197"/>
                  </a:cubicBezTo>
                  <a:cubicBezTo>
                    <a:pt x="74" y="197"/>
                    <a:pt x="74" y="197"/>
                    <a:pt x="77" y="196"/>
                  </a:cubicBezTo>
                  <a:cubicBezTo>
                    <a:pt x="79" y="195"/>
                    <a:pt x="81" y="194"/>
                    <a:pt x="82" y="192"/>
                  </a:cubicBezTo>
                  <a:cubicBezTo>
                    <a:pt x="93" y="182"/>
                    <a:pt x="89" y="159"/>
                    <a:pt x="84" y="129"/>
                  </a:cubicBezTo>
                  <a:cubicBezTo>
                    <a:pt x="100" y="125"/>
                    <a:pt x="116" y="120"/>
                    <a:pt x="127" y="118"/>
                  </a:cubicBezTo>
                  <a:cubicBezTo>
                    <a:pt x="132" y="134"/>
                    <a:pt x="128" y="175"/>
                    <a:pt x="128" y="185"/>
                  </a:cubicBezTo>
                  <a:cubicBezTo>
                    <a:pt x="130" y="185"/>
                    <a:pt x="130" y="185"/>
                    <a:pt x="130" y="185"/>
                  </a:cubicBezTo>
                  <a:cubicBezTo>
                    <a:pt x="130" y="190"/>
                    <a:pt x="130" y="190"/>
                    <a:pt x="130" y="190"/>
                  </a:cubicBezTo>
                  <a:cubicBezTo>
                    <a:pt x="130" y="190"/>
                    <a:pt x="134" y="190"/>
                    <a:pt x="139" y="191"/>
                  </a:cubicBezTo>
                  <a:cubicBezTo>
                    <a:pt x="143" y="191"/>
                    <a:pt x="147" y="193"/>
                    <a:pt x="147" y="193"/>
                  </a:cubicBezTo>
                  <a:cubicBezTo>
                    <a:pt x="148" y="191"/>
                    <a:pt x="148" y="191"/>
                    <a:pt x="148" y="191"/>
                  </a:cubicBezTo>
                  <a:cubicBezTo>
                    <a:pt x="148" y="191"/>
                    <a:pt x="143" y="190"/>
                    <a:pt x="140" y="185"/>
                  </a:cubicBezTo>
                  <a:cubicBezTo>
                    <a:pt x="143" y="185"/>
                    <a:pt x="143" y="185"/>
                    <a:pt x="143" y="185"/>
                  </a:cubicBezTo>
                  <a:cubicBezTo>
                    <a:pt x="146" y="167"/>
                    <a:pt x="156" y="128"/>
                    <a:pt x="151" y="107"/>
                  </a:cubicBezTo>
                  <a:close/>
                  <a:moveTo>
                    <a:pt x="67" y="174"/>
                  </a:moveTo>
                  <a:cubicBezTo>
                    <a:pt x="67" y="174"/>
                    <a:pt x="67" y="174"/>
                    <a:pt x="67" y="174"/>
                  </a:cubicBezTo>
                  <a:cubicBezTo>
                    <a:pt x="67" y="174"/>
                    <a:pt x="67" y="174"/>
                    <a:pt x="67" y="174"/>
                  </a:cubicBezTo>
                  <a:cubicBezTo>
                    <a:pt x="68" y="173"/>
                    <a:pt x="67" y="174"/>
                    <a:pt x="67" y="174"/>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2" name="Freeform 26"/>
            <p:cNvSpPr>
              <a:spLocks/>
            </p:cNvSpPr>
            <p:nvPr/>
          </p:nvSpPr>
          <p:spPr bwMode="auto">
            <a:xfrm>
              <a:off x="5042776" y="3034800"/>
              <a:ext cx="751872" cy="594503"/>
            </a:xfrm>
            <a:custGeom>
              <a:avLst/>
              <a:gdLst>
                <a:gd name="T0" fmla="*/ 159 w 197"/>
                <a:gd name="T1" fmla="*/ 106 h 156"/>
                <a:gd name="T2" fmla="*/ 139 w 197"/>
                <a:gd name="T3" fmla="*/ 109 h 156"/>
                <a:gd name="T4" fmla="*/ 116 w 197"/>
                <a:gd name="T5" fmla="*/ 75 h 156"/>
                <a:gd name="T6" fmla="*/ 151 w 197"/>
                <a:gd name="T7" fmla="*/ 53 h 156"/>
                <a:gd name="T8" fmla="*/ 168 w 197"/>
                <a:gd name="T9" fmla="*/ 63 h 156"/>
                <a:gd name="T10" fmla="*/ 183 w 197"/>
                <a:gd name="T11" fmla="*/ 76 h 156"/>
                <a:gd name="T12" fmla="*/ 197 w 197"/>
                <a:gd name="T13" fmla="*/ 19 h 156"/>
                <a:gd name="T14" fmla="*/ 88 w 197"/>
                <a:gd name="T15" fmla="*/ 4 h 156"/>
                <a:gd name="T16" fmla="*/ 88 w 197"/>
                <a:gd name="T17" fmla="*/ 4 h 156"/>
                <a:gd name="T18" fmla="*/ 0 w 197"/>
                <a:gd name="T19" fmla="*/ 0 h 156"/>
                <a:gd name="T20" fmla="*/ 0 w 197"/>
                <a:gd name="T21" fmla="*/ 56 h 156"/>
                <a:gd name="T22" fmla="*/ 17 w 197"/>
                <a:gd name="T23" fmla="*/ 49 h 156"/>
                <a:gd name="T24" fmla="*/ 36 w 197"/>
                <a:gd name="T25" fmla="*/ 43 h 156"/>
                <a:gd name="T26" fmla="*/ 64 w 197"/>
                <a:gd name="T27" fmla="*/ 72 h 156"/>
                <a:gd name="T28" fmla="*/ 33 w 197"/>
                <a:gd name="T29" fmla="*/ 100 h 156"/>
                <a:gd name="T30" fmla="*/ 15 w 197"/>
                <a:gd name="T31" fmla="*/ 92 h 156"/>
                <a:gd name="T32" fmla="*/ 1 w 197"/>
                <a:gd name="T33" fmla="*/ 84 h 156"/>
                <a:gd name="T34" fmla="*/ 2 w 197"/>
                <a:gd name="T35" fmla="*/ 141 h 156"/>
                <a:gd name="T36" fmla="*/ 75 w 197"/>
                <a:gd name="T37" fmla="*/ 145 h 156"/>
                <a:gd name="T38" fmla="*/ 164 w 197"/>
                <a:gd name="T39" fmla="*/ 156 h 156"/>
                <a:gd name="T40" fmla="*/ 177 w 197"/>
                <a:gd name="T41" fmla="*/ 101 h 156"/>
                <a:gd name="T42" fmla="*/ 159 w 197"/>
                <a:gd name="T43" fmla="*/ 10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7" h="156">
                  <a:moveTo>
                    <a:pt x="159" y="106"/>
                  </a:moveTo>
                  <a:cubicBezTo>
                    <a:pt x="153" y="109"/>
                    <a:pt x="146" y="110"/>
                    <a:pt x="139" y="109"/>
                  </a:cubicBezTo>
                  <a:cubicBezTo>
                    <a:pt x="123" y="105"/>
                    <a:pt x="113" y="90"/>
                    <a:pt x="116" y="75"/>
                  </a:cubicBezTo>
                  <a:cubicBezTo>
                    <a:pt x="119" y="60"/>
                    <a:pt x="135" y="50"/>
                    <a:pt x="151" y="53"/>
                  </a:cubicBezTo>
                  <a:cubicBezTo>
                    <a:pt x="158" y="55"/>
                    <a:pt x="164" y="58"/>
                    <a:pt x="168" y="63"/>
                  </a:cubicBezTo>
                  <a:cubicBezTo>
                    <a:pt x="172" y="68"/>
                    <a:pt x="178" y="72"/>
                    <a:pt x="183" y="76"/>
                  </a:cubicBezTo>
                  <a:cubicBezTo>
                    <a:pt x="197" y="19"/>
                    <a:pt x="197" y="19"/>
                    <a:pt x="197" y="19"/>
                  </a:cubicBezTo>
                  <a:cubicBezTo>
                    <a:pt x="161" y="12"/>
                    <a:pt x="124" y="7"/>
                    <a:pt x="88" y="4"/>
                  </a:cubicBezTo>
                  <a:cubicBezTo>
                    <a:pt x="88" y="4"/>
                    <a:pt x="88" y="4"/>
                    <a:pt x="88" y="4"/>
                  </a:cubicBezTo>
                  <a:cubicBezTo>
                    <a:pt x="58" y="2"/>
                    <a:pt x="29" y="0"/>
                    <a:pt x="0" y="0"/>
                  </a:cubicBezTo>
                  <a:cubicBezTo>
                    <a:pt x="0" y="56"/>
                    <a:pt x="0" y="56"/>
                    <a:pt x="0" y="56"/>
                  </a:cubicBezTo>
                  <a:cubicBezTo>
                    <a:pt x="6" y="55"/>
                    <a:pt x="12" y="52"/>
                    <a:pt x="17" y="49"/>
                  </a:cubicBezTo>
                  <a:cubicBezTo>
                    <a:pt x="22" y="45"/>
                    <a:pt x="28" y="43"/>
                    <a:pt x="36" y="43"/>
                  </a:cubicBezTo>
                  <a:cubicBezTo>
                    <a:pt x="52" y="44"/>
                    <a:pt x="65" y="57"/>
                    <a:pt x="64" y="72"/>
                  </a:cubicBezTo>
                  <a:cubicBezTo>
                    <a:pt x="64" y="88"/>
                    <a:pt x="50" y="100"/>
                    <a:pt x="33" y="100"/>
                  </a:cubicBezTo>
                  <a:cubicBezTo>
                    <a:pt x="26" y="99"/>
                    <a:pt x="20" y="97"/>
                    <a:pt x="15" y="92"/>
                  </a:cubicBezTo>
                  <a:cubicBezTo>
                    <a:pt x="11" y="89"/>
                    <a:pt x="6" y="86"/>
                    <a:pt x="1" y="84"/>
                  </a:cubicBezTo>
                  <a:cubicBezTo>
                    <a:pt x="2" y="141"/>
                    <a:pt x="2" y="141"/>
                    <a:pt x="2" y="141"/>
                  </a:cubicBezTo>
                  <a:cubicBezTo>
                    <a:pt x="26" y="141"/>
                    <a:pt x="51" y="142"/>
                    <a:pt x="75" y="145"/>
                  </a:cubicBezTo>
                  <a:cubicBezTo>
                    <a:pt x="105" y="147"/>
                    <a:pt x="135" y="151"/>
                    <a:pt x="164" y="156"/>
                  </a:cubicBezTo>
                  <a:cubicBezTo>
                    <a:pt x="177" y="101"/>
                    <a:pt x="177" y="101"/>
                    <a:pt x="177" y="101"/>
                  </a:cubicBezTo>
                  <a:cubicBezTo>
                    <a:pt x="171" y="102"/>
                    <a:pt x="165" y="104"/>
                    <a:pt x="159" y="10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3" name="Freeform 27"/>
            <p:cNvSpPr>
              <a:spLocks/>
            </p:cNvSpPr>
            <p:nvPr/>
          </p:nvSpPr>
          <p:spPr bwMode="auto">
            <a:xfrm>
              <a:off x="5067257" y="3064525"/>
              <a:ext cx="73440" cy="41965"/>
            </a:xfrm>
            <a:custGeom>
              <a:avLst/>
              <a:gdLst>
                <a:gd name="T0" fmla="*/ 18 w 19"/>
                <a:gd name="T1" fmla="*/ 7 h 11"/>
                <a:gd name="T2" fmla="*/ 19 w 19"/>
                <a:gd name="T3" fmla="*/ 7 h 11"/>
                <a:gd name="T4" fmla="*/ 18 w 19"/>
                <a:gd name="T5" fmla="*/ 6 h 11"/>
                <a:gd name="T6" fmla="*/ 19 w 19"/>
                <a:gd name="T7" fmla="*/ 5 h 11"/>
                <a:gd name="T8" fmla="*/ 17 w 19"/>
                <a:gd name="T9" fmla="*/ 4 h 11"/>
                <a:gd name="T10" fmla="*/ 17 w 19"/>
                <a:gd name="T11" fmla="*/ 4 h 11"/>
                <a:gd name="T12" fmla="*/ 16 w 19"/>
                <a:gd name="T13" fmla="*/ 4 h 11"/>
                <a:gd name="T14" fmla="*/ 12 w 19"/>
                <a:gd name="T15" fmla="*/ 2 h 11"/>
                <a:gd name="T16" fmla="*/ 12 w 19"/>
                <a:gd name="T17" fmla="*/ 2 h 11"/>
                <a:gd name="T18" fmla="*/ 12 w 19"/>
                <a:gd name="T19" fmla="*/ 2 h 11"/>
                <a:gd name="T20" fmla="*/ 14 w 19"/>
                <a:gd name="T21" fmla="*/ 2 h 11"/>
                <a:gd name="T22" fmla="*/ 13 w 19"/>
                <a:gd name="T23" fmla="*/ 0 h 11"/>
                <a:gd name="T24" fmla="*/ 10 w 19"/>
                <a:gd name="T25" fmla="*/ 0 h 11"/>
                <a:gd name="T26" fmla="*/ 10 w 19"/>
                <a:gd name="T27" fmla="*/ 0 h 11"/>
                <a:gd name="T28" fmla="*/ 9 w 19"/>
                <a:gd name="T29" fmla="*/ 0 h 11"/>
                <a:gd name="T30" fmla="*/ 7 w 19"/>
                <a:gd name="T31" fmla="*/ 1 h 11"/>
                <a:gd name="T32" fmla="*/ 7 w 19"/>
                <a:gd name="T33" fmla="*/ 1 h 11"/>
                <a:gd name="T34" fmla="*/ 7 w 19"/>
                <a:gd name="T35" fmla="*/ 1 h 11"/>
                <a:gd name="T36" fmla="*/ 3 w 19"/>
                <a:gd name="T37" fmla="*/ 0 h 11"/>
                <a:gd name="T38" fmla="*/ 0 w 19"/>
                <a:gd name="T39" fmla="*/ 7 h 11"/>
                <a:gd name="T40" fmla="*/ 16 w 19"/>
                <a:gd name="T41" fmla="*/ 11 h 11"/>
                <a:gd name="T42" fmla="*/ 16 w 19"/>
                <a:gd name="T43" fmla="*/ 11 h 11"/>
                <a:gd name="T44" fmla="*/ 17 w 19"/>
                <a:gd name="T45" fmla="*/ 10 h 11"/>
                <a:gd name="T46" fmla="*/ 17 w 19"/>
                <a:gd name="T47" fmla="*/ 9 h 11"/>
                <a:gd name="T48" fmla="*/ 18 w 19"/>
                <a:gd name="T49" fmla="*/ 9 h 11"/>
                <a:gd name="T50" fmla="*/ 18 w 19"/>
                <a:gd name="T51" fmla="*/ 9 h 11"/>
                <a:gd name="T52" fmla="*/ 19 w 19"/>
                <a:gd name="T53" fmla="*/ 8 h 11"/>
                <a:gd name="T54" fmla="*/ 18 w 19"/>
                <a:gd name="T5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 h="11">
                  <a:moveTo>
                    <a:pt x="18" y="7"/>
                  </a:moveTo>
                  <a:cubicBezTo>
                    <a:pt x="19" y="7"/>
                    <a:pt x="19" y="7"/>
                    <a:pt x="19" y="7"/>
                  </a:cubicBezTo>
                  <a:cubicBezTo>
                    <a:pt x="19" y="6"/>
                    <a:pt x="18" y="6"/>
                    <a:pt x="18" y="6"/>
                  </a:cubicBezTo>
                  <a:cubicBezTo>
                    <a:pt x="18" y="5"/>
                    <a:pt x="19" y="5"/>
                    <a:pt x="19" y="5"/>
                  </a:cubicBezTo>
                  <a:cubicBezTo>
                    <a:pt x="19" y="4"/>
                    <a:pt x="18" y="4"/>
                    <a:pt x="17" y="4"/>
                  </a:cubicBezTo>
                  <a:cubicBezTo>
                    <a:pt x="17" y="4"/>
                    <a:pt x="17" y="4"/>
                    <a:pt x="17" y="4"/>
                  </a:cubicBezTo>
                  <a:cubicBezTo>
                    <a:pt x="16" y="4"/>
                    <a:pt x="16" y="4"/>
                    <a:pt x="16" y="4"/>
                  </a:cubicBezTo>
                  <a:cubicBezTo>
                    <a:pt x="12" y="2"/>
                    <a:pt x="12" y="2"/>
                    <a:pt x="12" y="2"/>
                  </a:cubicBezTo>
                  <a:cubicBezTo>
                    <a:pt x="12" y="2"/>
                    <a:pt x="12" y="2"/>
                    <a:pt x="12" y="2"/>
                  </a:cubicBezTo>
                  <a:cubicBezTo>
                    <a:pt x="12" y="2"/>
                    <a:pt x="12" y="2"/>
                    <a:pt x="12" y="2"/>
                  </a:cubicBezTo>
                  <a:cubicBezTo>
                    <a:pt x="14" y="2"/>
                    <a:pt x="14" y="2"/>
                    <a:pt x="14" y="2"/>
                  </a:cubicBezTo>
                  <a:cubicBezTo>
                    <a:pt x="13" y="0"/>
                    <a:pt x="13" y="0"/>
                    <a:pt x="13" y="0"/>
                  </a:cubicBezTo>
                  <a:cubicBezTo>
                    <a:pt x="10" y="0"/>
                    <a:pt x="10" y="0"/>
                    <a:pt x="10" y="0"/>
                  </a:cubicBezTo>
                  <a:cubicBezTo>
                    <a:pt x="10" y="0"/>
                    <a:pt x="10" y="0"/>
                    <a:pt x="10" y="0"/>
                  </a:cubicBezTo>
                  <a:cubicBezTo>
                    <a:pt x="9" y="0"/>
                    <a:pt x="9" y="0"/>
                    <a:pt x="9" y="0"/>
                  </a:cubicBezTo>
                  <a:cubicBezTo>
                    <a:pt x="8" y="0"/>
                    <a:pt x="8" y="0"/>
                    <a:pt x="7" y="1"/>
                  </a:cubicBezTo>
                  <a:cubicBezTo>
                    <a:pt x="7" y="1"/>
                    <a:pt x="7" y="1"/>
                    <a:pt x="7" y="1"/>
                  </a:cubicBezTo>
                  <a:cubicBezTo>
                    <a:pt x="7" y="1"/>
                    <a:pt x="7" y="1"/>
                    <a:pt x="7" y="1"/>
                  </a:cubicBezTo>
                  <a:cubicBezTo>
                    <a:pt x="3" y="0"/>
                    <a:pt x="3" y="0"/>
                    <a:pt x="3" y="0"/>
                  </a:cubicBezTo>
                  <a:cubicBezTo>
                    <a:pt x="0" y="7"/>
                    <a:pt x="0" y="7"/>
                    <a:pt x="0" y="7"/>
                  </a:cubicBezTo>
                  <a:cubicBezTo>
                    <a:pt x="16" y="11"/>
                    <a:pt x="16" y="11"/>
                    <a:pt x="16" y="11"/>
                  </a:cubicBezTo>
                  <a:cubicBezTo>
                    <a:pt x="16" y="11"/>
                    <a:pt x="16" y="11"/>
                    <a:pt x="16" y="11"/>
                  </a:cubicBezTo>
                  <a:cubicBezTo>
                    <a:pt x="16" y="11"/>
                    <a:pt x="17" y="11"/>
                    <a:pt x="17" y="10"/>
                  </a:cubicBezTo>
                  <a:cubicBezTo>
                    <a:pt x="17" y="10"/>
                    <a:pt x="17" y="10"/>
                    <a:pt x="17" y="9"/>
                  </a:cubicBezTo>
                  <a:cubicBezTo>
                    <a:pt x="18" y="9"/>
                    <a:pt x="18" y="9"/>
                    <a:pt x="18" y="9"/>
                  </a:cubicBezTo>
                  <a:cubicBezTo>
                    <a:pt x="18" y="9"/>
                    <a:pt x="18" y="9"/>
                    <a:pt x="18" y="9"/>
                  </a:cubicBezTo>
                  <a:cubicBezTo>
                    <a:pt x="18" y="10"/>
                    <a:pt x="19" y="9"/>
                    <a:pt x="19" y="8"/>
                  </a:cubicBezTo>
                  <a:cubicBezTo>
                    <a:pt x="19" y="8"/>
                    <a:pt x="19" y="8"/>
                    <a:pt x="18" y="7"/>
                  </a:cubicBezTo>
                  <a:close/>
                </a:path>
              </a:pathLst>
            </a:custGeom>
            <a:solidFill>
              <a:schemeClr val="accent6">
                <a:lumMod val="40000"/>
                <a:lumOff val="6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34" name="Freeform 28"/>
            <p:cNvSpPr>
              <a:spLocks/>
            </p:cNvSpPr>
            <p:nvPr/>
          </p:nvSpPr>
          <p:spPr bwMode="auto">
            <a:xfrm>
              <a:off x="4719580" y="2711318"/>
              <a:ext cx="139883" cy="174854"/>
            </a:xfrm>
            <a:custGeom>
              <a:avLst/>
              <a:gdLst>
                <a:gd name="T0" fmla="*/ 33 w 37"/>
                <a:gd name="T1" fmla="*/ 3 h 46"/>
                <a:gd name="T2" fmla="*/ 16 w 37"/>
                <a:gd name="T3" fmla="*/ 1 h 46"/>
                <a:gd name="T4" fmla="*/ 7 w 37"/>
                <a:gd name="T5" fmla="*/ 6 h 46"/>
                <a:gd name="T6" fmla="*/ 1 w 37"/>
                <a:gd name="T7" fmla="*/ 26 h 46"/>
                <a:gd name="T8" fmla="*/ 1 w 37"/>
                <a:gd name="T9" fmla="*/ 25 h 46"/>
                <a:gd name="T10" fmla="*/ 0 w 37"/>
                <a:gd name="T11" fmla="*/ 30 h 46"/>
                <a:gd name="T12" fmla="*/ 20 w 37"/>
                <a:gd name="T13" fmla="*/ 46 h 46"/>
                <a:gd name="T14" fmla="*/ 23 w 37"/>
                <a:gd name="T15" fmla="*/ 40 h 46"/>
                <a:gd name="T16" fmla="*/ 30 w 37"/>
                <a:gd name="T17" fmla="*/ 38 h 46"/>
                <a:gd name="T18" fmla="*/ 32 w 37"/>
                <a:gd name="T19" fmla="*/ 26 h 46"/>
                <a:gd name="T20" fmla="*/ 37 w 37"/>
                <a:gd name="T21" fmla="*/ 26 h 46"/>
                <a:gd name="T22" fmla="*/ 33 w 37"/>
                <a:gd name="T23" fmla="*/ 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46">
                  <a:moveTo>
                    <a:pt x="33" y="3"/>
                  </a:moveTo>
                  <a:cubicBezTo>
                    <a:pt x="16" y="1"/>
                    <a:pt x="16" y="1"/>
                    <a:pt x="16" y="1"/>
                  </a:cubicBezTo>
                  <a:cubicBezTo>
                    <a:pt x="12" y="0"/>
                    <a:pt x="8" y="2"/>
                    <a:pt x="7" y="6"/>
                  </a:cubicBezTo>
                  <a:cubicBezTo>
                    <a:pt x="1" y="26"/>
                    <a:pt x="1" y="26"/>
                    <a:pt x="1" y="26"/>
                  </a:cubicBezTo>
                  <a:cubicBezTo>
                    <a:pt x="1" y="25"/>
                    <a:pt x="1" y="25"/>
                    <a:pt x="1" y="25"/>
                  </a:cubicBezTo>
                  <a:cubicBezTo>
                    <a:pt x="0" y="30"/>
                    <a:pt x="0" y="30"/>
                    <a:pt x="0" y="30"/>
                  </a:cubicBezTo>
                  <a:cubicBezTo>
                    <a:pt x="20" y="46"/>
                    <a:pt x="20" y="46"/>
                    <a:pt x="20" y="46"/>
                  </a:cubicBezTo>
                  <a:cubicBezTo>
                    <a:pt x="23" y="40"/>
                    <a:pt x="23" y="40"/>
                    <a:pt x="23" y="40"/>
                  </a:cubicBezTo>
                  <a:cubicBezTo>
                    <a:pt x="25" y="40"/>
                    <a:pt x="28" y="40"/>
                    <a:pt x="30" y="38"/>
                  </a:cubicBezTo>
                  <a:cubicBezTo>
                    <a:pt x="32" y="26"/>
                    <a:pt x="32" y="26"/>
                    <a:pt x="32" y="26"/>
                  </a:cubicBezTo>
                  <a:cubicBezTo>
                    <a:pt x="37" y="26"/>
                    <a:pt x="37" y="26"/>
                    <a:pt x="37" y="26"/>
                  </a:cubicBezTo>
                  <a:lnTo>
                    <a:pt x="33" y="3"/>
                  </a:lnTo>
                  <a:close/>
                </a:path>
              </a:pathLst>
            </a:custGeom>
            <a:solidFill>
              <a:schemeClr val="accent6">
                <a:lumMod val="40000"/>
                <a:lumOff val="6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35" name="Freeform 29"/>
            <p:cNvSpPr>
              <a:spLocks/>
            </p:cNvSpPr>
            <p:nvPr/>
          </p:nvSpPr>
          <p:spPr bwMode="auto">
            <a:xfrm>
              <a:off x="4780497" y="2914149"/>
              <a:ext cx="73440" cy="297253"/>
            </a:xfrm>
            <a:custGeom>
              <a:avLst/>
              <a:gdLst>
                <a:gd name="T0" fmla="*/ 4 w 19"/>
                <a:gd name="T1" fmla="*/ 8 h 78"/>
                <a:gd name="T2" fmla="*/ 1 w 19"/>
                <a:gd name="T3" fmla="*/ 5 h 78"/>
                <a:gd name="T4" fmla="*/ 6 w 19"/>
                <a:gd name="T5" fmla="*/ 3 h 78"/>
                <a:gd name="T6" fmla="*/ 6 w 19"/>
                <a:gd name="T7" fmla="*/ 8 h 78"/>
                <a:gd name="T8" fmla="*/ 17 w 19"/>
                <a:gd name="T9" fmla="*/ 62 h 78"/>
                <a:gd name="T10" fmla="*/ 17 w 19"/>
                <a:gd name="T11" fmla="*/ 78 h 78"/>
                <a:gd name="T12" fmla="*/ 10 w 19"/>
                <a:gd name="T13" fmla="*/ 62 h 78"/>
                <a:gd name="T14" fmla="*/ 4 w 19"/>
                <a:gd name="T15" fmla="*/ 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8">
                  <a:moveTo>
                    <a:pt x="4" y="8"/>
                  </a:moveTo>
                  <a:cubicBezTo>
                    <a:pt x="2" y="8"/>
                    <a:pt x="1" y="7"/>
                    <a:pt x="1" y="5"/>
                  </a:cubicBezTo>
                  <a:cubicBezTo>
                    <a:pt x="0" y="0"/>
                    <a:pt x="4" y="0"/>
                    <a:pt x="6" y="3"/>
                  </a:cubicBezTo>
                  <a:cubicBezTo>
                    <a:pt x="7" y="4"/>
                    <a:pt x="7" y="6"/>
                    <a:pt x="6" y="8"/>
                  </a:cubicBezTo>
                  <a:cubicBezTo>
                    <a:pt x="8" y="13"/>
                    <a:pt x="16" y="56"/>
                    <a:pt x="17" y="62"/>
                  </a:cubicBezTo>
                  <a:cubicBezTo>
                    <a:pt x="19" y="69"/>
                    <a:pt x="17" y="77"/>
                    <a:pt x="17" y="78"/>
                  </a:cubicBezTo>
                  <a:cubicBezTo>
                    <a:pt x="16" y="78"/>
                    <a:pt x="12" y="71"/>
                    <a:pt x="10" y="62"/>
                  </a:cubicBezTo>
                  <a:cubicBezTo>
                    <a:pt x="8" y="56"/>
                    <a:pt x="4" y="15"/>
                    <a:pt x="4" y="8"/>
                  </a:cubicBezTo>
                  <a:close/>
                </a:path>
              </a:pathLst>
            </a:custGeom>
            <a:solidFill>
              <a:srgbClr val="FD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6" name="Freeform 31"/>
            <p:cNvSpPr>
              <a:spLocks/>
            </p:cNvSpPr>
            <p:nvPr/>
          </p:nvSpPr>
          <p:spPr bwMode="auto">
            <a:xfrm>
              <a:off x="5112718" y="2952618"/>
              <a:ext cx="6994" cy="10492"/>
            </a:xfrm>
            <a:custGeom>
              <a:avLst/>
              <a:gdLst>
                <a:gd name="T0" fmla="*/ 2 w 2"/>
                <a:gd name="T1" fmla="*/ 2 h 3"/>
                <a:gd name="T2" fmla="*/ 2 w 2"/>
                <a:gd name="T3" fmla="*/ 1 h 3"/>
                <a:gd name="T4" fmla="*/ 1 w 2"/>
                <a:gd name="T5" fmla="*/ 0 h 3"/>
                <a:gd name="T6" fmla="*/ 0 w 2"/>
                <a:gd name="T7" fmla="*/ 1 h 3"/>
                <a:gd name="T8" fmla="*/ 0 w 2"/>
                <a:gd name="T9" fmla="*/ 3 h 3"/>
                <a:gd name="T10" fmla="*/ 2 w 2"/>
                <a:gd name="T11" fmla="*/ 2 h 3"/>
              </a:gdLst>
              <a:ahLst/>
              <a:cxnLst>
                <a:cxn ang="0">
                  <a:pos x="T0" y="T1"/>
                </a:cxn>
                <a:cxn ang="0">
                  <a:pos x="T2" y="T3"/>
                </a:cxn>
                <a:cxn ang="0">
                  <a:pos x="T4" y="T5"/>
                </a:cxn>
                <a:cxn ang="0">
                  <a:pos x="T6" y="T7"/>
                </a:cxn>
                <a:cxn ang="0">
                  <a:pos x="T8" y="T9"/>
                </a:cxn>
                <a:cxn ang="0">
                  <a:pos x="T10" y="T11"/>
                </a:cxn>
              </a:cxnLst>
              <a:rect l="0" t="0" r="r" b="b"/>
              <a:pathLst>
                <a:path w="2" h="3">
                  <a:moveTo>
                    <a:pt x="2" y="2"/>
                  </a:moveTo>
                  <a:cubicBezTo>
                    <a:pt x="2" y="2"/>
                    <a:pt x="2" y="1"/>
                    <a:pt x="2" y="1"/>
                  </a:cubicBezTo>
                  <a:cubicBezTo>
                    <a:pt x="2" y="0"/>
                    <a:pt x="2" y="0"/>
                    <a:pt x="1" y="0"/>
                  </a:cubicBezTo>
                  <a:cubicBezTo>
                    <a:pt x="0" y="1"/>
                    <a:pt x="0" y="1"/>
                    <a:pt x="0" y="1"/>
                  </a:cubicBezTo>
                  <a:cubicBezTo>
                    <a:pt x="0" y="3"/>
                    <a:pt x="0" y="3"/>
                    <a:pt x="0" y="3"/>
                  </a:cubicBez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7" name="Freeform 32"/>
            <p:cNvSpPr>
              <a:spLocks/>
            </p:cNvSpPr>
            <p:nvPr/>
          </p:nvSpPr>
          <p:spPr bwMode="auto">
            <a:xfrm>
              <a:off x="4836450" y="2760278"/>
              <a:ext cx="3498" cy="13988"/>
            </a:xfrm>
            <a:custGeom>
              <a:avLst/>
              <a:gdLst>
                <a:gd name="T0" fmla="*/ 0 w 1"/>
                <a:gd name="T1" fmla="*/ 2 h 3"/>
                <a:gd name="T2" fmla="*/ 1 w 1"/>
                <a:gd name="T3" fmla="*/ 3 h 3"/>
                <a:gd name="T4" fmla="*/ 1 w 1"/>
                <a:gd name="T5" fmla="*/ 2 h 3"/>
                <a:gd name="T6" fmla="*/ 1 w 1"/>
                <a:gd name="T7" fmla="*/ 0 h 3"/>
                <a:gd name="T8" fmla="*/ 0 w 1"/>
                <a:gd name="T9" fmla="*/ 2 h 3"/>
              </a:gdLst>
              <a:ahLst/>
              <a:cxnLst>
                <a:cxn ang="0">
                  <a:pos x="T0" y="T1"/>
                </a:cxn>
                <a:cxn ang="0">
                  <a:pos x="T2" y="T3"/>
                </a:cxn>
                <a:cxn ang="0">
                  <a:pos x="T4" y="T5"/>
                </a:cxn>
                <a:cxn ang="0">
                  <a:pos x="T6" y="T7"/>
                </a:cxn>
                <a:cxn ang="0">
                  <a:pos x="T8" y="T9"/>
                </a:cxn>
              </a:cxnLst>
              <a:rect l="0" t="0" r="r" b="b"/>
              <a:pathLst>
                <a:path w="1" h="3">
                  <a:moveTo>
                    <a:pt x="0" y="2"/>
                  </a:moveTo>
                  <a:cubicBezTo>
                    <a:pt x="0" y="2"/>
                    <a:pt x="0" y="3"/>
                    <a:pt x="1" y="3"/>
                  </a:cubicBezTo>
                  <a:cubicBezTo>
                    <a:pt x="1" y="3"/>
                    <a:pt x="1" y="2"/>
                    <a:pt x="1" y="2"/>
                  </a:cubicBezTo>
                  <a:cubicBezTo>
                    <a:pt x="1" y="1"/>
                    <a:pt x="1" y="0"/>
                    <a:pt x="1" y="0"/>
                  </a:cubicBezTo>
                  <a:cubicBezTo>
                    <a:pt x="1" y="0"/>
                    <a:pt x="0" y="1"/>
                    <a:pt x="0" y="2"/>
                  </a:cubicBezTo>
                  <a:close/>
                </a:path>
              </a:pathLst>
            </a:custGeom>
            <a:solidFill>
              <a:srgbClr val="1A2D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9" name="Freeform 33"/>
            <p:cNvSpPr>
              <a:spLocks/>
            </p:cNvSpPr>
            <p:nvPr/>
          </p:nvSpPr>
          <p:spPr bwMode="auto">
            <a:xfrm>
              <a:off x="4735034" y="2711319"/>
              <a:ext cx="118901" cy="69942"/>
            </a:xfrm>
            <a:custGeom>
              <a:avLst/>
              <a:gdLst>
                <a:gd name="T0" fmla="*/ 16 w 31"/>
                <a:gd name="T1" fmla="*/ 18 h 18"/>
                <a:gd name="T2" fmla="*/ 15 w 31"/>
                <a:gd name="T3" fmla="*/ 18 h 18"/>
                <a:gd name="T4" fmla="*/ 12 w 31"/>
                <a:gd name="T5" fmla="*/ 11 h 18"/>
                <a:gd name="T6" fmla="*/ 7 w 31"/>
                <a:gd name="T7" fmla="*/ 18 h 18"/>
                <a:gd name="T8" fmla="*/ 7 w 31"/>
                <a:gd name="T9" fmla="*/ 18 h 18"/>
                <a:gd name="T10" fmla="*/ 0 w 31"/>
                <a:gd name="T11" fmla="*/ 18 h 18"/>
                <a:gd name="T12" fmla="*/ 4 w 31"/>
                <a:gd name="T13" fmla="*/ 6 h 18"/>
                <a:gd name="T14" fmla="*/ 13 w 31"/>
                <a:gd name="T15" fmla="*/ 1 h 18"/>
                <a:gd name="T16" fmla="*/ 30 w 31"/>
                <a:gd name="T17" fmla="*/ 3 h 18"/>
                <a:gd name="T18" fmla="*/ 31 w 31"/>
                <a:gd name="T19" fmla="*/ 7 h 18"/>
                <a:gd name="T20" fmla="*/ 21 w 31"/>
                <a:gd name="T21" fmla="*/ 9 h 18"/>
                <a:gd name="T22" fmla="*/ 16 w 31"/>
                <a:gd name="T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18">
                  <a:moveTo>
                    <a:pt x="16" y="18"/>
                  </a:moveTo>
                  <a:cubicBezTo>
                    <a:pt x="15" y="18"/>
                    <a:pt x="15" y="18"/>
                    <a:pt x="15" y="18"/>
                  </a:cubicBezTo>
                  <a:cubicBezTo>
                    <a:pt x="15" y="14"/>
                    <a:pt x="14" y="11"/>
                    <a:pt x="12" y="11"/>
                  </a:cubicBezTo>
                  <a:cubicBezTo>
                    <a:pt x="10" y="11"/>
                    <a:pt x="7" y="14"/>
                    <a:pt x="7" y="18"/>
                  </a:cubicBezTo>
                  <a:cubicBezTo>
                    <a:pt x="7" y="18"/>
                    <a:pt x="7" y="18"/>
                    <a:pt x="7" y="18"/>
                  </a:cubicBezTo>
                  <a:cubicBezTo>
                    <a:pt x="0" y="18"/>
                    <a:pt x="0" y="18"/>
                    <a:pt x="0" y="18"/>
                  </a:cubicBezTo>
                  <a:cubicBezTo>
                    <a:pt x="4" y="6"/>
                    <a:pt x="4" y="6"/>
                    <a:pt x="4" y="6"/>
                  </a:cubicBezTo>
                  <a:cubicBezTo>
                    <a:pt x="5" y="2"/>
                    <a:pt x="9" y="0"/>
                    <a:pt x="13" y="1"/>
                  </a:cubicBezTo>
                  <a:cubicBezTo>
                    <a:pt x="30" y="3"/>
                    <a:pt x="30" y="3"/>
                    <a:pt x="30" y="3"/>
                  </a:cubicBezTo>
                  <a:cubicBezTo>
                    <a:pt x="31" y="7"/>
                    <a:pt x="31" y="7"/>
                    <a:pt x="31" y="7"/>
                  </a:cubicBezTo>
                  <a:cubicBezTo>
                    <a:pt x="21" y="9"/>
                    <a:pt x="21" y="9"/>
                    <a:pt x="21" y="9"/>
                  </a:cubicBezTo>
                  <a:lnTo>
                    <a:pt x="16" y="1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40" name="Freeform 34"/>
            <p:cNvSpPr>
              <a:spLocks/>
            </p:cNvSpPr>
            <p:nvPr/>
          </p:nvSpPr>
          <p:spPr bwMode="auto">
            <a:xfrm>
              <a:off x="5759678" y="3029554"/>
              <a:ext cx="6994" cy="10492"/>
            </a:xfrm>
            <a:custGeom>
              <a:avLst/>
              <a:gdLst>
                <a:gd name="T0" fmla="*/ 1 w 2"/>
                <a:gd name="T1" fmla="*/ 3 h 3"/>
                <a:gd name="T2" fmla="*/ 0 w 2"/>
                <a:gd name="T3" fmla="*/ 2 h 3"/>
                <a:gd name="T4" fmla="*/ 0 w 2"/>
                <a:gd name="T5" fmla="*/ 1 h 3"/>
                <a:gd name="T6" fmla="*/ 2 w 2"/>
                <a:gd name="T7" fmla="*/ 0 h 3"/>
                <a:gd name="T8" fmla="*/ 2 w 2"/>
                <a:gd name="T9" fmla="*/ 2 h 3"/>
                <a:gd name="T10" fmla="*/ 1 w 2"/>
                <a:gd name="T11" fmla="*/ 3 h 3"/>
              </a:gdLst>
              <a:ahLst/>
              <a:cxnLst>
                <a:cxn ang="0">
                  <a:pos x="T0" y="T1"/>
                </a:cxn>
                <a:cxn ang="0">
                  <a:pos x="T2" y="T3"/>
                </a:cxn>
                <a:cxn ang="0">
                  <a:pos x="T4" y="T5"/>
                </a:cxn>
                <a:cxn ang="0">
                  <a:pos x="T6" y="T7"/>
                </a:cxn>
                <a:cxn ang="0">
                  <a:pos x="T8" y="T9"/>
                </a:cxn>
                <a:cxn ang="0">
                  <a:pos x="T10" y="T11"/>
                </a:cxn>
              </a:cxnLst>
              <a:rect l="0" t="0" r="r" b="b"/>
              <a:pathLst>
                <a:path w="2" h="3">
                  <a:moveTo>
                    <a:pt x="1" y="3"/>
                  </a:moveTo>
                  <a:cubicBezTo>
                    <a:pt x="1" y="3"/>
                    <a:pt x="0" y="3"/>
                    <a:pt x="0" y="2"/>
                  </a:cubicBezTo>
                  <a:cubicBezTo>
                    <a:pt x="0" y="2"/>
                    <a:pt x="0" y="1"/>
                    <a:pt x="0" y="1"/>
                  </a:cubicBezTo>
                  <a:cubicBezTo>
                    <a:pt x="2" y="0"/>
                    <a:pt x="2" y="0"/>
                    <a:pt x="2" y="0"/>
                  </a:cubicBezTo>
                  <a:cubicBezTo>
                    <a:pt x="2" y="2"/>
                    <a:pt x="2" y="2"/>
                    <a:pt x="2" y="2"/>
                  </a:cubicBezTo>
                  <a:lnTo>
                    <a:pt x="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41" name="Freeform 35"/>
            <p:cNvSpPr>
              <a:spLocks/>
            </p:cNvSpPr>
            <p:nvPr/>
          </p:nvSpPr>
          <p:spPr bwMode="auto">
            <a:xfrm>
              <a:off x="5752684" y="3012067"/>
              <a:ext cx="69942" cy="62947"/>
            </a:xfrm>
            <a:custGeom>
              <a:avLst/>
              <a:gdLst>
                <a:gd name="T0" fmla="*/ 2 w 18"/>
                <a:gd name="T1" fmla="*/ 13 h 16"/>
                <a:gd name="T2" fmla="*/ 1 w 18"/>
                <a:gd name="T3" fmla="*/ 12 h 16"/>
                <a:gd name="T4" fmla="*/ 1 w 18"/>
                <a:gd name="T5" fmla="*/ 11 h 16"/>
                <a:gd name="T6" fmla="*/ 0 w 18"/>
                <a:gd name="T7" fmla="*/ 11 h 16"/>
                <a:gd name="T8" fmla="*/ 1 w 18"/>
                <a:gd name="T9" fmla="*/ 9 h 16"/>
                <a:gd name="T10" fmla="*/ 1 w 18"/>
                <a:gd name="T11" fmla="*/ 9 h 16"/>
                <a:gd name="T12" fmla="*/ 2 w 18"/>
                <a:gd name="T13" fmla="*/ 9 h 16"/>
                <a:gd name="T14" fmla="*/ 6 w 18"/>
                <a:gd name="T15" fmla="*/ 6 h 16"/>
                <a:gd name="T16" fmla="*/ 6 w 18"/>
                <a:gd name="T17" fmla="*/ 6 h 16"/>
                <a:gd name="T18" fmla="*/ 6 w 18"/>
                <a:gd name="T19" fmla="*/ 5 h 16"/>
                <a:gd name="T20" fmla="*/ 4 w 18"/>
                <a:gd name="T21" fmla="*/ 6 h 16"/>
                <a:gd name="T22" fmla="*/ 4 w 18"/>
                <a:gd name="T23" fmla="*/ 4 h 16"/>
                <a:gd name="T24" fmla="*/ 7 w 18"/>
                <a:gd name="T25" fmla="*/ 2 h 16"/>
                <a:gd name="T26" fmla="*/ 7 w 18"/>
                <a:gd name="T27" fmla="*/ 2 h 16"/>
                <a:gd name="T28" fmla="*/ 7 w 18"/>
                <a:gd name="T29" fmla="*/ 2 h 16"/>
                <a:gd name="T30" fmla="*/ 10 w 18"/>
                <a:gd name="T31" fmla="*/ 3 h 16"/>
                <a:gd name="T32" fmla="*/ 10 w 18"/>
                <a:gd name="T33" fmla="*/ 3 h 16"/>
                <a:gd name="T34" fmla="*/ 10 w 18"/>
                <a:gd name="T35" fmla="*/ 3 h 16"/>
                <a:gd name="T36" fmla="*/ 13 w 18"/>
                <a:gd name="T37" fmla="*/ 0 h 16"/>
                <a:gd name="T38" fmla="*/ 18 w 18"/>
                <a:gd name="T39" fmla="*/ 6 h 16"/>
                <a:gd name="T40" fmla="*/ 6 w 18"/>
                <a:gd name="T41" fmla="*/ 15 h 16"/>
                <a:gd name="T42" fmla="*/ 6 w 18"/>
                <a:gd name="T43" fmla="*/ 15 h 16"/>
                <a:gd name="T44" fmla="*/ 4 w 18"/>
                <a:gd name="T45" fmla="*/ 15 h 16"/>
                <a:gd name="T46" fmla="*/ 4 w 18"/>
                <a:gd name="T47" fmla="*/ 14 h 16"/>
                <a:gd name="T48" fmla="*/ 3 w 18"/>
                <a:gd name="T49" fmla="*/ 15 h 16"/>
                <a:gd name="T50" fmla="*/ 3 w 18"/>
                <a:gd name="T51" fmla="*/ 15 h 16"/>
                <a:gd name="T52" fmla="*/ 2 w 18"/>
                <a:gd name="T53" fmla="*/ 14 h 16"/>
                <a:gd name="T54" fmla="*/ 2 w 18"/>
                <a:gd name="T5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 h="16">
                  <a:moveTo>
                    <a:pt x="2" y="13"/>
                  </a:moveTo>
                  <a:cubicBezTo>
                    <a:pt x="1" y="13"/>
                    <a:pt x="1" y="13"/>
                    <a:pt x="1" y="12"/>
                  </a:cubicBezTo>
                  <a:cubicBezTo>
                    <a:pt x="1" y="12"/>
                    <a:pt x="1" y="11"/>
                    <a:pt x="1" y="11"/>
                  </a:cubicBezTo>
                  <a:cubicBezTo>
                    <a:pt x="1" y="11"/>
                    <a:pt x="1" y="11"/>
                    <a:pt x="0" y="11"/>
                  </a:cubicBezTo>
                  <a:cubicBezTo>
                    <a:pt x="0" y="10"/>
                    <a:pt x="0" y="9"/>
                    <a:pt x="1" y="9"/>
                  </a:cubicBezTo>
                  <a:cubicBezTo>
                    <a:pt x="1" y="9"/>
                    <a:pt x="1" y="9"/>
                    <a:pt x="1" y="9"/>
                  </a:cubicBezTo>
                  <a:cubicBezTo>
                    <a:pt x="2" y="9"/>
                    <a:pt x="2" y="9"/>
                    <a:pt x="2" y="9"/>
                  </a:cubicBezTo>
                  <a:cubicBezTo>
                    <a:pt x="6" y="6"/>
                    <a:pt x="6" y="6"/>
                    <a:pt x="6" y="6"/>
                  </a:cubicBezTo>
                  <a:cubicBezTo>
                    <a:pt x="6" y="6"/>
                    <a:pt x="6" y="6"/>
                    <a:pt x="6" y="6"/>
                  </a:cubicBezTo>
                  <a:cubicBezTo>
                    <a:pt x="6" y="5"/>
                    <a:pt x="6" y="5"/>
                    <a:pt x="6" y="5"/>
                  </a:cubicBezTo>
                  <a:cubicBezTo>
                    <a:pt x="4" y="6"/>
                    <a:pt x="4" y="6"/>
                    <a:pt x="4" y="6"/>
                  </a:cubicBezTo>
                  <a:cubicBezTo>
                    <a:pt x="4" y="4"/>
                    <a:pt x="4" y="4"/>
                    <a:pt x="4" y="4"/>
                  </a:cubicBezTo>
                  <a:cubicBezTo>
                    <a:pt x="7" y="2"/>
                    <a:pt x="7" y="2"/>
                    <a:pt x="7" y="2"/>
                  </a:cubicBezTo>
                  <a:cubicBezTo>
                    <a:pt x="7" y="2"/>
                    <a:pt x="7" y="2"/>
                    <a:pt x="7" y="2"/>
                  </a:cubicBezTo>
                  <a:cubicBezTo>
                    <a:pt x="7" y="2"/>
                    <a:pt x="7" y="2"/>
                    <a:pt x="7" y="2"/>
                  </a:cubicBezTo>
                  <a:cubicBezTo>
                    <a:pt x="8" y="2"/>
                    <a:pt x="9" y="2"/>
                    <a:pt x="10" y="3"/>
                  </a:cubicBezTo>
                  <a:cubicBezTo>
                    <a:pt x="10" y="3"/>
                    <a:pt x="10" y="3"/>
                    <a:pt x="10" y="3"/>
                  </a:cubicBezTo>
                  <a:cubicBezTo>
                    <a:pt x="10" y="3"/>
                    <a:pt x="10" y="3"/>
                    <a:pt x="10" y="3"/>
                  </a:cubicBezTo>
                  <a:cubicBezTo>
                    <a:pt x="13" y="0"/>
                    <a:pt x="13" y="0"/>
                    <a:pt x="13" y="0"/>
                  </a:cubicBezTo>
                  <a:cubicBezTo>
                    <a:pt x="18" y="6"/>
                    <a:pt x="18" y="6"/>
                    <a:pt x="18" y="6"/>
                  </a:cubicBezTo>
                  <a:cubicBezTo>
                    <a:pt x="6" y="15"/>
                    <a:pt x="6" y="15"/>
                    <a:pt x="6" y="15"/>
                  </a:cubicBezTo>
                  <a:cubicBezTo>
                    <a:pt x="6" y="15"/>
                    <a:pt x="6" y="15"/>
                    <a:pt x="6" y="15"/>
                  </a:cubicBezTo>
                  <a:cubicBezTo>
                    <a:pt x="5" y="16"/>
                    <a:pt x="4" y="15"/>
                    <a:pt x="4" y="15"/>
                  </a:cubicBezTo>
                  <a:cubicBezTo>
                    <a:pt x="4" y="15"/>
                    <a:pt x="4" y="14"/>
                    <a:pt x="4" y="14"/>
                  </a:cubicBezTo>
                  <a:cubicBezTo>
                    <a:pt x="3" y="15"/>
                    <a:pt x="3" y="15"/>
                    <a:pt x="3" y="15"/>
                  </a:cubicBezTo>
                  <a:cubicBezTo>
                    <a:pt x="3" y="15"/>
                    <a:pt x="3" y="15"/>
                    <a:pt x="3" y="15"/>
                  </a:cubicBezTo>
                  <a:cubicBezTo>
                    <a:pt x="3" y="15"/>
                    <a:pt x="2" y="15"/>
                    <a:pt x="2" y="14"/>
                  </a:cubicBezTo>
                  <a:cubicBezTo>
                    <a:pt x="1" y="14"/>
                    <a:pt x="2" y="13"/>
                    <a:pt x="2" y="13"/>
                  </a:cubicBezTo>
                  <a:close/>
                </a:path>
              </a:pathLst>
            </a:custGeom>
            <a:solidFill>
              <a:schemeClr val="accent6">
                <a:lumMod val="60000"/>
                <a:lumOff val="4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42" name="Freeform 36"/>
            <p:cNvSpPr>
              <a:spLocks/>
            </p:cNvSpPr>
            <p:nvPr/>
          </p:nvSpPr>
          <p:spPr bwMode="auto">
            <a:xfrm>
              <a:off x="5959010" y="2742794"/>
              <a:ext cx="31475" cy="300748"/>
            </a:xfrm>
            <a:custGeom>
              <a:avLst/>
              <a:gdLst>
                <a:gd name="T0" fmla="*/ 6 w 8"/>
                <a:gd name="T1" fmla="*/ 9 h 79"/>
                <a:gd name="T2" fmla="*/ 8 w 8"/>
                <a:gd name="T3" fmla="*/ 5 h 79"/>
                <a:gd name="T4" fmla="*/ 3 w 8"/>
                <a:gd name="T5" fmla="*/ 4 h 79"/>
                <a:gd name="T6" fmla="*/ 3 w 8"/>
                <a:gd name="T7" fmla="*/ 9 h 79"/>
                <a:gd name="T8" fmla="*/ 0 w 8"/>
                <a:gd name="T9" fmla="*/ 64 h 79"/>
                <a:gd name="T10" fmla="*/ 4 w 8"/>
                <a:gd name="T11" fmla="*/ 79 h 79"/>
                <a:gd name="T12" fmla="*/ 8 w 8"/>
                <a:gd name="T13" fmla="*/ 63 h 79"/>
                <a:gd name="T14" fmla="*/ 6 w 8"/>
                <a:gd name="T15" fmla="*/ 9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79">
                  <a:moveTo>
                    <a:pt x="6" y="9"/>
                  </a:moveTo>
                  <a:cubicBezTo>
                    <a:pt x="7" y="9"/>
                    <a:pt x="8" y="7"/>
                    <a:pt x="8" y="5"/>
                  </a:cubicBezTo>
                  <a:cubicBezTo>
                    <a:pt x="8" y="0"/>
                    <a:pt x="4" y="1"/>
                    <a:pt x="3" y="4"/>
                  </a:cubicBezTo>
                  <a:cubicBezTo>
                    <a:pt x="2" y="5"/>
                    <a:pt x="2" y="7"/>
                    <a:pt x="3" y="9"/>
                  </a:cubicBezTo>
                  <a:cubicBezTo>
                    <a:pt x="2" y="14"/>
                    <a:pt x="1" y="58"/>
                    <a:pt x="0" y="64"/>
                  </a:cubicBezTo>
                  <a:cubicBezTo>
                    <a:pt x="0" y="71"/>
                    <a:pt x="4" y="79"/>
                    <a:pt x="4" y="79"/>
                  </a:cubicBezTo>
                  <a:cubicBezTo>
                    <a:pt x="4" y="79"/>
                    <a:pt x="7" y="72"/>
                    <a:pt x="8" y="63"/>
                  </a:cubicBezTo>
                  <a:cubicBezTo>
                    <a:pt x="8" y="57"/>
                    <a:pt x="7" y="15"/>
                    <a:pt x="6" y="9"/>
                  </a:cubicBezTo>
                  <a:close/>
                </a:path>
              </a:pathLst>
            </a:custGeom>
            <a:solidFill>
              <a:srgbClr val="FDB9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43" name="Freeform 38"/>
            <p:cNvSpPr>
              <a:spLocks/>
            </p:cNvSpPr>
            <p:nvPr/>
          </p:nvSpPr>
          <p:spPr bwMode="auto">
            <a:xfrm>
              <a:off x="5861092" y="2536465"/>
              <a:ext cx="153871" cy="181848"/>
            </a:xfrm>
            <a:custGeom>
              <a:avLst/>
              <a:gdLst>
                <a:gd name="T0" fmla="*/ 41 w 41"/>
                <a:gd name="T1" fmla="*/ 24 h 48"/>
                <a:gd name="T2" fmla="*/ 38 w 41"/>
                <a:gd name="T3" fmla="*/ 20 h 48"/>
                <a:gd name="T4" fmla="*/ 38 w 41"/>
                <a:gd name="T5" fmla="*/ 20 h 48"/>
                <a:gd name="T6" fmla="*/ 26 w 41"/>
                <a:gd name="T7" fmla="*/ 4 h 48"/>
                <a:gd name="T8" fmla="*/ 15 w 41"/>
                <a:gd name="T9" fmla="*/ 2 h 48"/>
                <a:gd name="T10" fmla="*/ 0 w 41"/>
                <a:gd name="T11" fmla="*/ 10 h 48"/>
                <a:gd name="T12" fmla="*/ 5 w 41"/>
                <a:gd name="T13" fmla="*/ 33 h 48"/>
                <a:gd name="T14" fmla="*/ 9 w 41"/>
                <a:gd name="T15" fmla="*/ 31 h 48"/>
                <a:gd name="T16" fmla="*/ 15 w 41"/>
                <a:gd name="T17" fmla="*/ 43 h 48"/>
                <a:gd name="T18" fmla="*/ 23 w 41"/>
                <a:gd name="T19" fmla="*/ 41 h 48"/>
                <a:gd name="T20" fmla="*/ 30 w 41"/>
                <a:gd name="T21" fmla="*/ 48 h 48"/>
                <a:gd name="T22" fmla="*/ 41 w 41"/>
                <a:gd name="T23"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48">
                  <a:moveTo>
                    <a:pt x="41" y="24"/>
                  </a:moveTo>
                  <a:cubicBezTo>
                    <a:pt x="38" y="20"/>
                    <a:pt x="38" y="20"/>
                    <a:pt x="38" y="20"/>
                  </a:cubicBezTo>
                  <a:cubicBezTo>
                    <a:pt x="38" y="20"/>
                    <a:pt x="38" y="20"/>
                    <a:pt x="38" y="20"/>
                  </a:cubicBezTo>
                  <a:cubicBezTo>
                    <a:pt x="26" y="4"/>
                    <a:pt x="26" y="4"/>
                    <a:pt x="26" y="4"/>
                  </a:cubicBezTo>
                  <a:cubicBezTo>
                    <a:pt x="23" y="1"/>
                    <a:pt x="19" y="0"/>
                    <a:pt x="15" y="2"/>
                  </a:cubicBezTo>
                  <a:cubicBezTo>
                    <a:pt x="0" y="10"/>
                    <a:pt x="0" y="10"/>
                    <a:pt x="0" y="10"/>
                  </a:cubicBezTo>
                  <a:cubicBezTo>
                    <a:pt x="5" y="33"/>
                    <a:pt x="5" y="33"/>
                    <a:pt x="5" y="33"/>
                  </a:cubicBezTo>
                  <a:cubicBezTo>
                    <a:pt x="9" y="31"/>
                    <a:pt x="9" y="31"/>
                    <a:pt x="9" y="31"/>
                  </a:cubicBezTo>
                  <a:cubicBezTo>
                    <a:pt x="15" y="43"/>
                    <a:pt x="15" y="43"/>
                    <a:pt x="15" y="43"/>
                  </a:cubicBezTo>
                  <a:cubicBezTo>
                    <a:pt x="18" y="43"/>
                    <a:pt x="21" y="42"/>
                    <a:pt x="23" y="41"/>
                  </a:cubicBezTo>
                  <a:cubicBezTo>
                    <a:pt x="30" y="48"/>
                    <a:pt x="30" y="48"/>
                    <a:pt x="30" y="48"/>
                  </a:cubicBezTo>
                  <a:lnTo>
                    <a:pt x="41" y="24"/>
                  </a:lnTo>
                  <a:close/>
                </a:path>
              </a:pathLst>
            </a:custGeom>
            <a:solidFill>
              <a:schemeClr val="accent6">
                <a:lumMod val="40000"/>
                <a:lumOff val="60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44" name="Freeform 39"/>
            <p:cNvSpPr>
              <a:spLocks/>
            </p:cNvSpPr>
            <p:nvPr/>
          </p:nvSpPr>
          <p:spPr bwMode="auto">
            <a:xfrm>
              <a:off x="5885573" y="2609905"/>
              <a:ext cx="3498" cy="10492"/>
            </a:xfrm>
            <a:custGeom>
              <a:avLst/>
              <a:gdLst>
                <a:gd name="T0" fmla="*/ 1 w 1"/>
                <a:gd name="T1" fmla="*/ 1 h 3"/>
                <a:gd name="T2" fmla="*/ 1 w 1"/>
                <a:gd name="T3" fmla="*/ 2 h 3"/>
                <a:gd name="T4" fmla="*/ 0 w 1"/>
                <a:gd name="T5" fmla="*/ 2 h 3"/>
                <a:gd name="T6" fmla="*/ 0 w 1"/>
                <a:gd name="T7" fmla="*/ 0 h 3"/>
                <a:gd name="T8" fmla="*/ 1 w 1"/>
                <a:gd name="T9" fmla="*/ 1 h 3"/>
              </a:gdLst>
              <a:ahLst/>
              <a:cxnLst>
                <a:cxn ang="0">
                  <a:pos x="T0" y="T1"/>
                </a:cxn>
                <a:cxn ang="0">
                  <a:pos x="T2" y="T3"/>
                </a:cxn>
                <a:cxn ang="0">
                  <a:pos x="T4" y="T5"/>
                </a:cxn>
                <a:cxn ang="0">
                  <a:pos x="T6" y="T7"/>
                </a:cxn>
                <a:cxn ang="0">
                  <a:pos x="T8" y="T9"/>
                </a:cxn>
              </a:cxnLst>
              <a:rect l="0" t="0" r="r" b="b"/>
              <a:pathLst>
                <a:path w="1" h="3">
                  <a:moveTo>
                    <a:pt x="1" y="1"/>
                  </a:moveTo>
                  <a:cubicBezTo>
                    <a:pt x="1" y="2"/>
                    <a:pt x="1" y="2"/>
                    <a:pt x="1" y="2"/>
                  </a:cubicBezTo>
                  <a:cubicBezTo>
                    <a:pt x="1" y="3"/>
                    <a:pt x="0" y="2"/>
                    <a:pt x="0" y="2"/>
                  </a:cubicBezTo>
                  <a:cubicBezTo>
                    <a:pt x="0" y="1"/>
                    <a:pt x="0" y="0"/>
                    <a:pt x="0" y="0"/>
                  </a:cubicBezTo>
                  <a:cubicBezTo>
                    <a:pt x="0" y="0"/>
                    <a:pt x="1" y="0"/>
                    <a:pt x="1" y="1"/>
                  </a:cubicBezTo>
                  <a:close/>
                </a:path>
              </a:pathLst>
            </a:custGeom>
            <a:solidFill>
              <a:srgbClr val="1A2D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45" name="Freeform 40"/>
            <p:cNvSpPr>
              <a:spLocks/>
            </p:cNvSpPr>
            <p:nvPr/>
          </p:nvSpPr>
          <p:spPr bwMode="auto">
            <a:xfrm>
              <a:off x="5861092" y="2536465"/>
              <a:ext cx="125895" cy="76936"/>
            </a:xfrm>
            <a:custGeom>
              <a:avLst/>
              <a:gdLst>
                <a:gd name="T0" fmla="*/ 18 w 33"/>
                <a:gd name="T1" fmla="*/ 20 h 20"/>
                <a:gd name="T2" fmla="*/ 20 w 33"/>
                <a:gd name="T3" fmla="*/ 19 h 20"/>
                <a:gd name="T4" fmla="*/ 20 w 33"/>
                <a:gd name="T5" fmla="*/ 12 h 20"/>
                <a:gd name="T6" fmla="*/ 27 w 33"/>
                <a:gd name="T7" fmla="*/ 16 h 20"/>
                <a:gd name="T8" fmla="*/ 27 w 33"/>
                <a:gd name="T9" fmla="*/ 16 h 20"/>
                <a:gd name="T10" fmla="*/ 33 w 33"/>
                <a:gd name="T11" fmla="*/ 14 h 20"/>
                <a:gd name="T12" fmla="*/ 26 w 33"/>
                <a:gd name="T13" fmla="*/ 5 h 20"/>
                <a:gd name="T14" fmla="*/ 15 w 33"/>
                <a:gd name="T15" fmla="*/ 2 h 20"/>
                <a:gd name="T16" fmla="*/ 0 w 33"/>
                <a:gd name="T17" fmla="*/ 10 h 20"/>
                <a:gd name="T18" fmla="*/ 1 w 33"/>
                <a:gd name="T19" fmla="*/ 14 h 20"/>
                <a:gd name="T20" fmla="*/ 11 w 33"/>
                <a:gd name="T21" fmla="*/ 13 h 20"/>
                <a:gd name="T22" fmla="*/ 18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18" y="20"/>
                  </a:moveTo>
                  <a:cubicBezTo>
                    <a:pt x="20" y="19"/>
                    <a:pt x="20" y="19"/>
                    <a:pt x="20" y="19"/>
                  </a:cubicBezTo>
                  <a:cubicBezTo>
                    <a:pt x="18" y="16"/>
                    <a:pt x="18" y="13"/>
                    <a:pt x="20" y="12"/>
                  </a:cubicBezTo>
                  <a:cubicBezTo>
                    <a:pt x="22" y="11"/>
                    <a:pt x="25" y="13"/>
                    <a:pt x="27" y="16"/>
                  </a:cubicBezTo>
                  <a:cubicBezTo>
                    <a:pt x="27" y="16"/>
                    <a:pt x="27" y="16"/>
                    <a:pt x="27" y="16"/>
                  </a:cubicBezTo>
                  <a:cubicBezTo>
                    <a:pt x="33" y="14"/>
                    <a:pt x="33" y="14"/>
                    <a:pt x="33" y="14"/>
                  </a:cubicBezTo>
                  <a:cubicBezTo>
                    <a:pt x="26" y="5"/>
                    <a:pt x="26" y="5"/>
                    <a:pt x="26" y="5"/>
                  </a:cubicBezTo>
                  <a:cubicBezTo>
                    <a:pt x="23" y="1"/>
                    <a:pt x="19" y="0"/>
                    <a:pt x="15" y="2"/>
                  </a:cubicBezTo>
                  <a:cubicBezTo>
                    <a:pt x="0" y="10"/>
                    <a:pt x="0" y="10"/>
                    <a:pt x="0" y="10"/>
                  </a:cubicBezTo>
                  <a:cubicBezTo>
                    <a:pt x="1" y="14"/>
                    <a:pt x="1" y="14"/>
                    <a:pt x="1" y="14"/>
                  </a:cubicBezTo>
                  <a:cubicBezTo>
                    <a:pt x="11" y="13"/>
                    <a:pt x="11" y="13"/>
                    <a:pt x="11" y="13"/>
                  </a:cubicBezTo>
                  <a:lnTo>
                    <a:pt x="18" y="20"/>
                  </a:lnTo>
                  <a:close/>
                </a:path>
              </a:pathLst>
            </a:custGeom>
            <a:solidFill>
              <a:schemeClr val="tx1"/>
            </a:solidFill>
            <a:ln w="9525">
              <a:solidFill>
                <a:srgbClr val="000000"/>
              </a:solidFill>
              <a:round/>
              <a:headEnd/>
              <a:tailEnd/>
            </a:ln>
          </p:spPr>
          <p:txBody>
            <a:bodyPr vert="horz" wrap="square" lIns="82918" tIns="41459" rIns="82918" bIns="41459" numCol="1" anchor="t" anchorCtr="0" compatLnSpc="1">
              <a:prstTxWarp prst="textNoShape">
                <a:avLst/>
              </a:prstTxWarp>
            </a:bodyPr>
            <a:lstStyle/>
            <a:p>
              <a:endParaRPr lang="en-IN" sz="1632"/>
            </a:p>
          </p:txBody>
        </p:sp>
        <p:sp>
          <p:nvSpPr>
            <p:cNvPr id="59" name="Freeform 48"/>
            <p:cNvSpPr>
              <a:spLocks/>
            </p:cNvSpPr>
            <p:nvPr/>
          </p:nvSpPr>
          <p:spPr bwMode="auto">
            <a:xfrm>
              <a:off x="4726347" y="2896475"/>
              <a:ext cx="363810" cy="203207"/>
            </a:xfrm>
            <a:custGeom>
              <a:avLst/>
              <a:gdLst>
                <a:gd name="T0" fmla="*/ 7 w 99"/>
                <a:gd name="T1" fmla="*/ 3 h 55"/>
                <a:gd name="T2" fmla="*/ 15 w 99"/>
                <a:gd name="T3" fmla="*/ 1 h 55"/>
                <a:gd name="T4" fmla="*/ 23 w 99"/>
                <a:gd name="T5" fmla="*/ 5 h 55"/>
                <a:gd name="T6" fmla="*/ 99 w 99"/>
                <a:gd name="T7" fmla="*/ 45 h 55"/>
                <a:gd name="T8" fmla="*/ 97 w 99"/>
                <a:gd name="T9" fmla="*/ 55 h 55"/>
                <a:gd name="T10" fmla="*/ 80 w 99"/>
                <a:gd name="T11" fmla="*/ 52 h 55"/>
                <a:gd name="T12" fmla="*/ 63 w 99"/>
                <a:gd name="T13" fmla="*/ 50 h 55"/>
                <a:gd name="T14" fmla="*/ 4 w 99"/>
                <a:gd name="T15" fmla="*/ 24 h 55"/>
                <a:gd name="T16" fmla="*/ 0 w 99"/>
                <a:gd name="T17" fmla="*/ 14 h 55"/>
                <a:gd name="T18" fmla="*/ 5 w 99"/>
                <a:gd name="T19" fmla="*/ 4 h 55"/>
                <a:gd name="T20" fmla="*/ 7 w 99"/>
                <a:gd name="T21"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7" y="3"/>
                  </a:moveTo>
                  <a:cubicBezTo>
                    <a:pt x="9" y="1"/>
                    <a:pt x="12" y="0"/>
                    <a:pt x="15" y="1"/>
                  </a:cubicBezTo>
                  <a:cubicBezTo>
                    <a:pt x="19" y="1"/>
                    <a:pt x="21" y="3"/>
                    <a:pt x="23" y="5"/>
                  </a:cubicBezTo>
                  <a:cubicBezTo>
                    <a:pt x="37" y="26"/>
                    <a:pt x="48" y="28"/>
                    <a:pt x="99" y="45"/>
                  </a:cubicBezTo>
                  <a:cubicBezTo>
                    <a:pt x="97" y="55"/>
                    <a:pt x="97" y="55"/>
                    <a:pt x="97" y="55"/>
                  </a:cubicBezTo>
                  <a:cubicBezTo>
                    <a:pt x="97" y="55"/>
                    <a:pt x="90" y="54"/>
                    <a:pt x="80" y="52"/>
                  </a:cubicBezTo>
                  <a:cubicBezTo>
                    <a:pt x="75" y="52"/>
                    <a:pt x="69" y="51"/>
                    <a:pt x="63" y="50"/>
                  </a:cubicBezTo>
                  <a:cubicBezTo>
                    <a:pt x="34" y="45"/>
                    <a:pt x="21" y="40"/>
                    <a:pt x="4" y="24"/>
                  </a:cubicBezTo>
                  <a:cubicBezTo>
                    <a:pt x="1" y="21"/>
                    <a:pt x="0" y="17"/>
                    <a:pt x="0" y="14"/>
                  </a:cubicBezTo>
                  <a:cubicBezTo>
                    <a:pt x="0" y="10"/>
                    <a:pt x="2" y="7"/>
                    <a:pt x="5" y="4"/>
                  </a:cubicBezTo>
                  <a:lnTo>
                    <a:pt x="7" y="3"/>
                  </a:lnTo>
                  <a:close/>
                </a:path>
              </a:pathLst>
            </a:custGeom>
            <a:solidFill>
              <a:schemeClr val="accent4"/>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63" name="Freeform 48"/>
            <p:cNvSpPr>
              <a:spLocks/>
            </p:cNvSpPr>
            <p:nvPr/>
          </p:nvSpPr>
          <p:spPr bwMode="auto">
            <a:xfrm rot="20086686" flipH="1">
              <a:off x="5757462" y="2775896"/>
              <a:ext cx="363810" cy="203207"/>
            </a:xfrm>
            <a:custGeom>
              <a:avLst/>
              <a:gdLst>
                <a:gd name="T0" fmla="*/ 7 w 99"/>
                <a:gd name="T1" fmla="*/ 3 h 55"/>
                <a:gd name="T2" fmla="*/ 15 w 99"/>
                <a:gd name="T3" fmla="*/ 1 h 55"/>
                <a:gd name="T4" fmla="*/ 23 w 99"/>
                <a:gd name="T5" fmla="*/ 5 h 55"/>
                <a:gd name="T6" fmla="*/ 99 w 99"/>
                <a:gd name="T7" fmla="*/ 45 h 55"/>
                <a:gd name="T8" fmla="*/ 97 w 99"/>
                <a:gd name="T9" fmla="*/ 55 h 55"/>
                <a:gd name="T10" fmla="*/ 80 w 99"/>
                <a:gd name="T11" fmla="*/ 52 h 55"/>
                <a:gd name="T12" fmla="*/ 63 w 99"/>
                <a:gd name="T13" fmla="*/ 50 h 55"/>
                <a:gd name="T14" fmla="*/ 4 w 99"/>
                <a:gd name="T15" fmla="*/ 24 h 55"/>
                <a:gd name="T16" fmla="*/ 0 w 99"/>
                <a:gd name="T17" fmla="*/ 14 h 55"/>
                <a:gd name="T18" fmla="*/ 5 w 99"/>
                <a:gd name="T19" fmla="*/ 4 h 55"/>
                <a:gd name="T20" fmla="*/ 7 w 99"/>
                <a:gd name="T21" fmla="*/ 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7" y="3"/>
                  </a:moveTo>
                  <a:cubicBezTo>
                    <a:pt x="9" y="1"/>
                    <a:pt x="12" y="0"/>
                    <a:pt x="15" y="1"/>
                  </a:cubicBezTo>
                  <a:cubicBezTo>
                    <a:pt x="19" y="1"/>
                    <a:pt x="21" y="3"/>
                    <a:pt x="23" y="5"/>
                  </a:cubicBezTo>
                  <a:cubicBezTo>
                    <a:pt x="37" y="26"/>
                    <a:pt x="48" y="28"/>
                    <a:pt x="99" y="45"/>
                  </a:cubicBezTo>
                  <a:cubicBezTo>
                    <a:pt x="97" y="55"/>
                    <a:pt x="97" y="55"/>
                    <a:pt x="97" y="55"/>
                  </a:cubicBezTo>
                  <a:cubicBezTo>
                    <a:pt x="97" y="55"/>
                    <a:pt x="90" y="54"/>
                    <a:pt x="80" y="52"/>
                  </a:cubicBezTo>
                  <a:cubicBezTo>
                    <a:pt x="75" y="52"/>
                    <a:pt x="69" y="51"/>
                    <a:pt x="63" y="50"/>
                  </a:cubicBezTo>
                  <a:cubicBezTo>
                    <a:pt x="34" y="45"/>
                    <a:pt x="21" y="40"/>
                    <a:pt x="4" y="24"/>
                  </a:cubicBezTo>
                  <a:cubicBezTo>
                    <a:pt x="1" y="21"/>
                    <a:pt x="0" y="17"/>
                    <a:pt x="0" y="14"/>
                  </a:cubicBezTo>
                  <a:cubicBezTo>
                    <a:pt x="0" y="10"/>
                    <a:pt x="2" y="7"/>
                    <a:pt x="5" y="4"/>
                  </a:cubicBezTo>
                  <a:lnTo>
                    <a:pt x="7" y="3"/>
                  </a:lnTo>
                  <a:close/>
                </a:path>
              </a:pathLst>
            </a:custGeom>
            <a:solidFill>
              <a:schemeClr val="accent4"/>
            </a:solidFill>
            <a:ln>
              <a:noFill/>
            </a:ln>
          </p:spPr>
          <p:txBody>
            <a:bodyPr vert="horz" wrap="square" lIns="82918" tIns="41459" rIns="82918" bIns="41459" numCol="1" anchor="t" anchorCtr="0" compatLnSpc="1">
              <a:prstTxWarp prst="textNoShape">
                <a:avLst/>
              </a:prstTxWarp>
            </a:bodyPr>
            <a:lstStyle/>
            <a:p>
              <a:endParaRPr lang="en-IN" sz="1632"/>
            </a:p>
          </p:txBody>
        </p:sp>
      </p:grpSp>
      <p:sp>
        <p:nvSpPr>
          <p:cNvPr id="61" name="Rectangle 60"/>
          <p:cNvSpPr/>
          <p:nvPr/>
        </p:nvSpPr>
        <p:spPr bwMode="gray">
          <a:xfrm>
            <a:off x="1642745" y="4653066"/>
            <a:ext cx="2397916" cy="1749581"/>
          </a:xfrm>
          <a:custGeom>
            <a:avLst/>
            <a:gdLst>
              <a:gd name="connsiteX0" fmla="*/ 0 w 3095176"/>
              <a:gd name="connsiteY0" fmla="*/ 0 h 2269192"/>
              <a:gd name="connsiteX1" fmla="*/ 3095176 w 3095176"/>
              <a:gd name="connsiteY1" fmla="*/ 0 h 2269192"/>
              <a:gd name="connsiteX2" fmla="*/ 3095176 w 3095176"/>
              <a:gd name="connsiteY2" fmla="*/ 2269192 h 2269192"/>
              <a:gd name="connsiteX3" fmla="*/ 0 w 3095176"/>
              <a:gd name="connsiteY3" fmla="*/ 2269192 h 2269192"/>
              <a:gd name="connsiteX4" fmla="*/ 0 w 3095176"/>
              <a:gd name="connsiteY4" fmla="*/ 0 h 2269192"/>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176" h="2276626">
                <a:moveTo>
                  <a:pt x="0" y="0"/>
                </a:moveTo>
                <a:lnTo>
                  <a:pt x="3095176" y="0"/>
                </a:lnTo>
                <a:cubicBezTo>
                  <a:pt x="2961361" y="758875"/>
                  <a:pt x="2478142" y="1948931"/>
                  <a:pt x="2693732" y="2276626"/>
                </a:cubicBezTo>
                <a:lnTo>
                  <a:pt x="0" y="2269192"/>
                </a:lnTo>
                <a:lnTo>
                  <a:pt x="0" y="0"/>
                </a:lnTo>
                <a:close/>
              </a:path>
            </a:pathLst>
          </a:custGeom>
          <a:solidFill>
            <a:srgbClr val="CCEAEE"/>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67" name="Rectangle 60"/>
          <p:cNvSpPr/>
          <p:nvPr/>
        </p:nvSpPr>
        <p:spPr bwMode="gray">
          <a:xfrm flipH="1">
            <a:off x="8157080" y="4653066"/>
            <a:ext cx="2397916" cy="1749581"/>
          </a:xfrm>
          <a:custGeom>
            <a:avLst/>
            <a:gdLst>
              <a:gd name="connsiteX0" fmla="*/ 0 w 3095176"/>
              <a:gd name="connsiteY0" fmla="*/ 0 h 2269192"/>
              <a:gd name="connsiteX1" fmla="*/ 3095176 w 3095176"/>
              <a:gd name="connsiteY1" fmla="*/ 0 h 2269192"/>
              <a:gd name="connsiteX2" fmla="*/ 3095176 w 3095176"/>
              <a:gd name="connsiteY2" fmla="*/ 2269192 h 2269192"/>
              <a:gd name="connsiteX3" fmla="*/ 0 w 3095176"/>
              <a:gd name="connsiteY3" fmla="*/ 2269192 h 2269192"/>
              <a:gd name="connsiteX4" fmla="*/ 0 w 3095176"/>
              <a:gd name="connsiteY4" fmla="*/ 0 h 2269192"/>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 name="connsiteX0" fmla="*/ 0 w 3095176"/>
              <a:gd name="connsiteY0" fmla="*/ 0 h 2276626"/>
              <a:gd name="connsiteX1" fmla="*/ 3095176 w 3095176"/>
              <a:gd name="connsiteY1" fmla="*/ 0 h 2276626"/>
              <a:gd name="connsiteX2" fmla="*/ 2693732 w 3095176"/>
              <a:gd name="connsiteY2" fmla="*/ 2276626 h 2276626"/>
              <a:gd name="connsiteX3" fmla="*/ 0 w 3095176"/>
              <a:gd name="connsiteY3" fmla="*/ 2269192 h 2276626"/>
              <a:gd name="connsiteX4" fmla="*/ 0 w 3095176"/>
              <a:gd name="connsiteY4" fmla="*/ 0 h 227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5176" h="2276626">
                <a:moveTo>
                  <a:pt x="0" y="0"/>
                </a:moveTo>
                <a:lnTo>
                  <a:pt x="3095176" y="0"/>
                </a:lnTo>
                <a:cubicBezTo>
                  <a:pt x="2961361" y="758875"/>
                  <a:pt x="2478142" y="1948931"/>
                  <a:pt x="2693732" y="2276626"/>
                </a:cubicBezTo>
                <a:lnTo>
                  <a:pt x="0" y="2269192"/>
                </a:lnTo>
                <a:lnTo>
                  <a:pt x="0" y="0"/>
                </a:lnTo>
                <a:close/>
              </a:path>
            </a:pathLst>
          </a:custGeom>
          <a:solidFill>
            <a:srgbClr val="D3E9F6"/>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30" name="Rectangle 29"/>
          <p:cNvSpPr/>
          <p:nvPr/>
        </p:nvSpPr>
        <p:spPr bwMode="gray">
          <a:xfrm>
            <a:off x="1642745" y="622645"/>
            <a:ext cx="9299489" cy="675757"/>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nSpc>
                <a:spcPct val="106000"/>
              </a:lnSpc>
            </a:pPr>
            <a:r>
              <a:rPr lang="en-US" sz="1814" b="1" dirty="0">
                <a:solidFill>
                  <a:schemeClr val="bg1"/>
                </a:solidFill>
              </a:rPr>
              <a:t>ICAI Partner in Nation Building </a:t>
            </a:r>
          </a:p>
        </p:txBody>
      </p:sp>
      <p:sp>
        <p:nvSpPr>
          <p:cNvPr id="8" name="TextBox 7"/>
          <p:cNvSpPr txBox="1"/>
          <p:nvPr/>
        </p:nvSpPr>
        <p:spPr>
          <a:xfrm>
            <a:off x="1642745" y="5788867"/>
            <a:ext cx="2054110" cy="287771"/>
          </a:xfrm>
          <a:prstGeom prst="rect">
            <a:avLst/>
          </a:prstGeom>
          <a:noFill/>
        </p:spPr>
        <p:txBody>
          <a:bodyPr wrap="square" rtlCol="0">
            <a:spAutoFit/>
          </a:bodyPr>
          <a:lstStyle/>
          <a:p>
            <a:pPr algn="ctr"/>
            <a:r>
              <a:rPr lang="en-US" sz="1270" b="1" dirty="0"/>
              <a:t>Shareholders</a:t>
            </a:r>
            <a:endParaRPr lang="en-IN" sz="1270" b="1" dirty="0"/>
          </a:p>
        </p:txBody>
      </p:sp>
      <p:sp>
        <p:nvSpPr>
          <p:cNvPr id="9" name="TextBox 8"/>
          <p:cNvSpPr txBox="1"/>
          <p:nvPr/>
        </p:nvSpPr>
        <p:spPr>
          <a:xfrm>
            <a:off x="8523620" y="5788867"/>
            <a:ext cx="2031376" cy="287771"/>
          </a:xfrm>
          <a:prstGeom prst="rect">
            <a:avLst/>
          </a:prstGeom>
          <a:noFill/>
        </p:spPr>
        <p:txBody>
          <a:bodyPr wrap="square" rtlCol="0">
            <a:spAutoFit/>
          </a:bodyPr>
          <a:lstStyle/>
          <a:p>
            <a:pPr algn="ctr"/>
            <a:r>
              <a:rPr lang="en-US" sz="1270" b="1" dirty="0"/>
              <a:t>Government</a:t>
            </a:r>
            <a:endParaRPr lang="en-IN" sz="1270" b="1" dirty="0"/>
          </a:p>
        </p:txBody>
      </p:sp>
      <p:grpSp>
        <p:nvGrpSpPr>
          <p:cNvPr id="3" name="Group 844"/>
          <p:cNvGrpSpPr>
            <a:grpSpLocks noChangeAspect="1"/>
          </p:cNvGrpSpPr>
          <p:nvPr/>
        </p:nvGrpSpPr>
        <p:grpSpPr bwMode="auto">
          <a:xfrm>
            <a:off x="2343351" y="5005236"/>
            <a:ext cx="652897" cy="652897"/>
            <a:chOff x="4301" y="3046"/>
            <a:chExt cx="340" cy="340"/>
          </a:xfrm>
          <a:solidFill>
            <a:schemeClr val="tx1"/>
          </a:solidFill>
        </p:grpSpPr>
        <p:sp>
          <p:nvSpPr>
            <p:cNvPr id="69" name="Freeform 845"/>
            <p:cNvSpPr>
              <a:spLocks noEditPoints="1"/>
            </p:cNvSpPr>
            <p:nvPr/>
          </p:nvSpPr>
          <p:spPr bwMode="auto">
            <a:xfrm>
              <a:off x="4371" y="3166"/>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0" name="Freeform 846"/>
            <p:cNvSpPr>
              <a:spLocks noEditPoints="1"/>
            </p:cNvSpPr>
            <p:nvPr/>
          </p:nvSpPr>
          <p:spPr bwMode="auto">
            <a:xfrm>
              <a:off x="4379"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1" name="Freeform 847"/>
            <p:cNvSpPr>
              <a:spLocks noEditPoints="1"/>
            </p:cNvSpPr>
            <p:nvPr/>
          </p:nvSpPr>
          <p:spPr bwMode="auto">
            <a:xfrm>
              <a:off x="4513" y="3166"/>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2" name="Freeform 848"/>
            <p:cNvSpPr>
              <a:spLocks noEditPoints="1"/>
            </p:cNvSpPr>
            <p:nvPr/>
          </p:nvSpPr>
          <p:spPr bwMode="auto">
            <a:xfrm>
              <a:off x="4520" y="3110"/>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3" name="Freeform 849"/>
            <p:cNvSpPr>
              <a:spLocks noEditPoints="1"/>
            </p:cNvSpPr>
            <p:nvPr/>
          </p:nvSpPr>
          <p:spPr bwMode="auto">
            <a:xfrm>
              <a:off x="4442" y="3166"/>
              <a:ext cx="57" cy="142"/>
            </a:xfrm>
            <a:custGeom>
              <a:avLst/>
              <a:gdLst>
                <a:gd name="T0" fmla="*/ 75 w 85"/>
                <a:gd name="T1" fmla="*/ 0 h 213"/>
                <a:gd name="T2" fmla="*/ 11 w 85"/>
                <a:gd name="T3" fmla="*/ 0 h 213"/>
                <a:gd name="T4" fmla="*/ 0 w 85"/>
                <a:gd name="T5" fmla="*/ 11 h 213"/>
                <a:gd name="T6" fmla="*/ 0 w 85"/>
                <a:gd name="T7" fmla="*/ 96 h 213"/>
                <a:gd name="T8" fmla="*/ 11 w 85"/>
                <a:gd name="T9" fmla="*/ 107 h 213"/>
                <a:gd name="T10" fmla="*/ 11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5 w 85"/>
                <a:gd name="T25" fmla="*/ 203 h 213"/>
                <a:gd name="T26" fmla="*/ 75 w 85"/>
                <a:gd name="T27" fmla="*/ 107 h 213"/>
                <a:gd name="T28" fmla="*/ 85 w 85"/>
                <a:gd name="T29" fmla="*/ 96 h 213"/>
                <a:gd name="T30" fmla="*/ 85 w 85"/>
                <a:gd name="T31" fmla="*/ 11 h 213"/>
                <a:gd name="T32" fmla="*/ 75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5" y="0"/>
                  </a:moveTo>
                  <a:cubicBezTo>
                    <a:pt x="11" y="0"/>
                    <a:pt x="11" y="0"/>
                    <a:pt x="11" y="0"/>
                  </a:cubicBezTo>
                  <a:cubicBezTo>
                    <a:pt x="5" y="0"/>
                    <a:pt x="0" y="5"/>
                    <a:pt x="0" y="11"/>
                  </a:cubicBezTo>
                  <a:cubicBezTo>
                    <a:pt x="0" y="96"/>
                    <a:pt x="0" y="96"/>
                    <a:pt x="0" y="96"/>
                  </a:cubicBezTo>
                  <a:cubicBezTo>
                    <a:pt x="0" y="102"/>
                    <a:pt x="5" y="107"/>
                    <a:pt x="11" y="107"/>
                  </a:cubicBezTo>
                  <a:cubicBezTo>
                    <a:pt x="11" y="203"/>
                    <a:pt x="11" y="203"/>
                    <a:pt x="11" y="203"/>
                  </a:cubicBezTo>
                  <a:cubicBezTo>
                    <a:pt x="11"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5" y="209"/>
                    <a:pt x="75" y="203"/>
                  </a:cubicBezTo>
                  <a:cubicBezTo>
                    <a:pt x="75" y="107"/>
                    <a:pt x="75" y="107"/>
                    <a:pt x="75" y="107"/>
                  </a:cubicBezTo>
                  <a:cubicBezTo>
                    <a:pt x="81" y="107"/>
                    <a:pt x="85" y="102"/>
                    <a:pt x="85" y="96"/>
                  </a:cubicBezTo>
                  <a:cubicBezTo>
                    <a:pt x="85" y="11"/>
                    <a:pt x="85" y="11"/>
                    <a:pt x="85" y="11"/>
                  </a:cubicBezTo>
                  <a:cubicBezTo>
                    <a:pt x="85" y="5"/>
                    <a:pt x="81" y="0"/>
                    <a:pt x="75"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4" name="Freeform 850"/>
            <p:cNvSpPr>
              <a:spLocks noEditPoints="1"/>
            </p:cNvSpPr>
            <p:nvPr/>
          </p:nvSpPr>
          <p:spPr bwMode="auto">
            <a:xfrm>
              <a:off x="4450" y="3110"/>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5" name="Freeform 851"/>
            <p:cNvSpPr>
              <a:spLocks noEditPoints="1"/>
            </p:cNvSpPr>
            <p:nvPr/>
          </p:nvSpPr>
          <p:spPr bwMode="auto">
            <a:xfrm>
              <a:off x="4301" y="3046"/>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4" name="Group 526"/>
          <p:cNvGrpSpPr>
            <a:grpSpLocks noChangeAspect="1"/>
          </p:cNvGrpSpPr>
          <p:nvPr/>
        </p:nvGrpSpPr>
        <p:grpSpPr bwMode="auto">
          <a:xfrm>
            <a:off x="9212859" y="5005236"/>
            <a:ext cx="652897" cy="652897"/>
            <a:chOff x="3464" y="1974"/>
            <a:chExt cx="340" cy="340"/>
          </a:xfrm>
          <a:solidFill>
            <a:schemeClr val="tx1"/>
          </a:solidFill>
        </p:grpSpPr>
        <p:sp>
          <p:nvSpPr>
            <p:cNvPr id="77"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78"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cxnSp>
        <p:nvCxnSpPr>
          <p:cNvPr id="5153" name="Straight Connector 5152"/>
          <p:cNvCxnSpPr/>
          <p:nvPr/>
        </p:nvCxnSpPr>
        <p:spPr>
          <a:xfrm>
            <a:off x="6125533" y="3330199"/>
            <a:ext cx="0" cy="1403552"/>
          </a:xfrm>
          <a:prstGeom prst="line">
            <a:avLst/>
          </a:prstGeom>
          <a:ln w="12700">
            <a:solidFill>
              <a:schemeClr val="accent5"/>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39017" y="1298402"/>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5456" y="0"/>
            <a:ext cx="1401759" cy="1298402"/>
          </a:xfrm>
          <a:prstGeom prst="rect">
            <a:avLst/>
          </a:prstGeom>
        </p:spPr>
      </p:pic>
    </p:spTree>
    <p:extLst>
      <p:ext uri="{BB962C8B-B14F-4D97-AF65-F5344CB8AC3E}">
        <p14:creationId xmlns:p14="http://schemas.microsoft.com/office/powerpoint/2010/main" val="392305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A4A5-E971-4CCC-FC99-D90D3AABB452}"/>
              </a:ext>
            </a:extLst>
          </p:cNvPr>
          <p:cNvSpPr>
            <a:spLocks noGrp="1"/>
          </p:cNvSpPr>
          <p:nvPr>
            <p:ph type="title"/>
          </p:nvPr>
        </p:nvSpPr>
        <p:spPr/>
        <p:txBody>
          <a:bodyPr/>
          <a:lstStyle/>
          <a:p>
            <a:r>
              <a:rPr lang="en-IN" dirty="0"/>
              <a:t>Who enables the CA Course in India </a:t>
            </a:r>
          </a:p>
        </p:txBody>
      </p:sp>
    </p:spTree>
    <p:extLst>
      <p:ext uri="{BB962C8B-B14F-4D97-AF65-F5344CB8AC3E}">
        <p14:creationId xmlns:p14="http://schemas.microsoft.com/office/powerpoint/2010/main" val="293643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043" y="240030"/>
            <a:ext cx="10155873" cy="1714500"/>
          </a:xfrm>
        </p:spPr>
        <p:txBody>
          <a:bodyPr>
            <a:normAutofit/>
          </a:bodyPr>
          <a:lstStyle/>
          <a:p>
            <a:r>
              <a:rPr lang="en-US" sz="3200" b="1" dirty="0"/>
              <a:t>ICAI – Excellence | Independence | Integrity</a:t>
            </a:r>
          </a:p>
        </p:txBody>
      </p:sp>
      <p:pic>
        <p:nvPicPr>
          <p:cNvPr id="5" name="Picture 4"/>
          <p:cNvPicPr>
            <a:picLocks noChangeAspect="1"/>
          </p:cNvPicPr>
          <p:nvPr/>
        </p:nvPicPr>
        <p:blipFill>
          <a:blip r:embed="rId3"/>
          <a:stretch>
            <a:fillRect/>
          </a:stretch>
        </p:blipFill>
        <p:spPr>
          <a:xfrm>
            <a:off x="495055" y="1477111"/>
            <a:ext cx="3524358" cy="4283609"/>
          </a:xfrm>
          <a:prstGeom prst="rect">
            <a:avLst/>
          </a:prstGeom>
        </p:spPr>
      </p:pic>
      <p:sp>
        <p:nvSpPr>
          <p:cNvPr id="8" name="Rectangle 7"/>
          <p:cNvSpPr/>
          <p:nvPr/>
        </p:nvSpPr>
        <p:spPr>
          <a:xfrm>
            <a:off x="4112274" y="1714500"/>
            <a:ext cx="7429500" cy="4801314"/>
          </a:xfrm>
          <a:prstGeom prst="rect">
            <a:avLst/>
          </a:prstGeom>
        </p:spPr>
        <p:txBody>
          <a:bodyPr wrap="square">
            <a:spAutoFit/>
          </a:bodyPr>
          <a:lstStyle/>
          <a:p>
            <a:pPr lvl="1"/>
            <a:r>
              <a:rPr lang="en-US" sz="2400" b="1" dirty="0"/>
              <a:t>THE INSTITUTE OF CHARTERED ACCOUNTANTS OF INDIA</a:t>
            </a:r>
            <a:endParaRPr lang="en-US" sz="2400" b="1" dirty="0">
              <a:latin typeface="Arial Black" panose="020B0A04020102020204" pitchFamily="34" charset="0"/>
            </a:endParaRPr>
          </a:p>
          <a:p>
            <a:pPr lvl="1"/>
            <a:endParaRPr lang="en-US" sz="2400" b="1" dirty="0">
              <a:latin typeface="Arial Black" panose="020B0A04020102020204" pitchFamily="34" charset="0"/>
            </a:endParaRPr>
          </a:p>
          <a:p>
            <a:pPr lvl="1"/>
            <a:r>
              <a:rPr lang="en-US" sz="2400" b="1" dirty="0">
                <a:latin typeface="Arial Black" panose="020B0A04020102020204" pitchFamily="34" charset="0"/>
              </a:rPr>
              <a:t>A statutory body established in India by an Act of Parliament</a:t>
            </a:r>
          </a:p>
          <a:p>
            <a:pPr lvl="1"/>
            <a:endParaRPr lang="en-US" sz="2400" b="1" dirty="0">
              <a:latin typeface="Arial Black" panose="020B0A04020102020204" pitchFamily="34" charset="0"/>
            </a:endParaRPr>
          </a:p>
          <a:p>
            <a:pPr lvl="1"/>
            <a:r>
              <a:rPr lang="en-US" sz="2400" b="1" dirty="0">
                <a:latin typeface="Arial Black" panose="020B0A04020102020204" pitchFamily="34" charset="0"/>
              </a:rPr>
              <a:t>“The Chartered Accountants Act,1949”</a:t>
            </a:r>
          </a:p>
          <a:p>
            <a:pPr lvl="1"/>
            <a:endParaRPr lang="en-US" sz="2400" b="1" dirty="0">
              <a:solidFill>
                <a:schemeClr val="accent4"/>
              </a:solidFill>
            </a:endParaRPr>
          </a:p>
          <a:p>
            <a:pPr lvl="1"/>
            <a:r>
              <a:rPr lang="en-US" sz="2400" b="1" dirty="0">
                <a:solidFill>
                  <a:schemeClr val="tx1"/>
                </a:solidFill>
              </a:rPr>
              <a:t>ICAI is the 2</a:t>
            </a:r>
            <a:r>
              <a:rPr lang="en-US" sz="2400" b="1" baseline="30000" dirty="0">
                <a:solidFill>
                  <a:schemeClr val="tx1"/>
                </a:solidFill>
              </a:rPr>
              <a:t>nd</a:t>
            </a:r>
            <a:r>
              <a:rPr lang="en-US" sz="2400" b="1" dirty="0">
                <a:solidFill>
                  <a:schemeClr val="tx1"/>
                </a:solidFill>
              </a:rPr>
              <a:t> largest Accounting Body in the World.</a:t>
            </a:r>
          </a:p>
          <a:p>
            <a:pPr lvl="1"/>
            <a:endParaRPr lang="en-US" sz="2400" b="1" dirty="0">
              <a:solidFill>
                <a:schemeClr val="accent4"/>
              </a:solidFill>
            </a:endParaRPr>
          </a:p>
          <a:p>
            <a:pPr lvl="1"/>
            <a:endParaRPr lang="en-US" sz="2400" b="1" dirty="0">
              <a:solidFill>
                <a:schemeClr val="accent4"/>
              </a:solidFill>
            </a:endParaRPr>
          </a:p>
          <a:p>
            <a:pPr lvl="1"/>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953" y="0"/>
            <a:ext cx="984663" cy="984663"/>
          </a:xfrm>
          <a:prstGeom prst="rect">
            <a:avLst/>
          </a:prstGeom>
        </p:spPr>
      </p:pic>
    </p:spTree>
    <p:extLst>
      <p:ext uri="{BB962C8B-B14F-4D97-AF65-F5344CB8AC3E}">
        <p14:creationId xmlns:p14="http://schemas.microsoft.com/office/powerpoint/2010/main" val="3989679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1794</TotalTime>
  <Words>1993</Words>
  <Application>Microsoft Office PowerPoint</Application>
  <PresentationFormat>Widescreen</PresentationFormat>
  <Paragraphs>465</Paragraphs>
  <Slides>56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Arial</vt:lpstr>
      <vt:lpstr>Arial Black</vt:lpstr>
      <vt:lpstr>Arial Narrow</vt:lpstr>
      <vt:lpstr>Avenir Book</vt:lpstr>
      <vt:lpstr>Bookman Old Style</vt:lpstr>
      <vt:lpstr>Calibri</vt:lpstr>
      <vt:lpstr>Calibri Light</vt:lpstr>
      <vt:lpstr>Century Gothic</vt:lpstr>
      <vt:lpstr>Wingdings 2</vt:lpstr>
      <vt:lpstr>Wingdings 3</vt:lpstr>
      <vt:lpstr>Wisp</vt:lpstr>
      <vt:lpstr>    VAZHIKAATTI – A CAREER GUIDANCE PROGRAM FOR ASPIRING CA’S  </vt:lpstr>
      <vt:lpstr>General Instructions This slide can be deleted before presentation </vt:lpstr>
      <vt:lpstr>PowerPoint Presentation</vt:lpstr>
      <vt:lpstr>OPTIONS AVAILABLE </vt:lpstr>
      <vt:lpstr>What is a CA ? </vt:lpstr>
      <vt:lpstr>PowerPoint Presentation</vt:lpstr>
      <vt:lpstr>PowerPoint Presentation</vt:lpstr>
      <vt:lpstr>Who enables the CA Course in India </vt:lpstr>
      <vt:lpstr>ICAI – Excellence | Independence | Integrity</vt:lpstr>
      <vt:lpstr>PowerPoint Presentation</vt:lpstr>
      <vt:lpstr>ADMINISTRATION</vt:lpstr>
      <vt:lpstr>SOUTHERN INDIA REGIONAL COUNCIL</vt:lpstr>
      <vt:lpstr>BRANCHES IN TAMIL NADU </vt:lpstr>
      <vt:lpstr>What can a CA do after passing the Course</vt:lpstr>
      <vt:lpstr>PowerPoint Presentation</vt:lpstr>
      <vt:lpstr>PowerPoint Presentation</vt:lpstr>
      <vt:lpstr>What is the CA Course all about</vt:lpstr>
      <vt:lpstr>Levels</vt:lpstr>
      <vt:lpstr>CA COURSE – 3 LEVELS AT A GLANCE</vt:lpstr>
      <vt:lpstr>PowerPoint Presentation</vt:lpstr>
      <vt:lpstr> IS IT DIFFICULT TO PASS CA</vt:lpstr>
      <vt:lpstr>PASS PERCENTAGE OF CA FINAL</vt:lpstr>
      <vt:lpstr>What do I have to Study</vt:lpstr>
      <vt:lpstr>Levels</vt:lpstr>
      <vt:lpstr>Subjects in the CA Foundation course</vt:lpstr>
      <vt:lpstr>PowerPoint Presentation</vt:lpstr>
      <vt:lpstr>Intermediate course</vt:lpstr>
      <vt:lpstr>FINAL COURSE</vt:lpstr>
      <vt:lpstr>FOR MATERIAL DOWNLOADS EVEN BEFORE REGISTRATION</vt:lpstr>
      <vt:lpstr>What is Articleship</vt:lpstr>
      <vt:lpstr>PowerPoint Presentation</vt:lpstr>
      <vt:lpstr>       Earn while you Learn       (Minimum stipend)</vt:lpstr>
      <vt:lpstr>What else will I learn during CA other than exam syllabus</vt:lpstr>
      <vt:lpstr>PowerPoint Presentation</vt:lpstr>
      <vt:lpstr>PowerPoint Presentation</vt:lpstr>
      <vt:lpstr>Who will teach me ?</vt:lpstr>
      <vt:lpstr>PHYSICAL COACHING CLASSES</vt:lpstr>
      <vt:lpstr>PowerPoint Presentation</vt:lpstr>
      <vt:lpstr>I Finished passing CA.</vt:lpstr>
      <vt:lpstr>PowerPoint Presentation</vt:lpstr>
      <vt:lpstr>Campus Placement </vt:lpstr>
      <vt:lpstr>CAMPUS PLACEMENT JAN-FEB 2023</vt:lpstr>
      <vt:lpstr>Any Financial Assistance </vt:lpstr>
      <vt:lpstr>SCHOLARSHIPS</vt:lpstr>
      <vt:lpstr>PowerPoint Presentation</vt:lpstr>
      <vt:lpstr>PowerPoint Presentation</vt:lpstr>
      <vt:lpstr>FOR STUDENTS </vt:lpstr>
      <vt:lpstr>PowerPoint Presentation</vt:lpstr>
      <vt:lpstr>OPPORTUNITIES ABROAD</vt:lpstr>
      <vt:lpstr>PowerPoint Presentation</vt:lpstr>
      <vt:lpstr>PowerPoint Presentation</vt:lpstr>
      <vt:lpstr>PowerPoint Presentation</vt:lpstr>
      <vt:lpstr>CONTACTS DOWNLOADS AND WEBSITES</vt:lpstr>
      <vt:lpstr>JUST A CALL AWAY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CAREER COUNSELLING PROGRAM FOR SCHOOLS CLASS-9-12TH STD</dc:title>
  <dc:creator>Admin</dc:creator>
  <cp:lastModifiedBy>sripriya kumar</cp:lastModifiedBy>
  <cp:revision>145</cp:revision>
  <dcterms:created xsi:type="dcterms:W3CDTF">2022-10-11T04:08:06Z</dcterms:created>
  <dcterms:modified xsi:type="dcterms:W3CDTF">2023-04-07T04:35:48Z</dcterms:modified>
</cp:coreProperties>
</file>