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OOPs Concepts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Destructor &amp; Why Not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r>
              <a:rPr smtClean="0"/>
              <a:t>:</a:t>
            </a:r>
            <a:endParaRPr/>
          </a:p>
          <a:p>
            <a:r>
              <a:t>Destructor is like cleaning a room when you leave.</a:t>
            </a:r>
          </a:p>
          <a:p>
            <a:endParaRPr/>
          </a:p>
          <a:p>
            <a:r>
              <a:rPr lang="en-US" dirty="0" smtClean="0"/>
              <a:t>Technical</a:t>
            </a:r>
            <a:r>
              <a:rPr smtClean="0"/>
              <a:t>:</a:t>
            </a:r>
            <a:endParaRPr/>
          </a:p>
          <a:p>
            <a:r>
              <a:t>Destructor cleans up resources. Avoided due to </a:t>
            </a:r>
            <a:r>
              <a:rPr/>
              <a:t>non-deterministic </a:t>
            </a:r>
            <a:r>
              <a:rPr smtClean="0"/>
              <a:t>timing</a:t>
            </a:r>
            <a:r>
              <a:rPr lang="en-US" dirty="0" smtClean="0"/>
              <a:t> (GC)</a:t>
            </a:r>
            <a:r>
              <a:rPr smtClean="0"/>
              <a:t>, </a:t>
            </a:r>
            <a:r>
              <a:t>use 'Dispose</a:t>
            </a:r>
            <a:r>
              <a:rPr/>
              <a:t>' </a:t>
            </a:r>
            <a:r>
              <a:rPr smtClean="0"/>
              <a:t>instead</a:t>
            </a:r>
            <a:r>
              <a:rPr lang="en-US" dirty="0" smtClean="0"/>
              <a:t> </a:t>
            </a:r>
            <a:r>
              <a:rPr lang="en-US" dirty="0" err="1" smtClean="0"/>
              <a:t>Idisposable</a:t>
            </a:r>
            <a:r>
              <a:rPr lang="en-US" dirty="0" smtClean="0"/>
              <a:t> Interface</a:t>
            </a:r>
            <a:r>
              <a:rPr smtClean="0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r>
              <a:rPr smtClean="0"/>
              <a:t>:</a:t>
            </a:r>
            <a:endParaRPr/>
          </a:p>
          <a:p>
            <a:r>
              <a:t>Like giving someone a task to </a:t>
            </a:r>
            <a:r>
              <a:rPr/>
              <a:t>do</a:t>
            </a:r>
            <a:r>
              <a:rPr smtClean="0"/>
              <a:t>.</a:t>
            </a:r>
            <a:endParaRPr lang="en-US" dirty="0" smtClean="0"/>
          </a:p>
          <a:p>
            <a:r>
              <a:rPr lang="en-US" dirty="0" smtClean="0"/>
              <a:t>Type safe same signature as method we used</a:t>
            </a:r>
            <a:endParaRPr/>
          </a:p>
          <a:p>
            <a:endParaRPr/>
          </a:p>
          <a:p>
            <a:r>
              <a:rPr lang="en-US" dirty="0" smtClean="0"/>
              <a:t>Technical</a:t>
            </a:r>
            <a:r>
              <a:rPr smtClean="0"/>
              <a:t>:</a:t>
            </a:r>
            <a:endParaRPr/>
          </a:p>
          <a:p>
            <a:r>
              <a:t>Delegates are type-safe function pointers</a:t>
            </a:r>
            <a:r>
              <a:rPr/>
              <a:t>, </a:t>
            </a:r>
            <a:r>
              <a:rPr lang="en-US" dirty="0" smtClean="0"/>
              <a:t>point to </a:t>
            </a:r>
            <a:r>
              <a:rPr lang="en-US" dirty="0" err="1" smtClean="0"/>
              <a:t>func</a:t>
            </a:r>
            <a:r>
              <a:rPr lang="en-US" dirty="0" smtClean="0"/>
              <a:t> that same signature, </a:t>
            </a:r>
            <a:r>
              <a:rPr smtClean="0"/>
              <a:t>used </a:t>
            </a:r>
            <a:r>
              <a:t>to encapsulate method references.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Logical</a:t>
            </a:r>
            <a:r>
              <a:rPr smtClean="0"/>
              <a:t>:</a:t>
            </a:r>
            <a:endParaRPr lang="en-US" dirty="0" smtClean="0"/>
          </a:p>
          <a:p>
            <a:r>
              <a:rPr lang="en-US" dirty="0" smtClean="0"/>
              <a:t>Event is way to provide notification to other class </a:t>
            </a:r>
            <a:r>
              <a:rPr lang="en-US" smtClean="0"/>
              <a:t>or object</a:t>
            </a:r>
            <a:endParaRPr lang="en-US" dirty="0" smtClean="0"/>
          </a:p>
          <a:p>
            <a:r>
              <a:rPr lang="en-US" dirty="0" smtClean="0"/>
              <a:t>Events with help of delegate we declare event</a:t>
            </a:r>
            <a:endParaRPr/>
          </a:p>
          <a:p>
            <a:r>
              <a:t>Like a bell you ring when dinner is ready.</a:t>
            </a:r>
          </a:p>
          <a:p>
            <a:endParaRPr/>
          </a:p>
          <a:p>
            <a:r>
              <a:rPr lang="en-US" dirty="0" smtClean="0"/>
              <a:t>Technical</a:t>
            </a:r>
            <a:r>
              <a:rPr smtClean="0"/>
              <a:t>:</a:t>
            </a:r>
            <a:endParaRPr/>
          </a:p>
          <a:p>
            <a:r>
              <a:t>Events are based on delegates, providing a way to notify subscribers when something happens.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OOPs (Object-Oriented Programming)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Logical</a:t>
            </a:r>
            <a:r>
              <a:rPr smtClean="0"/>
              <a:t>:</a:t>
            </a:r>
            <a:endParaRPr/>
          </a:p>
          <a:p>
            <a:r>
              <a:t>OOP is a way to write programs using 'objects', like how we organize real-world </a:t>
            </a:r>
            <a:r>
              <a:rPr/>
              <a:t>things</a:t>
            </a:r>
            <a:r>
              <a:rPr smtClean="0"/>
              <a:t>.</a:t>
            </a:r>
            <a:r>
              <a:rPr lang="en-US" dirty="0" smtClean="0"/>
              <a:t> </a:t>
            </a:r>
            <a:r>
              <a:rPr lang="en-US" dirty="0" err="1" smtClean="0"/>
              <a:t>Eg</a:t>
            </a:r>
            <a:r>
              <a:rPr lang="en-US" dirty="0" smtClean="0"/>
              <a:t>. goggle maps, txt left right, or pictorial form </a:t>
            </a:r>
            <a:r>
              <a:rPr lang="en-US" dirty="0" err="1" smtClean="0"/>
              <a:t>prob</a:t>
            </a:r>
            <a:r>
              <a:rPr lang="en-US" dirty="0" smtClean="0"/>
              <a:t> to </a:t>
            </a:r>
            <a:r>
              <a:rPr lang="en-US" dirty="0" err="1" smtClean="0"/>
              <a:t>soln</a:t>
            </a:r>
            <a:endParaRPr/>
          </a:p>
          <a:p>
            <a:endParaRPr/>
          </a:p>
          <a:p>
            <a:r>
              <a:rPr lang="en-US" dirty="0" smtClean="0"/>
              <a:t>Technical</a:t>
            </a:r>
            <a:r>
              <a:rPr smtClean="0"/>
              <a:t>:</a:t>
            </a:r>
            <a:endParaRPr/>
          </a:p>
          <a:p>
            <a:r>
              <a:t>OOP is a </a:t>
            </a:r>
            <a:r>
              <a:rPr/>
              <a:t>programming </a:t>
            </a:r>
            <a:r>
              <a:rPr smtClean="0"/>
              <a:t>that </a:t>
            </a:r>
            <a:r>
              <a:t>structures code into classes and objects to improve modularity </a:t>
            </a:r>
            <a:r>
              <a:rPr/>
              <a:t>and </a:t>
            </a:r>
            <a:r>
              <a:rPr smtClean="0"/>
              <a:t>reuse</a:t>
            </a:r>
            <a:r>
              <a:rPr lang="en-US" dirty="0" smtClean="0"/>
              <a:t> it has 4 pillar abstraction encapsulation inheritance polymorphism</a:t>
            </a:r>
            <a:r>
              <a:rPr smtClean="0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Logical</a:t>
            </a:r>
            <a:r>
              <a:rPr smtClean="0"/>
              <a:t>:</a:t>
            </a:r>
            <a:endParaRPr/>
          </a:p>
          <a:p>
            <a:r>
              <a:t>A class is like a blueprint of a house. It defines how the house (object) </a:t>
            </a:r>
            <a:r>
              <a:rPr/>
              <a:t>will </a:t>
            </a:r>
            <a:r>
              <a:rPr smtClean="0"/>
              <a:t>look</a:t>
            </a:r>
            <a:r>
              <a:rPr lang="en-US" dirty="0" smtClean="0"/>
              <a:t> like</a:t>
            </a:r>
            <a:r>
              <a:rPr smtClean="0"/>
              <a:t>.</a:t>
            </a:r>
            <a:endParaRPr lang="en-US" dirty="0" smtClean="0"/>
          </a:p>
          <a:p>
            <a:r>
              <a:rPr lang="en-US" dirty="0" smtClean="0"/>
              <a:t>Structure or blueprint to create real world object</a:t>
            </a:r>
            <a:endParaRPr/>
          </a:p>
          <a:p>
            <a:endParaRPr/>
          </a:p>
          <a:p>
            <a:r>
              <a:rPr lang="en-US" dirty="0" smtClean="0"/>
              <a:t>Technical</a:t>
            </a:r>
            <a:r>
              <a:rPr smtClean="0"/>
              <a:t>:</a:t>
            </a:r>
            <a:endParaRPr/>
          </a:p>
          <a:p>
            <a:r>
              <a:t>A class defines the structure and behavior (data and functions) that the objects created from the class will have.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r>
              <a:rPr smtClean="0"/>
              <a:t>:</a:t>
            </a:r>
            <a:endParaRPr/>
          </a:p>
          <a:p>
            <a:r>
              <a:t>An object is like the actual house built using a blueprint (class).</a:t>
            </a:r>
          </a:p>
          <a:p>
            <a:r>
              <a:rPr lang="en-US" dirty="0" smtClean="0"/>
              <a:t>What we see or real world things are object</a:t>
            </a:r>
            <a:endParaRPr/>
          </a:p>
          <a:p>
            <a:r>
              <a:rPr lang="en-US" dirty="0" smtClean="0"/>
              <a:t>Technical</a:t>
            </a:r>
            <a:r>
              <a:rPr smtClean="0"/>
              <a:t>:</a:t>
            </a:r>
            <a:endParaRPr/>
          </a:p>
          <a:p>
            <a:r>
              <a:t>An object is an instance of a class, representing a specific entity with data and behavior.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 Pillars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Logical</a:t>
            </a:r>
            <a:r>
              <a:rPr smtClean="0"/>
              <a:t>:</a:t>
            </a:r>
            <a:endParaRPr/>
          </a:p>
          <a:p>
            <a:r>
              <a:t>Like four strong legs of a table:</a:t>
            </a:r>
          </a:p>
          <a:p>
            <a:r>
              <a:t>1. Encapsulation</a:t>
            </a:r>
          </a:p>
          <a:p>
            <a:r>
              <a:t>2. Abstraction</a:t>
            </a:r>
          </a:p>
          <a:p>
            <a:r>
              <a:t>3. Inheritance</a:t>
            </a:r>
          </a:p>
          <a:p>
            <a:r>
              <a:t>4. Polymorphism</a:t>
            </a:r>
          </a:p>
          <a:p>
            <a:endParaRPr/>
          </a:p>
          <a:p>
            <a:r>
              <a:rPr lang="en-US" dirty="0" smtClean="0"/>
              <a:t>Technical</a:t>
            </a:r>
            <a:r>
              <a:rPr smtClean="0"/>
              <a:t>:</a:t>
            </a:r>
            <a:endParaRPr/>
          </a:p>
          <a:p>
            <a:r>
              <a:t>1. Encapsulation - Hides data </a:t>
            </a:r>
            <a:r>
              <a:rPr/>
              <a:t>inside </a:t>
            </a:r>
            <a:r>
              <a:rPr smtClean="0"/>
              <a:t>class</a:t>
            </a:r>
            <a:r>
              <a:rPr lang="en-US" dirty="0" smtClean="0"/>
              <a:t>(Binding related data and </a:t>
            </a:r>
            <a:r>
              <a:rPr lang="en-US" dirty="0" err="1" smtClean="0"/>
              <a:t>func</a:t>
            </a:r>
            <a:r>
              <a:rPr lang="en-US" dirty="0" smtClean="0"/>
              <a:t>)</a:t>
            </a:r>
            <a:endParaRPr/>
          </a:p>
          <a:p>
            <a:r>
              <a:t>2. Abstraction - Shows only </a:t>
            </a:r>
            <a:r>
              <a:rPr/>
              <a:t>necessary </a:t>
            </a:r>
            <a:r>
              <a:rPr smtClean="0"/>
              <a:t>details</a:t>
            </a:r>
            <a:r>
              <a:rPr lang="en-US" dirty="0" smtClean="0"/>
              <a:t> for end-user hide implement</a:t>
            </a:r>
            <a:endParaRPr/>
          </a:p>
          <a:p>
            <a:r>
              <a:t>3. Inheritance - Reuse features </a:t>
            </a:r>
            <a:r>
              <a:rPr/>
              <a:t>of </a:t>
            </a:r>
            <a:r>
              <a:rPr lang="en-US" dirty="0" smtClean="0"/>
              <a:t>parent </a:t>
            </a:r>
            <a:r>
              <a:rPr smtClean="0"/>
              <a:t>classes</a:t>
            </a:r>
            <a:r>
              <a:rPr lang="en-US" dirty="0" smtClean="0"/>
              <a:t>  (</a:t>
            </a:r>
            <a:r>
              <a:rPr lang="en-US" smtClean="0"/>
              <a:t>Parent-Child generation</a:t>
            </a:r>
            <a:r>
              <a:rPr lang="en-US" dirty="0" smtClean="0"/>
              <a:t>),(hierarchical)</a:t>
            </a:r>
            <a:endParaRPr/>
          </a:p>
          <a:p>
            <a:r>
              <a:t>4. Polymorphism - Same </a:t>
            </a:r>
            <a:r>
              <a:rPr/>
              <a:t>method </a:t>
            </a:r>
            <a:r>
              <a:rPr smtClean="0"/>
              <a:t>behaves differently</a:t>
            </a:r>
            <a:r>
              <a:rPr lang="en-US" dirty="0" smtClean="0"/>
              <a:t> (static overloading)(dynamic overriding)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vs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Logical</a:t>
            </a:r>
            <a:r>
              <a:rPr smtClean="0"/>
              <a:t>:</a:t>
            </a:r>
            <a:endParaRPr/>
          </a:p>
          <a:p>
            <a:r>
              <a:t>Static is like </a:t>
            </a:r>
            <a:r>
              <a:rPr/>
              <a:t>a </a:t>
            </a:r>
            <a:r>
              <a:rPr smtClean="0"/>
              <a:t>family</a:t>
            </a:r>
            <a:r>
              <a:rPr lang="en-US" dirty="0" smtClean="0"/>
              <a:t> album </a:t>
            </a:r>
            <a:r>
              <a:rPr smtClean="0"/>
              <a:t>shared </a:t>
            </a:r>
            <a:r>
              <a:t>by all. Instance is like your name, unique to </a:t>
            </a:r>
            <a:r>
              <a:rPr/>
              <a:t>you</a:t>
            </a:r>
            <a:r>
              <a:rPr smtClean="0"/>
              <a:t>.</a:t>
            </a:r>
            <a:r>
              <a:rPr lang="en-US" dirty="0" smtClean="0"/>
              <a:t> </a:t>
            </a:r>
            <a:endParaRPr/>
          </a:p>
          <a:p>
            <a:endParaRPr/>
          </a:p>
          <a:p>
            <a:r>
              <a:rPr lang="en-US" dirty="0" smtClean="0"/>
              <a:t>Technical</a:t>
            </a:r>
            <a:r>
              <a:rPr smtClean="0"/>
              <a:t>:</a:t>
            </a:r>
            <a:endParaRPr lang="en-US" dirty="0" smtClean="0"/>
          </a:p>
          <a:p>
            <a:r>
              <a:rPr lang="en-US" dirty="0" smtClean="0"/>
              <a:t>Static: shared resource among all objects</a:t>
            </a:r>
            <a:endParaRPr/>
          </a:p>
          <a:p>
            <a:r>
              <a:t>Static members belong to the class, not instances. Instance members belong to specific objects.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 &amp;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Logical</a:t>
            </a:r>
            <a:r>
              <a:rPr smtClean="0"/>
              <a:t>:</a:t>
            </a:r>
            <a:endParaRPr/>
          </a:p>
          <a:p>
            <a:r>
              <a:t>Abstract is like a job role, Interface is like a contract all must follow.</a:t>
            </a:r>
          </a:p>
          <a:p>
            <a:endParaRPr/>
          </a:p>
          <a:p>
            <a:r>
              <a:rPr lang="en-US" dirty="0" smtClean="0"/>
              <a:t>Technical</a:t>
            </a:r>
            <a:r>
              <a:rPr smtClean="0"/>
              <a:t>:</a:t>
            </a:r>
            <a:endParaRPr lang="en-US" dirty="0" smtClean="0"/>
          </a:p>
          <a:p>
            <a:r>
              <a:rPr lang="en-US" dirty="0" smtClean="0"/>
              <a:t>Abstraction = partial implementation + shared state + inheritance</a:t>
            </a:r>
          </a:p>
          <a:p>
            <a:r>
              <a:rPr lang="en-US" dirty="0" smtClean="0"/>
              <a:t>Interface = pure contract + no state + multiple implementation</a:t>
            </a:r>
            <a:endParaRPr/>
          </a:p>
          <a:p>
            <a:r>
              <a:t>Abstract class can have </a:t>
            </a:r>
            <a:r>
              <a:rPr/>
              <a:t>some </a:t>
            </a:r>
            <a:r>
              <a:rPr smtClean="0"/>
              <a:t>implementation</a:t>
            </a:r>
            <a:r>
              <a:rPr lang="en-US" dirty="0" smtClean="0"/>
              <a:t> only 1 inheritance</a:t>
            </a:r>
            <a:r>
              <a:rPr smtClean="0"/>
              <a:t>. </a:t>
            </a:r>
            <a:r>
              <a:t>Interface defines only method </a:t>
            </a:r>
            <a:r>
              <a:rPr/>
              <a:t>signatures</a:t>
            </a:r>
            <a:r>
              <a:rPr smtClean="0"/>
              <a:t>.</a:t>
            </a:r>
            <a:r>
              <a:rPr lang="en-US" dirty="0" smtClean="0"/>
              <a:t> (multiple implementation)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r>
              <a:rPr smtClean="0"/>
              <a:t>:</a:t>
            </a:r>
            <a:endParaRPr/>
          </a:p>
          <a:p>
            <a:r>
              <a:t>Sealed is like a sealed jar. You can't change it </a:t>
            </a:r>
            <a:r>
              <a:rPr/>
              <a:t>further</a:t>
            </a:r>
            <a:r>
              <a:rPr smtClean="0"/>
              <a:t>.</a:t>
            </a:r>
            <a:endParaRPr lang="en-US" dirty="0" smtClean="0"/>
          </a:p>
          <a:p>
            <a:r>
              <a:rPr lang="en-US" dirty="0" smtClean="0"/>
              <a:t>In java we have similar keyword final </a:t>
            </a:r>
            <a:endParaRPr/>
          </a:p>
          <a:p>
            <a:endParaRPr/>
          </a:p>
          <a:p>
            <a:r>
              <a:rPr lang="en-US" dirty="0" smtClean="0"/>
              <a:t>Technical</a:t>
            </a:r>
            <a:r>
              <a:rPr smtClean="0"/>
              <a:t>:</a:t>
            </a:r>
            <a:endParaRPr/>
          </a:p>
          <a:p>
            <a:r>
              <a:t>A sealed class cannot </a:t>
            </a:r>
            <a:r>
              <a:rPr/>
              <a:t>be </a:t>
            </a:r>
            <a:r>
              <a:rPr smtClean="0"/>
              <a:t>inherited</a:t>
            </a:r>
            <a:r>
              <a:rPr lang="en-US" dirty="0" smtClean="0"/>
              <a:t> by other class</a:t>
            </a:r>
            <a:r>
              <a:rPr smtClean="0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Generic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</a:t>
            </a:r>
            <a:r>
              <a:rPr smtClean="0"/>
              <a:t>:</a:t>
            </a:r>
            <a:endParaRPr/>
          </a:p>
          <a:p>
            <a:r>
              <a:t>Like a box that can hold any type of toy.</a:t>
            </a:r>
          </a:p>
          <a:p>
            <a:endParaRPr/>
          </a:p>
          <a:p>
            <a:r>
              <a:rPr lang="en-US" dirty="0" smtClean="0"/>
              <a:t>Technical</a:t>
            </a:r>
            <a:r>
              <a:rPr smtClean="0"/>
              <a:t>:</a:t>
            </a:r>
            <a:endParaRPr/>
          </a:p>
          <a:p>
            <a:r>
              <a:t>Allows defining classes/methods with a placeholder for data type to improve code reuse.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565</Words>
  <Application>Microsoft Macintosh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OOPs Concepts Presentation</vt:lpstr>
      <vt:lpstr>OOPs (Object-Oriented Programming)</vt:lpstr>
      <vt:lpstr>Class</vt:lpstr>
      <vt:lpstr>Object</vt:lpstr>
      <vt:lpstr>4 Pillars of OOP</vt:lpstr>
      <vt:lpstr>Static vs Instance</vt:lpstr>
      <vt:lpstr>Abstract &amp; Interface</vt:lpstr>
      <vt:lpstr>Sealed</vt:lpstr>
      <vt:lpstr>Generic Type</vt:lpstr>
      <vt:lpstr>Destructor &amp; Why Not Use</vt:lpstr>
      <vt:lpstr>Delegates</vt:lpstr>
      <vt:lpstr>Events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OOPs Concepts Presentation</dc:title>
  <dc:subject/>
  <dc:creator/>
  <cp:keywords/>
  <dc:description>generated using python-pptx</dc:description>
  <cp:lastModifiedBy>CDAC</cp:lastModifiedBy>
  <cp:revision>7</cp:revision>
  <dcterms:created xsi:type="dcterms:W3CDTF">2013-01-27T09:14:16Z</dcterms:created>
  <dcterms:modified xsi:type="dcterms:W3CDTF">2025-06-11T03:41:13Z</dcterms:modified>
  <cp:category/>
</cp:coreProperties>
</file>