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9" r:id="rId4"/>
    <p:sldId id="276" r:id="rId5"/>
    <p:sldId id="278" r:id="rId6"/>
    <p:sldId id="260" r:id="rId7"/>
    <p:sldId id="261" r:id="rId8"/>
    <p:sldId id="26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E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88741" autoAdjust="0"/>
  </p:normalViewPr>
  <p:slideViewPr>
    <p:cSldViewPr>
      <p:cViewPr varScale="1">
        <p:scale>
          <a:sx n="78" d="100"/>
          <a:sy n="78" d="100"/>
        </p:scale>
        <p:origin x="-95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A5309F-73EC-4C21-A80D-A3C6F69C694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34664D6-1A89-49C8-A8A8-64C9A9A84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309F-73EC-4C21-A80D-A3C6F69C694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64D6-1A89-49C8-A8A8-64C9A9A84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309F-73EC-4C21-A80D-A3C6F69C694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64D6-1A89-49C8-A8A8-64C9A9A84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A5309F-73EC-4C21-A80D-A3C6F69C694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4664D6-1A89-49C8-A8A8-64C9A9A84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A5309F-73EC-4C21-A80D-A3C6F69C694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34664D6-1A89-49C8-A8A8-64C9A9A84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309F-73EC-4C21-A80D-A3C6F69C694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64D6-1A89-49C8-A8A8-64C9A9A84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309F-73EC-4C21-A80D-A3C6F69C694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64D6-1A89-49C8-A8A8-64C9A9A84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A5309F-73EC-4C21-A80D-A3C6F69C694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4664D6-1A89-49C8-A8A8-64C9A9A84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309F-73EC-4C21-A80D-A3C6F69C694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64D6-1A89-49C8-A8A8-64C9A9A84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A5309F-73EC-4C21-A80D-A3C6F69C694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4664D6-1A89-49C8-A8A8-64C9A9A84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A5309F-73EC-4C21-A80D-A3C6F69C694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4664D6-1A89-49C8-A8A8-64C9A9A84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A5309F-73EC-4C21-A80D-A3C6F69C694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34664D6-1A89-49C8-A8A8-64C9A9A84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38200"/>
            <a:ext cx="6781800" cy="3276600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E-Health Care System</a:t>
            </a:r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67200"/>
            <a:ext cx="6172200" cy="2107722"/>
          </a:xfrm>
        </p:spPr>
        <p:txBody>
          <a:bodyPr>
            <a:normAutofit lnSpcReduction="10000"/>
          </a:bodyPr>
          <a:lstStyle/>
          <a:p>
            <a:r>
              <a:rPr lang="en-US" i="1" u="sng" dirty="0" smtClean="0"/>
              <a:t>Under the </a:t>
            </a:r>
            <a:r>
              <a:rPr lang="en-US" i="1" u="sng" dirty="0" err="1" smtClean="0"/>
              <a:t>Guidence</a:t>
            </a:r>
            <a:r>
              <a:rPr lang="en-US" i="1" u="sng" dirty="0" smtClean="0"/>
              <a:t> of</a:t>
            </a:r>
            <a:endParaRPr lang="en-US" dirty="0" smtClean="0"/>
          </a:p>
          <a:p>
            <a:r>
              <a:rPr lang="en-US" i="1" u="sng" dirty="0" smtClean="0"/>
              <a:t>[Mr. </a:t>
            </a:r>
            <a:r>
              <a:rPr lang="en-US" i="1" u="sng" dirty="0" err="1" smtClean="0"/>
              <a:t>Anjenya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Awasthi</a:t>
            </a:r>
            <a:r>
              <a:rPr lang="en-US" i="1" u="sng" dirty="0" smtClean="0"/>
              <a:t>]</a:t>
            </a:r>
          </a:p>
          <a:p>
            <a:r>
              <a:rPr lang="en-IN" i="1" u="sng" dirty="0" smtClean="0"/>
              <a:t>[Mr. </a:t>
            </a:r>
            <a:r>
              <a:rPr lang="en-IN" i="1" u="sng" dirty="0" err="1" smtClean="0"/>
              <a:t>Jitendra</a:t>
            </a:r>
            <a:r>
              <a:rPr lang="en-IN" i="1" u="sng" dirty="0" smtClean="0"/>
              <a:t> sir]</a:t>
            </a:r>
            <a:endParaRPr lang="en-US" dirty="0" smtClean="0"/>
          </a:p>
          <a:p>
            <a:r>
              <a:rPr lang="en-IN" dirty="0" smtClean="0"/>
              <a:t>                                                         </a:t>
            </a:r>
          </a:p>
          <a:p>
            <a:r>
              <a:rPr lang="en-IN" dirty="0" smtClean="0"/>
              <a:t>                                                            Narayan </a:t>
            </a:r>
            <a:r>
              <a:rPr lang="en-IN" dirty="0" err="1" smtClean="0"/>
              <a:t>Mishra</a:t>
            </a:r>
            <a:r>
              <a:rPr lang="en-IN" dirty="0" smtClean="0"/>
              <a:t>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                                     BCA 6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 err="1" smtClean="0"/>
              <a:t>sem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CONTENTS:</a:t>
            </a:r>
            <a:r>
              <a:rPr lang="en-US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INTRODUCTION</a:t>
            </a:r>
          </a:p>
          <a:p>
            <a:r>
              <a:rPr lang="en-US" sz="1800" dirty="0" smtClean="0"/>
              <a:t>OBJECTIVES</a:t>
            </a:r>
          </a:p>
          <a:p>
            <a:r>
              <a:rPr lang="en-IN" sz="2000" dirty="0" smtClean="0"/>
              <a:t>Benefit of e-Healthcare</a:t>
            </a:r>
            <a:endParaRPr lang="en-US" sz="2000" dirty="0" smtClean="0"/>
          </a:p>
          <a:p>
            <a:r>
              <a:rPr lang="en-US" sz="1800" dirty="0" smtClean="0"/>
              <a:t>MODULES</a:t>
            </a:r>
          </a:p>
          <a:p>
            <a:r>
              <a:rPr lang="en-US" sz="1800" dirty="0" smtClean="0"/>
              <a:t>REQUIREMENTS</a:t>
            </a:r>
          </a:p>
          <a:p>
            <a:r>
              <a:rPr lang="en-US" sz="1800" dirty="0" smtClean="0"/>
              <a:t>ARCHITECTURE DIAGRAM</a:t>
            </a:r>
          </a:p>
          <a:p>
            <a:r>
              <a:rPr lang="en-IN" sz="1800" dirty="0" smtClean="0"/>
              <a:t>SCREENSHOTS</a:t>
            </a:r>
            <a:endParaRPr lang="en-US" sz="1800" dirty="0" smtClean="0"/>
          </a:p>
          <a:p>
            <a:r>
              <a:rPr lang="en-US" sz="1800" dirty="0" smtClean="0"/>
              <a:t>CONCLUSION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E-Health is defined  as:</a:t>
            </a:r>
          </a:p>
          <a:p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of the internet and other related technologies in the healthcare industry to improve the</a:t>
            </a:r>
          </a:p>
          <a:p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Access</a:t>
            </a:r>
          </a:p>
          <a:p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Efficiency </a:t>
            </a:r>
          </a:p>
          <a:p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Effectiveness </a:t>
            </a:r>
          </a:p>
          <a:p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Quality of treatment</a:t>
            </a:r>
          </a:p>
          <a:p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processes</a:t>
            </a:r>
          </a:p>
          <a:p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Utilize by healthcarorganization,practitioners patients and  consumers with the help of next generation network (NGN) to improve the health status of patients.</a:t>
            </a:r>
          </a:p>
          <a:p>
            <a:endParaRPr lang="en-I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OBJECTIVES:</a:t>
            </a:r>
            <a:r>
              <a:rPr lang="en-US" sz="32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467600" cy="5330952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Medicare management situations we are dealing objectives such as:</a:t>
            </a:r>
          </a:p>
          <a:p>
            <a:r>
              <a:rPr lang="en-US" sz="1800" dirty="0" smtClean="0"/>
              <a:t>To optimize bed occupation.</a:t>
            </a:r>
          </a:p>
          <a:p>
            <a:r>
              <a:rPr lang="en-US" sz="1800" dirty="0" smtClean="0"/>
              <a:t>To improve the use of operating theatres, avoiding the cancellation of operations.</a:t>
            </a:r>
          </a:p>
          <a:p>
            <a:r>
              <a:rPr lang="en-US" sz="1800" dirty="0" smtClean="0"/>
              <a:t>To know how emergencies affect to the administration of the hospital departments or services (cancellation of operations, etc).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Benefit of e-Healthcare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Improve communication among healthcare stakeholder.</a:t>
            </a:r>
          </a:p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Facilitate better decision support.</a:t>
            </a:r>
          </a:p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Reduce medical errors.</a:t>
            </a:r>
          </a:p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Enhance reporting capabilities.</a:t>
            </a:r>
          </a:p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Encourage disease prevention and wellness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sz="32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It is having mainly  two modules:</a:t>
            </a:r>
          </a:p>
          <a:p>
            <a:endParaRPr lang="en-US" sz="2000" dirty="0" smtClean="0"/>
          </a:p>
          <a:p>
            <a:r>
              <a:rPr lang="en-US" sz="2000" dirty="0" smtClean="0"/>
              <a:t>Administration  module: </a:t>
            </a:r>
          </a:p>
          <a:p>
            <a:r>
              <a:rPr lang="en-US" sz="2000" dirty="0" smtClean="0"/>
              <a:t>Administration module mainly deals with the </a:t>
            </a:r>
          </a:p>
          <a:p>
            <a:pPr>
              <a:buNone/>
            </a:pPr>
            <a:r>
              <a:rPr lang="en-IN" sz="2000" dirty="0" smtClean="0"/>
              <a:t>      (add </a:t>
            </a:r>
            <a:r>
              <a:rPr lang="en-IN" sz="2000" dirty="0" err="1" smtClean="0"/>
              <a:t>admin,add</a:t>
            </a:r>
            <a:r>
              <a:rPr lang="en-IN" sz="2000" dirty="0" smtClean="0"/>
              <a:t> </a:t>
            </a:r>
            <a:r>
              <a:rPr lang="en-IN" sz="2000" dirty="0" err="1" smtClean="0"/>
              <a:t>doctor,add</a:t>
            </a:r>
            <a:r>
              <a:rPr lang="en-IN" sz="2000" dirty="0" smtClean="0"/>
              <a:t> </a:t>
            </a:r>
            <a:r>
              <a:rPr lang="en-IN" sz="2000" dirty="0" err="1" smtClean="0"/>
              <a:t>medicine,billing</a:t>
            </a:r>
            <a:r>
              <a:rPr lang="en-IN" sz="2000" dirty="0" smtClean="0"/>
              <a:t>,)</a:t>
            </a:r>
            <a:endParaRPr lang="en-US" sz="2000" dirty="0" smtClean="0"/>
          </a:p>
          <a:p>
            <a:r>
              <a:rPr lang="en-US" sz="2000" dirty="0" smtClean="0"/>
              <a:t>Client module:</a:t>
            </a:r>
          </a:p>
          <a:p>
            <a:r>
              <a:rPr lang="en-US" sz="2000" dirty="0" smtClean="0"/>
              <a:t>Client module mainly includes doctors  , patients etc.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REQUIREMENTS:</a:t>
            </a:r>
            <a:b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Software Requirements Specifications: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algn="just"/>
            <a:r>
              <a:rPr lang="en-US" sz="1800" dirty="0" smtClean="0"/>
              <a:t>OPERATING SYSTEM	:  WIN 7,8,9,10, UNIX/LINUX</a:t>
            </a:r>
          </a:p>
          <a:p>
            <a:pPr algn="just"/>
            <a:r>
              <a:rPr lang="en-US" sz="1800" dirty="0" smtClean="0"/>
              <a:t>DATA BASE		              :   </a:t>
            </a:r>
            <a:r>
              <a:rPr lang="en-US" sz="1800" dirty="0" err="1" smtClean="0"/>
              <a:t>Mysql</a:t>
            </a:r>
            <a:r>
              <a:rPr lang="en-US" sz="1800" dirty="0" smtClean="0"/>
              <a:t> </a:t>
            </a:r>
          </a:p>
          <a:p>
            <a:pPr algn="just"/>
            <a:r>
              <a:rPr lang="en-US" sz="1800" dirty="0" smtClean="0"/>
              <a:t>SOFTWARE	                            :   XAMPP</a:t>
            </a:r>
          </a:p>
          <a:p>
            <a:pPr algn="just"/>
            <a:r>
              <a:rPr lang="en-US" sz="1800" dirty="0" smtClean="0"/>
              <a:t>FRONT END TOOL	              :  </a:t>
            </a:r>
            <a:r>
              <a:rPr lang="en-US" sz="1800" dirty="0" err="1" smtClean="0"/>
              <a:t>HTML,Bootstrap,css</a:t>
            </a:r>
            <a:endParaRPr lang="en-US" sz="1800" dirty="0" smtClean="0"/>
          </a:p>
          <a:p>
            <a:pPr algn="just"/>
            <a:r>
              <a:rPr lang="en-US" sz="1800" dirty="0" smtClean="0"/>
              <a:t>LANGUAGE		             :	    PHP</a:t>
            </a:r>
          </a:p>
          <a:p>
            <a:pPr algn="just"/>
            <a:r>
              <a:rPr lang="en-US" sz="1800" dirty="0" smtClean="0"/>
              <a:t>SCRIPTING LANGUAGE         : JAVA SCRIPT</a:t>
            </a:r>
          </a:p>
          <a:p>
            <a:pPr>
              <a:buNone/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REQUIREMENTS:</a:t>
            </a:r>
            <a:r>
              <a:rPr lang="en-US" sz="32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Hardware Requirements Specifications:</a:t>
            </a:r>
          </a:p>
          <a:p>
            <a:endParaRPr lang="en-US" sz="1800" dirty="0" smtClean="0"/>
          </a:p>
          <a:p>
            <a:r>
              <a:rPr lang="en-US" sz="1800" dirty="0" smtClean="0"/>
              <a:t>PROCESSOR		:	Pentium-IV </a:t>
            </a:r>
          </a:p>
          <a:p>
            <a:r>
              <a:rPr lang="en-US" sz="1800" dirty="0" smtClean="0"/>
              <a:t>PROCESSOR SPEED	:	2.4GHZ</a:t>
            </a:r>
          </a:p>
          <a:p>
            <a:r>
              <a:rPr lang="en-US" sz="1800" dirty="0" smtClean="0"/>
              <a:t>MONITOR		:	COLOR MONITOR</a:t>
            </a:r>
          </a:p>
          <a:p>
            <a:r>
              <a:rPr lang="en-US" sz="1800" dirty="0" smtClean="0"/>
              <a:t>HARD DISK		:	40GB</a:t>
            </a:r>
          </a:p>
          <a:p>
            <a:r>
              <a:rPr lang="en-US" sz="1800" dirty="0" smtClean="0"/>
              <a:t>RAM			:	512MB or Above</a:t>
            </a:r>
          </a:p>
          <a:p>
            <a:r>
              <a:rPr lang="en-US" sz="1800" dirty="0" smtClean="0"/>
              <a:t>MOUSE		:	SCROLLING MOUSE</a:t>
            </a:r>
          </a:p>
          <a:p>
            <a:r>
              <a:rPr lang="en-US" sz="1800" dirty="0" smtClean="0"/>
              <a:t>KEY BOARD 		:	MM KEY BOARD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7467600" cy="1143000"/>
          </a:xfrm>
        </p:spPr>
        <p:txBody>
          <a:bodyPr>
            <a:noAutofit/>
          </a:bodyPr>
          <a:lstStyle/>
          <a:p>
            <a:r>
              <a:rPr lang="en-IN" sz="88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1088</TotalTime>
  <Words>226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E-Health Care System    </vt:lpstr>
      <vt:lpstr>CONTENTS: </vt:lpstr>
      <vt:lpstr>introduction</vt:lpstr>
      <vt:lpstr>OBJECTIVES: </vt:lpstr>
      <vt:lpstr>Benefit of e-Healthcare</vt:lpstr>
      <vt:lpstr>modules </vt:lpstr>
      <vt:lpstr>REQUIREMENTS: </vt:lpstr>
      <vt:lpstr>REQUIREMENTS: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 Care System       Minor Project</dc:title>
  <dc:creator>dell</dc:creator>
  <cp:lastModifiedBy>dell</cp:lastModifiedBy>
  <cp:revision>27</cp:revision>
  <dcterms:created xsi:type="dcterms:W3CDTF">2021-01-24T11:34:17Z</dcterms:created>
  <dcterms:modified xsi:type="dcterms:W3CDTF">2021-07-09T07:07:09Z</dcterms:modified>
</cp:coreProperties>
</file>