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00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C2490-582C-4268-8534-C3A8F7D076A5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CD92-BD47-4815-9AD5-EA317ADF0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04A4-5196-4C8F-B0AE-534E19BA62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Cloud SLA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Customer facing service </a:t>
            </a:r>
            <a:r>
              <a:rPr lang="en-US" sz="2800" dirty="0" err="1" smtClean="0"/>
              <a:t>vs</a:t>
            </a:r>
            <a:r>
              <a:rPr lang="en-US" sz="2800" dirty="0" smtClean="0"/>
              <a:t> Resource facing service ( CFS vs. RFS)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97876"/>
            <a:ext cx="8229600" cy="343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6493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Service Template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269" y="767256"/>
            <a:ext cx="8345214" cy="53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3315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SLA and SLS for Multi Product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84" y="744280"/>
            <a:ext cx="8410353" cy="538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99191"/>
            <a:ext cx="8229600" cy="445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647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E2E cloud SLA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371" y="669852"/>
            <a:ext cx="7717473" cy="565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362" y="1329070"/>
            <a:ext cx="8229600" cy="480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16" y="244550"/>
            <a:ext cx="8410354" cy="588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394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KQI and KPI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089" y="667784"/>
            <a:ext cx="8065017" cy="174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15" y="2382358"/>
            <a:ext cx="6048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464" y="2658361"/>
            <a:ext cx="8304029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KQI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87" y="914400"/>
            <a:ext cx="8824831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03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Nature of service delivery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863" y="662152"/>
            <a:ext cx="7830206" cy="546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SLA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Critical real world challenges needs to be addressed for operators to achieve </a:t>
            </a:r>
            <a:r>
              <a:rPr lang="en-US" dirty="0" err="1" smtClean="0"/>
              <a:t>excellecne</a:t>
            </a:r>
            <a:r>
              <a:rPr lang="en-US" dirty="0" smtClean="0"/>
              <a:t> in  deploying and operating services realized by multiple interconnected cloud services</a:t>
            </a:r>
          </a:p>
          <a:p>
            <a:r>
              <a:rPr lang="en-US" dirty="0" smtClean="0"/>
              <a:t>An operational view on E2E Service Level Management</a:t>
            </a:r>
          </a:p>
          <a:p>
            <a:r>
              <a:rPr lang="en-US" dirty="0" smtClean="0"/>
              <a:t>The management capabilities needed to define monitor and maintained service level guarantees across cloud deployments.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Digital Service Life Cycle view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490" y="793898"/>
            <a:ext cx="7262648" cy="535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Digital life cycle delivered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Business Models</a:t>
            </a:r>
          </a:p>
          <a:p>
            <a:r>
              <a:rPr lang="en-US" dirty="0" smtClean="0"/>
              <a:t>Process operated between partners</a:t>
            </a:r>
          </a:p>
          <a:p>
            <a:r>
              <a:rPr lang="en-US" dirty="0" smtClean="0"/>
              <a:t>Product and services offered by one partner to another</a:t>
            </a:r>
          </a:p>
          <a:p>
            <a:r>
              <a:rPr lang="en-US" dirty="0" smtClean="0"/>
              <a:t>Contents of a service level agreement amongst the partners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229600" cy="63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248" y="72912"/>
            <a:ext cx="8460828" cy="620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9697"/>
            <a:ext cx="8229600" cy="603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0369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Concept to Market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04A4-5196-4C8F-B0AE-534E19BA6293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246" y="599090"/>
            <a:ext cx="8334320" cy="57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192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Multi Cloud SLA </vt:lpstr>
      <vt:lpstr>Nature of service delivery</vt:lpstr>
      <vt:lpstr>WHY SLA</vt:lpstr>
      <vt:lpstr>Digital Service Life Cycle view</vt:lpstr>
      <vt:lpstr>Digital life cycle delivered </vt:lpstr>
      <vt:lpstr>Slide 6</vt:lpstr>
      <vt:lpstr>Slide 7</vt:lpstr>
      <vt:lpstr>Slide 8</vt:lpstr>
      <vt:lpstr>Concept to Market</vt:lpstr>
      <vt:lpstr>Customer facing service vs Resource facing service ( CFS vs. RFS)</vt:lpstr>
      <vt:lpstr>Service Template</vt:lpstr>
      <vt:lpstr>SLA and SLS for Multi Product</vt:lpstr>
      <vt:lpstr>Contd.</vt:lpstr>
      <vt:lpstr>E2E cloud SLA</vt:lpstr>
      <vt:lpstr>Slide 15</vt:lpstr>
      <vt:lpstr>Slide 16</vt:lpstr>
      <vt:lpstr>KQI and KPI </vt:lpstr>
      <vt:lpstr>KQI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Cloud SLA</dc:title>
  <dc:creator>Narayan</dc:creator>
  <cp:lastModifiedBy>Narayan</cp:lastModifiedBy>
  <cp:revision>18</cp:revision>
  <dcterms:created xsi:type="dcterms:W3CDTF">2013-06-28T14:28:11Z</dcterms:created>
  <dcterms:modified xsi:type="dcterms:W3CDTF">2013-06-28T17:20:33Z</dcterms:modified>
</cp:coreProperties>
</file>