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E27E-8614-4E1B-86C9-6E8243CF5DCC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4ADB7-90DD-4933-AC14-78CB70CE82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Narayan Sau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02C8B-7FFB-43A3-A575-FE5AA3165A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 Cloud Service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8024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Visibility Problem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228" y="998484"/>
            <a:ext cx="8288477" cy="531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1415"/>
            <a:ext cx="8902262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8024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Metrics Collection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352" y="788276"/>
            <a:ext cx="8387255" cy="533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159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SM-API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145" y="746234"/>
            <a:ext cx="8869083" cy="522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3941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/>
              <a:t>contd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138" y="687666"/>
            <a:ext cx="8229600" cy="189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089" y="2541527"/>
            <a:ext cx="7725104" cy="375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2921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SM API Architecture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5" y="620111"/>
            <a:ext cx="8182196" cy="5559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8024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Cloud Reference Architecture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630" y="588579"/>
            <a:ext cx="8545018" cy="575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331" y="199697"/>
            <a:ext cx="8628993" cy="611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9045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Cloud service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39310"/>
            <a:ext cx="8229600" cy="256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139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Digital Service</a:t>
            </a:r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74" y="893378"/>
            <a:ext cx="8684473" cy="538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Consumer of Digital Service</a:t>
            </a:r>
            <a:endParaRPr lang="en-US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2872"/>
            <a:ext cx="8975834" cy="494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Digital Service lifestyle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18898"/>
            <a:ext cx="8229600" cy="405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Contd.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212" y="702059"/>
            <a:ext cx="7903781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901" y="4071116"/>
            <a:ext cx="7828071" cy="190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4452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Value Addition and Delivery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242" y="772647"/>
            <a:ext cx="75152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724" y="1430721"/>
            <a:ext cx="796684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578" y="2295690"/>
            <a:ext cx="8228451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5933" y="4183117"/>
            <a:ext cx="7010400" cy="192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Cloud 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40220"/>
            <a:ext cx="8229600" cy="474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31" y="285148"/>
            <a:ext cx="8229600" cy="32445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Content streaming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6/29/2013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2C8B-7FFB-43A3-A575-FE5AA3165AE0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Narayan Sau</a:t>
            </a:r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324" y="1988334"/>
            <a:ext cx="6994635" cy="399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4054" y="859976"/>
            <a:ext cx="3107287" cy="245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130</Words>
  <Application>Microsoft Office PowerPoint</Application>
  <PresentationFormat>On-screen Show (4:3)</PresentationFormat>
  <Paragraphs>84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Multi Cloud Service management</vt:lpstr>
      <vt:lpstr>Cloud service</vt:lpstr>
      <vt:lpstr>Digital Service</vt:lpstr>
      <vt:lpstr>Consumer of Digital Service</vt:lpstr>
      <vt:lpstr>Digital Service lifestyle</vt:lpstr>
      <vt:lpstr>Contd.</vt:lpstr>
      <vt:lpstr>Value Addition and Delivery</vt:lpstr>
      <vt:lpstr>Some Cloud Service</vt:lpstr>
      <vt:lpstr>Content streaming</vt:lpstr>
      <vt:lpstr>Visibility Problem</vt:lpstr>
      <vt:lpstr>Slide 11</vt:lpstr>
      <vt:lpstr>Metrics Collection</vt:lpstr>
      <vt:lpstr>SM-API</vt:lpstr>
      <vt:lpstr>contd</vt:lpstr>
      <vt:lpstr>SM API Architecture</vt:lpstr>
      <vt:lpstr>Cloud Reference Architecture 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Cloud Service management</dc:title>
  <dc:creator>Narayan</dc:creator>
  <cp:lastModifiedBy>Narayan</cp:lastModifiedBy>
  <cp:revision>24</cp:revision>
  <dcterms:created xsi:type="dcterms:W3CDTF">2013-06-29T04:24:12Z</dcterms:created>
  <dcterms:modified xsi:type="dcterms:W3CDTF">2013-06-29T09:28:30Z</dcterms:modified>
</cp:coreProperties>
</file>