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AB6C-5164-C04E-AD14-CF9F99A52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Introduction to app development 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&amp;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Flutter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6AF1A-5348-0B43-9227-6FD1443F4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Narayan </a:t>
            </a:r>
            <a:r>
              <a:rPr lang="en-US" dirty="0" err="1"/>
              <a:t>vyas</a:t>
            </a:r>
            <a:endParaRPr lang="en-US" dirty="0"/>
          </a:p>
          <a:p>
            <a:r>
              <a:rPr lang="en-US" dirty="0"/>
              <a:t>Sr. Developer, </a:t>
            </a:r>
            <a:r>
              <a:rPr lang="en-US" dirty="0" err="1"/>
              <a:t>Flexxited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15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C2E8-3B0D-C64A-AB6D-999510E0F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3F0B1-2A62-284A-9B92-5E92B7418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Mobile application development is the process of creating software applications that run on a mobile device, and a typical mobile application utilizes a network connection to work with remote computing resources.</a:t>
            </a:r>
          </a:p>
        </p:txBody>
      </p:sp>
    </p:spTree>
    <p:extLst>
      <p:ext uri="{BB962C8B-B14F-4D97-AF65-F5344CB8AC3E}">
        <p14:creationId xmlns:p14="http://schemas.microsoft.com/office/powerpoint/2010/main" val="116666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8E98-3230-8F44-9582-5A28FC12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development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D217C-E53A-E946-8E96-1ACCC280A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Various Technologies are used for Mobile App Development which are classified as –</a:t>
            </a:r>
          </a:p>
          <a:p>
            <a:endParaRPr lang="en-US" dirty="0"/>
          </a:p>
          <a:p>
            <a:r>
              <a:rPr lang="en-US" dirty="0"/>
              <a:t>Native Approach</a:t>
            </a:r>
          </a:p>
          <a:p>
            <a:r>
              <a:rPr lang="en-US" dirty="0"/>
              <a:t>Hybrid Approach</a:t>
            </a:r>
          </a:p>
          <a:p>
            <a:r>
              <a:rPr lang="en-US" dirty="0"/>
              <a:t>Cross-Platform Approach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6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637C7A8-6687-9443-AC5E-751CE4885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56" y="0"/>
            <a:ext cx="11307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5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9727-068F-C744-B180-0C7F34AD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flutter?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0555E-19CE-4D41-A930-A8DE5BB26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Flutter is an open-source UI software development kit created by Google. It is used to develop cross platform applications for Android, iOS, Linux, Mac, Windows, Google Fuchsia, and the web from a single codebase. </a:t>
            </a:r>
          </a:p>
          <a:p>
            <a:endParaRPr lang="en-IN" dirty="0"/>
          </a:p>
          <a:p>
            <a:r>
              <a:rPr lang="en-IN" dirty="0"/>
              <a:t>The first version of Flutter was known as codename "Sky" and ran on the Android operating system.</a:t>
            </a:r>
          </a:p>
          <a:p>
            <a:endParaRPr lang="en-IN" dirty="0"/>
          </a:p>
          <a:p>
            <a:r>
              <a:rPr lang="en-IN" dirty="0"/>
              <a:t>Initial release date of Flutter was May 2017.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1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CFF9-4325-E647-B507-B5032170F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organizations working with Flutter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B3A586-A2EC-234B-BD01-652F77C97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140" t="37877" r="18399" b="35538"/>
          <a:stretch/>
        </p:blipFill>
        <p:spPr>
          <a:xfrm>
            <a:off x="1063594" y="2534959"/>
            <a:ext cx="10222902" cy="2763748"/>
          </a:xfrm>
        </p:spPr>
      </p:pic>
    </p:spTree>
    <p:extLst>
      <p:ext uri="{BB962C8B-B14F-4D97-AF65-F5344CB8AC3E}">
        <p14:creationId xmlns:p14="http://schemas.microsoft.com/office/powerpoint/2010/main" val="3291231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09EE-0280-B14B-BFC7-A994AE10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flutter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D1C59E-1B71-604B-8AEE-169D1EFBE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262" y="1951020"/>
            <a:ext cx="7991475" cy="4371704"/>
          </a:xfrm>
        </p:spPr>
      </p:pic>
    </p:spTree>
    <p:extLst>
      <p:ext uri="{BB962C8B-B14F-4D97-AF65-F5344CB8AC3E}">
        <p14:creationId xmlns:p14="http://schemas.microsoft.com/office/powerpoint/2010/main" val="112685028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19</TotalTime>
  <Words>156</Words>
  <Application>Microsoft Macintosh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Introduction to app development   &amp;  Flutter</vt:lpstr>
      <vt:lpstr>Mobile app development</vt:lpstr>
      <vt:lpstr>App development approaches</vt:lpstr>
      <vt:lpstr>PowerPoint Presentation</vt:lpstr>
      <vt:lpstr>What is flutter?</vt:lpstr>
      <vt:lpstr>organizations working with Flutter</vt:lpstr>
      <vt:lpstr>Why flutter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app development   &amp;  Flutter</dc:title>
  <dc:creator>Narayan Vyas</dc:creator>
  <cp:lastModifiedBy>Narayan Vyas</cp:lastModifiedBy>
  <cp:revision>2</cp:revision>
  <dcterms:created xsi:type="dcterms:W3CDTF">2021-08-14T03:52:07Z</dcterms:created>
  <dcterms:modified xsi:type="dcterms:W3CDTF">2021-08-16T02:01:07Z</dcterms:modified>
</cp:coreProperties>
</file>