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2"/>
    <p:restoredTop sz="96405"/>
  </p:normalViewPr>
  <p:slideViewPr>
    <p:cSldViewPr snapToGrid="0" snapToObjects="1">
      <p:cViewPr varScale="1">
        <p:scale>
          <a:sx n="151" d="100"/>
          <a:sy n="151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AB6C-5164-C04E-AD14-CF9F99A5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Introduction to app development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&amp;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Flutter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6AF1A-5348-0B43-9227-6FD1443F4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Narayan </a:t>
            </a:r>
            <a:r>
              <a:rPr lang="en-US" dirty="0" err="1"/>
              <a:t>vyas</a:t>
            </a:r>
            <a:endParaRPr lang="en-US" dirty="0"/>
          </a:p>
          <a:p>
            <a:r>
              <a:rPr lang="en-US" dirty="0"/>
              <a:t>Sr. Developer, </a:t>
            </a:r>
            <a:r>
              <a:rPr lang="en-US" dirty="0" err="1"/>
              <a:t>Flexxited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5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2E8-3B0D-C64A-AB6D-999510E0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F0B1-2A62-284A-9B92-5E92B741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Mobile application development is the process of creating software applications that run on a mobile device, and a typical mobile application utilizes a network connection to work with remote computing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11666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8E98-3230-8F44-9582-5A28FC12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development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217C-E53A-E946-8E96-1ACCC280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Various Technologies are used for Mobile App Development which are classified as –</a:t>
            </a:r>
          </a:p>
          <a:p>
            <a:endParaRPr lang="en-US" dirty="0"/>
          </a:p>
          <a:p>
            <a:r>
              <a:rPr lang="en-US" dirty="0"/>
              <a:t>Native Approach</a:t>
            </a:r>
          </a:p>
          <a:p>
            <a:r>
              <a:rPr lang="en-US" dirty="0"/>
              <a:t>Hybrid Approach</a:t>
            </a:r>
          </a:p>
          <a:p>
            <a:r>
              <a:rPr lang="en-US" dirty="0"/>
              <a:t>Cross-Platform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6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37C7A8-6687-9443-AC5E-751CE488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6" y="0"/>
            <a:ext cx="11307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5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9727-068F-C744-B180-0C7F34AD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555E-19CE-4D41-A930-A8DE5BB2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is an open-source UI software development kit created by Google. It is used to develop cross platform applications for Android, iOS, Linux, Mac, Windows, Google Fuchsia, and the web from a single codebase. </a:t>
            </a:r>
          </a:p>
          <a:p>
            <a:endParaRPr lang="en-IN" dirty="0"/>
          </a:p>
          <a:p>
            <a:r>
              <a:rPr lang="en-IN" dirty="0"/>
              <a:t>The first version of Flutter was known as codename "Sky" and ran on the Android operating system.</a:t>
            </a:r>
          </a:p>
          <a:p>
            <a:endParaRPr lang="en-IN" dirty="0"/>
          </a:p>
          <a:p>
            <a:r>
              <a:rPr lang="en-IN" dirty="0"/>
              <a:t>Initial release date of Flutter was May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1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CFF9-4325-E647-B507-B5032170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working with Flutter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3A586-A2EC-234B-BD01-652F77C9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40" t="37877" r="18399" b="35538"/>
          <a:stretch/>
        </p:blipFill>
        <p:spPr>
          <a:xfrm>
            <a:off x="1063594" y="2534959"/>
            <a:ext cx="10222902" cy="2763748"/>
          </a:xfrm>
        </p:spPr>
      </p:pic>
    </p:spTree>
    <p:extLst>
      <p:ext uri="{BB962C8B-B14F-4D97-AF65-F5344CB8AC3E}">
        <p14:creationId xmlns:p14="http://schemas.microsoft.com/office/powerpoint/2010/main" val="329123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09EE-0280-B14B-BFC7-A994AE10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flutter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1C59E-1B71-604B-8AEE-169D1EFBE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1951020"/>
            <a:ext cx="7991475" cy="4371704"/>
          </a:xfrm>
        </p:spPr>
      </p:pic>
    </p:spTree>
    <p:extLst>
      <p:ext uri="{BB962C8B-B14F-4D97-AF65-F5344CB8AC3E}">
        <p14:creationId xmlns:p14="http://schemas.microsoft.com/office/powerpoint/2010/main" val="112685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444E-F7F5-914A-92EB-9EADBCCF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widgets?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1D5A-65C2-BB4B-95B4-71AAD27A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widgets are built using a modern framework that takes inspiration from </a:t>
            </a:r>
            <a:r>
              <a:rPr lang="en-IN" dirty="0">
                <a:hlinkClick r:id="rId2"/>
              </a:rPr>
              <a:t>React</a:t>
            </a:r>
            <a:r>
              <a:rPr lang="en-IN" dirty="0"/>
              <a:t>. The central idea is that you build your UI out of widgets. </a:t>
            </a:r>
          </a:p>
          <a:p>
            <a:endParaRPr lang="en-IN" dirty="0"/>
          </a:p>
          <a:p>
            <a:r>
              <a:rPr lang="en-IN" dirty="0"/>
              <a:t>Widgets describe what their view should look like given their current configuration and state. When a widget’s state changes, the widget rebuilds its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6C8958-B7D5-F644-833C-660B1E3C7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52" y="169334"/>
            <a:ext cx="6092296" cy="48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F8C4E1-0CA6-6548-981C-7522268A887B}"/>
              </a:ext>
            </a:extLst>
          </p:cNvPr>
          <p:cNvSpPr txBox="1"/>
          <p:nvPr/>
        </p:nvSpPr>
        <p:spPr>
          <a:xfrm>
            <a:off x="2975504" y="5269004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Cannot be updated on user interaction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Shortcut - </a:t>
            </a:r>
            <a:r>
              <a:rPr lang="en-US" dirty="0" err="1"/>
              <a:t>stl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2E13C-520D-1347-9797-6EF54AF4D4E4}"/>
              </a:ext>
            </a:extLst>
          </p:cNvPr>
          <p:cNvSpPr txBox="1"/>
          <p:nvPr/>
        </p:nvSpPr>
        <p:spPr>
          <a:xfrm>
            <a:off x="5892800" y="526900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be updated on user interaction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Shortcut - </a:t>
            </a:r>
            <a:r>
              <a:rPr lang="en-US" dirty="0" err="1"/>
              <a:t>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876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34</TotalTime>
  <Words>231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Introduction to app development   &amp;  Flutter</vt:lpstr>
      <vt:lpstr>Mobile app development</vt:lpstr>
      <vt:lpstr>App development approaches</vt:lpstr>
      <vt:lpstr>PowerPoint Presentation</vt:lpstr>
      <vt:lpstr>What is flutter?</vt:lpstr>
      <vt:lpstr>organizations working with Flutter</vt:lpstr>
      <vt:lpstr>Why flutter</vt:lpstr>
      <vt:lpstr>What are widgets?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app development   &amp;  Flutter</dc:title>
  <dc:creator>Narayan Vyas</dc:creator>
  <cp:lastModifiedBy>Narayan Vyas</cp:lastModifiedBy>
  <cp:revision>4</cp:revision>
  <dcterms:created xsi:type="dcterms:W3CDTF">2021-08-14T03:52:07Z</dcterms:created>
  <dcterms:modified xsi:type="dcterms:W3CDTF">2021-08-16T03:10:53Z</dcterms:modified>
</cp:coreProperties>
</file>