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8b90b44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8b90b4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8b90b44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8b90b44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98b5f6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98b5f6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Configurare algoritm: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Rezultate în funcție de ora la care dorește să ajungă;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Optimizare de tip: cea mai rapidă rută sau numărul minim de transferuri;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98b5f6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98b5f6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8b90b44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8b90b44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98b5f66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98b5f66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98b5f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98b5f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98b5f6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98b5f6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8b90b44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8b90b44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8b90b44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8b90b4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8b90b4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8b90b4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8b90b44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8b90b44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Reservation by using Optimal Routes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Diaconu Narcis-Constantin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 coordonator: Olariu Florin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Rute optime utilizând mijloace de transport în comun;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Rezervare la călătoria dorită;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Verificare existență rezervare;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Direcții viitoare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Rute optime: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Configurarea algoritmului în funcție de preferințele utilizatorului;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Filtrarea mijloacelor de transport după tip;</a:t>
            </a:r>
            <a:endParaRPr/>
          </a:p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rezervări: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Predicție a numărului de locuri ce va fi ocupat în funcție de numărul de rezervări;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Integrare sistem de plată online;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Alegerea locului în autobuz;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Mulțumesc!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Contribuții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Arhitectura aplicației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Concluzii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Transportul în comun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Rezervări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Lipsa unui mijloc de transport favorabil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7743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Bileteria</a:t>
            </a:r>
            <a:endParaRPr sz="22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Platformă vânzări bilete în România;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Destinată companiilor de transport rutier;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Autogări.ro - oferă informații despre programul curselor de autobuz din România;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Bileteria - componenta ce se ocupă de rezervări;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REZMax - sistemul folosit la gestiunea informațiilor și a rezervărilor;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Rezervări online;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Reduceri pentru copii, elevi, studenți și pensionari;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Posibilitatea de a alege locul: VIP, normal sau low cost;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Plată online;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643725" y="1326050"/>
            <a:ext cx="3774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Teisa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Contribuții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Algoritm ce oferă utilizatorului cea mai optimă soluție pentru a ajunge la destinația dorită folosind transportul în comun;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Interfață atractivă, intuitivă, ușor de utilizat ce oferă cât mai multe informații utilizatorului;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Posibilitatea de a face o rezervare la autobuzele disponibile;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aplicației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Diagramă de context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13" y="304800"/>
            <a:ext cx="5771177" cy="406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containere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50" y="304800"/>
            <a:ext cx="5753901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Rute Optime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A*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Foarte popular pentru căutare în grafuri;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 și eficient;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Face alegeri de tipul best-first pe baza unei funcții de cost;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643554" y="13186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Starea curentă: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Locația curentă;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și ora curentă;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 listă ce conține o secvență de mijloace de transport în comun necesare pentru a ajunge la locația curentă;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Funcția de cost:</a:t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Timpul de așteptare de la ora dorită până la plecare - pondere 1,5;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Durata călătoriei - pondere 1;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Timpul de așteptare la o anumită locație - pondere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