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307373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FCA38-4A4A-4515-AA4C-8C9AE77BF277}"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419863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2706437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4119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18417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3407552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2042174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3561990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135573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337021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335380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4FCA38-4A4A-4515-AA4C-8C9AE77BF277}"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187726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4FCA38-4A4A-4515-AA4C-8C9AE77BF277}" type="datetimeFigureOut">
              <a:rPr lang="en-IN" smtClean="0"/>
              <a:t>29-12-2021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84485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95296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261736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34FCA38-4A4A-4515-AA4C-8C9AE77BF277}" type="datetimeFigureOut">
              <a:rPr lang="en-IN" smtClean="0"/>
              <a:t>29-12-2021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402657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FCA38-4A4A-4515-AA4C-8C9AE77BF277}" type="datetimeFigureOut">
              <a:rPr lang="en-IN" smtClean="0"/>
              <a:t>29-12-2021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EB0734-E959-4BF5-8D44-6C2D80F5DAA8}" type="slidenum">
              <a:rPr lang="en-IN" smtClean="0"/>
              <a:t>‹#›</a:t>
            </a:fld>
            <a:endParaRPr lang="en-IN"/>
          </a:p>
        </p:txBody>
      </p:sp>
    </p:spTree>
    <p:extLst>
      <p:ext uri="{BB962C8B-B14F-4D97-AF65-F5344CB8AC3E}">
        <p14:creationId xmlns:p14="http://schemas.microsoft.com/office/powerpoint/2010/main" val="130406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34FCA38-4A4A-4515-AA4C-8C9AE77BF277}" type="datetimeFigureOut">
              <a:rPr lang="en-IN" smtClean="0"/>
              <a:t>29-12-2021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2EB0734-E959-4BF5-8D44-6C2D80F5DAA8}" type="slidenum">
              <a:rPr lang="en-IN" smtClean="0"/>
              <a:t>‹#›</a:t>
            </a:fld>
            <a:endParaRPr lang="en-IN"/>
          </a:p>
        </p:txBody>
      </p:sp>
    </p:spTree>
    <p:extLst>
      <p:ext uri="{BB962C8B-B14F-4D97-AF65-F5344CB8AC3E}">
        <p14:creationId xmlns:p14="http://schemas.microsoft.com/office/powerpoint/2010/main" val="400824079"/>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B6B2-5D18-4DF9-B625-05A338D19DD9}"/>
              </a:ext>
            </a:extLst>
          </p:cNvPr>
          <p:cNvSpPr>
            <a:spLocks noGrp="1"/>
          </p:cNvSpPr>
          <p:nvPr>
            <p:ph type="ctrTitle"/>
          </p:nvPr>
        </p:nvSpPr>
        <p:spPr/>
        <p:txBody>
          <a:bodyPr/>
          <a:lstStyle/>
          <a:p>
            <a:r>
              <a:rPr lang="en-US" dirty="0"/>
              <a:t>A CBIR WEBPAGE USING PYTHON</a:t>
            </a:r>
            <a:endParaRPr lang="en-IN" dirty="0"/>
          </a:p>
        </p:txBody>
      </p:sp>
      <p:sp>
        <p:nvSpPr>
          <p:cNvPr id="3" name="Subtitle 2">
            <a:extLst>
              <a:ext uri="{FF2B5EF4-FFF2-40B4-BE49-F238E27FC236}">
                <a16:creationId xmlns:a16="http://schemas.microsoft.com/office/drawing/2014/main" id="{7C81B09F-A67E-452A-9C66-038EB4E31C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303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5AFF-F385-4A8E-AE02-DA891C01D2C5}"/>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CBFF4214-E04B-42EA-A7A0-04C4F53998E7}"/>
              </a:ext>
            </a:extLst>
          </p:cNvPr>
          <p:cNvSpPr>
            <a:spLocks noGrp="1"/>
          </p:cNvSpPr>
          <p:nvPr>
            <p:ph idx="1"/>
          </p:nvPr>
        </p:nvSpPr>
        <p:spPr/>
        <p:txBody>
          <a:bodyPr/>
          <a:lstStyle/>
          <a:p>
            <a:r>
              <a:rPr lang="en-US" dirty="0"/>
              <a:t>A CBIR webpage using Keras , Tensorflow and flask libraries in python . For this CBIR we are using the VGG16(</a:t>
            </a:r>
            <a:r>
              <a:rPr lang="en-US" b="0" i="0" dirty="0">
                <a:effectLst/>
              </a:rPr>
              <a:t>“Very Deep Convolutional Networks for Large-Scale Image Recognition”</a:t>
            </a:r>
            <a:r>
              <a:rPr lang="en-US" dirty="0"/>
              <a:t>) architecture to retrieve the features from the images . VGG is a convolution neural network architecture considered to be one of the best computer vision model architecture till date .I have implemented this VGG16 architecture in the  project the CBIR system .VGG has 16 separate layers that have weights .</a:t>
            </a:r>
          </a:p>
          <a:p>
            <a:r>
              <a:rPr lang="en-US" dirty="0"/>
              <a:t>VGG comes with a  pretrained model using the weights and does not require training separately and is readily implementable ,which is used in this project</a:t>
            </a:r>
            <a:endParaRPr lang="en-IN" dirty="0"/>
          </a:p>
        </p:txBody>
      </p:sp>
    </p:spTree>
    <p:extLst>
      <p:ext uri="{BB962C8B-B14F-4D97-AF65-F5344CB8AC3E}">
        <p14:creationId xmlns:p14="http://schemas.microsoft.com/office/powerpoint/2010/main" val="175185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7F0F-0367-4F4F-84FE-3459F5214D93}"/>
              </a:ext>
            </a:extLst>
          </p:cNvPr>
          <p:cNvSpPr>
            <a:spLocks noGrp="1"/>
          </p:cNvSpPr>
          <p:nvPr>
            <p:ph type="title"/>
          </p:nvPr>
        </p:nvSpPr>
        <p:spPr/>
        <p:txBody>
          <a:bodyPr/>
          <a:lstStyle/>
          <a:p>
            <a:r>
              <a:rPr lang="en-US" dirty="0"/>
              <a:t>Python libraries used</a:t>
            </a:r>
            <a:endParaRPr lang="en-IN" dirty="0"/>
          </a:p>
        </p:txBody>
      </p:sp>
      <p:pic>
        <p:nvPicPr>
          <p:cNvPr id="5" name="Content Placeholder 4">
            <a:extLst>
              <a:ext uri="{FF2B5EF4-FFF2-40B4-BE49-F238E27FC236}">
                <a16:creationId xmlns:a16="http://schemas.microsoft.com/office/drawing/2014/main" id="{8D843D4C-8F1F-489C-BBFB-8C48E669A640}"/>
              </a:ext>
            </a:extLst>
          </p:cNvPr>
          <p:cNvPicPr>
            <a:picLocks noGrp="1" noChangeAspect="1"/>
          </p:cNvPicPr>
          <p:nvPr>
            <p:ph idx="1"/>
          </p:nvPr>
        </p:nvPicPr>
        <p:blipFill>
          <a:blip r:embed="rId2"/>
          <a:stretch>
            <a:fillRect/>
          </a:stretch>
        </p:blipFill>
        <p:spPr>
          <a:xfrm>
            <a:off x="1426418" y="1943926"/>
            <a:ext cx="8524875" cy="1819275"/>
          </a:xfrm>
        </p:spPr>
      </p:pic>
      <p:pic>
        <p:nvPicPr>
          <p:cNvPr id="7" name="Picture 6">
            <a:extLst>
              <a:ext uri="{FF2B5EF4-FFF2-40B4-BE49-F238E27FC236}">
                <a16:creationId xmlns:a16="http://schemas.microsoft.com/office/drawing/2014/main" id="{AC516ED0-8FEA-4508-B5D7-DB7EC9BA02AB}"/>
              </a:ext>
            </a:extLst>
          </p:cNvPr>
          <p:cNvPicPr>
            <a:picLocks noChangeAspect="1"/>
          </p:cNvPicPr>
          <p:nvPr/>
        </p:nvPicPr>
        <p:blipFill>
          <a:blip r:embed="rId3"/>
          <a:stretch>
            <a:fillRect/>
          </a:stretch>
        </p:blipFill>
        <p:spPr>
          <a:xfrm>
            <a:off x="1579303" y="3853879"/>
            <a:ext cx="2352675" cy="2600325"/>
          </a:xfrm>
          <a:prstGeom prst="rect">
            <a:avLst/>
          </a:prstGeom>
        </p:spPr>
      </p:pic>
    </p:spTree>
    <p:extLst>
      <p:ext uri="{BB962C8B-B14F-4D97-AF65-F5344CB8AC3E}">
        <p14:creationId xmlns:p14="http://schemas.microsoft.com/office/powerpoint/2010/main" val="355724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47E-273B-4CF2-A548-CD7108348707}"/>
              </a:ext>
            </a:extLst>
          </p:cNvPr>
          <p:cNvSpPr>
            <a:spLocks noGrp="1"/>
          </p:cNvSpPr>
          <p:nvPr>
            <p:ph type="title"/>
          </p:nvPr>
        </p:nvSpPr>
        <p:spPr/>
        <p:txBody>
          <a:bodyPr/>
          <a:lstStyle/>
          <a:p>
            <a:r>
              <a:rPr lang="en-US" dirty="0"/>
              <a:t>DIR of project</a:t>
            </a:r>
            <a:endParaRPr lang="en-IN" dirty="0"/>
          </a:p>
        </p:txBody>
      </p:sp>
      <p:sp>
        <p:nvSpPr>
          <p:cNvPr id="7" name="Content Placeholder 6">
            <a:extLst>
              <a:ext uri="{FF2B5EF4-FFF2-40B4-BE49-F238E27FC236}">
                <a16:creationId xmlns:a16="http://schemas.microsoft.com/office/drawing/2014/main" id="{34E3E454-2B97-4FB0-8DD3-BDC021244C37}"/>
              </a:ext>
            </a:extLst>
          </p:cNvPr>
          <p:cNvSpPr>
            <a:spLocks noGrp="1"/>
          </p:cNvSpPr>
          <p:nvPr>
            <p:ph idx="1"/>
          </p:nvPr>
        </p:nvSpPr>
        <p:spPr/>
        <p:txBody>
          <a:bodyPr>
            <a:normAutofit fontScale="85000" lnSpcReduction="20000"/>
          </a:bodyPr>
          <a:lstStyle/>
          <a:p>
            <a:pPr lvl="1">
              <a:buClr>
                <a:srgbClr val="FF0000"/>
              </a:buClr>
            </a:pPr>
            <a:r>
              <a:rPr lang="en-US" b="1" dirty="0"/>
              <a:t>Feature_extractor.py</a:t>
            </a:r>
          </a:p>
          <a:p>
            <a:pPr lvl="1">
              <a:buClr>
                <a:srgbClr val="FF0000"/>
              </a:buClr>
            </a:pPr>
            <a:r>
              <a:rPr lang="en-US" b="1" dirty="0"/>
              <a:t>offline.py</a:t>
            </a:r>
          </a:p>
          <a:p>
            <a:pPr lvl="1">
              <a:buClr>
                <a:srgbClr val="FF0000"/>
              </a:buClr>
            </a:pPr>
            <a:r>
              <a:rPr lang="en-US" b="1" dirty="0"/>
              <a:t>server.py</a:t>
            </a:r>
          </a:p>
          <a:p>
            <a:pPr lvl="1">
              <a:buClr>
                <a:srgbClr val="FF0000"/>
              </a:buClr>
            </a:pPr>
            <a:r>
              <a:rPr lang="en-US" b="1"/>
              <a:t>CBIR Project</a:t>
            </a:r>
            <a:endParaRPr lang="en-US" b="1" dirty="0"/>
          </a:p>
          <a:p>
            <a:pPr lvl="2">
              <a:buClr>
                <a:srgbClr val="FF0000"/>
              </a:buClr>
            </a:pPr>
            <a:r>
              <a:rPr lang="en-US" b="1" dirty="0"/>
              <a:t>Feature</a:t>
            </a:r>
          </a:p>
          <a:p>
            <a:pPr lvl="3">
              <a:buClr>
                <a:srgbClr val="FF0000"/>
              </a:buClr>
            </a:pPr>
            <a:r>
              <a:rPr lang="en-US" b="1" dirty="0"/>
              <a:t>Img1.npy</a:t>
            </a:r>
          </a:p>
          <a:p>
            <a:pPr lvl="3">
              <a:buClr>
                <a:srgbClr val="FF0000"/>
              </a:buClr>
            </a:pPr>
            <a:r>
              <a:rPr lang="en-US" b="1" dirty="0"/>
              <a:t>Img2.npy</a:t>
            </a:r>
          </a:p>
          <a:p>
            <a:pPr lvl="2">
              <a:buClr>
                <a:srgbClr val="FF0000"/>
              </a:buClr>
            </a:pPr>
            <a:r>
              <a:rPr lang="en-US" b="1" dirty="0" err="1"/>
              <a:t>Img</a:t>
            </a:r>
            <a:endParaRPr lang="en-US" b="1" dirty="0"/>
          </a:p>
          <a:p>
            <a:pPr lvl="3">
              <a:buClr>
                <a:srgbClr val="FF0000"/>
              </a:buClr>
            </a:pPr>
            <a:r>
              <a:rPr lang="en-US" b="1" dirty="0"/>
              <a:t>Img1.jpg</a:t>
            </a:r>
          </a:p>
          <a:p>
            <a:pPr lvl="3">
              <a:buClr>
                <a:srgbClr val="FF0000"/>
              </a:buClr>
            </a:pPr>
            <a:r>
              <a:rPr lang="en-US" b="1" dirty="0"/>
              <a:t>Img2.jpg</a:t>
            </a:r>
          </a:p>
          <a:p>
            <a:pPr lvl="2">
              <a:buClr>
                <a:srgbClr val="FF0000"/>
              </a:buClr>
            </a:pPr>
            <a:r>
              <a:rPr lang="en-US" b="1" dirty="0"/>
              <a:t>Uploaded</a:t>
            </a:r>
          </a:p>
          <a:p>
            <a:pPr lvl="3">
              <a:buClr>
                <a:srgbClr val="FF0000"/>
              </a:buClr>
            </a:pPr>
            <a:r>
              <a:rPr lang="en-US" b="1" dirty="0"/>
              <a:t>Query1.jpg</a:t>
            </a:r>
          </a:p>
          <a:p>
            <a:pPr lvl="2">
              <a:buClr>
                <a:srgbClr val="FF0000"/>
              </a:buClr>
            </a:pPr>
            <a:r>
              <a:rPr lang="en-US" b="1" dirty="0"/>
              <a:t>Templates</a:t>
            </a:r>
          </a:p>
          <a:p>
            <a:pPr lvl="3">
              <a:buClr>
                <a:srgbClr val="FF0000"/>
              </a:buClr>
            </a:pPr>
            <a:r>
              <a:rPr lang="en-US" b="1" dirty="0"/>
              <a:t>Index.html</a:t>
            </a:r>
            <a:endParaRPr lang="en-IN" b="1" dirty="0"/>
          </a:p>
        </p:txBody>
      </p:sp>
    </p:spTree>
    <p:extLst>
      <p:ext uri="{BB962C8B-B14F-4D97-AF65-F5344CB8AC3E}">
        <p14:creationId xmlns:p14="http://schemas.microsoft.com/office/powerpoint/2010/main" val="256970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A3C82-6BD8-445D-B914-D08D1E552D3D}"/>
              </a:ext>
            </a:extLst>
          </p:cNvPr>
          <p:cNvSpPr>
            <a:spLocks noGrp="1"/>
          </p:cNvSpPr>
          <p:nvPr>
            <p:ph type="title"/>
          </p:nvPr>
        </p:nvSpPr>
        <p:spPr/>
        <p:txBody>
          <a:bodyPr/>
          <a:lstStyle/>
          <a:p>
            <a:r>
              <a:rPr lang="en-US" dirty="0"/>
              <a:t>Workflow </a:t>
            </a:r>
            <a:endParaRPr lang="en-IN" dirty="0"/>
          </a:p>
        </p:txBody>
      </p:sp>
      <p:pic>
        <p:nvPicPr>
          <p:cNvPr id="8" name="Content Placeholder 7">
            <a:extLst>
              <a:ext uri="{FF2B5EF4-FFF2-40B4-BE49-F238E27FC236}">
                <a16:creationId xmlns:a16="http://schemas.microsoft.com/office/drawing/2014/main" id="{03E88B47-6FBC-4B8B-9CDE-DC6D239F2E63}"/>
              </a:ext>
            </a:extLst>
          </p:cNvPr>
          <p:cNvPicPr>
            <a:picLocks noGrp="1" noChangeAspect="1"/>
          </p:cNvPicPr>
          <p:nvPr>
            <p:ph idx="1"/>
          </p:nvPr>
        </p:nvPicPr>
        <p:blipFill>
          <a:blip r:embed="rId2"/>
          <a:stretch>
            <a:fillRect/>
          </a:stretch>
        </p:blipFill>
        <p:spPr>
          <a:xfrm>
            <a:off x="1816840" y="2052638"/>
            <a:ext cx="7520096" cy="4195762"/>
          </a:xfrm>
        </p:spPr>
      </p:pic>
    </p:spTree>
    <p:extLst>
      <p:ext uri="{BB962C8B-B14F-4D97-AF65-F5344CB8AC3E}">
        <p14:creationId xmlns:p14="http://schemas.microsoft.com/office/powerpoint/2010/main" val="391183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6F3F-B3DF-4AA6-A94E-3072ABB520DC}"/>
              </a:ext>
            </a:extLst>
          </p:cNvPr>
          <p:cNvSpPr>
            <a:spLocks noGrp="1"/>
          </p:cNvSpPr>
          <p:nvPr>
            <p:ph type="title"/>
          </p:nvPr>
        </p:nvSpPr>
        <p:spPr/>
        <p:txBody>
          <a:bodyPr/>
          <a:lstStyle/>
          <a:p>
            <a:r>
              <a:rPr lang="en-US" dirty="0"/>
              <a:t>Screenshots of project</a:t>
            </a:r>
            <a:endParaRPr lang="en-IN" dirty="0"/>
          </a:p>
        </p:txBody>
      </p:sp>
      <p:pic>
        <p:nvPicPr>
          <p:cNvPr id="5" name="Content Placeholder 4">
            <a:extLst>
              <a:ext uri="{FF2B5EF4-FFF2-40B4-BE49-F238E27FC236}">
                <a16:creationId xmlns:a16="http://schemas.microsoft.com/office/drawing/2014/main" id="{15210D7C-5179-4CEE-999D-062AD25C093B}"/>
              </a:ext>
            </a:extLst>
          </p:cNvPr>
          <p:cNvPicPr>
            <a:picLocks noGrp="1" noChangeAspect="1"/>
          </p:cNvPicPr>
          <p:nvPr>
            <p:ph idx="1"/>
          </p:nvPr>
        </p:nvPicPr>
        <p:blipFill>
          <a:blip r:embed="rId2"/>
          <a:stretch>
            <a:fillRect/>
          </a:stretch>
        </p:blipFill>
        <p:spPr>
          <a:xfrm>
            <a:off x="2670402" y="2052638"/>
            <a:ext cx="5812972" cy="4195762"/>
          </a:xfrm>
        </p:spPr>
      </p:pic>
    </p:spTree>
    <p:extLst>
      <p:ext uri="{BB962C8B-B14F-4D97-AF65-F5344CB8AC3E}">
        <p14:creationId xmlns:p14="http://schemas.microsoft.com/office/powerpoint/2010/main" val="2888060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TotalTime>
  <Words>160</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A CBIR WEBPAGE USING PYTHON</vt:lpstr>
      <vt:lpstr>ABSTRACT</vt:lpstr>
      <vt:lpstr>Python libraries used</vt:lpstr>
      <vt:lpstr>DIR of project</vt:lpstr>
      <vt:lpstr>Workflow </vt:lpstr>
      <vt:lpstr>Screenshots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CBIR WEBPAGE USING PYTHON</dc:title>
  <dc:creator>koushik sriram</dc:creator>
  <cp:lastModifiedBy>koushik sriram</cp:lastModifiedBy>
  <cp:revision>12</cp:revision>
  <dcterms:created xsi:type="dcterms:W3CDTF">2021-12-29T05:41:28Z</dcterms:created>
  <dcterms:modified xsi:type="dcterms:W3CDTF">2021-12-29T09:08:45Z</dcterms:modified>
</cp:coreProperties>
</file>