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3766-7D8F-4F54-8F37-6AC5893FF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B3867-CB83-43A8-9F9D-592C55FC2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8E3B30-E371-464D-B9B2-65A12C24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AFE78-6D49-4484-95F7-0550253A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0F578-9B2F-4257-8FB2-ECDA7BD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DEC93-C5E5-4AEC-809E-51B8CD11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CA40C7-5C43-4024-812B-FF6FE4F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CB573-FC47-4ABD-BF20-AAEB97AA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6FDED-C879-40B8-9A0E-6C0DC581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D2E68-A50D-4E2E-8704-55A89B94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6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FF9E1-05D9-4786-A146-AD2CA16EA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D24BF0-251B-4415-934C-8FEA76D8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55F88-B7DA-4D87-B205-C662CC76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26988-BDB4-4F72-B197-C638E53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373E7-5D06-491D-ABDB-60DA3486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B00D9-F282-4591-878B-4DCAC6C6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39F8B-F6D4-4958-B323-2923BA65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1218-82FA-45CE-8CB8-F29BBF8B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61459-941C-4EAE-8E55-54EDF1A0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F4114-2B85-43CF-B2C6-36FCDDD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7912-072D-4440-938E-F619FF9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93F438-2C3D-4F0B-8BC1-1556555D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20B09-6B8E-4CCB-9CE4-F6789F30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9D4CB1-912C-493B-A1C2-597936F4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736BD-5E28-412D-BDCB-487EDBFB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6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B69A9-B5E8-4147-BE15-AED05EA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5542C-399B-443E-A5E3-86E40C496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9E080B-FF2D-4F7C-A6E5-58EC981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3D3E87-8109-48EB-8968-E27CC82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DDF8A-9B0E-4BD4-8156-C7FD1DEC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B1390-0618-4620-B1EE-545A3DE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7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B88A-7C44-43F2-B5AA-A983FD1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7461B2-F56D-4E5E-861F-9DE7EEC5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8795CA-9BAF-4C0D-BAE6-71E0DB8F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CBF02C-A229-4EA5-A080-FF137B94F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630A91-BB0E-4754-8487-34E7702E8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6A16C3-1C09-48AC-9766-F6F22C90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61A183-B14C-47F4-91A8-18DFC39C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C3D196-4958-4BC1-9FDD-22082D69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1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4CCAE-FB33-4929-AB82-EC89DE06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86A80-D14F-4D95-A65D-2E7E46AD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EAFBCC-FB6F-4769-BACA-BCA03A0B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617773-F863-4F2F-AD97-02CAB497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5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A73C7A-BCBF-4BE6-8F37-7BF6C07B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188C88-AA80-4FFB-8A8B-09D72CCE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242C5-B6AD-47AB-9F30-EF2999B0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D0CA-E170-4A8C-AFC6-BA3F2266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5E925-2AE9-4069-A533-68D7942F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54464-16D0-4A0B-B532-528DAFF5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FB4BA-C13B-4B78-BE1C-87F103A2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81F095-0FAA-48C8-ADBD-EB186DA0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B95ED9-7971-4E39-AD6C-8FE47F0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A149-6759-4B5C-BF90-41EDD11D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810304-DB00-4191-A5E5-76F0E2BB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F84C87-8643-4EF3-A4A6-E5F312421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20DC49-C1E7-4FB5-818B-7CB9AEA6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50A08-C538-4944-B795-9F2B4A0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E31304-9DEB-4C0D-9747-FF1B9673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091C3F-70A0-4C25-B6F8-041DB755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659CD1-C23C-4786-B44E-A403AB42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3EEAC-D762-439D-A066-ED4B2E565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EAAF-69E7-47CE-846A-D0AB6938B93E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E05F2-BD14-4BAF-82C9-B55EA9254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D3270-21A8-42C1-881E-8CF7C52B0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6C6E-410E-4FDC-AB1E-22E8D6F01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3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753A71EC-186C-4113-88C7-7ABE31752ED6}"/>
              </a:ext>
            </a:extLst>
          </p:cNvPr>
          <p:cNvGrpSpPr/>
          <p:nvPr/>
        </p:nvGrpSpPr>
        <p:grpSpPr>
          <a:xfrm>
            <a:off x="-289677" y="-622702"/>
            <a:ext cx="12267189" cy="8064000"/>
            <a:chOff x="-289677" y="-622702"/>
            <a:chExt cx="12267189" cy="8064000"/>
          </a:xfrm>
        </p:grpSpPr>
        <p:pic>
          <p:nvPicPr>
            <p:cNvPr id="5" name="Gráfico 4" descr="Espiral">
              <a:extLst>
                <a:ext uri="{FF2B5EF4-FFF2-40B4-BE49-F238E27FC236}">
                  <a16:creationId xmlns:a16="http://schemas.microsoft.com/office/drawing/2014/main" id="{D107FA07-1B1B-4709-9B14-8C9193053ED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89677" y="-622702"/>
              <a:ext cx="8208000" cy="80640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6228C5-59AC-49FA-8AF1-3198B46E1942}"/>
                </a:ext>
              </a:extLst>
            </p:cNvPr>
            <p:cNvSpPr txBox="1"/>
            <p:nvPr/>
          </p:nvSpPr>
          <p:spPr>
            <a:xfrm>
              <a:off x="7468457" y="2085859"/>
              <a:ext cx="450905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600" b="1" i="1" dirty="0">
                  <a:solidFill>
                    <a:schemeClr val="bg1"/>
                  </a:solidFill>
                </a:rPr>
                <a:t>BPM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09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Aviso">
            <a:extLst>
              <a:ext uri="{FF2B5EF4-FFF2-40B4-BE49-F238E27FC236}">
                <a16:creationId xmlns:a16="http://schemas.microsoft.com/office/drawing/2014/main" id="{26C278E5-56FF-4336-B3AC-920148CA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071" y="-211015"/>
            <a:ext cx="7469944" cy="74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1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Lápis">
            <a:extLst>
              <a:ext uri="{FF2B5EF4-FFF2-40B4-BE49-F238E27FC236}">
                <a16:creationId xmlns:a16="http://schemas.microsoft.com/office/drawing/2014/main" id="{AC64D9F6-11E3-4435-BB9E-D2D830EA0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" t="6764" r="6788" b="6667"/>
          <a:stretch/>
        </p:blipFill>
        <p:spPr>
          <a:xfrm>
            <a:off x="2671332" y="0"/>
            <a:ext cx="684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Lápis">
            <a:extLst>
              <a:ext uri="{FF2B5EF4-FFF2-40B4-BE49-F238E27FC236}">
                <a16:creationId xmlns:a16="http://schemas.microsoft.com/office/drawing/2014/main" id="{AC64D9F6-11E3-4435-BB9E-D2D830EA0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" t="6764" r="6788" b="6667"/>
          <a:stretch/>
        </p:blipFill>
        <p:spPr>
          <a:xfrm>
            <a:off x="2671332" y="0"/>
            <a:ext cx="684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Lixo">
            <a:extLst>
              <a:ext uri="{FF2B5EF4-FFF2-40B4-BE49-F238E27FC236}">
                <a16:creationId xmlns:a16="http://schemas.microsoft.com/office/drawing/2014/main" id="{526BF774-9B90-4976-B1CF-8EB5AD352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22" t="6812" r="6908" b="6667"/>
          <a:stretch/>
        </p:blipFill>
        <p:spPr>
          <a:xfrm>
            <a:off x="2656807" y="0"/>
            <a:ext cx="68618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0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Nardeli Miguel Stalter</dc:creator>
  <cp:lastModifiedBy>Nardeli Miguel Stalter</cp:lastModifiedBy>
  <cp:revision>12</cp:revision>
  <dcterms:created xsi:type="dcterms:W3CDTF">2019-05-04T17:27:19Z</dcterms:created>
  <dcterms:modified xsi:type="dcterms:W3CDTF">2019-05-10T17:44:35Z</dcterms:modified>
</cp:coreProperties>
</file>