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217" autoAdjust="0"/>
  </p:normalViewPr>
  <p:slideViewPr>
    <p:cSldViewPr snapToGrid="0">
      <p:cViewPr varScale="1">
        <p:scale>
          <a:sx n="96" d="100"/>
          <a:sy n="96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289AC-1F68-4D4D-88DD-C909C5820C56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D05C8-5F2B-455A-AA4A-9460C0DD9D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817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pattern of the most dense tornado areas. These include the south-eastern area, the southern borderline (Gulf Area), and areas towards the central regions of mainland US.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D05C8-5F2B-455A-AA4A-9460C0DD9DC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3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1BCA-4F0F-4681-BDD1-7DE3018FB7E0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B06C-E121-44C2-B087-D0D645CE6F71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73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1BCA-4F0F-4681-BDD1-7DE3018FB7E0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B06C-E121-44C2-B087-D0D645CE6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662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1BCA-4F0F-4681-BDD1-7DE3018FB7E0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B06C-E121-44C2-B087-D0D645CE6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409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1BCA-4F0F-4681-BDD1-7DE3018FB7E0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B06C-E121-44C2-B087-D0D645CE6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55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1BCA-4F0F-4681-BDD1-7DE3018FB7E0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B06C-E121-44C2-B087-D0D645CE6F71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90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1BCA-4F0F-4681-BDD1-7DE3018FB7E0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B06C-E121-44C2-B087-D0D645CE6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24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1BCA-4F0F-4681-BDD1-7DE3018FB7E0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B06C-E121-44C2-B087-D0D645CE6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63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1BCA-4F0F-4681-BDD1-7DE3018FB7E0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B06C-E121-44C2-B087-D0D645CE6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26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1BCA-4F0F-4681-BDD1-7DE3018FB7E0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B06C-E121-44C2-B087-D0D645CE6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17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AB1BCA-4F0F-4681-BDD1-7DE3018FB7E0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89B06C-E121-44C2-B087-D0D645CE6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52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1BCA-4F0F-4681-BDD1-7DE3018FB7E0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B06C-E121-44C2-B087-D0D645CE6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4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AB1BCA-4F0F-4681-BDD1-7DE3018FB7E0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89B06C-E121-44C2-B087-D0D645CE6F71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57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3999-DEBA-4871-8234-A61EBE5C3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000" b="1" dirty="0"/>
              <a:t>Visualisation Project:</a:t>
            </a:r>
            <a:br>
              <a:rPr lang="en-AU" sz="4000" b="1" dirty="0"/>
            </a:br>
            <a:r>
              <a:rPr lang="en-US" sz="4000" dirty="0"/>
              <a:t>Investigating Data for Tornadoes in the United States from 1950-2018</a:t>
            </a:r>
            <a:endParaRPr lang="en-AU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D4629-E5F8-4D56-8F5B-0A762098CD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Nardiena Althafia </a:t>
            </a:r>
            <a:r>
              <a:rPr lang="en-US" dirty="0" err="1"/>
              <a:t>pratama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746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3EE1-C77D-40C9-898F-5A5F8460A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809BB-74DE-482B-9AB9-61D44DEFA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89" y="1845734"/>
            <a:ext cx="10321491" cy="402336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AU" sz="2200" dirty="0"/>
              <a:t>What: </a:t>
            </a:r>
            <a:r>
              <a:rPr lang="en-AU" sz="2400" dirty="0"/>
              <a:t>Visualising data of tornado occurrences in the United States from 1950 to 2018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AU" sz="2400" dirty="0"/>
              <a:t>Why: To investigate and analyse the distribution patterns of the storms throughout the United States and how frequent and dangerous the tornadoes have been by: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AU" sz="2400" dirty="0"/>
              <a:t> </a:t>
            </a:r>
            <a:r>
              <a:rPr lang="en-AU" sz="2200" dirty="0"/>
              <a:t>Mapping the location points of each tornado occurrence on the US map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AU" sz="2200" dirty="0"/>
              <a:t> Visualising trends/patterns between casualty numbers and tornado frequencies over the years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AU" sz="2200" dirty="0"/>
              <a:t> Visualising trends/patterns between casualty numbers and tornado frequencies based on each state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AU" sz="2200" dirty="0"/>
              <a:t> Highlighting trends on casualty numbers based </a:t>
            </a:r>
            <a:r>
              <a:rPr lang="en-AU" sz="2400" dirty="0"/>
              <a:t>on the magnitude</a:t>
            </a:r>
          </a:p>
          <a:p>
            <a:pPr marL="201168" lvl="1" indent="0">
              <a:buNone/>
            </a:pP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184830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AFDF-0498-45A3-BA5B-66CEB886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80979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Methods, Techniques, Execution and Results</a:t>
            </a:r>
            <a:endParaRPr lang="en-A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653B2-0C41-494F-BFDD-AEEB591A4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 Visualisations made on the Tableau software.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 Dataset was retrieved from the National Oceanic and Atmospheric Administration’s National Weather Service Storm Prediction </a:t>
            </a:r>
            <a:r>
              <a:rPr lang="en-AU" dirty="0" err="1"/>
              <a:t>Center</a:t>
            </a:r>
            <a:r>
              <a:rPr lang="en-AU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 Methods and techniques: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AU" dirty="0"/>
              <a:t> Complex Behaviour Over Space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AU" dirty="0"/>
              <a:t> Complex Behaviour Over Time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AU" dirty="0"/>
              <a:t> Multiple 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121135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0A48-B6D0-4006-911E-D97BE459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AU" dirty="0"/>
              <a:t>Complex Behaviour Over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ECF91-F5DA-496B-9DF4-0D5F4210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866" y="4869832"/>
            <a:ext cx="2877954" cy="14507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density distribution map showing the location points of each tornado occurrence in the United States from 1950 to 2018.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F5527-ED31-40E0-8FB2-A981511ADE3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3" y="1749479"/>
            <a:ext cx="8285430" cy="45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52EB-29A8-40C9-A7E5-0FE36B08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Complex Behaviour Over Space (Cont’d…)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81D7A-83D6-4268-A8B2-38A57F233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005" y="5641714"/>
            <a:ext cx="7615989" cy="929683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400" dirty="0"/>
              <a:t>Comparison between US state maps that show number of tornado occurrences per state and the number of casualties per state</a:t>
            </a:r>
            <a:endParaRPr lang="en-AU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EF8B45-BC86-4887-924C-AA74ACA85B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0" y="1842582"/>
            <a:ext cx="6096000" cy="3538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AD599-CF3D-4136-ADFA-56A58A473A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1842582"/>
            <a:ext cx="5873015" cy="35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8005-C50D-4AB4-9D91-DBDAE199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Complex Behaviour Over Time and Multiple Dependent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80D8-3623-42C0-B7B8-AD17D3DCE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6903" y="5017421"/>
            <a:ext cx="2785563" cy="1283368"/>
          </a:xfrm>
        </p:spPr>
        <p:txBody>
          <a:bodyPr>
            <a:normAutofit fontScale="92500"/>
          </a:bodyPr>
          <a:lstStyle/>
          <a:p>
            <a:pPr algn="r"/>
            <a:r>
              <a:rPr lang="en-US" sz="1800" dirty="0"/>
              <a:t>Three stacked line graphs that show correlations between number of fatalities, injuries, total casualties, and tornado occurrences over time (years).</a:t>
            </a:r>
            <a:endParaRPr lang="en-AU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01377-B3B0-4448-9D36-F82135168C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0985" y="1845734"/>
            <a:ext cx="8127583" cy="44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62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770</TotalTime>
  <Words>274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Visualisation Project: Investigating Data for Tornadoes in the United States from 1950-2018</vt:lpstr>
      <vt:lpstr>Problem Statement</vt:lpstr>
      <vt:lpstr>Methods, Techniques, Execution and Results</vt:lpstr>
      <vt:lpstr>Complex Behaviour Over Space</vt:lpstr>
      <vt:lpstr>Complex Behaviour Over Space (Cont’d…)</vt:lpstr>
      <vt:lpstr>Complex Behaviour Over Time and Multiple Dependent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Visualisation Project: Investigating Data for Tornadoes in the United States from 1950-2018</dc:title>
  <dc:creator>Nardiéna Althafia Pratama</dc:creator>
  <cp:lastModifiedBy>Nardiéna Althafia Pratama</cp:lastModifiedBy>
  <cp:revision>10</cp:revision>
  <dcterms:created xsi:type="dcterms:W3CDTF">2020-05-05T15:10:08Z</dcterms:created>
  <dcterms:modified xsi:type="dcterms:W3CDTF">2020-05-06T04:02:22Z</dcterms:modified>
</cp:coreProperties>
</file>