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Merriweather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6484936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6484936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SLIDES_API6484936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SLIDES_API6484936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SLIDES_API6484936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SLIDES_API6484936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Presentations That Stick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guide by Chip Heath &amp; Dan Heath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973400" y="1038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THIS IS A NEW TEXT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Something Else Here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Another Text here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1973400" y="1038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This is something else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Anothing stuff here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1973400" y="1038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And another thing here.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