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8" r:id="rId3"/>
    <p:sldId id="261" r:id="rId4"/>
    <p:sldId id="301" r:id="rId5"/>
    <p:sldId id="259" r:id="rId6"/>
    <p:sldId id="262" r:id="rId7"/>
    <p:sldId id="302" r:id="rId8"/>
    <p:sldId id="269" r:id="rId9"/>
    <p:sldId id="270" r:id="rId10"/>
  </p:sldIdLst>
  <p:sldSz cx="9144000" cy="5143500" type="screen16x9"/>
  <p:notesSz cx="6858000" cy="9144000"/>
  <p:embeddedFontLst>
    <p:embeddedFont>
      <p:font typeface="Archivo" panose="020B0604020202020204" charset="0"/>
      <p:regular r:id="rId12"/>
      <p:bold r:id="rId13"/>
      <p:italic r:id="rId14"/>
      <p:boldItalic r:id="rId15"/>
    </p:embeddedFont>
    <p:embeddedFont>
      <p:font typeface="Space Grotesk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4696A-B1CF-4B9E-8712-CDB5DB198653}">
  <a:tblStyle styleId="{FEE4696A-B1CF-4B9E-8712-CDB5DB198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d692eacab_0_4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d692eacab_0_4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d163e72f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d163e72f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>
          <a:extLst>
            <a:ext uri="{FF2B5EF4-FFF2-40B4-BE49-F238E27FC236}">
              <a16:creationId xmlns:a16="http://schemas.microsoft.com/office/drawing/2014/main" id="{60714771-1EA0-CAE9-D9AB-AB1211F3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3d163e72ff_1_0:notes">
            <a:extLst>
              <a:ext uri="{FF2B5EF4-FFF2-40B4-BE49-F238E27FC236}">
                <a16:creationId xmlns:a16="http://schemas.microsoft.com/office/drawing/2014/main" id="{F1A75212-9BE1-1143-6D7B-E4CCA0EA4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3d163e72ff_1_0:notes">
            <a:extLst>
              <a:ext uri="{FF2B5EF4-FFF2-40B4-BE49-F238E27FC236}">
                <a16:creationId xmlns:a16="http://schemas.microsoft.com/office/drawing/2014/main" id="{0F5F6F74-D500-156F-0DB9-02F0363CDF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714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d163e72ff_0_1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d163e72ff_0_1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3e832b9eaa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3e832b9eaa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>
          <a:extLst>
            <a:ext uri="{FF2B5EF4-FFF2-40B4-BE49-F238E27FC236}">
              <a16:creationId xmlns:a16="http://schemas.microsoft.com/office/drawing/2014/main" id="{6B25F564-6A81-8EF8-1CF1-C9DDF1087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13e832b9eaa_0_242:notes">
            <a:extLst>
              <a:ext uri="{FF2B5EF4-FFF2-40B4-BE49-F238E27FC236}">
                <a16:creationId xmlns:a16="http://schemas.microsoft.com/office/drawing/2014/main" id="{2809C665-2C49-A166-BCE8-F3F29C4A7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13e832b9eaa_0_242:notes">
            <a:extLst>
              <a:ext uri="{FF2B5EF4-FFF2-40B4-BE49-F238E27FC236}">
                <a16:creationId xmlns:a16="http://schemas.microsoft.com/office/drawing/2014/main" id="{7B1A6D12-005E-FCF4-A3AD-0FEEAD07A9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3125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" name="Google Shape;1505;g13e832b9eaa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6" name="Google Shape;1506;g13e832b9eaa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g13e832b9eaa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1" name="Google Shape;1601;g13e832b9eaa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355725" y="851775"/>
            <a:ext cx="4305300" cy="28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/>
          <p:nvPr/>
        </p:nvSpPr>
        <p:spPr>
          <a:xfrm>
            <a:off x="-544921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7"/>
          <p:cNvSpPr/>
          <p:nvPr/>
        </p:nvSpPr>
        <p:spPr>
          <a:xfrm>
            <a:off x="2751402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7"/>
          <p:cNvSpPr/>
          <p:nvPr/>
        </p:nvSpPr>
        <p:spPr>
          <a:xfrm>
            <a:off x="8549002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/>
          <p:nvPr/>
        </p:nvSpPr>
        <p:spPr>
          <a:xfrm>
            <a:off x="2821404" y="-18875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677383" y="763760"/>
            <a:ext cx="36111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4677375" y="1309613"/>
            <a:ext cx="36111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 idx="2"/>
          </p:nvPr>
        </p:nvSpPr>
        <p:spPr>
          <a:xfrm>
            <a:off x="4677245" y="2878984"/>
            <a:ext cx="36111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4677250" y="3424837"/>
            <a:ext cx="3611100" cy="10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133254" y="34913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8185652" y="-982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713100" y="798325"/>
            <a:ext cx="5079600" cy="21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4572000" y="980725"/>
            <a:ext cx="3858900" cy="14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ubTitle" idx="1"/>
          </p:nvPr>
        </p:nvSpPr>
        <p:spPr>
          <a:xfrm>
            <a:off x="4572000" y="2803075"/>
            <a:ext cx="3858900" cy="151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-917671" y="31447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7294104" y="-1291304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198581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1985823" y="212664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2" hasCustomPrompt="1"/>
          </p:nvPr>
        </p:nvSpPr>
        <p:spPr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3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4"/>
          </p:nvPr>
        </p:nvSpPr>
        <p:spPr>
          <a:xfrm>
            <a:off x="5942063" y="179952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5"/>
          </p:nvPr>
        </p:nvSpPr>
        <p:spPr>
          <a:xfrm>
            <a:off x="5942073" y="212664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6" hasCustomPrompt="1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7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8"/>
          </p:nvPr>
        </p:nvSpPr>
        <p:spPr>
          <a:xfrm>
            <a:off x="1943085" y="356289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9" hasCustomPrompt="1"/>
          </p:nvPr>
        </p:nvSpPr>
        <p:spPr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13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4"/>
          </p:nvPr>
        </p:nvSpPr>
        <p:spPr>
          <a:xfrm>
            <a:off x="5942073" y="3562896"/>
            <a:ext cx="2424000" cy="63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15" hasCustomPrompt="1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4698653" y="54007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110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Font typeface="Archivo"/>
              <a:buNone/>
              <a:defRPr sz="60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1" name="Google Shape;81;p16"/>
          <p:cNvSpPr txBox="1">
            <a:spLocks noGrp="1"/>
          </p:cNvSpPr>
          <p:nvPr>
            <p:ph type="subTitle" idx="1"/>
          </p:nvPr>
        </p:nvSpPr>
        <p:spPr>
          <a:xfrm>
            <a:off x="4694075" y="2584100"/>
            <a:ext cx="3904500" cy="5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algn="ctr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algn="ctr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82" name="Google Shape;82;p16"/>
          <p:cNvSpPr/>
          <p:nvPr/>
        </p:nvSpPr>
        <p:spPr>
          <a:xfrm flipH="1">
            <a:off x="-1270559" y="141071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/>
          <p:nvPr/>
        </p:nvSpPr>
        <p:spPr>
          <a:xfrm flipH="1">
            <a:off x="6130716" y="36615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6"/>
          <p:cNvSpPr/>
          <p:nvPr/>
        </p:nvSpPr>
        <p:spPr>
          <a:xfrm flipH="1">
            <a:off x="8735743" y="-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8157427" y="-274602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-836848" y="26896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/>
          <p:nvPr/>
        </p:nvSpPr>
        <p:spPr>
          <a:xfrm>
            <a:off x="713100" y="419700"/>
            <a:ext cx="7717800" cy="6384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ubTitle" idx="1"/>
          </p:nvPr>
        </p:nvSpPr>
        <p:spPr>
          <a:xfrm>
            <a:off x="1863457" y="1341773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subTitle" idx="2"/>
          </p:nvPr>
        </p:nvSpPr>
        <p:spPr>
          <a:xfrm>
            <a:off x="1863457" y="1678535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ubTitle" idx="3"/>
          </p:nvPr>
        </p:nvSpPr>
        <p:spPr>
          <a:xfrm>
            <a:off x="1863457" y="2518685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7" name="Google Shape;117;p21"/>
          <p:cNvSpPr txBox="1">
            <a:spLocks noGrp="1"/>
          </p:cNvSpPr>
          <p:nvPr>
            <p:ph type="subTitle" idx="4"/>
          </p:nvPr>
        </p:nvSpPr>
        <p:spPr>
          <a:xfrm>
            <a:off x="1863457" y="2855448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  <p:sp>
        <p:nvSpPr>
          <p:cNvPr id="118" name="Google Shape;118;p21"/>
          <p:cNvSpPr txBox="1">
            <a:spLocks noGrp="1"/>
          </p:cNvSpPr>
          <p:nvPr>
            <p:ph type="subTitle" idx="5"/>
          </p:nvPr>
        </p:nvSpPr>
        <p:spPr>
          <a:xfrm>
            <a:off x="1863457" y="3695598"/>
            <a:ext cx="3298800" cy="38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2000" b="1"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6"/>
          </p:nvPr>
        </p:nvSpPr>
        <p:spPr>
          <a:xfrm>
            <a:off x="1863457" y="4032360"/>
            <a:ext cx="3298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2pPr>
            <a:lvl3pPr lvl="2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3pPr>
            <a:lvl4pPr lvl="3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4pPr>
            <a:lvl5pPr lvl="4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5pPr>
            <a:lvl6pPr lvl="5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6pPr>
            <a:lvl7pPr lvl="6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7pPr>
            <a:lvl8pPr lvl="7" rtl="0">
              <a:spcBef>
                <a:spcPts val="1200"/>
              </a:spcBef>
              <a:spcAft>
                <a:spcPts val="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8pPr>
            <a:lvl9pPr lvl="8" rtl="0">
              <a:spcBef>
                <a:spcPts val="1200"/>
              </a:spcBef>
              <a:spcAft>
                <a:spcPts val="1200"/>
              </a:spcAft>
              <a:buNone/>
              <a:defRPr sz="1400"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/>
          <p:nvPr/>
        </p:nvSpPr>
        <p:spPr>
          <a:xfrm flipH="1">
            <a:off x="7141402" y="33714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6"/>
          <p:cNvSpPr/>
          <p:nvPr/>
        </p:nvSpPr>
        <p:spPr>
          <a:xfrm flipH="1">
            <a:off x="5252679" y="-28972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6"/>
          <p:cNvSpPr/>
          <p:nvPr/>
        </p:nvSpPr>
        <p:spPr>
          <a:xfrm flipH="1">
            <a:off x="-544921" y="157589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sz="28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2" r:id="rId7"/>
    <p:sldLayoutId id="2147483667" r:id="rId8"/>
    <p:sldLayoutId id="2147483672" r:id="rId9"/>
    <p:sldLayoutId id="2147483673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orient="horz" pos="2899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/>
          <p:nvPr/>
        </p:nvSpPr>
        <p:spPr>
          <a:xfrm>
            <a:off x="7696779" y="3684046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1"/>
          <p:cNvSpPr/>
          <p:nvPr/>
        </p:nvSpPr>
        <p:spPr>
          <a:xfrm>
            <a:off x="4585236" y="3823425"/>
            <a:ext cx="38463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1"/>
          <p:cNvSpPr/>
          <p:nvPr/>
        </p:nvSpPr>
        <p:spPr>
          <a:xfrm>
            <a:off x="4653186" y="3878325"/>
            <a:ext cx="37104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ctrTitle"/>
          </p:nvPr>
        </p:nvSpPr>
        <p:spPr>
          <a:xfrm>
            <a:off x="4355725" y="851775"/>
            <a:ext cx="4174321" cy="27762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The Technology Value Stream</a:t>
            </a:r>
            <a:endParaRPr dirty="0"/>
          </a:p>
        </p:txBody>
      </p:sp>
      <p:sp>
        <p:nvSpPr>
          <p:cNvPr id="188" name="Google Shape;188;p31"/>
          <p:cNvSpPr txBox="1">
            <a:spLocks noGrp="1"/>
          </p:cNvSpPr>
          <p:nvPr>
            <p:ph type="subTitle" idx="1"/>
          </p:nvPr>
        </p:nvSpPr>
        <p:spPr>
          <a:xfrm>
            <a:off x="4672986" y="3855929"/>
            <a:ext cx="3670800" cy="3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Nardos Gebremedhin</a:t>
            </a: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7696779" y="-1678479"/>
            <a:ext cx="2915100" cy="29151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1"/>
          <p:cNvSpPr/>
          <p:nvPr/>
        </p:nvSpPr>
        <p:spPr>
          <a:xfrm>
            <a:off x="3818252" y="-803777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31"/>
          <p:cNvGrpSpPr/>
          <p:nvPr/>
        </p:nvGrpSpPr>
        <p:grpSpPr>
          <a:xfrm>
            <a:off x="412173" y="590094"/>
            <a:ext cx="4149162" cy="3756438"/>
            <a:chOff x="1389500" y="680050"/>
            <a:chExt cx="4947725" cy="4479950"/>
          </a:xfrm>
        </p:grpSpPr>
        <p:sp>
          <p:nvSpPr>
            <p:cNvPr id="192" name="Google Shape;192;p31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1389500" y="680050"/>
              <a:ext cx="4947725" cy="3712825"/>
            </a:xfrm>
            <a:custGeom>
              <a:avLst/>
              <a:gdLst/>
              <a:ahLst/>
              <a:cxnLst/>
              <a:rect l="l" t="t" r="r" b="b"/>
              <a:pathLst>
                <a:path w="197909" h="148513" extrusionOk="0">
                  <a:moveTo>
                    <a:pt x="49520" y="1"/>
                  </a:moveTo>
                  <a:cubicBezTo>
                    <a:pt x="48271" y="1"/>
                    <a:pt x="47040" y="46"/>
                    <a:pt x="45833" y="136"/>
                  </a:cubicBezTo>
                  <a:cubicBezTo>
                    <a:pt x="13643" y="2504"/>
                    <a:pt x="0" y="31291"/>
                    <a:pt x="6171" y="62914"/>
                  </a:cubicBezTo>
                  <a:cubicBezTo>
                    <a:pt x="14444" y="105111"/>
                    <a:pt x="51837" y="148208"/>
                    <a:pt x="96269" y="148509"/>
                  </a:cubicBezTo>
                  <a:cubicBezTo>
                    <a:pt x="96543" y="148511"/>
                    <a:pt x="96816" y="148512"/>
                    <a:pt x="97089" y="148512"/>
                  </a:cubicBezTo>
                  <a:cubicBezTo>
                    <a:pt x="120041" y="148512"/>
                    <a:pt x="141939" y="140231"/>
                    <a:pt x="159114" y="128628"/>
                  </a:cubicBezTo>
                  <a:lnTo>
                    <a:pt x="159481" y="128361"/>
                  </a:lnTo>
                  <a:cubicBezTo>
                    <a:pt x="176893" y="116519"/>
                    <a:pt x="197908" y="96071"/>
                    <a:pt x="182397" y="69519"/>
                  </a:cubicBezTo>
                  <a:cubicBezTo>
                    <a:pt x="162083" y="34694"/>
                    <a:pt x="106943" y="47103"/>
                    <a:pt x="95702" y="30191"/>
                  </a:cubicBezTo>
                  <a:cubicBezTo>
                    <a:pt x="89931" y="21518"/>
                    <a:pt x="83460" y="11444"/>
                    <a:pt x="74120" y="6240"/>
                  </a:cubicBezTo>
                  <a:cubicBezTo>
                    <a:pt x="66378" y="1907"/>
                    <a:pt x="57586" y="1"/>
                    <a:pt x="49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1720575" y="2481375"/>
              <a:ext cx="1231725" cy="1711250"/>
            </a:xfrm>
            <a:custGeom>
              <a:avLst/>
              <a:gdLst/>
              <a:ahLst/>
              <a:cxnLst/>
              <a:rect l="l" t="t" r="r" b="b"/>
              <a:pathLst>
                <a:path w="49269" h="68450" fill="none" extrusionOk="0">
                  <a:moveTo>
                    <a:pt x="11375" y="1"/>
                  </a:moveTo>
                  <a:lnTo>
                    <a:pt x="9140" y="1"/>
                  </a:lnTo>
                  <a:cubicBezTo>
                    <a:pt x="4070" y="1"/>
                    <a:pt x="0" y="4070"/>
                    <a:pt x="0" y="9141"/>
                  </a:cubicBezTo>
                  <a:lnTo>
                    <a:pt x="0" y="59310"/>
                  </a:lnTo>
                  <a:cubicBezTo>
                    <a:pt x="0" y="64380"/>
                    <a:pt x="4070" y="68450"/>
                    <a:pt x="9140" y="68450"/>
                  </a:cubicBezTo>
                  <a:lnTo>
                    <a:pt x="40129" y="68450"/>
                  </a:lnTo>
                  <a:cubicBezTo>
                    <a:pt x="45199" y="68450"/>
                    <a:pt x="49269" y="64380"/>
                    <a:pt x="49269" y="59310"/>
                  </a:cubicBezTo>
                  <a:lnTo>
                    <a:pt x="49269" y="5931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2888900" y="909425"/>
              <a:ext cx="1288450" cy="387800"/>
            </a:xfrm>
            <a:custGeom>
              <a:avLst/>
              <a:gdLst/>
              <a:ahLst/>
              <a:cxnLst/>
              <a:rect l="l" t="t" r="r" b="b"/>
              <a:pathLst>
                <a:path w="51538" h="15512" fill="none" extrusionOk="0">
                  <a:moveTo>
                    <a:pt x="34" y="15512"/>
                  </a:moveTo>
                  <a:lnTo>
                    <a:pt x="34" y="5605"/>
                  </a:lnTo>
                  <a:cubicBezTo>
                    <a:pt x="1" y="2536"/>
                    <a:pt x="2502" y="34"/>
                    <a:pt x="5605" y="1"/>
                  </a:cubicBezTo>
                  <a:lnTo>
                    <a:pt x="45933" y="1"/>
                  </a:lnTo>
                  <a:cubicBezTo>
                    <a:pt x="49002" y="1"/>
                    <a:pt x="51537" y="2536"/>
                    <a:pt x="51537" y="5605"/>
                  </a:cubicBezTo>
                  <a:lnTo>
                    <a:pt x="51537" y="5605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1799800" y="4602075"/>
              <a:ext cx="3992875" cy="557925"/>
            </a:xfrm>
            <a:custGeom>
              <a:avLst/>
              <a:gdLst/>
              <a:ahLst/>
              <a:cxnLst/>
              <a:rect l="l" t="t" r="r" b="b"/>
              <a:pathLst>
                <a:path w="159715" h="22317" extrusionOk="0">
                  <a:moveTo>
                    <a:pt x="79857" y="0"/>
                  </a:moveTo>
                  <a:cubicBezTo>
                    <a:pt x="35759" y="0"/>
                    <a:pt x="0" y="5004"/>
                    <a:pt x="0" y="11142"/>
                  </a:cubicBezTo>
                  <a:cubicBezTo>
                    <a:pt x="0" y="17313"/>
                    <a:pt x="35759" y="22316"/>
                    <a:pt x="79857" y="22316"/>
                  </a:cubicBezTo>
                  <a:cubicBezTo>
                    <a:pt x="123955" y="22316"/>
                    <a:pt x="159714" y="17313"/>
                    <a:pt x="159714" y="11142"/>
                  </a:cubicBezTo>
                  <a:cubicBezTo>
                    <a:pt x="159714" y="5004"/>
                    <a:pt x="123955" y="0"/>
                    <a:pt x="798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1914050" y="1398950"/>
              <a:ext cx="3764375" cy="2339200"/>
            </a:xfrm>
            <a:custGeom>
              <a:avLst/>
              <a:gdLst/>
              <a:ahLst/>
              <a:cxnLst/>
              <a:rect l="l" t="t" r="r" b="b"/>
              <a:pathLst>
                <a:path w="150575" h="93568" extrusionOk="0">
                  <a:moveTo>
                    <a:pt x="9273" y="0"/>
                  </a:moveTo>
                  <a:cubicBezTo>
                    <a:pt x="4403" y="0"/>
                    <a:pt x="367" y="3736"/>
                    <a:pt x="33" y="8606"/>
                  </a:cubicBezTo>
                  <a:cubicBezTo>
                    <a:pt x="0" y="8840"/>
                    <a:pt x="0" y="9007"/>
                    <a:pt x="0" y="9240"/>
                  </a:cubicBezTo>
                  <a:lnTo>
                    <a:pt x="0" y="84327"/>
                  </a:lnTo>
                  <a:cubicBezTo>
                    <a:pt x="0" y="89431"/>
                    <a:pt x="4136" y="93567"/>
                    <a:pt x="9273" y="93567"/>
                  </a:cubicBezTo>
                  <a:lnTo>
                    <a:pt x="141301" y="93567"/>
                  </a:lnTo>
                  <a:cubicBezTo>
                    <a:pt x="146438" y="93567"/>
                    <a:pt x="150574" y="89431"/>
                    <a:pt x="150574" y="84327"/>
                  </a:cubicBezTo>
                  <a:lnTo>
                    <a:pt x="150574" y="9240"/>
                  </a:lnTo>
                  <a:cubicBezTo>
                    <a:pt x="150574" y="9040"/>
                    <a:pt x="150574" y="8807"/>
                    <a:pt x="150541" y="8606"/>
                  </a:cubicBezTo>
                  <a:cubicBezTo>
                    <a:pt x="150207" y="3770"/>
                    <a:pt x="146171" y="0"/>
                    <a:pt x="141301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2026625" y="1700825"/>
              <a:ext cx="3550875" cy="1950600"/>
            </a:xfrm>
            <a:custGeom>
              <a:avLst/>
              <a:gdLst/>
              <a:ahLst/>
              <a:cxnLst/>
              <a:rect l="l" t="t" r="r" b="b"/>
              <a:pathLst>
                <a:path w="142035" h="78024" extrusionOk="0">
                  <a:moveTo>
                    <a:pt x="0" y="1"/>
                  </a:moveTo>
                  <a:lnTo>
                    <a:pt x="0" y="69350"/>
                  </a:lnTo>
                  <a:cubicBezTo>
                    <a:pt x="0" y="74120"/>
                    <a:pt x="3903" y="78023"/>
                    <a:pt x="8673" y="78023"/>
                  </a:cubicBezTo>
                  <a:lnTo>
                    <a:pt x="133362" y="78023"/>
                  </a:lnTo>
                  <a:cubicBezTo>
                    <a:pt x="138132" y="78023"/>
                    <a:pt x="142035" y="74120"/>
                    <a:pt x="142035" y="69350"/>
                  </a:cubicBezTo>
                  <a:lnTo>
                    <a:pt x="14203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2025775" y="1700825"/>
              <a:ext cx="3552575" cy="1950600"/>
            </a:xfrm>
            <a:custGeom>
              <a:avLst/>
              <a:gdLst/>
              <a:ahLst/>
              <a:cxnLst/>
              <a:rect l="l" t="t" r="r" b="b"/>
              <a:pathLst>
                <a:path w="142103" h="78024" extrusionOk="0">
                  <a:moveTo>
                    <a:pt x="34" y="1"/>
                  </a:moveTo>
                  <a:lnTo>
                    <a:pt x="34" y="69350"/>
                  </a:lnTo>
                  <a:cubicBezTo>
                    <a:pt x="1" y="74087"/>
                    <a:pt x="3870" y="77990"/>
                    <a:pt x="8607" y="78023"/>
                  </a:cubicBezTo>
                  <a:lnTo>
                    <a:pt x="133496" y="78023"/>
                  </a:lnTo>
                  <a:cubicBezTo>
                    <a:pt x="138266" y="77990"/>
                    <a:pt x="142102" y="74087"/>
                    <a:pt x="142069" y="69350"/>
                  </a:cubicBezTo>
                  <a:lnTo>
                    <a:pt x="1420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1914875" y="1398950"/>
              <a:ext cx="3762700" cy="215175"/>
            </a:xfrm>
            <a:custGeom>
              <a:avLst/>
              <a:gdLst/>
              <a:ahLst/>
              <a:cxnLst/>
              <a:rect l="l" t="t" r="r" b="b"/>
              <a:pathLst>
                <a:path w="150508" h="8607" extrusionOk="0">
                  <a:moveTo>
                    <a:pt x="9240" y="0"/>
                  </a:moveTo>
                  <a:cubicBezTo>
                    <a:pt x="4370" y="0"/>
                    <a:pt x="334" y="3770"/>
                    <a:pt x="0" y="8606"/>
                  </a:cubicBezTo>
                  <a:lnTo>
                    <a:pt x="150508" y="8606"/>
                  </a:lnTo>
                  <a:cubicBezTo>
                    <a:pt x="150174" y="3770"/>
                    <a:pt x="146138" y="0"/>
                    <a:pt x="141268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/>
            <p:nvPr/>
          </p:nvSpPr>
          <p:spPr>
            <a:xfrm>
              <a:off x="2281800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169" y="0"/>
                  </a:moveTo>
                  <a:cubicBezTo>
                    <a:pt x="734" y="0"/>
                    <a:pt x="1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2454425" y="1464825"/>
              <a:ext cx="95925" cy="82200"/>
            </a:xfrm>
            <a:custGeom>
              <a:avLst/>
              <a:gdLst/>
              <a:ahLst/>
              <a:cxnLst/>
              <a:rect l="l" t="t" r="r" b="b"/>
              <a:pathLst>
                <a:path w="3837" h="3288" extrusionOk="0">
                  <a:moveTo>
                    <a:pt x="2202" y="0"/>
                  </a:moveTo>
                  <a:cubicBezTo>
                    <a:pt x="734" y="0"/>
                    <a:pt x="0" y="1768"/>
                    <a:pt x="1035" y="2802"/>
                  </a:cubicBezTo>
                  <a:cubicBezTo>
                    <a:pt x="1370" y="3138"/>
                    <a:pt x="1782" y="3287"/>
                    <a:pt x="2186" y="3287"/>
                  </a:cubicBezTo>
                  <a:cubicBezTo>
                    <a:pt x="3029" y="3287"/>
                    <a:pt x="3837" y="2638"/>
                    <a:pt x="3837" y="1668"/>
                  </a:cubicBezTo>
                  <a:cubicBezTo>
                    <a:pt x="3837" y="734"/>
                    <a:pt x="3103" y="0"/>
                    <a:pt x="22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642050" y="1464825"/>
              <a:ext cx="81750" cy="82575"/>
            </a:xfrm>
            <a:custGeom>
              <a:avLst/>
              <a:gdLst/>
              <a:ahLst/>
              <a:cxnLst/>
              <a:rect l="l" t="t" r="r" b="b"/>
              <a:pathLst>
                <a:path w="3270" h="3303" extrusionOk="0">
                  <a:moveTo>
                    <a:pt x="1635" y="0"/>
                  </a:moveTo>
                  <a:cubicBezTo>
                    <a:pt x="735" y="0"/>
                    <a:pt x="1" y="734"/>
                    <a:pt x="1" y="1635"/>
                  </a:cubicBezTo>
                  <a:cubicBezTo>
                    <a:pt x="1" y="2569"/>
                    <a:pt x="735" y="3303"/>
                    <a:pt x="1635" y="3303"/>
                  </a:cubicBezTo>
                  <a:cubicBezTo>
                    <a:pt x="2536" y="3303"/>
                    <a:pt x="3270" y="2569"/>
                    <a:pt x="3270" y="1635"/>
                  </a:cubicBezTo>
                  <a:cubicBezTo>
                    <a:pt x="3270" y="734"/>
                    <a:pt x="2536" y="0"/>
                    <a:pt x="16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/>
            <p:nvPr/>
          </p:nvSpPr>
          <p:spPr>
            <a:xfrm>
              <a:off x="2027450" y="1700825"/>
              <a:ext cx="3550050" cy="1950600"/>
            </a:xfrm>
            <a:custGeom>
              <a:avLst/>
              <a:gdLst/>
              <a:ahLst/>
              <a:cxnLst/>
              <a:rect l="l" t="t" r="r" b="b"/>
              <a:pathLst>
                <a:path w="142002" h="78024" fill="none" extrusionOk="0">
                  <a:moveTo>
                    <a:pt x="142002" y="1"/>
                  </a:moveTo>
                  <a:lnTo>
                    <a:pt x="142002" y="69350"/>
                  </a:lnTo>
                  <a:cubicBezTo>
                    <a:pt x="142002" y="74120"/>
                    <a:pt x="138099" y="78023"/>
                    <a:pt x="133329" y="78023"/>
                  </a:cubicBezTo>
                  <a:lnTo>
                    <a:pt x="8640" y="78023"/>
                  </a:lnTo>
                  <a:cubicBezTo>
                    <a:pt x="4504" y="78023"/>
                    <a:pt x="935" y="75088"/>
                    <a:pt x="134" y="71018"/>
                  </a:cubicBezTo>
                  <a:lnTo>
                    <a:pt x="134" y="70985"/>
                  </a:lnTo>
                  <a:cubicBezTo>
                    <a:pt x="34" y="70451"/>
                    <a:pt x="1" y="69884"/>
                    <a:pt x="1" y="69317"/>
                  </a:cubicBezTo>
                  <a:lnTo>
                    <a:pt x="1" y="1"/>
                  </a:lnTo>
                  <a:close/>
                </a:path>
              </a:pathLst>
            </a:custGeom>
            <a:noFill/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5163025" y="1861775"/>
              <a:ext cx="414475" cy="602950"/>
            </a:xfrm>
            <a:custGeom>
              <a:avLst/>
              <a:gdLst/>
              <a:ahLst/>
              <a:cxnLst/>
              <a:rect l="l" t="t" r="r" b="b"/>
              <a:pathLst>
                <a:path w="16579" h="24118" extrusionOk="0">
                  <a:moveTo>
                    <a:pt x="12081" y="7805"/>
                  </a:moveTo>
                  <a:cubicBezTo>
                    <a:pt x="14277" y="7805"/>
                    <a:pt x="16379" y="9507"/>
                    <a:pt x="16379" y="12076"/>
                  </a:cubicBezTo>
                  <a:cubicBezTo>
                    <a:pt x="16379" y="14444"/>
                    <a:pt x="14444" y="16379"/>
                    <a:pt x="12076" y="16379"/>
                  </a:cubicBezTo>
                  <a:cubicBezTo>
                    <a:pt x="8273" y="16346"/>
                    <a:pt x="6372" y="11742"/>
                    <a:pt x="9074" y="9074"/>
                  </a:cubicBezTo>
                  <a:cubicBezTo>
                    <a:pt x="9950" y="8197"/>
                    <a:pt x="11026" y="7805"/>
                    <a:pt x="12081" y="7805"/>
                  </a:cubicBezTo>
                  <a:close/>
                  <a:moveTo>
                    <a:pt x="10441" y="0"/>
                  </a:moveTo>
                  <a:lnTo>
                    <a:pt x="9641" y="3470"/>
                  </a:lnTo>
                  <a:cubicBezTo>
                    <a:pt x="8974" y="3670"/>
                    <a:pt x="8340" y="3937"/>
                    <a:pt x="7706" y="4270"/>
                  </a:cubicBezTo>
                  <a:lnTo>
                    <a:pt x="4737" y="2369"/>
                  </a:lnTo>
                  <a:lnTo>
                    <a:pt x="2402" y="4704"/>
                  </a:lnTo>
                  <a:lnTo>
                    <a:pt x="4270" y="7673"/>
                  </a:lnTo>
                  <a:cubicBezTo>
                    <a:pt x="3937" y="8273"/>
                    <a:pt x="3670" y="8940"/>
                    <a:pt x="3470" y="9607"/>
                  </a:cubicBezTo>
                  <a:lnTo>
                    <a:pt x="0" y="10375"/>
                  </a:lnTo>
                  <a:lnTo>
                    <a:pt x="0" y="13677"/>
                  </a:lnTo>
                  <a:lnTo>
                    <a:pt x="3470" y="14478"/>
                  </a:lnTo>
                  <a:cubicBezTo>
                    <a:pt x="3670" y="15145"/>
                    <a:pt x="3937" y="15812"/>
                    <a:pt x="4270" y="16412"/>
                  </a:cubicBezTo>
                  <a:lnTo>
                    <a:pt x="2369" y="19414"/>
                  </a:lnTo>
                  <a:lnTo>
                    <a:pt x="4704" y="21749"/>
                  </a:lnTo>
                  <a:lnTo>
                    <a:pt x="7706" y="19848"/>
                  </a:lnTo>
                  <a:cubicBezTo>
                    <a:pt x="8306" y="20182"/>
                    <a:pt x="8974" y="20482"/>
                    <a:pt x="9641" y="20649"/>
                  </a:cubicBezTo>
                  <a:lnTo>
                    <a:pt x="10408" y="24118"/>
                  </a:lnTo>
                  <a:lnTo>
                    <a:pt x="13710" y="24118"/>
                  </a:lnTo>
                  <a:lnTo>
                    <a:pt x="14477" y="20649"/>
                  </a:lnTo>
                  <a:cubicBezTo>
                    <a:pt x="15145" y="20448"/>
                    <a:pt x="15812" y="20182"/>
                    <a:pt x="16412" y="19848"/>
                  </a:cubicBezTo>
                  <a:lnTo>
                    <a:pt x="16579" y="19948"/>
                  </a:lnTo>
                  <a:lnTo>
                    <a:pt x="16579" y="4204"/>
                  </a:lnTo>
                  <a:lnTo>
                    <a:pt x="16446" y="4270"/>
                  </a:lnTo>
                  <a:cubicBezTo>
                    <a:pt x="15845" y="3937"/>
                    <a:pt x="15178" y="3670"/>
                    <a:pt x="14511" y="3470"/>
                  </a:cubicBezTo>
                  <a:lnTo>
                    <a:pt x="1374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2809675" y="1700825"/>
              <a:ext cx="1272600" cy="900675"/>
            </a:xfrm>
            <a:custGeom>
              <a:avLst/>
              <a:gdLst/>
              <a:ahLst/>
              <a:cxnLst/>
              <a:rect l="l" t="t" r="r" b="b"/>
              <a:pathLst>
                <a:path w="50904" h="36027" extrusionOk="0">
                  <a:moveTo>
                    <a:pt x="25412" y="1546"/>
                  </a:moveTo>
                  <a:cubicBezTo>
                    <a:pt x="30051" y="1546"/>
                    <a:pt x="34492" y="5137"/>
                    <a:pt x="34492" y="10575"/>
                  </a:cubicBezTo>
                  <a:cubicBezTo>
                    <a:pt x="34492" y="15545"/>
                    <a:pt x="30456" y="19581"/>
                    <a:pt x="25485" y="19581"/>
                  </a:cubicBezTo>
                  <a:cubicBezTo>
                    <a:pt x="17446" y="19581"/>
                    <a:pt x="13410" y="9874"/>
                    <a:pt x="19081" y="4204"/>
                  </a:cubicBezTo>
                  <a:cubicBezTo>
                    <a:pt x="20927" y="2368"/>
                    <a:pt x="23192" y="1546"/>
                    <a:pt x="25412" y="1546"/>
                  </a:cubicBezTo>
                  <a:close/>
                  <a:moveTo>
                    <a:pt x="8140" y="1"/>
                  </a:moveTo>
                  <a:lnTo>
                    <a:pt x="9007" y="1335"/>
                  </a:lnTo>
                  <a:cubicBezTo>
                    <a:pt x="8273" y="2636"/>
                    <a:pt x="7706" y="4003"/>
                    <a:pt x="7339" y="5404"/>
                  </a:cubicBezTo>
                  <a:lnTo>
                    <a:pt x="1" y="7039"/>
                  </a:lnTo>
                  <a:lnTo>
                    <a:pt x="1" y="14044"/>
                  </a:lnTo>
                  <a:lnTo>
                    <a:pt x="7339" y="15678"/>
                  </a:lnTo>
                  <a:cubicBezTo>
                    <a:pt x="7706" y="17113"/>
                    <a:pt x="8273" y="18480"/>
                    <a:pt x="9007" y="19781"/>
                  </a:cubicBezTo>
                  <a:lnTo>
                    <a:pt x="4971" y="26119"/>
                  </a:lnTo>
                  <a:lnTo>
                    <a:pt x="9908" y="31056"/>
                  </a:lnTo>
                  <a:lnTo>
                    <a:pt x="16246" y="27020"/>
                  </a:lnTo>
                  <a:cubicBezTo>
                    <a:pt x="17513" y="27754"/>
                    <a:pt x="18881" y="28321"/>
                    <a:pt x="20315" y="28721"/>
                  </a:cubicBezTo>
                  <a:lnTo>
                    <a:pt x="21950" y="36026"/>
                  </a:lnTo>
                  <a:lnTo>
                    <a:pt x="28921" y="36026"/>
                  </a:lnTo>
                  <a:lnTo>
                    <a:pt x="30556" y="28688"/>
                  </a:lnTo>
                  <a:cubicBezTo>
                    <a:pt x="31957" y="28287"/>
                    <a:pt x="33324" y="27720"/>
                    <a:pt x="34625" y="27020"/>
                  </a:cubicBezTo>
                  <a:lnTo>
                    <a:pt x="40963" y="31056"/>
                  </a:lnTo>
                  <a:lnTo>
                    <a:pt x="45900" y="26119"/>
                  </a:lnTo>
                  <a:lnTo>
                    <a:pt x="41897" y="19781"/>
                  </a:lnTo>
                  <a:cubicBezTo>
                    <a:pt x="42598" y="18480"/>
                    <a:pt x="43165" y="17113"/>
                    <a:pt x="43565" y="15712"/>
                  </a:cubicBezTo>
                  <a:lnTo>
                    <a:pt x="50904" y="14077"/>
                  </a:lnTo>
                  <a:lnTo>
                    <a:pt x="50904" y="7072"/>
                  </a:lnTo>
                  <a:lnTo>
                    <a:pt x="43565" y="5471"/>
                  </a:lnTo>
                  <a:cubicBezTo>
                    <a:pt x="43165" y="4037"/>
                    <a:pt x="42598" y="2669"/>
                    <a:pt x="41897" y="1368"/>
                  </a:cubicBezTo>
                  <a:lnTo>
                    <a:pt x="4279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/>
            <p:nvPr/>
          </p:nvSpPr>
          <p:spPr>
            <a:xfrm>
              <a:off x="2026625" y="2646500"/>
              <a:ext cx="905675" cy="1017425"/>
            </a:xfrm>
            <a:custGeom>
              <a:avLst/>
              <a:gdLst/>
              <a:ahLst/>
              <a:cxnLst/>
              <a:rect l="l" t="t" r="r" b="b"/>
              <a:pathLst>
                <a:path w="36227" h="40697" extrusionOk="0">
                  <a:moveTo>
                    <a:pt x="14144" y="1"/>
                  </a:moveTo>
                  <a:lnTo>
                    <a:pt x="12543" y="5738"/>
                  </a:lnTo>
                  <a:cubicBezTo>
                    <a:pt x="11408" y="6005"/>
                    <a:pt x="10308" y="6405"/>
                    <a:pt x="9274" y="6906"/>
                  </a:cubicBezTo>
                  <a:lnTo>
                    <a:pt x="4403" y="3436"/>
                  </a:lnTo>
                  <a:lnTo>
                    <a:pt x="267" y="7172"/>
                  </a:lnTo>
                  <a:lnTo>
                    <a:pt x="3203" y="12376"/>
                  </a:lnTo>
                  <a:cubicBezTo>
                    <a:pt x="2569" y="13344"/>
                    <a:pt x="2068" y="14411"/>
                    <a:pt x="1701" y="15512"/>
                  </a:cubicBezTo>
                  <a:lnTo>
                    <a:pt x="34" y="15812"/>
                  </a:lnTo>
                  <a:lnTo>
                    <a:pt x="34" y="23317"/>
                  </a:lnTo>
                  <a:lnTo>
                    <a:pt x="1234" y="23651"/>
                  </a:lnTo>
                  <a:cubicBezTo>
                    <a:pt x="1501" y="24785"/>
                    <a:pt x="1868" y="25886"/>
                    <a:pt x="2402" y="26953"/>
                  </a:cubicBezTo>
                  <a:lnTo>
                    <a:pt x="0" y="30289"/>
                  </a:lnTo>
                  <a:lnTo>
                    <a:pt x="167" y="33158"/>
                  </a:lnTo>
                  <a:lnTo>
                    <a:pt x="167" y="33191"/>
                  </a:lnTo>
                  <a:lnTo>
                    <a:pt x="2635" y="35926"/>
                  </a:lnTo>
                  <a:lnTo>
                    <a:pt x="7839" y="32991"/>
                  </a:lnTo>
                  <a:cubicBezTo>
                    <a:pt x="8840" y="33625"/>
                    <a:pt x="9907" y="34158"/>
                    <a:pt x="11008" y="34525"/>
                  </a:cubicBezTo>
                  <a:lnTo>
                    <a:pt x="12009" y="40163"/>
                  </a:lnTo>
                  <a:lnTo>
                    <a:pt x="12042" y="40430"/>
                  </a:lnTo>
                  <a:lnTo>
                    <a:pt x="17579" y="40696"/>
                  </a:lnTo>
                  <a:lnTo>
                    <a:pt x="17713" y="40163"/>
                  </a:lnTo>
                  <a:lnTo>
                    <a:pt x="19181" y="34959"/>
                  </a:lnTo>
                  <a:cubicBezTo>
                    <a:pt x="20315" y="34692"/>
                    <a:pt x="21449" y="34292"/>
                    <a:pt x="22483" y="33791"/>
                  </a:cubicBezTo>
                  <a:lnTo>
                    <a:pt x="27353" y="37261"/>
                  </a:lnTo>
                  <a:lnTo>
                    <a:pt x="31489" y="33525"/>
                  </a:lnTo>
                  <a:lnTo>
                    <a:pt x="28554" y="28321"/>
                  </a:lnTo>
                  <a:cubicBezTo>
                    <a:pt x="29188" y="27354"/>
                    <a:pt x="29688" y="26286"/>
                    <a:pt x="30055" y="25185"/>
                  </a:cubicBezTo>
                  <a:lnTo>
                    <a:pt x="35926" y="24185"/>
                  </a:lnTo>
                  <a:lnTo>
                    <a:pt x="36226" y="18614"/>
                  </a:lnTo>
                  <a:lnTo>
                    <a:pt x="30489" y="17013"/>
                  </a:lnTo>
                  <a:cubicBezTo>
                    <a:pt x="30222" y="15879"/>
                    <a:pt x="29822" y="14778"/>
                    <a:pt x="29288" y="13710"/>
                  </a:cubicBezTo>
                  <a:lnTo>
                    <a:pt x="32757" y="8840"/>
                  </a:lnTo>
                  <a:lnTo>
                    <a:pt x="29054" y="4737"/>
                  </a:lnTo>
                  <a:lnTo>
                    <a:pt x="23851" y="7639"/>
                  </a:lnTo>
                  <a:cubicBezTo>
                    <a:pt x="22850" y="7006"/>
                    <a:pt x="21782" y="6505"/>
                    <a:pt x="20682" y="6138"/>
                  </a:cubicBezTo>
                  <a:lnTo>
                    <a:pt x="19681" y="234"/>
                  </a:lnTo>
                  <a:lnTo>
                    <a:pt x="14144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1"/>
            <p:cNvSpPr/>
            <p:nvPr/>
          </p:nvSpPr>
          <p:spPr>
            <a:xfrm>
              <a:off x="3376750" y="2593975"/>
              <a:ext cx="763075" cy="763050"/>
            </a:xfrm>
            <a:custGeom>
              <a:avLst/>
              <a:gdLst/>
              <a:ahLst/>
              <a:cxnLst/>
              <a:rect l="l" t="t" r="r" b="b"/>
              <a:pathLst>
                <a:path w="30523" h="30522" extrusionOk="0">
                  <a:moveTo>
                    <a:pt x="15185" y="9818"/>
                  </a:moveTo>
                  <a:cubicBezTo>
                    <a:pt x="17479" y="9818"/>
                    <a:pt x="19758" y="11230"/>
                    <a:pt x="20448" y="13843"/>
                  </a:cubicBezTo>
                  <a:cubicBezTo>
                    <a:pt x="21249" y="16712"/>
                    <a:pt x="19548" y="19681"/>
                    <a:pt x="16679" y="20448"/>
                  </a:cubicBezTo>
                  <a:cubicBezTo>
                    <a:pt x="16165" y="20591"/>
                    <a:pt x="15661" y="20658"/>
                    <a:pt x="15173" y="20658"/>
                  </a:cubicBezTo>
                  <a:cubicBezTo>
                    <a:pt x="11227" y="20658"/>
                    <a:pt x="8370" y="16283"/>
                    <a:pt x="10508" y="12542"/>
                  </a:cubicBezTo>
                  <a:cubicBezTo>
                    <a:pt x="11566" y="10692"/>
                    <a:pt x="13380" y="9818"/>
                    <a:pt x="15185" y="9818"/>
                  </a:cubicBezTo>
                  <a:close/>
                  <a:moveTo>
                    <a:pt x="13277" y="0"/>
                  </a:moveTo>
                  <a:lnTo>
                    <a:pt x="9240" y="1101"/>
                  </a:lnTo>
                  <a:lnTo>
                    <a:pt x="9474" y="5604"/>
                  </a:lnTo>
                  <a:cubicBezTo>
                    <a:pt x="8707" y="6038"/>
                    <a:pt x="8006" y="6605"/>
                    <a:pt x="7372" y="7205"/>
                  </a:cubicBezTo>
                  <a:lnTo>
                    <a:pt x="3069" y="5871"/>
                  </a:lnTo>
                  <a:lnTo>
                    <a:pt x="1001" y="9507"/>
                  </a:lnTo>
                  <a:lnTo>
                    <a:pt x="4337" y="12542"/>
                  </a:lnTo>
                  <a:cubicBezTo>
                    <a:pt x="4103" y="13376"/>
                    <a:pt x="4003" y="14277"/>
                    <a:pt x="4003" y="15144"/>
                  </a:cubicBezTo>
                  <a:lnTo>
                    <a:pt x="0" y="17212"/>
                  </a:lnTo>
                  <a:lnTo>
                    <a:pt x="1101" y="21249"/>
                  </a:lnTo>
                  <a:lnTo>
                    <a:pt x="5604" y="21049"/>
                  </a:lnTo>
                  <a:cubicBezTo>
                    <a:pt x="6038" y="21816"/>
                    <a:pt x="6605" y="22516"/>
                    <a:pt x="7206" y="23150"/>
                  </a:cubicBezTo>
                  <a:lnTo>
                    <a:pt x="5871" y="27420"/>
                  </a:lnTo>
                  <a:lnTo>
                    <a:pt x="9507" y="29488"/>
                  </a:lnTo>
                  <a:lnTo>
                    <a:pt x="12509" y="26219"/>
                  </a:lnTo>
                  <a:cubicBezTo>
                    <a:pt x="13377" y="26419"/>
                    <a:pt x="14244" y="26552"/>
                    <a:pt x="15145" y="26552"/>
                  </a:cubicBezTo>
                  <a:lnTo>
                    <a:pt x="17246" y="30522"/>
                  </a:lnTo>
                  <a:lnTo>
                    <a:pt x="21282" y="29421"/>
                  </a:lnTo>
                  <a:lnTo>
                    <a:pt x="21082" y="25585"/>
                  </a:lnTo>
                  <a:lnTo>
                    <a:pt x="21049" y="24918"/>
                  </a:lnTo>
                  <a:cubicBezTo>
                    <a:pt x="21816" y="24484"/>
                    <a:pt x="22517" y="23951"/>
                    <a:pt x="23184" y="23317"/>
                  </a:cubicBezTo>
                  <a:lnTo>
                    <a:pt x="27453" y="24651"/>
                  </a:lnTo>
                  <a:lnTo>
                    <a:pt x="29255" y="21549"/>
                  </a:lnTo>
                  <a:lnTo>
                    <a:pt x="29555" y="21015"/>
                  </a:lnTo>
                  <a:lnTo>
                    <a:pt x="26219" y="18013"/>
                  </a:lnTo>
                  <a:cubicBezTo>
                    <a:pt x="26419" y="17146"/>
                    <a:pt x="26519" y="16278"/>
                    <a:pt x="26553" y="15378"/>
                  </a:cubicBezTo>
                  <a:lnTo>
                    <a:pt x="30522" y="13310"/>
                  </a:lnTo>
                  <a:lnTo>
                    <a:pt x="29421" y="9273"/>
                  </a:lnTo>
                  <a:lnTo>
                    <a:pt x="24918" y="9474"/>
                  </a:lnTo>
                  <a:cubicBezTo>
                    <a:pt x="24485" y="8706"/>
                    <a:pt x="23918" y="8006"/>
                    <a:pt x="23317" y="7372"/>
                  </a:cubicBezTo>
                  <a:lnTo>
                    <a:pt x="24651" y="3069"/>
                  </a:lnTo>
                  <a:lnTo>
                    <a:pt x="21015" y="1001"/>
                  </a:lnTo>
                  <a:lnTo>
                    <a:pt x="17980" y="4303"/>
                  </a:lnTo>
                  <a:cubicBezTo>
                    <a:pt x="17113" y="4103"/>
                    <a:pt x="16245" y="4003"/>
                    <a:pt x="15378" y="3970"/>
                  </a:cubicBezTo>
                  <a:lnTo>
                    <a:pt x="1327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1"/>
            <p:cNvSpPr/>
            <p:nvPr/>
          </p:nvSpPr>
          <p:spPr>
            <a:xfrm>
              <a:off x="4174825" y="2551425"/>
              <a:ext cx="1034100" cy="1033275"/>
            </a:xfrm>
            <a:custGeom>
              <a:avLst/>
              <a:gdLst/>
              <a:ahLst/>
              <a:cxnLst/>
              <a:rect l="l" t="t" r="r" b="b"/>
              <a:pathLst>
                <a:path w="41364" h="41331" extrusionOk="0">
                  <a:moveTo>
                    <a:pt x="20699" y="13402"/>
                  </a:moveTo>
                  <a:cubicBezTo>
                    <a:pt x="22868" y="13402"/>
                    <a:pt x="25060" y="14360"/>
                    <a:pt x="26553" y="16446"/>
                  </a:cubicBezTo>
                  <a:cubicBezTo>
                    <a:pt x="28888" y="19682"/>
                    <a:pt x="28154" y="24218"/>
                    <a:pt x="24885" y="26553"/>
                  </a:cubicBezTo>
                  <a:cubicBezTo>
                    <a:pt x="23553" y="27512"/>
                    <a:pt x="22095" y="27939"/>
                    <a:pt x="20677" y="27939"/>
                  </a:cubicBezTo>
                  <a:cubicBezTo>
                    <a:pt x="16519" y="27939"/>
                    <a:pt x="12714" y="24258"/>
                    <a:pt x="13510" y="19482"/>
                  </a:cubicBezTo>
                  <a:cubicBezTo>
                    <a:pt x="14135" y="15632"/>
                    <a:pt x="17389" y="13402"/>
                    <a:pt x="20699" y="13402"/>
                  </a:cubicBezTo>
                  <a:close/>
                  <a:moveTo>
                    <a:pt x="21282" y="1"/>
                  </a:moveTo>
                  <a:lnTo>
                    <a:pt x="18980" y="5605"/>
                  </a:lnTo>
                  <a:cubicBezTo>
                    <a:pt x="17813" y="5738"/>
                    <a:pt x="16645" y="6005"/>
                    <a:pt x="15545" y="6405"/>
                  </a:cubicBezTo>
                  <a:lnTo>
                    <a:pt x="11041" y="2369"/>
                  </a:lnTo>
                  <a:lnTo>
                    <a:pt x="6472" y="5638"/>
                  </a:lnTo>
                  <a:lnTo>
                    <a:pt x="8840" y="11209"/>
                  </a:lnTo>
                  <a:cubicBezTo>
                    <a:pt x="8173" y="12010"/>
                    <a:pt x="7606" y="12877"/>
                    <a:pt x="7139" y="13811"/>
                  </a:cubicBezTo>
                  <a:cubicBezTo>
                    <a:pt x="7072" y="13944"/>
                    <a:pt x="7005" y="14078"/>
                    <a:pt x="6972" y="14211"/>
                  </a:cubicBezTo>
                  <a:lnTo>
                    <a:pt x="934" y="14545"/>
                  </a:lnTo>
                  <a:lnTo>
                    <a:pt x="0" y="20082"/>
                  </a:lnTo>
                  <a:lnTo>
                    <a:pt x="901" y="20449"/>
                  </a:lnTo>
                  <a:lnTo>
                    <a:pt x="5604" y="22350"/>
                  </a:lnTo>
                  <a:cubicBezTo>
                    <a:pt x="5738" y="23518"/>
                    <a:pt x="6005" y="24685"/>
                    <a:pt x="6405" y="25786"/>
                  </a:cubicBezTo>
                  <a:lnTo>
                    <a:pt x="2369" y="30323"/>
                  </a:lnTo>
                  <a:lnTo>
                    <a:pt x="5638" y="34893"/>
                  </a:lnTo>
                  <a:lnTo>
                    <a:pt x="11208" y="32524"/>
                  </a:lnTo>
                  <a:cubicBezTo>
                    <a:pt x="12142" y="33291"/>
                    <a:pt x="13143" y="33925"/>
                    <a:pt x="14210" y="34426"/>
                  </a:cubicBezTo>
                  <a:lnTo>
                    <a:pt x="14544" y="40430"/>
                  </a:lnTo>
                  <a:lnTo>
                    <a:pt x="20081" y="41330"/>
                  </a:lnTo>
                  <a:lnTo>
                    <a:pt x="22350" y="35793"/>
                  </a:lnTo>
                  <a:cubicBezTo>
                    <a:pt x="23517" y="35660"/>
                    <a:pt x="24685" y="35393"/>
                    <a:pt x="25785" y="34993"/>
                  </a:cubicBezTo>
                  <a:lnTo>
                    <a:pt x="30289" y="39029"/>
                  </a:lnTo>
                  <a:lnTo>
                    <a:pt x="34892" y="35760"/>
                  </a:lnTo>
                  <a:lnTo>
                    <a:pt x="32523" y="30189"/>
                  </a:lnTo>
                  <a:cubicBezTo>
                    <a:pt x="33257" y="29255"/>
                    <a:pt x="33891" y="28254"/>
                    <a:pt x="34425" y="27154"/>
                  </a:cubicBezTo>
                  <a:lnTo>
                    <a:pt x="40462" y="26820"/>
                  </a:lnTo>
                  <a:lnTo>
                    <a:pt x="41363" y="21283"/>
                  </a:lnTo>
                  <a:lnTo>
                    <a:pt x="35759" y="19015"/>
                  </a:lnTo>
                  <a:cubicBezTo>
                    <a:pt x="35626" y="17847"/>
                    <a:pt x="35359" y="16680"/>
                    <a:pt x="34959" y="15545"/>
                  </a:cubicBezTo>
                  <a:lnTo>
                    <a:pt x="38995" y="11042"/>
                  </a:lnTo>
                  <a:lnTo>
                    <a:pt x="35726" y="6472"/>
                  </a:lnTo>
                  <a:lnTo>
                    <a:pt x="30155" y="8841"/>
                  </a:lnTo>
                  <a:cubicBezTo>
                    <a:pt x="29221" y="8107"/>
                    <a:pt x="28220" y="7473"/>
                    <a:pt x="27153" y="6973"/>
                  </a:cubicBezTo>
                  <a:lnTo>
                    <a:pt x="26819" y="935"/>
                  </a:lnTo>
                  <a:lnTo>
                    <a:pt x="2128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2080000" y="2195350"/>
              <a:ext cx="1363500" cy="1782975"/>
            </a:xfrm>
            <a:custGeom>
              <a:avLst/>
              <a:gdLst/>
              <a:ahLst/>
              <a:cxnLst/>
              <a:rect l="l" t="t" r="r" b="b"/>
              <a:pathLst>
                <a:path w="54540" h="71319" extrusionOk="0">
                  <a:moveTo>
                    <a:pt x="5471" y="0"/>
                  </a:moveTo>
                  <a:cubicBezTo>
                    <a:pt x="2435" y="0"/>
                    <a:pt x="0" y="2435"/>
                    <a:pt x="0" y="5471"/>
                  </a:cubicBezTo>
                  <a:lnTo>
                    <a:pt x="0" y="65848"/>
                  </a:lnTo>
                  <a:cubicBezTo>
                    <a:pt x="0" y="68883"/>
                    <a:pt x="2435" y="71318"/>
                    <a:pt x="5471" y="71318"/>
                  </a:cubicBezTo>
                  <a:lnTo>
                    <a:pt x="49102" y="71318"/>
                  </a:lnTo>
                  <a:cubicBezTo>
                    <a:pt x="52104" y="71318"/>
                    <a:pt x="54539" y="68883"/>
                    <a:pt x="54539" y="65848"/>
                  </a:cubicBezTo>
                  <a:lnTo>
                    <a:pt x="54539" y="5471"/>
                  </a:lnTo>
                  <a:cubicBezTo>
                    <a:pt x="54539" y="2435"/>
                    <a:pt x="52104" y="0"/>
                    <a:pt x="4910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1"/>
            <p:cNvSpPr/>
            <p:nvPr/>
          </p:nvSpPr>
          <p:spPr>
            <a:xfrm>
              <a:off x="2207575" y="2330450"/>
              <a:ext cx="1363500" cy="1782125"/>
            </a:xfrm>
            <a:custGeom>
              <a:avLst/>
              <a:gdLst/>
              <a:ahLst/>
              <a:cxnLst/>
              <a:rect l="l" t="t" r="r" b="b"/>
              <a:pathLst>
                <a:path w="54540" h="71285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65814"/>
                  </a:lnTo>
                  <a:cubicBezTo>
                    <a:pt x="1" y="68850"/>
                    <a:pt x="2436" y="71285"/>
                    <a:pt x="5438" y="71285"/>
                  </a:cubicBezTo>
                  <a:lnTo>
                    <a:pt x="49069" y="71285"/>
                  </a:lnTo>
                  <a:cubicBezTo>
                    <a:pt x="52071" y="71285"/>
                    <a:pt x="54540" y="68850"/>
                    <a:pt x="54540" y="65814"/>
                  </a:cubicBez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2207575" y="2330450"/>
              <a:ext cx="1363500" cy="216850"/>
            </a:xfrm>
            <a:custGeom>
              <a:avLst/>
              <a:gdLst/>
              <a:ahLst/>
              <a:cxnLst/>
              <a:rect l="l" t="t" r="r" b="b"/>
              <a:pathLst>
                <a:path w="54540" h="8674" extrusionOk="0">
                  <a:moveTo>
                    <a:pt x="5438" y="0"/>
                  </a:moveTo>
                  <a:cubicBezTo>
                    <a:pt x="2436" y="0"/>
                    <a:pt x="1" y="2435"/>
                    <a:pt x="1" y="5471"/>
                  </a:cubicBezTo>
                  <a:lnTo>
                    <a:pt x="1" y="8673"/>
                  </a:lnTo>
                  <a:lnTo>
                    <a:pt x="54540" y="8673"/>
                  </a:lnTo>
                  <a:lnTo>
                    <a:pt x="54540" y="5471"/>
                  </a:lnTo>
                  <a:cubicBezTo>
                    <a:pt x="54540" y="2435"/>
                    <a:pt x="52071" y="0"/>
                    <a:pt x="49069" y="0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2335175" y="2641500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335175" y="3146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1"/>
                  </a:moveTo>
                  <a:lnTo>
                    <a:pt x="0" y="2236"/>
                  </a:lnTo>
                  <a:lnTo>
                    <a:pt x="13443" y="2236"/>
                  </a:lnTo>
                  <a:lnTo>
                    <a:pt x="1344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1"/>
            <p:cNvSpPr/>
            <p:nvPr/>
          </p:nvSpPr>
          <p:spPr>
            <a:xfrm>
              <a:off x="2335175" y="3603025"/>
              <a:ext cx="336100" cy="55900"/>
            </a:xfrm>
            <a:custGeom>
              <a:avLst/>
              <a:gdLst/>
              <a:ahLst/>
              <a:cxnLst/>
              <a:rect l="l" t="t" r="r" b="b"/>
              <a:pathLst>
                <a:path w="13444" h="2236" extrusionOk="0">
                  <a:moveTo>
                    <a:pt x="0" y="0"/>
                  </a:moveTo>
                  <a:lnTo>
                    <a:pt x="0" y="2235"/>
                  </a:lnTo>
                  <a:lnTo>
                    <a:pt x="13443" y="2235"/>
                  </a:lnTo>
                  <a:lnTo>
                    <a:pt x="134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2335175" y="2780775"/>
              <a:ext cx="953200" cy="40875"/>
            </a:xfrm>
            <a:custGeom>
              <a:avLst/>
              <a:gdLst/>
              <a:ahLst/>
              <a:cxnLst/>
              <a:rect l="l" t="t" r="r" b="b"/>
              <a:pathLst>
                <a:path w="38128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8128" y="1635"/>
                  </a:lnTo>
                  <a:lnTo>
                    <a:pt x="3812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2335175" y="285915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2335175" y="2937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1"/>
            <p:cNvSpPr/>
            <p:nvPr/>
          </p:nvSpPr>
          <p:spPr>
            <a:xfrm>
              <a:off x="2335175" y="30142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2335175" y="3237750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2335175" y="3316975"/>
              <a:ext cx="781425" cy="40050"/>
            </a:xfrm>
            <a:custGeom>
              <a:avLst/>
              <a:gdLst/>
              <a:ahLst/>
              <a:cxnLst/>
              <a:rect l="l" t="t" r="r" b="b"/>
              <a:pathLst>
                <a:path w="31257" h="1602" extrusionOk="0">
                  <a:moveTo>
                    <a:pt x="0" y="1"/>
                  </a:moveTo>
                  <a:lnTo>
                    <a:pt x="0" y="1602"/>
                  </a:lnTo>
                  <a:lnTo>
                    <a:pt x="31256" y="1602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2335175" y="3394550"/>
              <a:ext cx="883150" cy="40050"/>
            </a:xfrm>
            <a:custGeom>
              <a:avLst/>
              <a:gdLst/>
              <a:ahLst/>
              <a:cxnLst/>
              <a:rect l="l" t="t" r="r" b="b"/>
              <a:pathLst>
                <a:path w="35326" h="1602" extrusionOk="0">
                  <a:moveTo>
                    <a:pt x="0" y="0"/>
                  </a:moveTo>
                  <a:lnTo>
                    <a:pt x="0" y="1601"/>
                  </a:lnTo>
                  <a:lnTo>
                    <a:pt x="35326" y="1601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2335175" y="3739775"/>
              <a:ext cx="953200" cy="41725"/>
            </a:xfrm>
            <a:custGeom>
              <a:avLst/>
              <a:gdLst/>
              <a:ahLst/>
              <a:cxnLst/>
              <a:rect l="l" t="t" r="r" b="b"/>
              <a:pathLst>
                <a:path w="38128" h="1669" extrusionOk="0">
                  <a:moveTo>
                    <a:pt x="0" y="1"/>
                  </a:moveTo>
                  <a:lnTo>
                    <a:pt x="0" y="1669"/>
                  </a:lnTo>
                  <a:lnTo>
                    <a:pt x="38128" y="1669"/>
                  </a:lnTo>
                  <a:lnTo>
                    <a:pt x="3812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2335175" y="3819000"/>
              <a:ext cx="781425" cy="40900"/>
            </a:xfrm>
            <a:custGeom>
              <a:avLst/>
              <a:gdLst/>
              <a:ahLst/>
              <a:cxnLst/>
              <a:rect l="l" t="t" r="r" b="b"/>
              <a:pathLst>
                <a:path w="31257" h="1636" extrusionOk="0">
                  <a:moveTo>
                    <a:pt x="0" y="1"/>
                  </a:moveTo>
                  <a:lnTo>
                    <a:pt x="0" y="1635"/>
                  </a:lnTo>
                  <a:lnTo>
                    <a:pt x="31256" y="1635"/>
                  </a:lnTo>
                  <a:lnTo>
                    <a:pt x="31256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2335175" y="3896575"/>
              <a:ext cx="883150" cy="40875"/>
            </a:xfrm>
            <a:custGeom>
              <a:avLst/>
              <a:gdLst/>
              <a:ahLst/>
              <a:cxnLst/>
              <a:rect l="l" t="t" r="r" b="b"/>
              <a:pathLst>
                <a:path w="35326" h="1635" extrusionOk="0">
                  <a:moveTo>
                    <a:pt x="0" y="0"/>
                  </a:moveTo>
                  <a:lnTo>
                    <a:pt x="0" y="1635"/>
                  </a:lnTo>
                  <a:lnTo>
                    <a:pt x="35326" y="1635"/>
                  </a:lnTo>
                  <a:lnTo>
                    <a:pt x="3532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1"/>
            <p:cNvSpPr/>
            <p:nvPr/>
          </p:nvSpPr>
          <p:spPr>
            <a:xfrm>
              <a:off x="3375925" y="1120400"/>
              <a:ext cx="1731250" cy="936550"/>
            </a:xfrm>
            <a:custGeom>
              <a:avLst/>
              <a:gdLst/>
              <a:ahLst/>
              <a:cxnLst/>
              <a:rect l="l" t="t" r="r" b="b"/>
              <a:pathLst>
                <a:path w="69250" h="37462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30923"/>
                  </a:lnTo>
                  <a:cubicBezTo>
                    <a:pt x="0" y="34526"/>
                    <a:pt x="2936" y="37461"/>
                    <a:pt x="6538" y="37461"/>
                  </a:cubicBezTo>
                  <a:lnTo>
                    <a:pt x="62745" y="37461"/>
                  </a:lnTo>
                  <a:cubicBezTo>
                    <a:pt x="66347" y="37461"/>
                    <a:pt x="69250" y="34526"/>
                    <a:pt x="69250" y="30923"/>
                  </a:cubicBez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FFFFFF"/>
            </a:solidFill>
            <a:ln w="11675" cap="flat" cmpd="sng">
              <a:solidFill>
                <a:srgbClr val="22222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1"/>
            <p:cNvSpPr/>
            <p:nvPr/>
          </p:nvSpPr>
          <p:spPr>
            <a:xfrm>
              <a:off x="3375925" y="1120400"/>
              <a:ext cx="1731250" cy="176825"/>
            </a:xfrm>
            <a:custGeom>
              <a:avLst/>
              <a:gdLst/>
              <a:ahLst/>
              <a:cxnLst/>
              <a:rect l="l" t="t" r="r" b="b"/>
              <a:pathLst>
                <a:path w="69250" h="7073" extrusionOk="0">
                  <a:moveTo>
                    <a:pt x="6538" y="1"/>
                  </a:moveTo>
                  <a:cubicBezTo>
                    <a:pt x="2936" y="1"/>
                    <a:pt x="0" y="2936"/>
                    <a:pt x="0" y="6539"/>
                  </a:cubicBezTo>
                  <a:lnTo>
                    <a:pt x="0" y="7073"/>
                  </a:lnTo>
                  <a:lnTo>
                    <a:pt x="69250" y="7073"/>
                  </a:lnTo>
                  <a:lnTo>
                    <a:pt x="69250" y="6539"/>
                  </a:lnTo>
                  <a:cubicBezTo>
                    <a:pt x="69250" y="2936"/>
                    <a:pt x="66347" y="1"/>
                    <a:pt x="62745" y="1"/>
                  </a:cubicBezTo>
                  <a:close/>
                </a:path>
              </a:pathLst>
            </a:custGeom>
            <a:solidFill>
              <a:srgbClr val="6453C2"/>
            </a:solidFill>
            <a:ln w="11675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1"/>
            <p:cNvSpPr/>
            <p:nvPr/>
          </p:nvSpPr>
          <p:spPr>
            <a:xfrm>
              <a:off x="3587725" y="1195450"/>
              <a:ext cx="52575" cy="50075"/>
            </a:xfrm>
            <a:custGeom>
              <a:avLst/>
              <a:gdLst/>
              <a:ahLst/>
              <a:cxnLst/>
              <a:rect l="l" t="t" r="r" b="b"/>
              <a:pathLst>
                <a:path w="2103" h="2003" extrusionOk="0">
                  <a:moveTo>
                    <a:pt x="994" y="1"/>
                  </a:moveTo>
                  <a:cubicBezTo>
                    <a:pt x="484" y="1"/>
                    <a:pt x="1" y="396"/>
                    <a:pt x="1" y="1002"/>
                  </a:cubicBezTo>
                  <a:cubicBezTo>
                    <a:pt x="1" y="1608"/>
                    <a:pt x="484" y="2003"/>
                    <a:pt x="994" y="2003"/>
                  </a:cubicBezTo>
                  <a:cubicBezTo>
                    <a:pt x="1241" y="2003"/>
                    <a:pt x="1495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5" y="94"/>
                    <a:pt x="1241" y="1"/>
                    <a:pt x="99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1"/>
            <p:cNvSpPr/>
            <p:nvPr/>
          </p:nvSpPr>
          <p:spPr>
            <a:xfrm>
              <a:off x="3703650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2" y="1702"/>
                  </a:cubicBezTo>
                  <a:cubicBezTo>
                    <a:pt x="2102" y="1335"/>
                    <a:pt x="2102" y="702"/>
                    <a:pt x="1702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1"/>
            <p:cNvSpPr/>
            <p:nvPr/>
          </p:nvSpPr>
          <p:spPr>
            <a:xfrm>
              <a:off x="3819575" y="1195450"/>
              <a:ext cx="52550" cy="50075"/>
            </a:xfrm>
            <a:custGeom>
              <a:avLst/>
              <a:gdLst/>
              <a:ahLst/>
              <a:cxnLst/>
              <a:rect l="l" t="t" r="r" b="b"/>
              <a:pathLst>
                <a:path w="2102" h="2003" extrusionOk="0">
                  <a:moveTo>
                    <a:pt x="993" y="1"/>
                  </a:moveTo>
                  <a:cubicBezTo>
                    <a:pt x="484" y="1"/>
                    <a:pt x="0" y="396"/>
                    <a:pt x="0" y="1002"/>
                  </a:cubicBezTo>
                  <a:cubicBezTo>
                    <a:pt x="0" y="1608"/>
                    <a:pt x="484" y="2003"/>
                    <a:pt x="993" y="2003"/>
                  </a:cubicBezTo>
                  <a:cubicBezTo>
                    <a:pt x="1241" y="2003"/>
                    <a:pt x="1494" y="1910"/>
                    <a:pt x="1701" y="1702"/>
                  </a:cubicBezTo>
                  <a:cubicBezTo>
                    <a:pt x="2102" y="1335"/>
                    <a:pt x="2102" y="702"/>
                    <a:pt x="1701" y="301"/>
                  </a:cubicBezTo>
                  <a:cubicBezTo>
                    <a:pt x="1494" y="94"/>
                    <a:pt x="1241" y="1"/>
                    <a:pt x="99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1"/>
            <p:cNvSpPr/>
            <p:nvPr/>
          </p:nvSpPr>
          <p:spPr>
            <a:xfrm>
              <a:off x="3486825" y="1409775"/>
              <a:ext cx="565425" cy="488725"/>
            </a:xfrm>
            <a:custGeom>
              <a:avLst/>
              <a:gdLst/>
              <a:ahLst/>
              <a:cxnLst/>
              <a:rect l="l" t="t" r="r" b="b"/>
              <a:pathLst>
                <a:path w="22617" h="19549" fill="none" extrusionOk="0">
                  <a:moveTo>
                    <a:pt x="1" y="1"/>
                  </a:moveTo>
                  <a:lnTo>
                    <a:pt x="22617" y="1"/>
                  </a:lnTo>
                  <a:lnTo>
                    <a:pt x="22617" y="19548"/>
                  </a:lnTo>
                  <a:lnTo>
                    <a:pt x="1" y="19548"/>
                  </a:ln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1"/>
            <p:cNvSpPr/>
            <p:nvPr/>
          </p:nvSpPr>
          <p:spPr>
            <a:xfrm>
              <a:off x="4139800" y="1409775"/>
              <a:ext cx="651325" cy="34225"/>
            </a:xfrm>
            <a:custGeom>
              <a:avLst/>
              <a:gdLst/>
              <a:ahLst/>
              <a:cxnLst/>
              <a:rect l="l" t="t" r="r" b="b"/>
              <a:pathLst>
                <a:path w="26053" h="1369" extrusionOk="0">
                  <a:moveTo>
                    <a:pt x="0" y="1"/>
                  </a:moveTo>
                  <a:lnTo>
                    <a:pt x="0" y="1369"/>
                  </a:lnTo>
                  <a:lnTo>
                    <a:pt x="26052" y="1369"/>
                  </a:lnTo>
                  <a:lnTo>
                    <a:pt x="2605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1"/>
            <p:cNvSpPr/>
            <p:nvPr/>
          </p:nvSpPr>
          <p:spPr>
            <a:xfrm>
              <a:off x="4139800" y="1480675"/>
              <a:ext cx="499550" cy="34200"/>
            </a:xfrm>
            <a:custGeom>
              <a:avLst/>
              <a:gdLst/>
              <a:ahLst/>
              <a:cxnLst/>
              <a:rect l="l" t="t" r="r" b="b"/>
              <a:pathLst>
                <a:path w="19982" h="1368" extrusionOk="0">
                  <a:moveTo>
                    <a:pt x="0" y="0"/>
                  </a:moveTo>
                  <a:lnTo>
                    <a:pt x="0" y="1368"/>
                  </a:lnTo>
                  <a:lnTo>
                    <a:pt x="19981" y="1368"/>
                  </a:lnTo>
                  <a:lnTo>
                    <a:pt x="1998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1"/>
            <p:cNvSpPr/>
            <p:nvPr/>
          </p:nvSpPr>
          <p:spPr>
            <a:xfrm>
              <a:off x="4139800" y="1551550"/>
              <a:ext cx="743875" cy="35050"/>
            </a:xfrm>
            <a:custGeom>
              <a:avLst/>
              <a:gdLst/>
              <a:ahLst/>
              <a:cxnLst/>
              <a:rect l="l" t="t" r="r" b="b"/>
              <a:pathLst>
                <a:path w="29755" h="1402" extrusionOk="0">
                  <a:moveTo>
                    <a:pt x="0" y="1"/>
                  </a:moveTo>
                  <a:lnTo>
                    <a:pt x="0" y="1402"/>
                  </a:lnTo>
                  <a:lnTo>
                    <a:pt x="29755" y="1402"/>
                  </a:lnTo>
                  <a:lnTo>
                    <a:pt x="2975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1"/>
            <p:cNvSpPr/>
            <p:nvPr/>
          </p:nvSpPr>
          <p:spPr>
            <a:xfrm>
              <a:off x="4139800" y="1620775"/>
              <a:ext cx="632975" cy="35050"/>
            </a:xfrm>
            <a:custGeom>
              <a:avLst/>
              <a:gdLst/>
              <a:ahLst/>
              <a:cxnLst/>
              <a:rect l="l" t="t" r="r" b="b"/>
              <a:pathLst>
                <a:path w="25319" h="1402" extrusionOk="0">
                  <a:moveTo>
                    <a:pt x="0" y="0"/>
                  </a:moveTo>
                  <a:lnTo>
                    <a:pt x="0" y="1401"/>
                  </a:lnTo>
                  <a:lnTo>
                    <a:pt x="25318" y="1401"/>
                  </a:lnTo>
                  <a:lnTo>
                    <a:pt x="2531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1"/>
            <p:cNvSpPr/>
            <p:nvPr/>
          </p:nvSpPr>
          <p:spPr>
            <a:xfrm>
              <a:off x="4767750" y="2797450"/>
              <a:ext cx="455350" cy="322750"/>
            </a:xfrm>
            <a:custGeom>
              <a:avLst/>
              <a:gdLst/>
              <a:ahLst/>
              <a:cxnLst/>
              <a:rect l="l" t="t" r="r" b="b"/>
              <a:pathLst>
                <a:path w="18214" h="12910" extrusionOk="0">
                  <a:moveTo>
                    <a:pt x="2735" y="0"/>
                  </a:moveTo>
                  <a:cubicBezTo>
                    <a:pt x="1234" y="0"/>
                    <a:pt x="0" y="1235"/>
                    <a:pt x="0" y="2736"/>
                  </a:cubicBezTo>
                  <a:lnTo>
                    <a:pt x="0" y="10208"/>
                  </a:lnTo>
                  <a:cubicBezTo>
                    <a:pt x="0" y="11709"/>
                    <a:pt x="1234" y="12910"/>
                    <a:pt x="2735" y="12910"/>
                  </a:cubicBezTo>
                  <a:lnTo>
                    <a:pt x="15478" y="12910"/>
                  </a:lnTo>
                  <a:cubicBezTo>
                    <a:pt x="16979" y="12910"/>
                    <a:pt x="18213" y="11709"/>
                    <a:pt x="18213" y="10208"/>
                  </a:cubicBezTo>
                  <a:lnTo>
                    <a:pt x="18213" y="2736"/>
                  </a:lnTo>
                  <a:cubicBezTo>
                    <a:pt x="18213" y="1235"/>
                    <a:pt x="16979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1"/>
            <p:cNvSpPr/>
            <p:nvPr/>
          </p:nvSpPr>
          <p:spPr>
            <a:xfrm>
              <a:off x="4826950" y="2895025"/>
              <a:ext cx="87600" cy="126775"/>
            </a:xfrm>
            <a:custGeom>
              <a:avLst/>
              <a:gdLst/>
              <a:ahLst/>
              <a:cxnLst/>
              <a:rect l="l" t="t" r="r" b="b"/>
              <a:pathLst>
                <a:path w="3504" h="5071" fill="none" extrusionOk="0">
                  <a:moveTo>
                    <a:pt x="3503" y="0"/>
                  </a:moveTo>
                  <a:lnTo>
                    <a:pt x="1" y="2168"/>
                  </a:lnTo>
                  <a:lnTo>
                    <a:pt x="3270" y="507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1"/>
            <p:cNvSpPr/>
            <p:nvPr/>
          </p:nvSpPr>
          <p:spPr>
            <a:xfrm>
              <a:off x="5062125" y="2900025"/>
              <a:ext cx="90925" cy="126775"/>
            </a:xfrm>
            <a:custGeom>
              <a:avLst/>
              <a:gdLst/>
              <a:ahLst/>
              <a:cxnLst/>
              <a:rect l="l" t="t" r="r" b="b"/>
              <a:pathLst>
                <a:path w="3637" h="5071" fill="none" extrusionOk="0">
                  <a:moveTo>
                    <a:pt x="467" y="5071"/>
                  </a:moveTo>
                  <a:lnTo>
                    <a:pt x="3636" y="2402"/>
                  </a:lnTo>
                  <a:lnTo>
                    <a:pt x="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1"/>
            <p:cNvSpPr/>
            <p:nvPr/>
          </p:nvSpPr>
          <p:spPr>
            <a:xfrm>
              <a:off x="4957050" y="2865825"/>
              <a:ext cx="65075" cy="201850"/>
            </a:xfrm>
            <a:custGeom>
              <a:avLst/>
              <a:gdLst/>
              <a:ahLst/>
              <a:cxnLst/>
              <a:rect l="l" t="t" r="r" b="b"/>
              <a:pathLst>
                <a:path w="2603" h="8074" fill="none" extrusionOk="0">
                  <a:moveTo>
                    <a:pt x="0" y="8073"/>
                  </a:moveTo>
                  <a:lnTo>
                    <a:pt x="2602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1"/>
            <p:cNvSpPr/>
            <p:nvPr/>
          </p:nvSpPr>
          <p:spPr>
            <a:xfrm>
              <a:off x="3561875" y="4712150"/>
              <a:ext cx="723050" cy="259975"/>
            </a:xfrm>
            <a:custGeom>
              <a:avLst/>
              <a:gdLst/>
              <a:ahLst/>
              <a:cxnLst/>
              <a:rect l="l" t="t" r="r" b="b"/>
              <a:pathLst>
                <a:path w="28922" h="10399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6725" y="10370"/>
                    <a:pt x="7164" y="10398"/>
                    <a:pt x="7613" y="10398"/>
                  </a:cubicBezTo>
                  <a:cubicBezTo>
                    <a:pt x="10511" y="10398"/>
                    <a:pt x="13816" y="9236"/>
                    <a:pt x="15145" y="8773"/>
                  </a:cubicBezTo>
                  <a:cubicBezTo>
                    <a:pt x="16813" y="8173"/>
                    <a:pt x="28921" y="4704"/>
                    <a:pt x="28921" y="4704"/>
                  </a:cubicBezTo>
                  <a:lnTo>
                    <a:pt x="14845" y="568"/>
                  </a:lnTo>
                  <a:lnTo>
                    <a:pt x="12843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1"/>
            <p:cNvSpPr/>
            <p:nvPr/>
          </p:nvSpPr>
          <p:spPr>
            <a:xfrm>
              <a:off x="3561875" y="4712150"/>
              <a:ext cx="371125" cy="257700"/>
            </a:xfrm>
            <a:custGeom>
              <a:avLst/>
              <a:gdLst/>
              <a:ahLst/>
              <a:cxnLst/>
              <a:rect l="l" t="t" r="r" b="b"/>
              <a:pathLst>
                <a:path w="14845" h="10308" extrusionOk="0">
                  <a:moveTo>
                    <a:pt x="12843" y="0"/>
                  </a:moveTo>
                  <a:cubicBezTo>
                    <a:pt x="12843" y="0"/>
                    <a:pt x="4604" y="968"/>
                    <a:pt x="3103" y="1902"/>
                  </a:cubicBezTo>
                  <a:cubicBezTo>
                    <a:pt x="1569" y="2869"/>
                    <a:pt x="1" y="4337"/>
                    <a:pt x="434" y="6305"/>
                  </a:cubicBezTo>
                  <a:cubicBezTo>
                    <a:pt x="835" y="8306"/>
                    <a:pt x="2269" y="9174"/>
                    <a:pt x="5438" y="10108"/>
                  </a:cubicBezTo>
                  <a:cubicBezTo>
                    <a:pt x="5705" y="10208"/>
                    <a:pt x="6005" y="10274"/>
                    <a:pt x="6305" y="10308"/>
                  </a:cubicBezTo>
                  <a:cubicBezTo>
                    <a:pt x="5271" y="9541"/>
                    <a:pt x="4037" y="8440"/>
                    <a:pt x="3570" y="7306"/>
                  </a:cubicBezTo>
                  <a:cubicBezTo>
                    <a:pt x="2703" y="5137"/>
                    <a:pt x="3403" y="3570"/>
                    <a:pt x="4871" y="2702"/>
                  </a:cubicBezTo>
                  <a:cubicBezTo>
                    <a:pt x="6339" y="1868"/>
                    <a:pt x="13043" y="1401"/>
                    <a:pt x="14845" y="568"/>
                  </a:cubicBezTo>
                  <a:lnTo>
                    <a:pt x="128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1"/>
            <p:cNvSpPr/>
            <p:nvPr/>
          </p:nvSpPr>
          <p:spPr>
            <a:xfrm>
              <a:off x="3537700" y="4717150"/>
              <a:ext cx="701350" cy="275225"/>
            </a:xfrm>
            <a:custGeom>
              <a:avLst/>
              <a:gdLst/>
              <a:ahLst/>
              <a:cxnLst/>
              <a:rect l="l" t="t" r="r" b="b"/>
              <a:pathLst>
                <a:path w="28054" h="11009" fill="none" extrusionOk="0">
                  <a:moveTo>
                    <a:pt x="28054" y="5004"/>
                  </a:moveTo>
                  <a:cubicBezTo>
                    <a:pt x="28054" y="5004"/>
                    <a:pt x="18981" y="7339"/>
                    <a:pt x="15378" y="8840"/>
                  </a:cubicBezTo>
                  <a:cubicBezTo>
                    <a:pt x="11775" y="10341"/>
                    <a:pt x="4904" y="11008"/>
                    <a:pt x="2469" y="7906"/>
                  </a:cubicBezTo>
                  <a:cubicBezTo>
                    <a:pt x="0" y="4804"/>
                    <a:pt x="2169" y="2135"/>
                    <a:pt x="4604" y="1535"/>
                  </a:cubicBezTo>
                  <a:cubicBezTo>
                    <a:pt x="7072" y="935"/>
                    <a:pt x="12009" y="1"/>
                    <a:pt x="14711" y="3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1"/>
            <p:cNvSpPr/>
            <p:nvPr/>
          </p:nvSpPr>
          <p:spPr>
            <a:xfrm>
              <a:off x="3608575" y="4726325"/>
              <a:ext cx="296900" cy="239375"/>
            </a:xfrm>
            <a:custGeom>
              <a:avLst/>
              <a:gdLst/>
              <a:ahLst/>
              <a:cxnLst/>
              <a:rect l="l" t="t" r="r" b="b"/>
              <a:pathLst>
                <a:path w="11876" h="9575" fill="none" extrusionOk="0">
                  <a:moveTo>
                    <a:pt x="4637" y="9574"/>
                  </a:moveTo>
                  <a:cubicBezTo>
                    <a:pt x="4637" y="9574"/>
                    <a:pt x="1" y="7039"/>
                    <a:pt x="1535" y="3503"/>
                  </a:cubicBezTo>
                  <a:cubicBezTo>
                    <a:pt x="2669" y="868"/>
                    <a:pt x="8840" y="1435"/>
                    <a:pt x="11876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1"/>
            <p:cNvSpPr/>
            <p:nvPr/>
          </p:nvSpPr>
          <p:spPr>
            <a:xfrm>
              <a:off x="4575100" y="4706300"/>
              <a:ext cx="635475" cy="376150"/>
            </a:xfrm>
            <a:custGeom>
              <a:avLst/>
              <a:gdLst/>
              <a:ahLst/>
              <a:cxnLst/>
              <a:rect l="l" t="t" r="r" b="b"/>
              <a:pathLst>
                <a:path w="25419" h="15046" extrusionOk="0">
                  <a:moveTo>
                    <a:pt x="4971" y="1"/>
                  </a:moveTo>
                  <a:lnTo>
                    <a:pt x="3903" y="1669"/>
                  </a:lnTo>
                  <a:lnTo>
                    <a:pt x="1" y="7840"/>
                  </a:lnTo>
                  <a:lnTo>
                    <a:pt x="7473" y="11943"/>
                  </a:lnTo>
                  <a:cubicBezTo>
                    <a:pt x="7473" y="11943"/>
                    <a:pt x="15445" y="14978"/>
                    <a:pt x="19681" y="15045"/>
                  </a:cubicBezTo>
                  <a:cubicBezTo>
                    <a:pt x="21383" y="15045"/>
                    <a:pt x="22583" y="14778"/>
                    <a:pt x="23417" y="14278"/>
                  </a:cubicBezTo>
                  <a:cubicBezTo>
                    <a:pt x="24652" y="13544"/>
                    <a:pt x="25085" y="12376"/>
                    <a:pt x="25219" y="11109"/>
                  </a:cubicBezTo>
                  <a:cubicBezTo>
                    <a:pt x="25419" y="9041"/>
                    <a:pt x="24018" y="7340"/>
                    <a:pt x="22050" y="5772"/>
                  </a:cubicBezTo>
                  <a:cubicBezTo>
                    <a:pt x="20082" y="4204"/>
                    <a:pt x="14544" y="3970"/>
                    <a:pt x="12243" y="2936"/>
                  </a:cubicBezTo>
                  <a:cubicBezTo>
                    <a:pt x="9974" y="1902"/>
                    <a:pt x="7706" y="635"/>
                    <a:pt x="7706" y="635"/>
                  </a:cubicBezTo>
                  <a:lnTo>
                    <a:pt x="4971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1"/>
            <p:cNvSpPr/>
            <p:nvPr/>
          </p:nvSpPr>
          <p:spPr>
            <a:xfrm>
              <a:off x="4672675" y="4706300"/>
              <a:ext cx="537900" cy="356950"/>
            </a:xfrm>
            <a:custGeom>
              <a:avLst/>
              <a:gdLst/>
              <a:ahLst/>
              <a:cxnLst/>
              <a:rect l="l" t="t" r="r" b="b"/>
              <a:pathLst>
                <a:path w="21516" h="14278" extrusionOk="0">
                  <a:moveTo>
                    <a:pt x="1068" y="1"/>
                  </a:moveTo>
                  <a:lnTo>
                    <a:pt x="0" y="1669"/>
                  </a:lnTo>
                  <a:cubicBezTo>
                    <a:pt x="968" y="2203"/>
                    <a:pt x="3336" y="3470"/>
                    <a:pt x="4437" y="4037"/>
                  </a:cubicBezTo>
                  <a:cubicBezTo>
                    <a:pt x="5871" y="4804"/>
                    <a:pt x="8607" y="6472"/>
                    <a:pt x="12176" y="6739"/>
                  </a:cubicBezTo>
                  <a:cubicBezTo>
                    <a:pt x="15745" y="7006"/>
                    <a:pt x="18447" y="8674"/>
                    <a:pt x="19281" y="10542"/>
                  </a:cubicBezTo>
                  <a:cubicBezTo>
                    <a:pt x="19781" y="11709"/>
                    <a:pt x="19848" y="13044"/>
                    <a:pt x="19514" y="14278"/>
                  </a:cubicBezTo>
                  <a:cubicBezTo>
                    <a:pt x="20749" y="13544"/>
                    <a:pt x="21182" y="12376"/>
                    <a:pt x="21316" y="11109"/>
                  </a:cubicBezTo>
                  <a:cubicBezTo>
                    <a:pt x="21516" y="9041"/>
                    <a:pt x="20115" y="7340"/>
                    <a:pt x="18147" y="5772"/>
                  </a:cubicBezTo>
                  <a:cubicBezTo>
                    <a:pt x="16179" y="4204"/>
                    <a:pt x="10641" y="3970"/>
                    <a:pt x="8340" y="2936"/>
                  </a:cubicBezTo>
                  <a:cubicBezTo>
                    <a:pt x="6071" y="1902"/>
                    <a:pt x="3803" y="635"/>
                    <a:pt x="3803" y="635"/>
                  </a:cubicBezTo>
                  <a:lnTo>
                    <a:pt x="1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1"/>
            <p:cNvSpPr/>
            <p:nvPr/>
          </p:nvSpPr>
          <p:spPr>
            <a:xfrm>
              <a:off x="4597625" y="4763025"/>
              <a:ext cx="569600" cy="321925"/>
            </a:xfrm>
            <a:custGeom>
              <a:avLst/>
              <a:gdLst/>
              <a:ahLst/>
              <a:cxnLst/>
              <a:rect l="l" t="t" r="r" b="b"/>
              <a:pathLst>
                <a:path w="22784" h="12877" fill="none" extrusionOk="0">
                  <a:moveTo>
                    <a:pt x="768" y="6705"/>
                  </a:moveTo>
                  <a:cubicBezTo>
                    <a:pt x="6138" y="9841"/>
                    <a:pt x="12076" y="11875"/>
                    <a:pt x="18247" y="12676"/>
                  </a:cubicBezTo>
                  <a:cubicBezTo>
                    <a:pt x="19581" y="12843"/>
                    <a:pt x="21182" y="12876"/>
                    <a:pt x="22083" y="11842"/>
                  </a:cubicBezTo>
                  <a:cubicBezTo>
                    <a:pt x="22583" y="11242"/>
                    <a:pt x="22783" y="10474"/>
                    <a:pt x="22717" y="9707"/>
                  </a:cubicBezTo>
                  <a:cubicBezTo>
                    <a:pt x="22550" y="7806"/>
                    <a:pt x="20949" y="6271"/>
                    <a:pt x="19181" y="5504"/>
                  </a:cubicBezTo>
                  <a:cubicBezTo>
                    <a:pt x="17413" y="4770"/>
                    <a:pt x="15445" y="4570"/>
                    <a:pt x="13577" y="4170"/>
                  </a:cubicBezTo>
                  <a:cubicBezTo>
                    <a:pt x="11709" y="3736"/>
                    <a:pt x="9874" y="3069"/>
                    <a:pt x="8206" y="2202"/>
                  </a:cubicBezTo>
                  <a:cubicBezTo>
                    <a:pt x="6839" y="1501"/>
                    <a:pt x="5538" y="634"/>
                    <a:pt x="4037" y="300"/>
                  </a:cubicBezTo>
                  <a:cubicBezTo>
                    <a:pt x="2569" y="0"/>
                    <a:pt x="801" y="367"/>
                    <a:pt x="0" y="1668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1"/>
            <p:cNvSpPr/>
            <p:nvPr/>
          </p:nvSpPr>
          <p:spPr>
            <a:xfrm>
              <a:off x="4692700" y="4707150"/>
              <a:ext cx="519550" cy="365275"/>
            </a:xfrm>
            <a:custGeom>
              <a:avLst/>
              <a:gdLst/>
              <a:ahLst/>
              <a:cxnLst/>
              <a:rect l="l" t="t" r="r" b="b"/>
              <a:pathLst>
                <a:path w="20782" h="14611" fill="none" extrusionOk="0">
                  <a:moveTo>
                    <a:pt x="17779" y="14611"/>
                  </a:moveTo>
                  <a:cubicBezTo>
                    <a:pt x="19180" y="13910"/>
                    <a:pt x="20214" y="12609"/>
                    <a:pt x="20515" y="11075"/>
                  </a:cubicBezTo>
                  <a:cubicBezTo>
                    <a:pt x="20782" y="9274"/>
                    <a:pt x="19747" y="7439"/>
                    <a:pt x="18313" y="6338"/>
                  </a:cubicBezTo>
                  <a:cubicBezTo>
                    <a:pt x="16845" y="5237"/>
                    <a:pt x="15044" y="4704"/>
                    <a:pt x="13243" y="4337"/>
                  </a:cubicBezTo>
                  <a:cubicBezTo>
                    <a:pt x="11475" y="3970"/>
                    <a:pt x="9640" y="3703"/>
                    <a:pt x="7939" y="3036"/>
                  </a:cubicBezTo>
                  <a:cubicBezTo>
                    <a:pt x="5304" y="2002"/>
                    <a:pt x="2735" y="0"/>
                    <a:pt x="0" y="70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1"/>
            <p:cNvSpPr/>
            <p:nvPr/>
          </p:nvSpPr>
          <p:spPr>
            <a:xfrm>
              <a:off x="3686125" y="3060775"/>
              <a:ext cx="1461075" cy="1271925"/>
            </a:xfrm>
            <a:custGeom>
              <a:avLst/>
              <a:gdLst/>
              <a:ahLst/>
              <a:cxnLst/>
              <a:rect l="l" t="t" r="r" b="b"/>
              <a:pathLst>
                <a:path w="58443" h="50877" extrusionOk="0">
                  <a:moveTo>
                    <a:pt x="13511" y="25660"/>
                  </a:moveTo>
                  <a:lnTo>
                    <a:pt x="15178" y="33165"/>
                  </a:lnTo>
                  <a:cubicBezTo>
                    <a:pt x="15178" y="33165"/>
                    <a:pt x="14769" y="33135"/>
                    <a:pt x="14212" y="33135"/>
                  </a:cubicBezTo>
                  <a:cubicBezTo>
                    <a:pt x="13331" y="33135"/>
                    <a:pt x="12082" y="33210"/>
                    <a:pt x="11509" y="33599"/>
                  </a:cubicBezTo>
                  <a:cubicBezTo>
                    <a:pt x="10609" y="34266"/>
                    <a:pt x="11109" y="36835"/>
                    <a:pt x="11109" y="36835"/>
                  </a:cubicBezTo>
                  <a:lnTo>
                    <a:pt x="9541" y="35434"/>
                  </a:lnTo>
                  <a:lnTo>
                    <a:pt x="13511" y="25660"/>
                  </a:lnTo>
                  <a:close/>
                  <a:moveTo>
                    <a:pt x="42631" y="24125"/>
                  </a:moveTo>
                  <a:cubicBezTo>
                    <a:pt x="42631" y="24125"/>
                    <a:pt x="47535" y="32565"/>
                    <a:pt x="48402" y="35534"/>
                  </a:cubicBezTo>
                  <a:cubicBezTo>
                    <a:pt x="48402" y="35534"/>
                    <a:pt x="43065" y="39803"/>
                    <a:pt x="43265" y="39803"/>
                  </a:cubicBezTo>
                  <a:cubicBezTo>
                    <a:pt x="43255" y="39809"/>
                    <a:pt x="43245" y="39812"/>
                    <a:pt x="43237" y="39812"/>
                  </a:cubicBezTo>
                  <a:cubicBezTo>
                    <a:pt x="42912" y="39812"/>
                    <a:pt x="44513" y="35308"/>
                    <a:pt x="43732" y="34299"/>
                  </a:cubicBezTo>
                  <a:cubicBezTo>
                    <a:pt x="43058" y="33400"/>
                    <a:pt x="41248" y="33330"/>
                    <a:pt x="40694" y="33330"/>
                  </a:cubicBezTo>
                  <a:cubicBezTo>
                    <a:pt x="40590" y="33330"/>
                    <a:pt x="40530" y="33332"/>
                    <a:pt x="40530" y="33332"/>
                  </a:cubicBezTo>
                  <a:lnTo>
                    <a:pt x="40730" y="32031"/>
                  </a:lnTo>
                  <a:lnTo>
                    <a:pt x="42164" y="24693"/>
                  </a:lnTo>
                  <a:lnTo>
                    <a:pt x="42631" y="24125"/>
                  </a:lnTo>
                  <a:close/>
                  <a:moveTo>
                    <a:pt x="26477" y="0"/>
                  </a:moveTo>
                  <a:cubicBezTo>
                    <a:pt x="24578" y="0"/>
                    <a:pt x="22384" y="976"/>
                    <a:pt x="22384" y="976"/>
                  </a:cubicBezTo>
                  <a:cubicBezTo>
                    <a:pt x="22384" y="976"/>
                    <a:pt x="22095" y="924"/>
                    <a:pt x="21667" y="924"/>
                  </a:cubicBezTo>
                  <a:cubicBezTo>
                    <a:pt x="20812" y="924"/>
                    <a:pt x="19404" y="1131"/>
                    <a:pt x="18648" y="2377"/>
                  </a:cubicBezTo>
                  <a:cubicBezTo>
                    <a:pt x="18047" y="3878"/>
                    <a:pt x="18247" y="6146"/>
                    <a:pt x="18247" y="6146"/>
                  </a:cubicBezTo>
                  <a:lnTo>
                    <a:pt x="18014" y="6213"/>
                  </a:lnTo>
                  <a:cubicBezTo>
                    <a:pt x="16513" y="6780"/>
                    <a:pt x="8340" y="9849"/>
                    <a:pt x="6606" y="11083"/>
                  </a:cubicBezTo>
                  <a:cubicBezTo>
                    <a:pt x="4671" y="12450"/>
                    <a:pt x="2569" y="26360"/>
                    <a:pt x="1869" y="30463"/>
                  </a:cubicBezTo>
                  <a:cubicBezTo>
                    <a:pt x="1202" y="34533"/>
                    <a:pt x="1" y="38236"/>
                    <a:pt x="601" y="39637"/>
                  </a:cubicBezTo>
                  <a:cubicBezTo>
                    <a:pt x="1235" y="41038"/>
                    <a:pt x="10008" y="47809"/>
                    <a:pt x="15078" y="49544"/>
                  </a:cubicBezTo>
                  <a:cubicBezTo>
                    <a:pt x="18316" y="50673"/>
                    <a:pt x="26804" y="50877"/>
                    <a:pt x="32517" y="50877"/>
                  </a:cubicBezTo>
                  <a:cubicBezTo>
                    <a:pt x="35750" y="50877"/>
                    <a:pt x="38095" y="50811"/>
                    <a:pt x="38095" y="50811"/>
                  </a:cubicBezTo>
                  <a:cubicBezTo>
                    <a:pt x="38095" y="50811"/>
                    <a:pt x="38395" y="50711"/>
                    <a:pt x="38895" y="50544"/>
                  </a:cubicBezTo>
                  <a:cubicBezTo>
                    <a:pt x="41931" y="49577"/>
                    <a:pt x="52705" y="45541"/>
                    <a:pt x="58443" y="36101"/>
                  </a:cubicBezTo>
                  <a:cubicBezTo>
                    <a:pt x="58443" y="36101"/>
                    <a:pt x="52905" y="17954"/>
                    <a:pt x="45634" y="10215"/>
                  </a:cubicBezTo>
                  <a:lnTo>
                    <a:pt x="33025" y="5412"/>
                  </a:lnTo>
                  <a:lnTo>
                    <a:pt x="32858" y="5345"/>
                  </a:lnTo>
                  <a:cubicBezTo>
                    <a:pt x="32858" y="5345"/>
                    <a:pt x="32891" y="5012"/>
                    <a:pt x="32958" y="4511"/>
                  </a:cubicBezTo>
                  <a:cubicBezTo>
                    <a:pt x="33025" y="3511"/>
                    <a:pt x="33058" y="1843"/>
                    <a:pt x="32591" y="1309"/>
                  </a:cubicBezTo>
                  <a:cubicBezTo>
                    <a:pt x="31890" y="475"/>
                    <a:pt x="29889" y="1176"/>
                    <a:pt x="27954" y="275"/>
                  </a:cubicBezTo>
                  <a:cubicBezTo>
                    <a:pt x="27522" y="77"/>
                    <a:pt x="27011" y="0"/>
                    <a:pt x="26477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1"/>
            <p:cNvSpPr/>
            <p:nvPr/>
          </p:nvSpPr>
          <p:spPr>
            <a:xfrm>
              <a:off x="4045550" y="2554775"/>
              <a:ext cx="567875" cy="655875"/>
            </a:xfrm>
            <a:custGeom>
              <a:avLst/>
              <a:gdLst/>
              <a:ahLst/>
              <a:cxnLst/>
              <a:rect l="l" t="t" r="r" b="b"/>
              <a:pathLst>
                <a:path w="22715" h="26235" extrusionOk="0">
                  <a:moveTo>
                    <a:pt x="7440" y="0"/>
                  </a:moveTo>
                  <a:lnTo>
                    <a:pt x="902" y="6939"/>
                  </a:lnTo>
                  <a:cubicBezTo>
                    <a:pt x="902" y="6939"/>
                    <a:pt x="1" y="7739"/>
                    <a:pt x="368" y="9741"/>
                  </a:cubicBezTo>
                  <a:cubicBezTo>
                    <a:pt x="701" y="11742"/>
                    <a:pt x="1535" y="13477"/>
                    <a:pt x="2169" y="13610"/>
                  </a:cubicBezTo>
                  <a:cubicBezTo>
                    <a:pt x="2669" y="13677"/>
                    <a:pt x="3170" y="13744"/>
                    <a:pt x="3704" y="13744"/>
                  </a:cubicBezTo>
                  <a:cubicBezTo>
                    <a:pt x="3704" y="13744"/>
                    <a:pt x="5071" y="16746"/>
                    <a:pt x="6072" y="17947"/>
                  </a:cubicBezTo>
                  <a:cubicBezTo>
                    <a:pt x="6072" y="17947"/>
                    <a:pt x="6405" y="22617"/>
                    <a:pt x="6239" y="23917"/>
                  </a:cubicBezTo>
                  <a:cubicBezTo>
                    <a:pt x="6239" y="23917"/>
                    <a:pt x="8574" y="25952"/>
                    <a:pt x="10775" y="26219"/>
                  </a:cubicBezTo>
                  <a:cubicBezTo>
                    <a:pt x="10859" y="26229"/>
                    <a:pt x="10945" y="26234"/>
                    <a:pt x="11032" y="26234"/>
                  </a:cubicBezTo>
                  <a:cubicBezTo>
                    <a:pt x="13234" y="26234"/>
                    <a:pt x="16413" y="23117"/>
                    <a:pt x="16413" y="23117"/>
                  </a:cubicBezTo>
                  <a:lnTo>
                    <a:pt x="17247" y="18981"/>
                  </a:lnTo>
                  <a:cubicBezTo>
                    <a:pt x="17247" y="18981"/>
                    <a:pt x="19248" y="15945"/>
                    <a:pt x="19381" y="15111"/>
                  </a:cubicBezTo>
                  <a:cubicBezTo>
                    <a:pt x="19515" y="14311"/>
                    <a:pt x="20415" y="14511"/>
                    <a:pt x="20882" y="14110"/>
                  </a:cubicBezTo>
                  <a:cubicBezTo>
                    <a:pt x="21316" y="13710"/>
                    <a:pt x="22350" y="11942"/>
                    <a:pt x="22550" y="10241"/>
                  </a:cubicBezTo>
                  <a:cubicBezTo>
                    <a:pt x="22697" y="8776"/>
                    <a:pt x="22715" y="7105"/>
                    <a:pt x="21382" y="7105"/>
                  </a:cubicBezTo>
                  <a:cubicBezTo>
                    <a:pt x="21198" y="7105"/>
                    <a:pt x="20988" y="7137"/>
                    <a:pt x="20749" y="7205"/>
                  </a:cubicBezTo>
                  <a:cubicBezTo>
                    <a:pt x="19081" y="6738"/>
                    <a:pt x="20115" y="3169"/>
                    <a:pt x="20115" y="3169"/>
                  </a:cubicBezTo>
                  <a:lnTo>
                    <a:pt x="17146" y="534"/>
                  </a:lnTo>
                  <a:lnTo>
                    <a:pt x="74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1"/>
            <p:cNvSpPr/>
            <p:nvPr/>
          </p:nvSpPr>
          <p:spPr>
            <a:xfrm>
              <a:off x="4456675" y="3173550"/>
              <a:ext cx="690525" cy="1150850"/>
            </a:xfrm>
            <a:custGeom>
              <a:avLst/>
              <a:gdLst/>
              <a:ahLst/>
              <a:cxnLst/>
              <a:rect l="l" t="t" r="r" b="b"/>
              <a:pathLst>
                <a:path w="27621" h="46034" extrusionOk="0">
                  <a:moveTo>
                    <a:pt x="11809" y="19614"/>
                  </a:moveTo>
                  <a:cubicBezTo>
                    <a:pt x="11809" y="19614"/>
                    <a:pt x="16713" y="28054"/>
                    <a:pt x="17580" y="31023"/>
                  </a:cubicBezTo>
                  <a:cubicBezTo>
                    <a:pt x="17580" y="31023"/>
                    <a:pt x="12243" y="35292"/>
                    <a:pt x="12443" y="35292"/>
                  </a:cubicBezTo>
                  <a:cubicBezTo>
                    <a:pt x="12433" y="35298"/>
                    <a:pt x="12423" y="35301"/>
                    <a:pt x="12415" y="35301"/>
                  </a:cubicBezTo>
                  <a:cubicBezTo>
                    <a:pt x="12090" y="35301"/>
                    <a:pt x="13691" y="30797"/>
                    <a:pt x="12910" y="29788"/>
                  </a:cubicBezTo>
                  <a:cubicBezTo>
                    <a:pt x="12236" y="28889"/>
                    <a:pt x="10426" y="28819"/>
                    <a:pt x="9872" y="28819"/>
                  </a:cubicBezTo>
                  <a:cubicBezTo>
                    <a:pt x="9768" y="28819"/>
                    <a:pt x="9708" y="28821"/>
                    <a:pt x="9708" y="28821"/>
                  </a:cubicBezTo>
                  <a:lnTo>
                    <a:pt x="9908" y="27520"/>
                  </a:lnTo>
                  <a:lnTo>
                    <a:pt x="11342" y="20182"/>
                  </a:lnTo>
                  <a:lnTo>
                    <a:pt x="11809" y="19614"/>
                  </a:lnTo>
                  <a:close/>
                  <a:moveTo>
                    <a:pt x="2136" y="0"/>
                  </a:moveTo>
                  <a:lnTo>
                    <a:pt x="1869" y="1635"/>
                  </a:lnTo>
                  <a:lnTo>
                    <a:pt x="1" y="4170"/>
                  </a:lnTo>
                  <a:cubicBezTo>
                    <a:pt x="1969" y="4904"/>
                    <a:pt x="3937" y="5771"/>
                    <a:pt x="5838" y="6739"/>
                  </a:cubicBezTo>
                  <a:cubicBezTo>
                    <a:pt x="7673" y="7739"/>
                    <a:pt x="8741" y="9741"/>
                    <a:pt x="8507" y="11842"/>
                  </a:cubicBezTo>
                  <a:lnTo>
                    <a:pt x="6172" y="31756"/>
                  </a:lnTo>
                  <a:lnTo>
                    <a:pt x="5205" y="43065"/>
                  </a:lnTo>
                  <a:lnTo>
                    <a:pt x="8107" y="46033"/>
                  </a:lnTo>
                  <a:cubicBezTo>
                    <a:pt x="11142" y="45066"/>
                    <a:pt x="21917" y="41030"/>
                    <a:pt x="27621" y="31590"/>
                  </a:cubicBezTo>
                  <a:cubicBezTo>
                    <a:pt x="27621" y="31590"/>
                    <a:pt x="22083" y="13443"/>
                    <a:pt x="14812" y="5704"/>
                  </a:cubicBezTo>
                  <a:lnTo>
                    <a:pt x="2203" y="901"/>
                  </a:lnTo>
                  <a:lnTo>
                    <a:pt x="2036" y="834"/>
                  </a:lnTo>
                  <a:cubicBezTo>
                    <a:pt x="2036" y="834"/>
                    <a:pt x="2069" y="501"/>
                    <a:pt x="21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1"/>
            <p:cNvSpPr/>
            <p:nvPr/>
          </p:nvSpPr>
          <p:spPr>
            <a:xfrm>
              <a:off x="3747025" y="3379525"/>
              <a:ext cx="339425" cy="745550"/>
            </a:xfrm>
            <a:custGeom>
              <a:avLst/>
              <a:gdLst/>
              <a:ahLst/>
              <a:cxnLst/>
              <a:rect l="l" t="t" r="r" b="b"/>
              <a:pathLst>
                <a:path w="13577" h="29822" extrusionOk="0">
                  <a:moveTo>
                    <a:pt x="11041" y="12910"/>
                  </a:moveTo>
                  <a:lnTo>
                    <a:pt x="11021" y="12959"/>
                  </a:lnTo>
                  <a:lnTo>
                    <a:pt x="11021" y="12959"/>
                  </a:lnTo>
                  <a:cubicBezTo>
                    <a:pt x="11058" y="13075"/>
                    <a:pt x="11093" y="13186"/>
                    <a:pt x="11127" y="13294"/>
                  </a:cubicBezTo>
                  <a:lnTo>
                    <a:pt x="11127" y="13294"/>
                  </a:lnTo>
                  <a:lnTo>
                    <a:pt x="11041" y="12910"/>
                  </a:lnTo>
                  <a:close/>
                  <a:moveTo>
                    <a:pt x="5704" y="1"/>
                  </a:moveTo>
                  <a:lnTo>
                    <a:pt x="6338" y="8440"/>
                  </a:lnTo>
                  <a:cubicBezTo>
                    <a:pt x="6338" y="8440"/>
                    <a:pt x="4236" y="18547"/>
                    <a:pt x="2335" y="21549"/>
                  </a:cubicBezTo>
                  <a:cubicBezTo>
                    <a:pt x="434" y="24518"/>
                    <a:pt x="0" y="25285"/>
                    <a:pt x="2335" y="25285"/>
                  </a:cubicBezTo>
                  <a:cubicBezTo>
                    <a:pt x="4670" y="25285"/>
                    <a:pt x="10341" y="29822"/>
                    <a:pt x="10341" y="29822"/>
                  </a:cubicBezTo>
                  <a:lnTo>
                    <a:pt x="9907" y="26053"/>
                  </a:lnTo>
                  <a:lnTo>
                    <a:pt x="13576" y="21549"/>
                  </a:lnTo>
                  <a:lnTo>
                    <a:pt x="11642" y="14978"/>
                  </a:lnTo>
                  <a:cubicBezTo>
                    <a:pt x="11642" y="14978"/>
                    <a:pt x="11450" y="14328"/>
                    <a:pt x="11127" y="13294"/>
                  </a:cubicBezTo>
                  <a:lnTo>
                    <a:pt x="11127" y="13294"/>
                  </a:lnTo>
                  <a:lnTo>
                    <a:pt x="12709" y="20415"/>
                  </a:lnTo>
                  <a:cubicBezTo>
                    <a:pt x="12709" y="20415"/>
                    <a:pt x="12329" y="20387"/>
                    <a:pt x="11805" y="20387"/>
                  </a:cubicBezTo>
                  <a:cubicBezTo>
                    <a:pt x="10931" y="20387"/>
                    <a:pt x="9657" y="20465"/>
                    <a:pt x="9073" y="20882"/>
                  </a:cubicBezTo>
                  <a:cubicBezTo>
                    <a:pt x="8139" y="21516"/>
                    <a:pt x="8640" y="24085"/>
                    <a:pt x="8640" y="24085"/>
                  </a:cubicBezTo>
                  <a:lnTo>
                    <a:pt x="7072" y="22684"/>
                  </a:lnTo>
                  <a:lnTo>
                    <a:pt x="11021" y="12959"/>
                  </a:lnTo>
                  <a:lnTo>
                    <a:pt x="11021" y="12959"/>
                  </a:lnTo>
                  <a:cubicBezTo>
                    <a:pt x="9901" y="9407"/>
                    <a:pt x="7489" y="2207"/>
                    <a:pt x="5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1"/>
            <p:cNvSpPr/>
            <p:nvPr/>
          </p:nvSpPr>
          <p:spPr>
            <a:xfrm>
              <a:off x="4197325" y="3003425"/>
              <a:ext cx="9200" cy="129275"/>
            </a:xfrm>
            <a:custGeom>
              <a:avLst/>
              <a:gdLst/>
              <a:ahLst/>
              <a:cxnLst/>
              <a:rect l="l" t="t" r="r" b="b"/>
              <a:pathLst>
                <a:path w="368" h="5171" fill="none" extrusionOk="0">
                  <a:moveTo>
                    <a:pt x="1" y="1"/>
                  </a:moveTo>
                  <a:cubicBezTo>
                    <a:pt x="1" y="1"/>
                    <a:pt x="368" y="3536"/>
                    <a:pt x="1" y="517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1"/>
            <p:cNvSpPr/>
            <p:nvPr/>
          </p:nvSpPr>
          <p:spPr>
            <a:xfrm>
              <a:off x="4464200" y="3035950"/>
              <a:ext cx="10025" cy="84250"/>
            </a:xfrm>
            <a:custGeom>
              <a:avLst/>
              <a:gdLst/>
              <a:ahLst/>
              <a:cxnLst/>
              <a:rect l="l" t="t" r="r" b="b"/>
              <a:pathLst>
                <a:path w="401" h="3370" fill="none" extrusionOk="0">
                  <a:moveTo>
                    <a:pt x="0" y="3370"/>
                  </a:moveTo>
                  <a:cubicBezTo>
                    <a:pt x="0" y="2235"/>
                    <a:pt x="134" y="1101"/>
                    <a:pt x="400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1"/>
            <p:cNvSpPr/>
            <p:nvPr/>
          </p:nvSpPr>
          <p:spPr>
            <a:xfrm>
              <a:off x="4120625" y="2620650"/>
              <a:ext cx="421150" cy="496225"/>
            </a:xfrm>
            <a:custGeom>
              <a:avLst/>
              <a:gdLst/>
              <a:ahLst/>
              <a:cxnLst/>
              <a:rect l="l" t="t" r="r" b="b"/>
              <a:pathLst>
                <a:path w="16846" h="19849" fill="none" extrusionOk="0">
                  <a:moveTo>
                    <a:pt x="14711" y="1"/>
                  </a:moveTo>
                  <a:cubicBezTo>
                    <a:pt x="14711" y="1"/>
                    <a:pt x="16845" y="2702"/>
                    <a:pt x="16745" y="4737"/>
                  </a:cubicBezTo>
                  <a:cubicBezTo>
                    <a:pt x="16612" y="6772"/>
                    <a:pt x="16478" y="9174"/>
                    <a:pt x="16512" y="11542"/>
                  </a:cubicBezTo>
                  <a:cubicBezTo>
                    <a:pt x="16579" y="13911"/>
                    <a:pt x="12742" y="18847"/>
                    <a:pt x="10741" y="19281"/>
                  </a:cubicBezTo>
                  <a:cubicBezTo>
                    <a:pt x="8773" y="19715"/>
                    <a:pt x="7072" y="19848"/>
                    <a:pt x="5804" y="18581"/>
                  </a:cubicBezTo>
                  <a:cubicBezTo>
                    <a:pt x="4537" y="17313"/>
                    <a:pt x="3269" y="15545"/>
                    <a:pt x="1635" y="13310"/>
                  </a:cubicBezTo>
                  <a:cubicBezTo>
                    <a:pt x="0" y="11042"/>
                    <a:pt x="400" y="6105"/>
                    <a:pt x="400" y="610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1"/>
            <p:cNvSpPr/>
            <p:nvPr/>
          </p:nvSpPr>
          <p:spPr>
            <a:xfrm>
              <a:off x="4354125" y="2819950"/>
              <a:ext cx="30025" cy="149300"/>
            </a:xfrm>
            <a:custGeom>
              <a:avLst/>
              <a:gdLst/>
              <a:ahLst/>
              <a:cxnLst/>
              <a:rect l="l" t="t" r="r" b="b"/>
              <a:pathLst>
                <a:path w="1201" h="5972" fill="none" extrusionOk="0">
                  <a:moveTo>
                    <a:pt x="200" y="1"/>
                  </a:moveTo>
                  <a:cubicBezTo>
                    <a:pt x="67" y="768"/>
                    <a:pt x="0" y="1502"/>
                    <a:pt x="33" y="2269"/>
                  </a:cubicBezTo>
                  <a:cubicBezTo>
                    <a:pt x="0" y="2870"/>
                    <a:pt x="200" y="3503"/>
                    <a:pt x="600" y="4004"/>
                  </a:cubicBezTo>
                  <a:cubicBezTo>
                    <a:pt x="834" y="4237"/>
                    <a:pt x="1168" y="4437"/>
                    <a:pt x="1201" y="4771"/>
                  </a:cubicBezTo>
                  <a:cubicBezTo>
                    <a:pt x="1201" y="5071"/>
                    <a:pt x="1034" y="5371"/>
                    <a:pt x="767" y="5505"/>
                  </a:cubicBezTo>
                  <a:cubicBezTo>
                    <a:pt x="500" y="5638"/>
                    <a:pt x="234" y="5805"/>
                    <a:pt x="0" y="597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1"/>
            <p:cNvSpPr/>
            <p:nvPr/>
          </p:nvSpPr>
          <p:spPr>
            <a:xfrm>
              <a:off x="4274050" y="2975900"/>
              <a:ext cx="60075" cy="47575"/>
            </a:xfrm>
            <a:custGeom>
              <a:avLst/>
              <a:gdLst/>
              <a:ahLst/>
              <a:cxnLst/>
              <a:rect l="l" t="t" r="r" b="b"/>
              <a:pathLst>
                <a:path w="2403" h="1903" fill="none" extrusionOk="0">
                  <a:moveTo>
                    <a:pt x="1" y="1"/>
                  </a:moveTo>
                  <a:cubicBezTo>
                    <a:pt x="1" y="1"/>
                    <a:pt x="268" y="1569"/>
                    <a:pt x="2402" y="19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1"/>
            <p:cNvSpPr/>
            <p:nvPr/>
          </p:nvSpPr>
          <p:spPr>
            <a:xfrm>
              <a:off x="4257375" y="2829975"/>
              <a:ext cx="22550" cy="41725"/>
            </a:xfrm>
            <a:custGeom>
              <a:avLst/>
              <a:gdLst/>
              <a:ahLst/>
              <a:cxnLst/>
              <a:rect l="l" t="t" r="r" b="b"/>
              <a:pathLst>
                <a:path w="902" h="1669" extrusionOk="0">
                  <a:moveTo>
                    <a:pt x="468" y="0"/>
                  </a:moveTo>
                  <a:cubicBezTo>
                    <a:pt x="201" y="0"/>
                    <a:pt x="1" y="367"/>
                    <a:pt x="1" y="834"/>
                  </a:cubicBezTo>
                  <a:cubicBezTo>
                    <a:pt x="1" y="1301"/>
                    <a:pt x="201" y="1668"/>
                    <a:pt x="468" y="1668"/>
                  </a:cubicBezTo>
                  <a:cubicBezTo>
                    <a:pt x="701" y="1668"/>
                    <a:pt x="901" y="1301"/>
                    <a:pt x="901" y="834"/>
                  </a:cubicBezTo>
                  <a:cubicBezTo>
                    <a:pt x="901" y="367"/>
                    <a:pt x="701" y="0"/>
                    <a:pt x="4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1"/>
            <p:cNvSpPr/>
            <p:nvPr/>
          </p:nvSpPr>
          <p:spPr>
            <a:xfrm>
              <a:off x="4417500" y="2834975"/>
              <a:ext cx="21700" cy="41725"/>
            </a:xfrm>
            <a:custGeom>
              <a:avLst/>
              <a:gdLst/>
              <a:ahLst/>
              <a:cxnLst/>
              <a:rect l="l" t="t" r="r" b="b"/>
              <a:pathLst>
                <a:path w="868" h="1669" extrusionOk="0">
                  <a:moveTo>
                    <a:pt x="434" y="0"/>
                  </a:moveTo>
                  <a:cubicBezTo>
                    <a:pt x="200" y="0"/>
                    <a:pt x="0" y="367"/>
                    <a:pt x="0" y="834"/>
                  </a:cubicBezTo>
                  <a:cubicBezTo>
                    <a:pt x="0" y="1301"/>
                    <a:pt x="200" y="1668"/>
                    <a:pt x="434" y="1668"/>
                  </a:cubicBezTo>
                  <a:cubicBezTo>
                    <a:pt x="667" y="1668"/>
                    <a:pt x="867" y="1301"/>
                    <a:pt x="867" y="834"/>
                  </a:cubicBezTo>
                  <a:cubicBezTo>
                    <a:pt x="867" y="367"/>
                    <a:pt x="667" y="0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1"/>
            <p:cNvSpPr/>
            <p:nvPr/>
          </p:nvSpPr>
          <p:spPr>
            <a:xfrm>
              <a:off x="4407475" y="2753250"/>
              <a:ext cx="95925" cy="58400"/>
            </a:xfrm>
            <a:custGeom>
              <a:avLst/>
              <a:gdLst/>
              <a:ahLst/>
              <a:cxnLst/>
              <a:rect l="l" t="t" r="r" b="b"/>
              <a:pathLst>
                <a:path w="3837" h="2336" fill="none" extrusionOk="0">
                  <a:moveTo>
                    <a:pt x="1" y="2068"/>
                  </a:moveTo>
                  <a:cubicBezTo>
                    <a:pt x="1" y="2068"/>
                    <a:pt x="2069" y="0"/>
                    <a:pt x="3837" y="2335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1"/>
            <p:cNvSpPr/>
            <p:nvPr/>
          </p:nvSpPr>
          <p:spPr>
            <a:xfrm>
              <a:off x="4212350" y="2769100"/>
              <a:ext cx="85075" cy="37550"/>
            </a:xfrm>
            <a:custGeom>
              <a:avLst/>
              <a:gdLst/>
              <a:ahLst/>
              <a:cxnLst/>
              <a:rect l="l" t="t" r="r" b="b"/>
              <a:pathLst>
                <a:path w="3403" h="1502" fill="none" extrusionOk="0">
                  <a:moveTo>
                    <a:pt x="3403" y="1501"/>
                  </a:moveTo>
                  <a:cubicBezTo>
                    <a:pt x="3403" y="1501"/>
                    <a:pt x="2102" y="0"/>
                    <a:pt x="0" y="1501"/>
                  </a:cubicBezTo>
                </a:path>
              </a:pathLst>
            </a:custGeom>
            <a:noFill/>
            <a:ln w="233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1"/>
            <p:cNvSpPr/>
            <p:nvPr/>
          </p:nvSpPr>
          <p:spPr>
            <a:xfrm>
              <a:off x="4197325" y="3004250"/>
              <a:ext cx="271900" cy="164200"/>
            </a:xfrm>
            <a:custGeom>
              <a:avLst/>
              <a:gdLst/>
              <a:ahLst/>
              <a:cxnLst/>
              <a:rect l="l" t="t" r="r" b="b"/>
              <a:pathLst>
                <a:path w="10876" h="6568" extrusionOk="0">
                  <a:moveTo>
                    <a:pt x="1" y="1"/>
                  </a:moveTo>
                  <a:lnTo>
                    <a:pt x="168" y="1936"/>
                  </a:lnTo>
                  <a:cubicBezTo>
                    <a:pt x="168" y="1936"/>
                    <a:pt x="1435" y="5438"/>
                    <a:pt x="4271" y="6439"/>
                  </a:cubicBezTo>
                  <a:cubicBezTo>
                    <a:pt x="4521" y="6527"/>
                    <a:pt x="4778" y="6567"/>
                    <a:pt x="5040" y="6567"/>
                  </a:cubicBezTo>
                  <a:cubicBezTo>
                    <a:pt x="7742" y="6567"/>
                    <a:pt x="10875" y="2269"/>
                    <a:pt x="10875" y="2269"/>
                  </a:cubicBezTo>
                  <a:lnTo>
                    <a:pt x="10675" y="1602"/>
                  </a:lnTo>
                  <a:cubicBezTo>
                    <a:pt x="10675" y="1602"/>
                    <a:pt x="8572" y="4331"/>
                    <a:pt x="6097" y="4331"/>
                  </a:cubicBezTo>
                  <a:cubicBezTo>
                    <a:pt x="5891" y="4331"/>
                    <a:pt x="5682" y="4312"/>
                    <a:pt x="5471" y="4271"/>
                  </a:cubicBezTo>
                  <a:cubicBezTo>
                    <a:pt x="2736" y="370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1"/>
            <p:cNvSpPr/>
            <p:nvPr/>
          </p:nvSpPr>
          <p:spPr>
            <a:xfrm>
              <a:off x="4034725" y="2699050"/>
              <a:ext cx="103425" cy="210175"/>
            </a:xfrm>
            <a:custGeom>
              <a:avLst/>
              <a:gdLst/>
              <a:ahLst/>
              <a:cxnLst/>
              <a:rect l="l" t="t" r="r" b="b"/>
              <a:pathLst>
                <a:path w="4137" h="8407" fill="none" extrusionOk="0">
                  <a:moveTo>
                    <a:pt x="4137" y="7839"/>
                  </a:moveTo>
                  <a:cubicBezTo>
                    <a:pt x="4137" y="7839"/>
                    <a:pt x="2435" y="8406"/>
                    <a:pt x="1968" y="7105"/>
                  </a:cubicBezTo>
                  <a:cubicBezTo>
                    <a:pt x="1535" y="5804"/>
                    <a:pt x="0" y="2302"/>
                    <a:pt x="1335" y="1168"/>
                  </a:cubicBezTo>
                  <a:cubicBezTo>
                    <a:pt x="2669" y="0"/>
                    <a:pt x="3770" y="2702"/>
                    <a:pt x="3770" y="27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1"/>
            <p:cNvSpPr/>
            <p:nvPr/>
          </p:nvSpPr>
          <p:spPr>
            <a:xfrm>
              <a:off x="4533400" y="2709875"/>
              <a:ext cx="100100" cy="211025"/>
            </a:xfrm>
            <a:custGeom>
              <a:avLst/>
              <a:gdLst/>
              <a:ahLst/>
              <a:cxnLst/>
              <a:rect l="l" t="t" r="r" b="b"/>
              <a:pathLst>
                <a:path w="4004" h="8441" fill="none" extrusionOk="0">
                  <a:moveTo>
                    <a:pt x="1" y="8107"/>
                  </a:moveTo>
                  <a:cubicBezTo>
                    <a:pt x="1" y="8107"/>
                    <a:pt x="1569" y="8440"/>
                    <a:pt x="2036" y="7106"/>
                  </a:cubicBezTo>
                  <a:cubicBezTo>
                    <a:pt x="2469" y="5805"/>
                    <a:pt x="4004" y="2302"/>
                    <a:pt x="2669" y="1168"/>
                  </a:cubicBezTo>
                  <a:cubicBezTo>
                    <a:pt x="1302" y="1"/>
                    <a:pt x="234" y="2703"/>
                    <a:pt x="234" y="2703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1"/>
            <p:cNvSpPr/>
            <p:nvPr/>
          </p:nvSpPr>
          <p:spPr>
            <a:xfrm>
              <a:off x="3979675" y="2405675"/>
              <a:ext cx="667175" cy="445175"/>
            </a:xfrm>
            <a:custGeom>
              <a:avLst/>
              <a:gdLst/>
              <a:ahLst/>
              <a:cxnLst/>
              <a:rect l="l" t="t" r="r" b="b"/>
              <a:pathLst>
                <a:path w="26687" h="17807" extrusionOk="0">
                  <a:moveTo>
                    <a:pt x="23485" y="0"/>
                  </a:moveTo>
                  <a:cubicBezTo>
                    <a:pt x="22312" y="0"/>
                    <a:pt x="21213" y="616"/>
                    <a:pt x="20115" y="1027"/>
                  </a:cubicBezTo>
                  <a:cubicBezTo>
                    <a:pt x="19582" y="1225"/>
                    <a:pt x="19051" y="1304"/>
                    <a:pt x="18522" y="1304"/>
                  </a:cubicBezTo>
                  <a:cubicBezTo>
                    <a:pt x="16637" y="1304"/>
                    <a:pt x="14771" y="302"/>
                    <a:pt x="12843" y="93"/>
                  </a:cubicBezTo>
                  <a:cubicBezTo>
                    <a:pt x="12457" y="50"/>
                    <a:pt x="12052" y="24"/>
                    <a:pt x="11642" y="24"/>
                  </a:cubicBezTo>
                  <a:cubicBezTo>
                    <a:pt x="9855" y="24"/>
                    <a:pt x="7968" y="519"/>
                    <a:pt x="7072" y="2228"/>
                  </a:cubicBezTo>
                  <a:cubicBezTo>
                    <a:pt x="7072" y="2228"/>
                    <a:pt x="3336" y="2662"/>
                    <a:pt x="1669" y="5764"/>
                  </a:cubicBezTo>
                  <a:cubicBezTo>
                    <a:pt x="1" y="8866"/>
                    <a:pt x="3136" y="13169"/>
                    <a:pt x="3136" y="13169"/>
                  </a:cubicBezTo>
                  <a:cubicBezTo>
                    <a:pt x="3136" y="13169"/>
                    <a:pt x="3450" y="12790"/>
                    <a:pt x="3966" y="12790"/>
                  </a:cubicBezTo>
                  <a:cubicBezTo>
                    <a:pt x="4488" y="12790"/>
                    <a:pt x="5217" y="13178"/>
                    <a:pt x="6038" y="14737"/>
                  </a:cubicBezTo>
                  <a:lnTo>
                    <a:pt x="5972" y="17806"/>
                  </a:lnTo>
                  <a:cubicBezTo>
                    <a:pt x="6572" y="17706"/>
                    <a:pt x="7106" y="17406"/>
                    <a:pt x="7473" y="16939"/>
                  </a:cubicBezTo>
                  <a:cubicBezTo>
                    <a:pt x="7673" y="16505"/>
                    <a:pt x="7806" y="16072"/>
                    <a:pt x="7873" y="15605"/>
                  </a:cubicBezTo>
                  <a:cubicBezTo>
                    <a:pt x="8040" y="14704"/>
                    <a:pt x="8106" y="13803"/>
                    <a:pt x="8106" y="12903"/>
                  </a:cubicBezTo>
                  <a:cubicBezTo>
                    <a:pt x="8073" y="12569"/>
                    <a:pt x="8106" y="12202"/>
                    <a:pt x="8207" y="11869"/>
                  </a:cubicBezTo>
                  <a:cubicBezTo>
                    <a:pt x="8340" y="11535"/>
                    <a:pt x="8507" y="11201"/>
                    <a:pt x="8774" y="10935"/>
                  </a:cubicBezTo>
                  <a:cubicBezTo>
                    <a:pt x="9374" y="10234"/>
                    <a:pt x="10075" y="9667"/>
                    <a:pt x="10642" y="8933"/>
                  </a:cubicBezTo>
                  <a:cubicBezTo>
                    <a:pt x="11242" y="8266"/>
                    <a:pt x="11542" y="7365"/>
                    <a:pt x="11476" y="6431"/>
                  </a:cubicBezTo>
                  <a:lnTo>
                    <a:pt x="11476" y="6431"/>
                  </a:lnTo>
                  <a:cubicBezTo>
                    <a:pt x="13539" y="8151"/>
                    <a:pt x="16127" y="9052"/>
                    <a:pt x="18773" y="9052"/>
                  </a:cubicBezTo>
                  <a:cubicBezTo>
                    <a:pt x="19464" y="9052"/>
                    <a:pt x="20158" y="8991"/>
                    <a:pt x="20849" y="8866"/>
                  </a:cubicBezTo>
                  <a:cubicBezTo>
                    <a:pt x="23818" y="8266"/>
                    <a:pt x="26686" y="5664"/>
                    <a:pt x="26319" y="2395"/>
                  </a:cubicBezTo>
                  <a:cubicBezTo>
                    <a:pt x="26186" y="1261"/>
                    <a:pt x="25352" y="327"/>
                    <a:pt x="24251" y="93"/>
                  </a:cubicBezTo>
                  <a:cubicBezTo>
                    <a:pt x="23992" y="29"/>
                    <a:pt x="23737" y="0"/>
                    <a:pt x="234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1"/>
            <p:cNvSpPr/>
            <p:nvPr/>
          </p:nvSpPr>
          <p:spPr>
            <a:xfrm>
              <a:off x="4470025" y="2568475"/>
              <a:ext cx="112600" cy="221500"/>
            </a:xfrm>
            <a:custGeom>
              <a:avLst/>
              <a:gdLst/>
              <a:ahLst/>
              <a:cxnLst/>
              <a:rect l="l" t="t" r="r" b="b"/>
              <a:pathLst>
                <a:path w="4504" h="8860" extrusionOk="0">
                  <a:moveTo>
                    <a:pt x="1812" y="1"/>
                  </a:moveTo>
                  <a:cubicBezTo>
                    <a:pt x="1150" y="1"/>
                    <a:pt x="1001" y="1320"/>
                    <a:pt x="1001" y="1320"/>
                  </a:cubicBezTo>
                  <a:cubicBezTo>
                    <a:pt x="1001" y="1320"/>
                    <a:pt x="1" y="6391"/>
                    <a:pt x="2569" y="8859"/>
                  </a:cubicBezTo>
                  <a:cubicBezTo>
                    <a:pt x="2569" y="8859"/>
                    <a:pt x="3103" y="7325"/>
                    <a:pt x="3670" y="6958"/>
                  </a:cubicBezTo>
                  <a:cubicBezTo>
                    <a:pt x="4504" y="5123"/>
                    <a:pt x="4337" y="2988"/>
                    <a:pt x="3236" y="1320"/>
                  </a:cubicBezTo>
                  <a:cubicBezTo>
                    <a:pt x="2603" y="331"/>
                    <a:pt x="2143" y="1"/>
                    <a:pt x="181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1"/>
            <p:cNvSpPr/>
            <p:nvPr/>
          </p:nvSpPr>
          <p:spPr>
            <a:xfrm>
              <a:off x="4118100" y="2456375"/>
              <a:ext cx="492900" cy="196825"/>
            </a:xfrm>
            <a:custGeom>
              <a:avLst/>
              <a:gdLst/>
              <a:ahLst/>
              <a:cxnLst/>
              <a:rect l="l" t="t" r="r" b="b"/>
              <a:pathLst>
                <a:path w="19716" h="7873" fill="none" extrusionOk="0">
                  <a:moveTo>
                    <a:pt x="19715" y="0"/>
                  </a:moveTo>
                  <a:cubicBezTo>
                    <a:pt x="19248" y="1401"/>
                    <a:pt x="18181" y="2535"/>
                    <a:pt x="16780" y="3036"/>
                  </a:cubicBezTo>
                  <a:cubicBezTo>
                    <a:pt x="13244" y="4470"/>
                    <a:pt x="9808" y="2869"/>
                    <a:pt x="6272" y="2569"/>
                  </a:cubicBezTo>
                  <a:cubicBezTo>
                    <a:pt x="3403" y="2302"/>
                    <a:pt x="201" y="4904"/>
                    <a:pt x="1" y="7872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1"/>
            <p:cNvSpPr/>
            <p:nvPr/>
          </p:nvSpPr>
          <p:spPr>
            <a:xfrm>
              <a:off x="4063075" y="2497225"/>
              <a:ext cx="94250" cy="136800"/>
            </a:xfrm>
            <a:custGeom>
              <a:avLst/>
              <a:gdLst/>
              <a:ahLst/>
              <a:cxnLst/>
              <a:rect l="l" t="t" r="r" b="b"/>
              <a:pathLst>
                <a:path w="3770" h="5472" fill="none" extrusionOk="0">
                  <a:moveTo>
                    <a:pt x="0" y="5471"/>
                  </a:moveTo>
                  <a:cubicBezTo>
                    <a:pt x="100" y="3070"/>
                    <a:pt x="1568" y="935"/>
                    <a:pt x="3770" y="1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1"/>
            <p:cNvSpPr/>
            <p:nvPr/>
          </p:nvSpPr>
          <p:spPr>
            <a:xfrm>
              <a:off x="4177325" y="3110175"/>
              <a:ext cx="296900" cy="104250"/>
            </a:xfrm>
            <a:custGeom>
              <a:avLst/>
              <a:gdLst/>
              <a:ahLst/>
              <a:cxnLst/>
              <a:rect l="l" t="t" r="r" b="b"/>
              <a:pathLst>
                <a:path w="11876" h="4170" fill="none" extrusionOk="0">
                  <a:moveTo>
                    <a:pt x="0" y="401"/>
                  </a:moveTo>
                  <a:cubicBezTo>
                    <a:pt x="1535" y="2035"/>
                    <a:pt x="3403" y="3303"/>
                    <a:pt x="5504" y="4170"/>
                  </a:cubicBezTo>
                  <a:cubicBezTo>
                    <a:pt x="5504" y="4170"/>
                    <a:pt x="9741" y="2936"/>
                    <a:pt x="11875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1"/>
            <p:cNvSpPr/>
            <p:nvPr/>
          </p:nvSpPr>
          <p:spPr>
            <a:xfrm>
              <a:off x="4139800" y="2744075"/>
              <a:ext cx="212675" cy="213500"/>
            </a:xfrm>
            <a:custGeom>
              <a:avLst/>
              <a:gdLst/>
              <a:ahLst/>
              <a:cxnLst/>
              <a:rect l="l" t="t" r="r" b="b"/>
              <a:pathLst>
                <a:path w="8507" h="8540" fill="none" extrusionOk="0">
                  <a:moveTo>
                    <a:pt x="7672" y="2702"/>
                  </a:moveTo>
                  <a:cubicBezTo>
                    <a:pt x="8506" y="4570"/>
                    <a:pt x="7706" y="6805"/>
                    <a:pt x="5804" y="7673"/>
                  </a:cubicBezTo>
                  <a:cubicBezTo>
                    <a:pt x="3936" y="8540"/>
                    <a:pt x="1701" y="7706"/>
                    <a:pt x="834" y="5805"/>
                  </a:cubicBezTo>
                  <a:cubicBezTo>
                    <a:pt x="0" y="3937"/>
                    <a:pt x="801" y="1702"/>
                    <a:pt x="2702" y="868"/>
                  </a:cubicBezTo>
                  <a:cubicBezTo>
                    <a:pt x="4570" y="0"/>
                    <a:pt x="6805" y="801"/>
                    <a:pt x="7672" y="2702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1"/>
            <p:cNvSpPr/>
            <p:nvPr/>
          </p:nvSpPr>
          <p:spPr>
            <a:xfrm>
              <a:off x="4355775" y="2751575"/>
              <a:ext cx="198500" cy="198500"/>
            </a:xfrm>
            <a:custGeom>
              <a:avLst/>
              <a:gdLst/>
              <a:ahLst/>
              <a:cxnLst/>
              <a:rect l="l" t="t" r="r" b="b"/>
              <a:pathLst>
                <a:path w="7940" h="7940" fill="none" extrusionOk="0">
                  <a:moveTo>
                    <a:pt x="7706" y="3503"/>
                  </a:moveTo>
                  <a:cubicBezTo>
                    <a:pt x="7940" y="5571"/>
                    <a:pt x="6472" y="7439"/>
                    <a:pt x="4437" y="7706"/>
                  </a:cubicBezTo>
                  <a:cubicBezTo>
                    <a:pt x="2369" y="7940"/>
                    <a:pt x="501" y="6472"/>
                    <a:pt x="268" y="4437"/>
                  </a:cubicBezTo>
                  <a:cubicBezTo>
                    <a:pt x="1" y="2369"/>
                    <a:pt x="1468" y="501"/>
                    <a:pt x="3503" y="267"/>
                  </a:cubicBezTo>
                  <a:cubicBezTo>
                    <a:pt x="5571" y="1"/>
                    <a:pt x="7439" y="1468"/>
                    <a:pt x="7706" y="3503"/>
                  </a:cubicBezTo>
                  <a:close/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1"/>
            <p:cNvSpPr/>
            <p:nvPr/>
          </p:nvSpPr>
          <p:spPr>
            <a:xfrm>
              <a:off x="4135625" y="3085975"/>
              <a:ext cx="377800" cy="276075"/>
            </a:xfrm>
            <a:custGeom>
              <a:avLst/>
              <a:gdLst/>
              <a:ahLst/>
              <a:cxnLst/>
              <a:rect l="l" t="t" r="r" b="b"/>
              <a:pathLst>
                <a:path w="15112" h="11043" fill="none" extrusionOk="0">
                  <a:moveTo>
                    <a:pt x="2469" y="1"/>
                  </a:moveTo>
                  <a:cubicBezTo>
                    <a:pt x="1702" y="201"/>
                    <a:pt x="1068" y="701"/>
                    <a:pt x="668" y="1369"/>
                  </a:cubicBezTo>
                  <a:cubicBezTo>
                    <a:pt x="0" y="2536"/>
                    <a:pt x="401" y="6239"/>
                    <a:pt x="401" y="6239"/>
                  </a:cubicBezTo>
                  <a:cubicBezTo>
                    <a:pt x="401" y="6239"/>
                    <a:pt x="3837" y="9608"/>
                    <a:pt x="6739" y="11042"/>
                  </a:cubicBezTo>
                  <a:lnTo>
                    <a:pt x="7606" y="6205"/>
                  </a:lnTo>
                  <a:lnTo>
                    <a:pt x="8940" y="11042"/>
                  </a:lnTo>
                  <a:cubicBezTo>
                    <a:pt x="8940" y="11042"/>
                    <a:pt x="13443" y="7840"/>
                    <a:pt x="14711" y="5138"/>
                  </a:cubicBezTo>
                  <a:cubicBezTo>
                    <a:pt x="14711" y="5138"/>
                    <a:pt x="15111" y="2002"/>
                    <a:pt x="14711" y="968"/>
                  </a:cubicBezTo>
                  <a:cubicBezTo>
                    <a:pt x="14511" y="401"/>
                    <a:pt x="13977" y="1"/>
                    <a:pt x="13343" y="1"/>
                  </a:cubicBezTo>
                </a:path>
              </a:pathLst>
            </a:custGeom>
            <a:solidFill>
              <a:schemeClr val="lt1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3985525" y="3578000"/>
              <a:ext cx="77575" cy="316100"/>
            </a:xfrm>
            <a:custGeom>
              <a:avLst/>
              <a:gdLst/>
              <a:ahLst/>
              <a:cxnLst/>
              <a:rect l="l" t="t" r="r" b="b"/>
              <a:pathLst>
                <a:path w="3103" h="12644" fill="none" extrusionOk="0">
                  <a:moveTo>
                    <a:pt x="3102" y="12643"/>
                  </a:moveTo>
                  <a:cubicBezTo>
                    <a:pt x="3102" y="12643"/>
                    <a:pt x="1768" y="3670"/>
                    <a:pt x="0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3889625" y="3379525"/>
              <a:ext cx="69225" cy="115950"/>
            </a:xfrm>
            <a:custGeom>
              <a:avLst/>
              <a:gdLst/>
              <a:ahLst/>
              <a:cxnLst/>
              <a:rect l="l" t="t" r="r" b="b"/>
              <a:pathLst>
                <a:path w="2769" h="4638" fill="none" extrusionOk="0">
                  <a:moveTo>
                    <a:pt x="0" y="1"/>
                  </a:moveTo>
                  <a:cubicBezTo>
                    <a:pt x="1034" y="1468"/>
                    <a:pt x="1935" y="3003"/>
                    <a:pt x="2769" y="4637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1"/>
            <p:cNvSpPr/>
            <p:nvPr/>
          </p:nvSpPr>
          <p:spPr>
            <a:xfrm>
              <a:off x="4767750" y="3437075"/>
              <a:ext cx="37550" cy="109275"/>
            </a:xfrm>
            <a:custGeom>
              <a:avLst/>
              <a:gdLst/>
              <a:ahLst/>
              <a:cxnLst/>
              <a:rect l="l" t="t" r="r" b="b"/>
              <a:pathLst>
                <a:path w="1502" h="4371" fill="none" extrusionOk="0">
                  <a:moveTo>
                    <a:pt x="0" y="4370"/>
                  </a:moveTo>
                  <a:cubicBezTo>
                    <a:pt x="367" y="2902"/>
                    <a:pt x="867" y="1435"/>
                    <a:pt x="1501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1"/>
            <p:cNvSpPr/>
            <p:nvPr/>
          </p:nvSpPr>
          <p:spPr>
            <a:xfrm>
              <a:off x="4699350" y="3613850"/>
              <a:ext cx="52575" cy="280250"/>
            </a:xfrm>
            <a:custGeom>
              <a:avLst/>
              <a:gdLst/>
              <a:ahLst/>
              <a:cxnLst/>
              <a:rect l="l" t="t" r="r" b="b"/>
              <a:pathLst>
                <a:path w="2103" h="11210" fill="none" extrusionOk="0">
                  <a:moveTo>
                    <a:pt x="1" y="11209"/>
                  </a:moveTo>
                  <a:cubicBezTo>
                    <a:pt x="1" y="11209"/>
                    <a:pt x="935" y="5071"/>
                    <a:pt x="2102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1"/>
            <p:cNvSpPr/>
            <p:nvPr/>
          </p:nvSpPr>
          <p:spPr>
            <a:xfrm>
              <a:off x="4740225" y="3614700"/>
              <a:ext cx="92600" cy="63400"/>
            </a:xfrm>
            <a:custGeom>
              <a:avLst/>
              <a:gdLst/>
              <a:ahLst/>
              <a:cxnLst/>
              <a:rect l="l" t="t" r="r" b="b"/>
              <a:pathLst>
                <a:path w="3704" h="2536" fill="none" extrusionOk="0">
                  <a:moveTo>
                    <a:pt x="0" y="2536"/>
                  </a:moveTo>
                  <a:cubicBezTo>
                    <a:pt x="901" y="1301"/>
                    <a:pt x="2235" y="401"/>
                    <a:pt x="3703" y="0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1"/>
            <p:cNvSpPr/>
            <p:nvPr/>
          </p:nvSpPr>
          <p:spPr>
            <a:xfrm>
              <a:off x="4507550" y="3194400"/>
              <a:ext cx="639650" cy="1105800"/>
            </a:xfrm>
            <a:custGeom>
              <a:avLst/>
              <a:gdLst/>
              <a:ahLst/>
              <a:cxnLst/>
              <a:rect l="l" t="t" r="r" b="b"/>
              <a:pathLst>
                <a:path w="25586" h="44232" fill="none" extrusionOk="0">
                  <a:moveTo>
                    <a:pt x="1" y="0"/>
                  </a:moveTo>
                  <a:cubicBezTo>
                    <a:pt x="1" y="0"/>
                    <a:pt x="7773" y="3103"/>
                    <a:pt x="12777" y="4870"/>
                  </a:cubicBezTo>
                  <a:cubicBezTo>
                    <a:pt x="12777" y="4870"/>
                    <a:pt x="18948" y="10675"/>
                    <a:pt x="25586" y="30756"/>
                  </a:cubicBezTo>
                  <a:cubicBezTo>
                    <a:pt x="25586" y="30756"/>
                    <a:pt x="19515" y="40963"/>
                    <a:pt x="7973" y="4423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4756900" y="3893225"/>
              <a:ext cx="290225" cy="171825"/>
            </a:xfrm>
            <a:custGeom>
              <a:avLst/>
              <a:gdLst/>
              <a:ahLst/>
              <a:cxnLst/>
              <a:rect l="l" t="t" r="r" b="b"/>
              <a:pathLst>
                <a:path w="11609" h="6873" fill="none" extrusionOk="0">
                  <a:moveTo>
                    <a:pt x="1" y="6872"/>
                  </a:moveTo>
                  <a:lnTo>
                    <a:pt x="5571" y="2236"/>
                  </a:lnTo>
                  <a:cubicBezTo>
                    <a:pt x="5571" y="2236"/>
                    <a:pt x="8540" y="1"/>
                    <a:pt x="11609" y="153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4751900" y="3663900"/>
              <a:ext cx="144300" cy="285225"/>
            </a:xfrm>
            <a:custGeom>
              <a:avLst/>
              <a:gdLst/>
              <a:ahLst/>
              <a:cxnLst/>
              <a:rect l="l" t="t" r="r" b="b"/>
              <a:pathLst>
                <a:path w="5772" h="11409" fill="none" extrusionOk="0">
                  <a:moveTo>
                    <a:pt x="0" y="0"/>
                  </a:moveTo>
                  <a:cubicBezTo>
                    <a:pt x="0" y="0"/>
                    <a:pt x="4604" y="6839"/>
                    <a:pt x="5771" y="11409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3794550" y="3939100"/>
              <a:ext cx="170150" cy="48400"/>
            </a:xfrm>
            <a:custGeom>
              <a:avLst/>
              <a:gdLst/>
              <a:ahLst/>
              <a:cxnLst/>
              <a:rect l="l" t="t" r="r" b="b"/>
              <a:pathLst>
                <a:path w="6806" h="1936" fill="none" extrusionOk="0">
                  <a:moveTo>
                    <a:pt x="6805" y="1935"/>
                  </a:moveTo>
                  <a:lnTo>
                    <a:pt x="5171" y="401"/>
                  </a:lnTo>
                  <a:cubicBezTo>
                    <a:pt x="5171" y="401"/>
                    <a:pt x="2769" y="0"/>
                    <a:pt x="0" y="1802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3923800" y="3697250"/>
              <a:ext cx="100925" cy="251875"/>
            </a:xfrm>
            <a:custGeom>
              <a:avLst/>
              <a:gdLst/>
              <a:ahLst/>
              <a:cxnLst/>
              <a:rect l="l" t="t" r="r" b="b"/>
              <a:pathLst>
                <a:path w="4037" h="10075" fill="none" extrusionOk="0">
                  <a:moveTo>
                    <a:pt x="1" y="10075"/>
                  </a:moveTo>
                  <a:cubicBezTo>
                    <a:pt x="1" y="10075"/>
                    <a:pt x="2036" y="3403"/>
                    <a:pt x="4037" y="1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3699475" y="3214400"/>
              <a:ext cx="443675" cy="1071625"/>
            </a:xfrm>
            <a:custGeom>
              <a:avLst/>
              <a:gdLst/>
              <a:ahLst/>
              <a:cxnLst/>
              <a:rect l="l" t="t" r="r" b="b"/>
              <a:pathLst>
                <a:path w="17747" h="42865" fill="none" extrusionOk="0">
                  <a:moveTo>
                    <a:pt x="17747" y="1"/>
                  </a:moveTo>
                  <a:cubicBezTo>
                    <a:pt x="17747" y="1"/>
                    <a:pt x="6572" y="4204"/>
                    <a:pt x="5471" y="5438"/>
                  </a:cubicBezTo>
                  <a:cubicBezTo>
                    <a:pt x="4370" y="6672"/>
                    <a:pt x="201" y="30122"/>
                    <a:pt x="101" y="32791"/>
                  </a:cubicBezTo>
                  <a:cubicBezTo>
                    <a:pt x="1" y="35193"/>
                    <a:pt x="8707" y="40597"/>
                    <a:pt x="13010" y="42865"/>
                  </a:cubicBez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1"/>
            <p:cNvSpPr/>
            <p:nvPr/>
          </p:nvSpPr>
          <p:spPr>
            <a:xfrm>
              <a:off x="4309075" y="3394550"/>
              <a:ext cx="42550" cy="37150"/>
            </a:xfrm>
            <a:custGeom>
              <a:avLst/>
              <a:gdLst/>
              <a:ahLst/>
              <a:cxnLst/>
              <a:rect l="l" t="t" r="r" b="b"/>
              <a:pathLst>
                <a:path w="1702" h="1486" extrusionOk="0">
                  <a:moveTo>
                    <a:pt x="968" y="0"/>
                  </a:moveTo>
                  <a:cubicBezTo>
                    <a:pt x="301" y="0"/>
                    <a:pt x="1" y="801"/>
                    <a:pt x="434" y="1268"/>
                  </a:cubicBezTo>
                  <a:cubicBezTo>
                    <a:pt x="585" y="1418"/>
                    <a:pt x="770" y="1485"/>
                    <a:pt x="951" y="1485"/>
                  </a:cubicBezTo>
                  <a:cubicBezTo>
                    <a:pt x="1334" y="1485"/>
                    <a:pt x="1702" y="1186"/>
                    <a:pt x="1702" y="734"/>
                  </a:cubicBezTo>
                  <a:cubicBezTo>
                    <a:pt x="1702" y="334"/>
                    <a:pt x="1368" y="0"/>
                    <a:pt x="96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4024700" y="4365225"/>
              <a:ext cx="665500" cy="30050"/>
            </a:xfrm>
            <a:custGeom>
              <a:avLst/>
              <a:gdLst/>
              <a:ahLst/>
              <a:cxnLst/>
              <a:rect l="l" t="t" r="r" b="b"/>
              <a:pathLst>
                <a:path w="26620" h="1202" extrusionOk="0">
                  <a:moveTo>
                    <a:pt x="601" y="1"/>
                  </a:moveTo>
                  <a:cubicBezTo>
                    <a:pt x="268" y="1"/>
                    <a:pt x="1" y="268"/>
                    <a:pt x="1" y="601"/>
                  </a:cubicBezTo>
                  <a:cubicBezTo>
                    <a:pt x="1" y="935"/>
                    <a:pt x="268" y="1202"/>
                    <a:pt x="601" y="1202"/>
                  </a:cubicBezTo>
                  <a:lnTo>
                    <a:pt x="26020" y="1202"/>
                  </a:lnTo>
                  <a:cubicBezTo>
                    <a:pt x="26353" y="1202"/>
                    <a:pt x="26620" y="935"/>
                    <a:pt x="26620" y="601"/>
                  </a:cubicBezTo>
                  <a:cubicBezTo>
                    <a:pt x="26620" y="268"/>
                    <a:pt x="26353" y="1"/>
                    <a:pt x="2602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1"/>
            <p:cNvSpPr/>
            <p:nvPr/>
          </p:nvSpPr>
          <p:spPr>
            <a:xfrm>
              <a:off x="3950500" y="3893225"/>
              <a:ext cx="838125" cy="486200"/>
            </a:xfrm>
            <a:custGeom>
              <a:avLst/>
              <a:gdLst/>
              <a:ahLst/>
              <a:cxnLst/>
              <a:rect l="l" t="t" r="r" b="b"/>
              <a:pathLst>
                <a:path w="33525" h="19448" extrusionOk="0">
                  <a:moveTo>
                    <a:pt x="1902" y="1"/>
                  </a:moveTo>
                  <a:cubicBezTo>
                    <a:pt x="801" y="1"/>
                    <a:pt x="0" y="1001"/>
                    <a:pt x="234" y="2035"/>
                  </a:cubicBezTo>
                  <a:lnTo>
                    <a:pt x="3269" y="17513"/>
                  </a:lnTo>
                  <a:cubicBezTo>
                    <a:pt x="3436" y="18314"/>
                    <a:pt x="4103" y="18881"/>
                    <a:pt x="4904" y="18914"/>
                  </a:cubicBezTo>
                  <a:lnTo>
                    <a:pt x="28187" y="19448"/>
                  </a:lnTo>
                  <a:cubicBezTo>
                    <a:pt x="28988" y="19448"/>
                    <a:pt x="29721" y="18881"/>
                    <a:pt x="29888" y="18080"/>
                  </a:cubicBezTo>
                  <a:lnTo>
                    <a:pt x="33291" y="2069"/>
                  </a:lnTo>
                  <a:cubicBezTo>
                    <a:pt x="33524" y="1001"/>
                    <a:pt x="32690" y="1"/>
                    <a:pt x="31623" y="1"/>
                  </a:cubicBezTo>
                  <a:close/>
                </a:path>
              </a:pathLst>
            </a:custGeom>
            <a:solidFill>
              <a:srgbClr val="FFFFFF"/>
            </a:solidFill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1"/>
            <p:cNvSpPr/>
            <p:nvPr/>
          </p:nvSpPr>
          <p:spPr>
            <a:xfrm>
              <a:off x="4287400" y="4065025"/>
              <a:ext cx="139300" cy="118650"/>
            </a:xfrm>
            <a:custGeom>
              <a:avLst/>
              <a:gdLst/>
              <a:ahLst/>
              <a:cxnLst/>
              <a:rect l="l" t="t" r="r" b="b"/>
              <a:pathLst>
                <a:path w="5572" h="4746" extrusionOk="0">
                  <a:moveTo>
                    <a:pt x="3169" y="0"/>
                  </a:moveTo>
                  <a:cubicBezTo>
                    <a:pt x="1068" y="0"/>
                    <a:pt x="0" y="2569"/>
                    <a:pt x="1502" y="4036"/>
                  </a:cubicBezTo>
                  <a:cubicBezTo>
                    <a:pt x="1991" y="4526"/>
                    <a:pt x="2591" y="4746"/>
                    <a:pt x="3178" y="4746"/>
                  </a:cubicBezTo>
                  <a:cubicBezTo>
                    <a:pt x="4390" y="4746"/>
                    <a:pt x="5549" y="3807"/>
                    <a:pt x="5571" y="2369"/>
                  </a:cubicBezTo>
                  <a:cubicBezTo>
                    <a:pt x="5571" y="1068"/>
                    <a:pt x="4504" y="0"/>
                    <a:pt x="316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1"/>
            <p:cNvSpPr/>
            <p:nvPr/>
          </p:nvSpPr>
          <p:spPr>
            <a:xfrm>
              <a:off x="4542575" y="3931600"/>
              <a:ext cx="88425" cy="25"/>
            </a:xfrm>
            <a:custGeom>
              <a:avLst/>
              <a:gdLst/>
              <a:ahLst/>
              <a:cxnLst/>
              <a:rect l="l" t="t" r="r" b="b"/>
              <a:pathLst>
                <a:path w="3537" h="1" fill="none" extrusionOk="0">
                  <a:moveTo>
                    <a:pt x="1" y="0"/>
                  </a:moveTo>
                  <a:lnTo>
                    <a:pt x="3537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1"/>
            <p:cNvSpPr/>
            <p:nvPr/>
          </p:nvSpPr>
          <p:spPr>
            <a:xfrm>
              <a:off x="4121450" y="3931600"/>
              <a:ext cx="335250" cy="25"/>
            </a:xfrm>
            <a:custGeom>
              <a:avLst/>
              <a:gdLst/>
              <a:ahLst/>
              <a:cxnLst/>
              <a:rect l="l" t="t" r="r" b="b"/>
              <a:pathLst>
                <a:path w="13410" h="1" fill="none" extrusionOk="0">
                  <a:moveTo>
                    <a:pt x="0" y="0"/>
                  </a:moveTo>
                  <a:lnTo>
                    <a:pt x="13410" y="0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3612750" y="4233000"/>
              <a:ext cx="1666225" cy="715175"/>
            </a:xfrm>
            <a:custGeom>
              <a:avLst/>
              <a:gdLst/>
              <a:ahLst/>
              <a:cxnLst/>
              <a:rect l="l" t="t" r="r" b="b"/>
              <a:pathLst>
                <a:path w="66649" h="28607" extrusionOk="0">
                  <a:moveTo>
                    <a:pt x="56397" y="0"/>
                  </a:moveTo>
                  <a:cubicBezTo>
                    <a:pt x="52566" y="0"/>
                    <a:pt x="46607" y="1239"/>
                    <a:pt x="43765" y="2688"/>
                  </a:cubicBezTo>
                  <a:cubicBezTo>
                    <a:pt x="43698" y="3589"/>
                    <a:pt x="43465" y="4456"/>
                    <a:pt x="43098" y="5290"/>
                  </a:cubicBezTo>
                  <a:cubicBezTo>
                    <a:pt x="43098" y="5290"/>
                    <a:pt x="29566" y="6042"/>
                    <a:pt x="23189" y="6042"/>
                  </a:cubicBezTo>
                  <a:cubicBezTo>
                    <a:pt x="21506" y="6042"/>
                    <a:pt x="20321" y="5989"/>
                    <a:pt x="20015" y="5857"/>
                  </a:cubicBezTo>
                  <a:cubicBezTo>
                    <a:pt x="18881" y="5323"/>
                    <a:pt x="17813" y="4689"/>
                    <a:pt x="16779" y="3956"/>
                  </a:cubicBezTo>
                  <a:cubicBezTo>
                    <a:pt x="16546" y="3781"/>
                    <a:pt x="16058" y="3724"/>
                    <a:pt x="15485" y="3724"/>
                  </a:cubicBezTo>
                  <a:cubicBezTo>
                    <a:pt x="14416" y="3724"/>
                    <a:pt x="13052" y="3922"/>
                    <a:pt x="12509" y="3922"/>
                  </a:cubicBezTo>
                  <a:cubicBezTo>
                    <a:pt x="10875" y="3922"/>
                    <a:pt x="9207" y="3989"/>
                    <a:pt x="7573" y="4189"/>
                  </a:cubicBezTo>
                  <a:cubicBezTo>
                    <a:pt x="4971" y="4489"/>
                    <a:pt x="1035" y="5323"/>
                    <a:pt x="301" y="8359"/>
                  </a:cubicBezTo>
                  <a:cubicBezTo>
                    <a:pt x="1" y="9560"/>
                    <a:pt x="434" y="10827"/>
                    <a:pt x="1035" y="11895"/>
                  </a:cubicBezTo>
                  <a:cubicBezTo>
                    <a:pt x="6038" y="20701"/>
                    <a:pt x="15712" y="23136"/>
                    <a:pt x="24985" y="25037"/>
                  </a:cubicBezTo>
                  <a:cubicBezTo>
                    <a:pt x="33825" y="26872"/>
                    <a:pt x="40730" y="28607"/>
                    <a:pt x="40730" y="28607"/>
                  </a:cubicBezTo>
                  <a:lnTo>
                    <a:pt x="43465" y="21501"/>
                  </a:lnTo>
                  <a:cubicBezTo>
                    <a:pt x="53939" y="19166"/>
                    <a:pt x="65481" y="10594"/>
                    <a:pt x="66048" y="7391"/>
                  </a:cubicBezTo>
                  <a:cubicBezTo>
                    <a:pt x="66648" y="4222"/>
                    <a:pt x="63579" y="1154"/>
                    <a:pt x="58376" y="153"/>
                  </a:cubicBezTo>
                  <a:cubicBezTo>
                    <a:pt x="57826" y="48"/>
                    <a:pt x="57153" y="0"/>
                    <a:pt x="5639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1"/>
            <p:cNvSpPr/>
            <p:nvPr/>
          </p:nvSpPr>
          <p:spPr>
            <a:xfrm>
              <a:off x="3973850" y="4440275"/>
              <a:ext cx="725525" cy="330275"/>
            </a:xfrm>
            <a:custGeom>
              <a:avLst/>
              <a:gdLst/>
              <a:ahLst/>
              <a:cxnLst/>
              <a:rect l="l" t="t" r="r" b="b"/>
              <a:pathLst>
                <a:path w="29021" h="13211" fill="none" extrusionOk="0">
                  <a:moveTo>
                    <a:pt x="29021" y="13210"/>
                  </a:moveTo>
                  <a:cubicBezTo>
                    <a:pt x="29021" y="13210"/>
                    <a:pt x="22416" y="11443"/>
                    <a:pt x="17046" y="7840"/>
                  </a:cubicBezTo>
                  <a:cubicBezTo>
                    <a:pt x="11675" y="4204"/>
                    <a:pt x="7506" y="1"/>
                    <a:pt x="0" y="868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4369950" y="4331050"/>
              <a:ext cx="445350" cy="283550"/>
            </a:xfrm>
            <a:custGeom>
              <a:avLst/>
              <a:gdLst/>
              <a:ahLst/>
              <a:cxnLst/>
              <a:rect l="l" t="t" r="r" b="b"/>
              <a:pathLst>
                <a:path w="17814" h="11342" fill="none" extrusionOk="0">
                  <a:moveTo>
                    <a:pt x="1" y="11342"/>
                  </a:moveTo>
                  <a:cubicBezTo>
                    <a:pt x="3370" y="10374"/>
                    <a:pt x="5872" y="8173"/>
                    <a:pt x="8607" y="6071"/>
                  </a:cubicBezTo>
                  <a:cubicBezTo>
                    <a:pt x="11476" y="3770"/>
                    <a:pt x="14545" y="1735"/>
                    <a:pt x="17814" y="0"/>
                  </a:cubicBezTo>
                </a:path>
              </a:pathLst>
            </a:custGeom>
            <a:noFill/>
            <a:ln w="116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1"/>
            <p:cNvSpPr/>
            <p:nvPr/>
          </p:nvSpPr>
          <p:spPr>
            <a:xfrm>
              <a:off x="4339925" y="2865825"/>
              <a:ext cx="24225" cy="25"/>
            </a:xfrm>
            <a:custGeom>
              <a:avLst/>
              <a:gdLst/>
              <a:ahLst/>
              <a:cxnLst/>
              <a:rect l="l" t="t" r="r" b="b"/>
              <a:pathLst>
                <a:path w="969" h="1" fill="none" extrusionOk="0">
                  <a:moveTo>
                    <a:pt x="1" y="1"/>
                  </a:moveTo>
                  <a:lnTo>
                    <a:pt x="968" y="1"/>
                  </a:lnTo>
                </a:path>
              </a:pathLst>
            </a:custGeom>
            <a:noFill/>
            <a:ln w="11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/>
          <p:nvPr/>
        </p:nvSpPr>
        <p:spPr>
          <a:xfrm>
            <a:off x="1913740" y="168847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3" name="Google Shape;313;p33"/>
          <p:cNvSpPr/>
          <p:nvPr/>
        </p:nvSpPr>
        <p:spPr>
          <a:xfrm>
            <a:off x="1955747" y="174337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77793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33"/>
          <p:cNvSpPr/>
          <p:nvPr/>
        </p:nvSpPr>
        <p:spPr>
          <a:xfrm>
            <a:off x="80097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3"/>
          <p:cNvSpPr/>
          <p:nvPr/>
        </p:nvSpPr>
        <p:spPr>
          <a:xfrm>
            <a:off x="5869990" y="168847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17" name="Google Shape;317;p33"/>
          <p:cNvSpPr/>
          <p:nvPr/>
        </p:nvSpPr>
        <p:spPr>
          <a:xfrm>
            <a:off x="5911997" y="174337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3"/>
          <p:cNvSpPr/>
          <p:nvPr/>
        </p:nvSpPr>
        <p:spPr>
          <a:xfrm>
            <a:off x="4734188" y="165762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3"/>
          <p:cNvSpPr/>
          <p:nvPr/>
        </p:nvSpPr>
        <p:spPr>
          <a:xfrm>
            <a:off x="4757224" y="168066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1913740" y="312472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1955747" y="317962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77793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80097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5869990" y="3124726"/>
            <a:ext cx="2377800" cy="4683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25" name="Google Shape;325;p33"/>
          <p:cNvSpPr/>
          <p:nvPr/>
        </p:nvSpPr>
        <p:spPr>
          <a:xfrm>
            <a:off x="5911997" y="3179626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3"/>
          <p:cNvSpPr/>
          <p:nvPr/>
        </p:nvSpPr>
        <p:spPr>
          <a:xfrm>
            <a:off x="4734188" y="3093875"/>
            <a:ext cx="983400" cy="983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33"/>
          <p:cNvSpPr/>
          <p:nvPr/>
        </p:nvSpPr>
        <p:spPr>
          <a:xfrm>
            <a:off x="4757224" y="3116911"/>
            <a:ext cx="937328" cy="937328"/>
          </a:xfrm>
          <a:custGeom>
            <a:avLst/>
            <a:gdLst/>
            <a:ahLst/>
            <a:cxnLst/>
            <a:rect l="l" t="t" r="r" b="b"/>
            <a:pathLst>
              <a:path w="50158" h="50158" fill="none" extrusionOk="0">
                <a:moveTo>
                  <a:pt x="41243" y="8915"/>
                </a:moveTo>
                <a:cubicBezTo>
                  <a:pt x="50158" y="17858"/>
                  <a:pt x="50158" y="32300"/>
                  <a:pt x="41243" y="41243"/>
                </a:cubicBezTo>
                <a:cubicBezTo>
                  <a:pt x="32300" y="50158"/>
                  <a:pt x="17858" y="50158"/>
                  <a:pt x="8915" y="41243"/>
                </a:cubicBezTo>
                <a:cubicBezTo>
                  <a:pt x="0" y="32300"/>
                  <a:pt x="0" y="17858"/>
                  <a:pt x="8915" y="8915"/>
                </a:cubicBezTo>
                <a:cubicBezTo>
                  <a:pt x="17858" y="0"/>
                  <a:pt x="32300" y="0"/>
                  <a:pt x="41243" y="891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dash"/>
            <a:miter lim="2894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33"/>
          <p:cNvSpPr txBox="1">
            <a:spLocks noGrp="1"/>
          </p:cNvSpPr>
          <p:nvPr>
            <p:ph type="title"/>
          </p:nvPr>
        </p:nvSpPr>
        <p:spPr>
          <a:xfrm>
            <a:off x="1890704" y="1735153"/>
            <a:ext cx="2488209" cy="3749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</a:rPr>
              <a:t>Technology Value Stream?</a:t>
            </a:r>
            <a:endParaRPr sz="1200" dirty="0">
              <a:solidFill>
                <a:schemeClr val="lt1"/>
              </a:solidFill>
            </a:endParaRPr>
          </a:p>
        </p:txBody>
      </p:sp>
      <p:sp>
        <p:nvSpPr>
          <p:cNvPr id="330" name="Google Shape;330;p33"/>
          <p:cNvSpPr txBox="1">
            <a:spLocks noGrp="1"/>
          </p:cNvSpPr>
          <p:nvPr>
            <p:ph type="title" idx="2"/>
          </p:nvPr>
        </p:nvSpPr>
        <p:spPr>
          <a:xfrm>
            <a:off x="87783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331" name="Google Shape;331;p33"/>
          <p:cNvSpPr txBox="1">
            <a:spLocks noGrp="1"/>
          </p:cNvSpPr>
          <p:nvPr>
            <p:ph type="title" idx="3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/>
              <a:t>Content</a:t>
            </a:r>
            <a:endParaRPr dirty="0"/>
          </a:p>
        </p:txBody>
      </p:sp>
      <p:sp>
        <p:nvSpPr>
          <p:cNvPr id="332" name="Google Shape;332;p33"/>
          <p:cNvSpPr txBox="1">
            <a:spLocks noGrp="1"/>
          </p:cNvSpPr>
          <p:nvPr>
            <p:ph type="title" idx="4"/>
          </p:nvPr>
        </p:nvSpPr>
        <p:spPr>
          <a:xfrm>
            <a:off x="5869990" y="1751598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kumimoji="0" lang="de" sz="12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ace Grotesk"/>
                <a:cs typeface="Space Grotesk"/>
                <a:sym typeface="Space Grotesk"/>
              </a:rPr>
              <a:t>Lead vs Processing Time?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34" name="Google Shape;334;p33"/>
          <p:cNvSpPr txBox="1">
            <a:spLocks noGrp="1"/>
          </p:cNvSpPr>
          <p:nvPr>
            <p:ph type="title" idx="6"/>
          </p:nvPr>
        </p:nvSpPr>
        <p:spPr>
          <a:xfrm>
            <a:off x="4834088" y="191277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335" name="Google Shape;335;p33"/>
          <p:cNvSpPr txBox="1">
            <a:spLocks noGrp="1"/>
          </p:cNvSpPr>
          <p:nvPr>
            <p:ph type="title" idx="7"/>
          </p:nvPr>
        </p:nvSpPr>
        <p:spPr>
          <a:xfrm>
            <a:off x="198581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lt1"/>
                </a:solidFill>
              </a:rPr>
              <a:t>Common Scenario?</a:t>
            </a:r>
            <a:endParaRPr sz="1600" dirty="0">
              <a:solidFill>
                <a:schemeClr val="lt1"/>
              </a:solidFill>
            </a:endParaRPr>
          </a:p>
        </p:txBody>
      </p:sp>
      <p:sp>
        <p:nvSpPr>
          <p:cNvPr id="337" name="Google Shape;337;p33"/>
          <p:cNvSpPr txBox="1">
            <a:spLocks noGrp="1"/>
          </p:cNvSpPr>
          <p:nvPr>
            <p:ph type="title" idx="9"/>
          </p:nvPr>
        </p:nvSpPr>
        <p:spPr>
          <a:xfrm>
            <a:off x="87783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338" name="Google Shape;338;p33"/>
          <p:cNvSpPr txBox="1">
            <a:spLocks noGrp="1"/>
          </p:cNvSpPr>
          <p:nvPr>
            <p:ph type="title" idx="13"/>
          </p:nvPr>
        </p:nvSpPr>
        <p:spPr>
          <a:xfrm>
            <a:off x="5942063" y="3235775"/>
            <a:ext cx="2424000" cy="35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lt1"/>
                </a:solidFill>
              </a:rPr>
              <a:t>DevOps Ideal?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340" name="Google Shape;340;p33"/>
          <p:cNvSpPr txBox="1">
            <a:spLocks noGrp="1"/>
          </p:cNvSpPr>
          <p:nvPr>
            <p:ph type="title" idx="15"/>
          </p:nvPr>
        </p:nvSpPr>
        <p:spPr>
          <a:xfrm>
            <a:off x="4834088" y="3349025"/>
            <a:ext cx="783600" cy="47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/>
          <p:cNvSpPr/>
          <p:nvPr/>
        </p:nvSpPr>
        <p:spPr>
          <a:xfrm>
            <a:off x="1778935" y="132002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6"/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3200" dirty="0"/>
              <a:t>Technology Value Stream?</a:t>
            </a:r>
            <a:endParaRPr lang="en-US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3" name="Google Shape;773;p36"/>
          <p:cNvSpPr txBox="1">
            <a:spLocks noGrp="1"/>
          </p:cNvSpPr>
          <p:nvPr>
            <p:ph type="subTitle" idx="2"/>
          </p:nvPr>
        </p:nvSpPr>
        <p:spPr>
          <a:xfrm>
            <a:off x="333102" y="1450520"/>
            <a:ext cx="8732520" cy="2716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A value stream is the series of steps that deliver a product or service to a customer.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It covers everything from idea to delivery, showing how value flows through the organization.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Understanding value streams helps teams find delays, reduce waste, and improve efficiency.</a:t>
            </a:r>
          </a:p>
          <a:p>
            <a:pPr marL="0" lvl="0" indent="0"/>
            <a:endParaRPr lang="en-US" sz="18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>
          <a:extLst>
            <a:ext uri="{FF2B5EF4-FFF2-40B4-BE49-F238E27FC236}">
              <a16:creationId xmlns:a16="http://schemas.microsoft.com/office/drawing/2014/main" id="{F79C9FDB-AE0F-1C26-8B53-D82328EE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6">
            <a:extLst>
              <a:ext uri="{FF2B5EF4-FFF2-40B4-BE49-F238E27FC236}">
                <a16:creationId xmlns:a16="http://schemas.microsoft.com/office/drawing/2014/main" id="{6C8B6271-2275-FAA1-A295-19B63299F411}"/>
              </a:ext>
            </a:extLst>
          </p:cNvPr>
          <p:cNvSpPr/>
          <p:nvPr/>
        </p:nvSpPr>
        <p:spPr>
          <a:xfrm>
            <a:off x="1778935" y="1320021"/>
            <a:ext cx="2293800" cy="358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71" name="Google Shape;771;p36">
            <a:extLst>
              <a:ext uri="{FF2B5EF4-FFF2-40B4-BE49-F238E27FC236}">
                <a16:creationId xmlns:a16="http://schemas.microsoft.com/office/drawing/2014/main" id="{1B616A12-76A0-344A-B93D-242B57AA64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00" y="426151"/>
            <a:ext cx="7717800" cy="5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Lead Time vs. Processing Time</a:t>
            </a:r>
            <a:endParaRPr lang="en-US" dirty="0">
              <a:solidFill>
                <a:schemeClr val="lt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773" name="Google Shape;773;p36">
            <a:extLst>
              <a:ext uri="{FF2B5EF4-FFF2-40B4-BE49-F238E27FC236}">
                <a16:creationId xmlns:a16="http://schemas.microsoft.com/office/drawing/2014/main" id="{ECAB0A41-E0DF-01CB-E43B-44A38EAD94B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26571" y="1163138"/>
            <a:ext cx="8673738" cy="18217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sz="1800" dirty="0"/>
              <a:t>Lead time is the total time from when a request is made to when it’s completed — including any time the work spends waiting to be started.</a:t>
            </a:r>
          </a:p>
          <a:p>
            <a:pPr marL="0" indent="0">
              <a:spcAft>
                <a:spcPts val="1200"/>
              </a:spcAft>
            </a:pPr>
            <a:r>
              <a:rPr lang="en-US" sz="1800" dirty="0"/>
              <a:t>Process or cycle time is how long it takes from when developers commit code to when it’s deployed to production.</a:t>
            </a:r>
          </a:p>
          <a:p>
            <a:pPr marL="0" lvl="0" indent="0">
              <a:spcAft>
                <a:spcPts val="1200"/>
              </a:spcAft>
            </a:pPr>
            <a:endParaRPr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AB3328-B7B4-F31D-12CF-FD904BB0E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017" y="2679481"/>
            <a:ext cx="4953965" cy="227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04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"/>
          <p:cNvSpPr/>
          <p:nvPr/>
        </p:nvSpPr>
        <p:spPr>
          <a:xfrm>
            <a:off x="1012371" y="0"/>
            <a:ext cx="6172199" cy="8049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ace Grotesk"/>
                <a:cs typeface="Space Grotesk"/>
                <a:sym typeface="Space Grotesk"/>
              </a:rPr>
              <a:t>The Common Scenario?</a:t>
            </a:r>
            <a:endParaRPr sz="1000" dirty="0"/>
          </a:p>
        </p:txBody>
      </p:sp>
      <p:grpSp>
        <p:nvGrpSpPr>
          <p:cNvPr id="2" name="Google Shape;969;p37">
            <a:extLst>
              <a:ext uri="{FF2B5EF4-FFF2-40B4-BE49-F238E27FC236}">
                <a16:creationId xmlns:a16="http://schemas.microsoft.com/office/drawing/2014/main" id="{C4E196D3-4F36-C14E-A5AB-2F01EC5B8BB6}"/>
              </a:ext>
            </a:extLst>
          </p:cNvPr>
          <p:cNvGrpSpPr/>
          <p:nvPr/>
        </p:nvGrpSpPr>
        <p:grpSpPr>
          <a:xfrm>
            <a:off x="5416820" y="1942653"/>
            <a:ext cx="3492049" cy="3034295"/>
            <a:chOff x="194725" y="881950"/>
            <a:chExt cx="3816000" cy="3436078"/>
          </a:xfrm>
        </p:grpSpPr>
        <p:sp>
          <p:nvSpPr>
            <p:cNvPr id="3" name="Google Shape;970;p37">
              <a:extLst>
                <a:ext uri="{FF2B5EF4-FFF2-40B4-BE49-F238E27FC236}">
                  <a16:creationId xmlns:a16="http://schemas.microsoft.com/office/drawing/2014/main" id="{EA1BBE47-97D7-8DAF-1484-ED9078FE735C}"/>
                </a:ext>
              </a:extLst>
            </p:cNvPr>
            <p:cNvSpPr/>
            <p:nvPr/>
          </p:nvSpPr>
          <p:spPr>
            <a:xfrm>
              <a:off x="194725" y="887114"/>
              <a:ext cx="3816000" cy="2937365"/>
            </a:xfrm>
            <a:custGeom>
              <a:avLst/>
              <a:gdLst/>
              <a:ahLst/>
              <a:cxnLst/>
              <a:rect l="l" t="t" r="r" b="b"/>
              <a:pathLst>
                <a:path w="49507" h="38108" extrusionOk="0">
                  <a:moveTo>
                    <a:pt x="38356" y="0"/>
                  </a:moveTo>
                  <a:cubicBezTo>
                    <a:pt x="38147" y="0"/>
                    <a:pt x="37935" y="6"/>
                    <a:pt x="37719" y="17"/>
                  </a:cubicBezTo>
                  <a:cubicBezTo>
                    <a:pt x="32087" y="302"/>
                    <a:pt x="30337" y="5196"/>
                    <a:pt x="29635" y="7553"/>
                  </a:cubicBezTo>
                  <a:cubicBezTo>
                    <a:pt x="28492" y="11411"/>
                    <a:pt x="27694" y="13328"/>
                    <a:pt x="24801" y="13518"/>
                  </a:cubicBezTo>
                  <a:cubicBezTo>
                    <a:pt x="24690" y="13526"/>
                    <a:pt x="24581" y="13529"/>
                    <a:pt x="24475" y="13529"/>
                  </a:cubicBezTo>
                  <a:cubicBezTo>
                    <a:pt x="21705" y="13529"/>
                    <a:pt x="20576" y="11028"/>
                    <a:pt x="17514" y="8482"/>
                  </a:cubicBezTo>
                  <a:cubicBezTo>
                    <a:pt x="16083" y="7290"/>
                    <a:pt x="14309" y="6589"/>
                    <a:pt x="12458" y="6589"/>
                  </a:cubicBezTo>
                  <a:cubicBezTo>
                    <a:pt x="9518" y="6589"/>
                    <a:pt x="6384" y="8357"/>
                    <a:pt x="4120" y="12733"/>
                  </a:cubicBezTo>
                  <a:cubicBezTo>
                    <a:pt x="0" y="20734"/>
                    <a:pt x="4620" y="28806"/>
                    <a:pt x="12418" y="34759"/>
                  </a:cubicBezTo>
                  <a:cubicBezTo>
                    <a:pt x="15439" y="37063"/>
                    <a:pt x="18465" y="38108"/>
                    <a:pt x="22148" y="38108"/>
                  </a:cubicBezTo>
                  <a:cubicBezTo>
                    <a:pt x="23910" y="38108"/>
                    <a:pt x="25822" y="37869"/>
                    <a:pt x="27956" y="37414"/>
                  </a:cubicBezTo>
                  <a:cubicBezTo>
                    <a:pt x="39434" y="34973"/>
                    <a:pt x="46744" y="25877"/>
                    <a:pt x="48518" y="15388"/>
                  </a:cubicBezTo>
                  <a:cubicBezTo>
                    <a:pt x="49506" y="9585"/>
                    <a:pt x="47099" y="0"/>
                    <a:pt x="383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71;p37">
              <a:extLst>
                <a:ext uri="{FF2B5EF4-FFF2-40B4-BE49-F238E27FC236}">
                  <a16:creationId xmlns:a16="http://schemas.microsoft.com/office/drawing/2014/main" id="{F22E8BA7-A7B8-8A99-162F-D0E65C99DBB4}"/>
                </a:ext>
              </a:extLst>
            </p:cNvPr>
            <p:cNvSpPr/>
            <p:nvPr/>
          </p:nvSpPr>
          <p:spPr>
            <a:xfrm>
              <a:off x="1309779" y="3792073"/>
              <a:ext cx="382702" cy="523219"/>
            </a:xfrm>
            <a:custGeom>
              <a:avLst/>
              <a:gdLst/>
              <a:ahLst/>
              <a:cxnLst/>
              <a:rect l="l" t="t" r="r" b="b"/>
              <a:pathLst>
                <a:path w="4965" h="6788" extrusionOk="0">
                  <a:moveTo>
                    <a:pt x="0" y="1"/>
                  </a:moveTo>
                  <a:lnTo>
                    <a:pt x="0" y="6788"/>
                  </a:lnTo>
                  <a:lnTo>
                    <a:pt x="4965" y="6788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72;p37">
              <a:extLst>
                <a:ext uri="{FF2B5EF4-FFF2-40B4-BE49-F238E27FC236}">
                  <a16:creationId xmlns:a16="http://schemas.microsoft.com/office/drawing/2014/main" id="{B2656BE6-2D17-9235-8693-CD6CADBA7370}"/>
                </a:ext>
              </a:extLst>
            </p:cNvPr>
            <p:cNvSpPr/>
            <p:nvPr/>
          </p:nvSpPr>
          <p:spPr>
            <a:xfrm>
              <a:off x="1309779" y="3792073"/>
              <a:ext cx="382702" cy="523219"/>
            </a:xfrm>
            <a:custGeom>
              <a:avLst/>
              <a:gdLst/>
              <a:ahLst/>
              <a:cxnLst/>
              <a:rect l="l" t="t" r="r" b="b"/>
              <a:pathLst>
                <a:path w="4965" h="6788" extrusionOk="0">
                  <a:moveTo>
                    <a:pt x="0" y="1"/>
                  </a:moveTo>
                  <a:lnTo>
                    <a:pt x="0" y="6788"/>
                  </a:lnTo>
                  <a:lnTo>
                    <a:pt x="4965" y="6788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73;p37">
              <a:extLst>
                <a:ext uri="{FF2B5EF4-FFF2-40B4-BE49-F238E27FC236}">
                  <a16:creationId xmlns:a16="http://schemas.microsoft.com/office/drawing/2014/main" id="{E9DABF24-3350-942B-81C5-87A1A901EC63}"/>
                </a:ext>
              </a:extLst>
            </p:cNvPr>
            <p:cNvSpPr/>
            <p:nvPr/>
          </p:nvSpPr>
          <p:spPr>
            <a:xfrm>
              <a:off x="1976067" y="3065275"/>
              <a:ext cx="382702" cy="1250006"/>
            </a:xfrm>
            <a:custGeom>
              <a:avLst/>
              <a:gdLst/>
              <a:ahLst/>
              <a:cxnLst/>
              <a:rect l="l" t="t" r="r" b="b"/>
              <a:pathLst>
                <a:path w="4965" h="16217" extrusionOk="0">
                  <a:moveTo>
                    <a:pt x="0" y="0"/>
                  </a:moveTo>
                  <a:lnTo>
                    <a:pt x="0" y="16217"/>
                  </a:lnTo>
                  <a:lnTo>
                    <a:pt x="4965" y="16217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74;p37">
              <a:extLst>
                <a:ext uri="{FF2B5EF4-FFF2-40B4-BE49-F238E27FC236}">
                  <a16:creationId xmlns:a16="http://schemas.microsoft.com/office/drawing/2014/main" id="{BA1EBC4C-D0F6-A8CD-6211-E7BD611028CC}"/>
                </a:ext>
              </a:extLst>
            </p:cNvPr>
            <p:cNvSpPr/>
            <p:nvPr/>
          </p:nvSpPr>
          <p:spPr>
            <a:xfrm>
              <a:off x="1976067" y="3065275"/>
              <a:ext cx="382702" cy="1250006"/>
            </a:xfrm>
            <a:custGeom>
              <a:avLst/>
              <a:gdLst/>
              <a:ahLst/>
              <a:cxnLst/>
              <a:rect l="l" t="t" r="r" b="b"/>
              <a:pathLst>
                <a:path w="4965" h="16217" extrusionOk="0">
                  <a:moveTo>
                    <a:pt x="0" y="0"/>
                  </a:moveTo>
                  <a:lnTo>
                    <a:pt x="0" y="16217"/>
                  </a:lnTo>
                  <a:lnTo>
                    <a:pt x="4965" y="16217"/>
                  </a:lnTo>
                  <a:lnTo>
                    <a:pt x="49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75;p37">
              <a:extLst>
                <a:ext uri="{FF2B5EF4-FFF2-40B4-BE49-F238E27FC236}">
                  <a16:creationId xmlns:a16="http://schemas.microsoft.com/office/drawing/2014/main" id="{E7CE4862-19A1-D6D5-5D7F-41EEAB084766}"/>
                </a:ext>
              </a:extLst>
            </p:cNvPr>
            <p:cNvSpPr/>
            <p:nvPr/>
          </p:nvSpPr>
          <p:spPr>
            <a:xfrm>
              <a:off x="2658851" y="2775218"/>
              <a:ext cx="382779" cy="1540058"/>
            </a:xfrm>
            <a:custGeom>
              <a:avLst/>
              <a:gdLst/>
              <a:ahLst/>
              <a:cxnLst/>
              <a:rect l="l" t="t" r="r" b="b"/>
              <a:pathLst>
                <a:path w="4966" h="19980" extrusionOk="0">
                  <a:moveTo>
                    <a:pt x="0" y="1"/>
                  </a:moveTo>
                  <a:lnTo>
                    <a:pt x="0" y="19980"/>
                  </a:lnTo>
                  <a:lnTo>
                    <a:pt x="4965" y="19980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76;p37">
              <a:extLst>
                <a:ext uri="{FF2B5EF4-FFF2-40B4-BE49-F238E27FC236}">
                  <a16:creationId xmlns:a16="http://schemas.microsoft.com/office/drawing/2014/main" id="{93675F8D-B1A9-EE6A-3159-61275BF1B19C}"/>
                </a:ext>
              </a:extLst>
            </p:cNvPr>
            <p:cNvSpPr/>
            <p:nvPr/>
          </p:nvSpPr>
          <p:spPr>
            <a:xfrm>
              <a:off x="2658851" y="2775218"/>
              <a:ext cx="382779" cy="1540058"/>
            </a:xfrm>
            <a:custGeom>
              <a:avLst/>
              <a:gdLst/>
              <a:ahLst/>
              <a:cxnLst/>
              <a:rect l="l" t="t" r="r" b="b"/>
              <a:pathLst>
                <a:path w="4966" h="19980" extrusionOk="0">
                  <a:moveTo>
                    <a:pt x="0" y="1"/>
                  </a:moveTo>
                  <a:lnTo>
                    <a:pt x="0" y="19980"/>
                  </a:lnTo>
                  <a:lnTo>
                    <a:pt x="4965" y="19980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77;p37">
              <a:extLst>
                <a:ext uri="{FF2B5EF4-FFF2-40B4-BE49-F238E27FC236}">
                  <a16:creationId xmlns:a16="http://schemas.microsoft.com/office/drawing/2014/main" id="{0377E9EC-A1B9-4718-564E-378EC9CBC242}"/>
                </a:ext>
              </a:extLst>
            </p:cNvPr>
            <p:cNvSpPr/>
            <p:nvPr/>
          </p:nvSpPr>
          <p:spPr>
            <a:xfrm>
              <a:off x="3341635" y="2267716"/>
              <a:ext cx="382779" cy="2047553"/>
            </a:xfrm>
            <a:custGeom>
              <a:avLst/>
              <a:gdLst/>
              <a:ahLst/>
              <a:cxnLst/>
              <a:rect l="l" t="t" r="r" b="b"/>
              <a:pathLst>
                <a:path w="4966" h="26564" extrusionOk="0">
                  <a:moveTo>
                    <a:pt x="1" y="1"/>
                  </a:moveTo>
                  <a:lnTo>
                    <a:pt x="1" y="26564"/>
                  </a:lnTo>
                  <a:lnTo>
                    <a:pt x="4965" y="26564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978;p37">
              <a:extLst>
                <a:ext uri="{FF2B5EF4-FFF2-40B4-BE49-F238E27FC236}">
                  <a16:creationId xmlns:a16="http://schemas.microsoft.com/office/drawing/2014/main" id="{707DD585-8CDE-21A1-2C24-52A20723B348}"/>
                </a:ext>
              </a:extLst>
            </p:cNvPr>
            <p:cNvSpPr/>
            <p:nvPr/>
          </p:nvSpPr>
          <p:spPr>
            <a:xfrm>
              <a:off x="3341635" y="2267716"/>
              <a:ext cx="382779" cy="2047553"/>
            </a:xfrm>
            <a:custGeom>
              <a:avLst/>
              <a:gdLst/>
              <a:ahLst/>
              <a:cxnLst/>
              <a:rect l="l" t="t" r="r" b="b"/>
              <a:pathLst>
                <a:path w="4966" h="26564" extrusionOk="0">
                  <a:moveTo>
                    <a:pt x="1" y="1"/>
                  </a:moveTo>
                  <a:lnTo>
                    <a:pt x="1" y="26564"/>
                  </a:lnTo>
                  <a:lnTo>
                    <a:pt x="4965" y="26564"/>
                  </a:lnTo>
                  <a:lnTo>
                    <a:pt x="49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979;p37">
              <a:extLst>
                <a:ext uri="{FF2B5EF4-FFF2-40B4-BE49-F238E27FC236}">
                  <a16:creationId xmlns:a16="http://schemas.microsoft.com/office/drawing/2014/main" id="{11D12E45-4D41-4605-8E0D-DD0D7D55D598}"/>
                </a:ext>
              </a:extLst>
            </p:cNvPr>
            <p:cNvSpPr/>
            <p:nvPr/>
          </p:nvSpPr>
          <p:spPr>
            <a:xfrm>
              <a:off x="431441" y="1583080"/>
              <a:ext cx="3415877" cy="10175"/>
            </a:xfrm>
            <a:custGeom>
              <a:avLst/>
              <a:gdLst/>
              <a:ahLst/>
              <a:cxnLst/>
              <a:rect l="l" t="t" r="r" b="b"/>
              <a:pathLst>
                <a:path w="44316" h="132" extrusionOk="0">
                  <a:moveTo>
                    <a:pt x="37" y="1"/>
                  </a:moveTo>
                  <a:cubicBezTo>
                    <a:pt x="13" y="1"/>
                    <a:pt x="1" y="13"/>
                    <a:pt x="1" y="36"/>
                  </a:cubicBezTo>
                  <a:cubicBezTo>
                    <a:pt x="1" y="60"/>
                    <a:pt x="13" y="72"/>
                    <a:pt x="37" y="72"/>
                  </a:cubicBezTo>
                  <a:lnTo>
                    <a:pt x="656" y="72"/>
                  </a:lnTo>
                  <a:cubicBezTo>
                    <a:pt x="679" y="72"/>
                    <a:pt x="703" y="60"/>
                    <a:pt x="703" y="36"/>
                  </a:cubicBezTo>
                  <a:cubicBezTo>
                    <a:pt x="703" y="13"/>
                    <a:pt x="679" y="1"/>
                    <a:pt x="656" y="1"/>
                  </a:cubicBezTo>
                  <a:close/>
                  <a:moveTo>
                    <a:pt x="1287" y="1"/>
                  </a:moveTo>
                  <a:cubicBezTo>
                    <a:pt x="1263" y="1"/>
                    <a:pt x="1239" y="13"/>
                    <a:pt x="1239" y="36"/>
                  </a:cubicBezTo>
                  <a:cubicBezTo>
                    <a:pt x="1251" y="60"/>
                    <a:pt x="1263" y="72"/>
                    <a:pt x="1287" y="72"/>
                  </a:cubicBezTo>
                  <a:lnTo>
                    <a:pt x="1906" y="72"/>
                  </a:lnTo>
                  <a:cubicBezTo>
                    <a:pt x="1930" y="72"/>
                    <a:pt x="1942" y="60"/>
                    <a:pt x="1942" y="36"/>
                  </a:cubicBezTo>
                  <a:cubicBezTo>
                    <a:pt x="1942" y="13"/>
                    <a:pt x="1930" y="1"/>
                    <a:pt x="1906" y="1"/>
                  </a:cubicBezTo>
                  <a:close/>
                  <a:moveTo>
                    <a:pt x="2525" y="1"/>
                  </a:moveTo>
                  <a:cubicBezTo>
                    <a:pt x="2513" y="1"/>
                    <a:pt x="2489" y="25"/>
                    <a:pt x="2489" y="36"/>
                  </a:cubicBezTo>
                  <a:cubicBezTo>
                    <a:pt x="2489" y="60"/>
                    <a:pt x="2513" y="72"/>
                    <a:pt x="2537" y="72"/>
                  </a:cubicBezTo>
                  <a:lnTo>
                    <a:pt x="3156" y="72"/>
                  </a:lnTo>
                  <a:lnTo>
                    <a:pt x="3156" y="84"/>
                  </a:lnTo>
                  <a:cubicBezTo>
                    <a:pt x="3180" y="84"/>
                    <a:pt x="3192" y="60"/>
                    <a:pt x="3192" y="36"/>
                  </a:cubicBezTo>
                  <a:cubicBezTo>
                    <a:pt x="3192" y="13"/>
                    <a:pt x="3180" y="1"/>
                    <a:pt x="3156" y="1"/>
                  </a:cubicBezTo>
                  <a:close/>
                  <a:moveTo>
                    <a:pt x="3775" y="1"/>
                  </a:moveTo>
                  <a:cubicBezTo>
                    <a:pt x="3763" y="1"/>
                    <a:pt x="3739" y="25"/>
                    <a:pt x="3739" y="36"/>
                  </a:cubicBezTo>
                  <a:cubicBezTo>
                    <a:pt x="3739" y="60"/>
                    <a:pt x="3763" y="72"/>
                    <a:pt x="3775" y="72"/>
                  </a:cubicBezTo>
                  <a:lnTo>
                    <a:pt x="4406" y="72"/>
                  </a:lnTo>
                  <a:lnTo>
                    <a:pt x="4406" y="84"/>
                  </a:lnTo>
                  <a:cubicBezTo>
                    <a:pt x="4430" y="84"/>
                    <a:pt x="4442" y="60"/>
                    <a:pt x="4442" y="36"/>
                  </a:cubicBezTo>
                  <a:cubicBezTo>
                    <a:pt x="4442" y="25"/>
                    <a:pt x="4430" y="1"/>
                    <a:pt x="4406" y="1"/>
                  </a:cubicBezTo>
                  <a:close/>
                  <a:moveTo>
                    <a:pt x="5025" y="1"/>
                  </a:moveTo>
                  <a:cubicBezTo>
                    <a:pt x="5001" y="1"/>
                    <a:pt x="4990" y="25"/>
                    <a:pt x="4990" y="48"/>
                  </a:cubicBezTo>
                  <a:cubicBezTo>
                    <a:pt x="4990" y="60"/>
                    <a:pt x="5013" y="84"/>
                    <a:pt x="5025" y="84"/>
                  </a:cubicBezTo>
                  <a:lnTo>
                    <a:pt x="5656" y="84"/>
                  </a:lnTo>
                  <a:cubicBezTo>
                    <a:pt x="5680" y="84"/>
                    <a:pt x="5692" y="60"/>
                    <a:pt x="5692" y="48"/>
                  </a:cubicBezTo>
                  <a:cubicBezTo>
                    <a:pt x="5692" y="25"/>
                    <a:pt x="5680" y="1"/>
                    <a:pt x="5656" y="1"/>
                  </a:cubicBezTo>
                  <a:close/>
                  <a:moveTo>
                    <a:pt x="6275" y="1"/>
                  </a:moveTo>
                  <a:cubicBezTo>
                    <a:pt x="6252" y="1"/>
                    <a:pt x="6240" y="25"/>
                    <a:pt x="6240" y="48"/>
                  </a:cubicBezTo>
                  <a:cubicBezTo>
                    <a:pt x="6240" y="60"/>
                    <a:pt x="6252" y="84"/>
                    <a:pt x="6275" y="84"/>
                  </a:cubicBezTo>
                  <a:lnTo>
                    <a:pt x="6906" y="84"/>
                  </a:lnTo>
                  <a:cubicBezTo>
                    <a:pt x="6918" y="84"/>
                    <a:pt x="6942" y="60"/>
                    <a:pt x="6942" y="48"/>
                  </a:cubicBezTo>
                  <a:cubicBezTo>
                    <a:pt x="6942" y="25"/>
                    <a:pt x="6918" y="1"/>
                    <a:pt x="6906" y="1"/>
                  </a:cubicBezTo>
                  <a:close/>
                  <a:moveTo>
                    <a:pt x="7526" y="1"/>
                  </a:moveTo>
                  <a:cubicBezTo>
                    <a:pt x="7502" y="13"/>
                    <a:pt x="7490" y="25"/>
                    <a:pt x="7490" y="48"/>
                  </a:cubicBezTo>
                  <a:cubicBezTo>
                    <a:pt x="7490" y="60"/>
                    <a:pt x="7502" y="84"/>
                    <a:pt x="7526" y="84"/>
                  </a:cubicBezTo>
                  <a:lnTo>
                    <a:pt x="8157" y="84"/>
                  </a:lnTo>
                  <a:cubicBezTo>
                    <a:pt x="8169" y="84"/>
                    <a:pt x="8192" y="72"/>
                    <a:pt x="8192" y="48"/>
                  </a:cubicBezTo>
                  <a:cubicBezTo>
                    <a:pt x="8192" y="25"/>
                    <a:pt x="8169" y="1"/>
                    <a:pt x="8157" y="1"/>
                  </a:cubicBezTo>
                  <a:close/>
                  <a:moveTo>
                    <a:pt x="8776" y="13"/>
                  </a:moveTo>
                  <a:cubicBezTo>
                    <a:pt x="8752" y="13"/>
                    <a:pt x="8740" y="25"/>
                    <a:pt x="8740" y="48"/>
                  </a:cubicBezTo>
                  <a:cubicBezTo>
                    <a:pt x="8740" y="72"/>
                    <a:pt x="8752" y="84"/>
                    <a:pt x="8776" y="84"/>
                  </a:cubicBezTo>
                  <a:lnTo>
                    <a:pt x="9407" y="84"/>
                  </a:lnTo>
                  <a:cubicBezTo>
                    <a:pt x="9419" y="84"/>
                    <a:pt x="9442" y="72"/>
                    <a:pt x="9442" y="48"/>
                  </a:cubicBezTo>
                  <a:cubicBezTo>
                    <a:pt x="9442" y="25"/>
                    <a:pt x="9419" y="13"/>
                    <a:pt x="9395" y="13"/>
                  </a:cubicBezTo>
                  <a:close/>
                  <a:moveTo>
                    <a:pt x="10026" y="13"/>
                  </a:moveTo>
                  <a:cubicBezTo>
                    <a:pt x="10002" y="13"/>
                    <a:pt x="9990" y="25"/>
                    <a:pt x="9990" y="48"/>
                  </a:cubicBezTo>
                  <a:cubicBezTo>
                    <a:pt x="9990" y="72"/>
                    <a:pt x="10002" y="84"/>
                    <a:pt x="10026" y="84"/>
                  </a:cubicBezTo>
                  <a:lnTo>
                    <a:pt x="10645" y="84"/>
                  </a:lnTo>
                  <a:cubicBezTo>
                    <a:pt x="10669" y="84"/>
                    <a:pt x="10693" y="72"/>
                    <a:pt x="10693" y="48"/>
                  </a:cubicBezTo>
                  <a:cubicBezTo>
                    <a:pt x="10693" y="25"/>
                    <a:pt x="10669" y="13"/>
                    <a:pt x="10645" y="13"/>
                  </a:cubicBezTo>
                  <a:close/>
                  <a:moveTo>
                    <a:pt x="11276" y="13"/>
                  </a:moveTo>
                  <a:cubicBezTo>
                    <a:pt x="11252" y="13"/>
                    <a:pt x="11240" y="25"/>
                    <a:pt x="11240" y="48"/>
                  </a:cubicBezTo>
                  <a:cubicBezTo>
                    <a:pt x="11240" y="72"/>
                    <a:pt x="11252" y="84"/>
                    <a:pt x="11276" y="84"/>
                  </a:cubicBezTo>
                  <a:lnTo>
                    <a:pt x="11895" y="84"/>
                  </a:lnTo>
                  <a:cubicBezTo>
                    <a:pt x="11919" y="84"/>
                    <a:pt x="11943" y="72"/>
                    <a:pt x="11943" y="48"/>
                  </a:cubicBezTo>
                  <a:cubicBezTo>
                    <a:pt x="11943" y="25"/>
                    <a:pt x="11919" y="13"/>
                    <a:pt x="11895" y="13"/>
                  </a:cubicBezTo>
                  <a:close/>
                  <a:moveTo>
                    <a:pt x="12526" y="13"/>
                  </a:moveTo>
                  <a:cubicBezTo>
                    <a:pt x="12502" y="13"/>
                    <a:pt x="12479" y="36"/>
                    <a:pt x="12479" y="48"/>
                  </a:cubicBezTo>
                  <a:cubicBezTo>
                    <a:pt x="12490" y="72"/>
                    <a:pt x="12502" y="84"/>
                    <a:pt x="12526" y="84"/>
                  </a:cubicBezTo>
                  <a:lnTo>
                    <a:pt x="13145" y="84"/>
                  </a:lnTo>
                  <a:lnTo>
                    <a:pt x="13145" y="96"/>
                  </a:lnTo>
                  <a:cubicBezTo>
                    <a:pt x="13169" y="96"/>
                    <a:pt x="13181" y="72"/>
                    <a:pt x="13181" y="48"/>
                  </a:cubicBezTo>
                  <a:cubicBezTo>
                    <a:pt x="13181" y="25"/>
                    <a:pt x="13169" y="13"/>
                    <a:pt x="13145" y="13"/>
                  </a:cubicBezTo>
                  <a:close/>
                  <a:moveTo>
                    <a:pt x="13764" y="13"/>
                  </a:moveTo>
                  <a:cubicBezTo>
                    <a:pt x="13753" y="13"/>
                    <a:pt x="13729" y="36"/>
                    <a:pt x="13729" y="48"/>
                  </a:cubicBezTo>
                  <a:cubicBezTo>
                    <a:pt x="13729" y="72"/>
                    <a:pt x="13753" y="84"/>
                    <a:pt x="13776" y="84"/>
                  </a:cubicBezTo>
                  <a:lnTo>
                    <a:pt x="14395" y="84"/>
                  </a:lnTo>
                  <a:lnTo>
                    <a:pt x="14395" y="96"/>
                  </a:lnTo>
                  <a:cubicBezTo>
                    <a:pt x="14419" y="96"/>
                    <a:pt x="14431" y="72"/>
                    <a:pt x="14431" y="48"/>
                  </a:cubicBezTo>
                  <a:cubicBezTo>
                    <a:pt x="14431" y="36"/>
                    <a:pt x="14419" y="13"/>
                    <a:pt x="14395" y="13"/>
                  </a:cubicBezTo>
                  <a:close/>
                  <a:moveTo>
                    <a:pt x="15015" y="13"/>
                  </a:moveTo>
                  <a:cubicBezTo>
                    <a:pt x="15003" y="13"/>
                    <a:pt x="14979" y="36"/>
                    <a:pt x="14979" y="60"/>
                  </a:cubicBezTo>
                  <a:cubicBezTo>
                    <a:pt x="14979" y="72"/>
                    <a:pt x="15003" y="96"/>
                    <a:pt x="15015" y="96"/>
                  </a:cubicBezTo>
                  <a:lnTo>
                    <a:pt x="15646" y="96"/>
                  </a:lnTo>
                  <a:cubicBezTo>
                    <a:pt x="15669" y="96"/>
                    <a:pt x="15681" y="72"/>
                    <a:pt x="15681" y="60"/>
                  </a:cubicBezTo>
                  <a:cubicBezTo>
                    <a:pt x="15681" y="36"/>
                    <a:pt x="15669" y="13"/>
                    <a:pt x="15646" y="13"/>
                  </a:cubicBezTo>
                  <a:close/>
                  <a:moveTo>
                    <a:pt x="16265" y="13"/>
                  </a:moveTo>
                  <a:cubicBezTo>
                    <a:pt x="16241" y="13"/>
                    <a:pt x="16229" y="36"/>
                    <a:pt x="16229" y="60"/>
                  </a:cubicBezTo>
                  <a:cubicBezTo>
                    <a:pt x="16229" y="72"/>
                    <a:pt x="16253" y="96"/>
                    <a:pt x="16265" y="96"/>
                  </a:cubicBezTo>
                  <a:lnTo>
                    <a:pt x="16896" y="96"/>
                  </a:lnTo>
                  <a:cubicBezTo>
                    <a:pt x="16920" y="96"/>
                    <a:pt x="16932" y="72"/>
                    <a:pt x="16932" y="60"/>
                  </a:cubicBezTo>
                  <a:cubicBezTo>
                    <a:pt x="16932" y="36"/>
                    <a:pt x="16920" y="13"/>
                    <a:pt x="16896" y="13"/>
                  </a:cubicBezTo>
                  <a:close/>
                  <a:moveTo>
                    <a:pt x="17515" y="13"/>
                  </a:moveTo>
                  <a:cubicBezTo>
                    <a:pt x="17491" y="25"/>
                    <a:pt x="17479" y="36"/>
                    <a:pt x="17479" y="60"/>
                  </a:cubicBezTo>
                  <a:cubicBezTo>
                    <a:pt x="17479" y="72"/>
                    <a:pt x="17491" y="96"/>
                    <a:pt x="17515" y="96"/>
                  </a:cubicBezTo>
                  <a:lnTo>
                    <a:pt x="18146" y="96"/>
                  </a:lnTo>
                  <a:cubicBezTo>
                    <a:pt x="18158" y="96"/>
                    <a:pt x="18182" y="84"/>
                    <a:pt x="18182" y="60"/>
                  </a:cubicBezTo>
                  <a:cubicBezTo>
                    <a:pt x="18182" y="36"/>
                    <a:pt x="18158" y="13"/>
                    <a:pt x="18146" y="13"/>
                  </a:cubicBezTo>
                  <a:close/>
                  <a:moveTo>
                    <a:pt x="18765" y="25"/>
                  </a:moveTo>
                  <a:cubicBezTo>
                    <a:pt x="18741" y="25"/>
                    <a:pt x="18729" y="36"/>
                    <a:pt x="18729" y="60"/>
                  </a:cubicBezTo>
                  <a:cubicBezTo>
                    <a:pt x="18729" y="84"/>
                    <a:pt x="18741" y="96"/>
                    <a:pt x="18765" y="96"/>
                  </a:cubicBezTo>
                  <a:lnTo>
                    <a:pt x="19396" y="96"/>
                  </a:lnTo>
                  <a:cubicBezTo>
                    <a:pt x="19408" y="96"/>
                    <a:pt x="19432" y="84"/>
                    <a:pt x="19432" y="60"/>
                  </a:cubicBezTo>
                  <a:cubicBezTo>
                    <a:pt x="19432" y="36"/>
                    <a:pt x="19408" y="25"/>
                    <a:pt x="19384" y="25"/>
                  </a:cubicBezTo>
                  <a:close/>
                  <a:moveTo>
                    <a:pt x="20015" y="25"/>
                  </a:moveTo>
                  <a:cubicBezTo>
                    <a:pt x="19991" y="25"/>
                    <a:pt x="19980" y="36"/>
                    <a:pt x="19980" y="60"/>
                  </a:cubicBezTo>
                  <a:cubicBezTo>
                    <a:pt x="19980" y="84"/>
                    <a:pt x="19991" y="96"/>
                    <a:pt x="20015" y="96"/>
                  </a:cubicBezTo>
                  <a:lnTo>
                    <a:pt x="20634" y="96"/>
                  </a:lnTo>
                  <a:cubicBezTo>
                    <a:pt x="20658" y="96"/>
                    <a:pt x="20682" y="84"/>
                    <a:pt x="20682" y="60"/>
                  </a:cubicBezTo>
                  <a:cubicBezTo>
                    <a:pt x="20682" y="36"/>
                    <a:pt x="20658" y="25"/>
                    <a:pt x="20634" y="25"/>
                  </a:cubicBezTo>
                  <a:close/>
                  <a:moveTo>
                    <a:pt x="21265" y="25"/>
                  </a:moveTo>
                  <a:cubicBezTo>
                    <a:pt x="21242" y="25"/>
                    <a:pt x="21230" y="36"/>
                    <a:pt x="21230" y="60"/>
                  </a:cubicBezTo>
                  <a:cubicBezTo>
                    <a:pt x="21230" y="84"/>
                    <a:pt x="21242" y="96"/>
                    <a:pt x="21265" y="96"/>
                  </a:cubicBezTo>
                  <a:lnTo>
                    <a:pt x="21885" y="96"/>
                  </a:lnTo>
                  <a:cubicBezTo>
                    <a:pt x="21908" y="96"/>
                    <a:pt x="21932" y="84"/>
                    <a:pt x="21932" y="60"/>
                  </a:cubicBezTo>
                  <a:cubicBezTo>
                    <a:pt x="21932" y="36"/>
                    <a:pt x="21908" y="25"/>
                    <a:pt x="21885" y="25"/>
                  </a:cubicBezTo>
                  <a:close/>
                  <a:moveTo>
                    <a:pt x="22516" y="25"/>
                  </a:moveTo>
                  <a:cubicBezTo>
                    <a:pt x="22492" y="25"/>
                    <a:pt x="22468" y="48"/>
                    <a:pt x="22468" y="60"/>
                  </a:cubicBezTo>
                  <a:cubicBezTo>
                    <a:pt x="22480" y="84"/>
                    <a:pt x="22492" y="96"/>
                    <a:pt x="22516" y="96"/>
                  </a:cubicBezTo>
                  <a:lnTo>
                    <a:pt x="23135" y="96"/>
                  </a:lnTo>
                  <a:lnTo>
                    <a:pt x="23135" y="108"/>
                  </a:lnTo>
                  <a:cubicBezTo>
                    <a:pt x="23158" y="108"/>
                    <a:pt x="23170" y="84"/>
                    <a:pt x="23170" y="60"/>
                  </a:cubicBezTo>
                  <a:cubicBezTo>
                    <a:pt x="23170" y="36"/>
                    <a:pt x="23158" y="25"/>
                    <a:pt x="23135" y="25"/>
                  </a:cubicBezTo>
                  <a:close/>
                  <a:moveTo>
                    <a:pt x="23754" y="25"/>
                  </a:moveTo>
                  <a:cubicBezTo>
                    <a:pt x="23742" y="25"/>
                    <a:pt x="23718" y="48"/>
                    <a:pt x="23718" y="60"/>
                  </a:cubicBezTo>
                  <a:cubicBezTo>
                    <a:pt x="23718" y="84"/>
                    <a:pt x="23742" y="96"/>
                    <a:pt x="23766" y="96"/>
                  </a:cubicBezTo>
                  <a:lnTo>
                    <a:pt x="24385" y="96"/>
                  </a:lnTo>
                  <a:lnTo>
                    <a:pt x="24385" y="108"/>
                  </a:lnTo>
                  <a:cubicBezTo>
                    <a:pt x="24409" y="108"/>
                    <a:pt x="24421" y="84"/>
                    <a:pt x="24421" y="60"/>
                  </a:cubicBezTo>
                  <a:cubicBezTo>
                    <a:pt x="24421" y="48"/>
                    <a:pt x="24409" y="25"/>
                    <a:pt x="24385" y="25"/>
                  </a:cubicBezTo>
                  <a:close/>
                  <a:moveTo>
                    <a:pt x="25004" y="25"/>
                  </a:moveTo>
                  <a:cubicBezTo>
                    <a:pt x="24992" y="25"/>
                    <a:pt x="24968" y="48"/>
                    <a:pt x="24968" y="72"/>
                  </a:cubicBezTo>
                  <a:cubicBezTo>
                    <a:pt x="24968" y="84"/>
                    <a:pt x="24992" y="108"/>
                    <a:pt x="25004" y="108"/>
                  </a:cubicBezTo>
                  <a:lnTo>
                    <a:pt x="25635" y="108"/>
                  </a:lnTo>
                  <a:cubicBezTo>
                    <a:pt x="25659" y="108"/>
                    <a:pt x="25671" y="84"/>
                    <a:pt x="25671" y="72"/>
                  </a:cubicBezTo>
                  <a:cubicBezTo>
                    <a:pt x="25671" y="48"/>
                    <a:pt x="25659" y="25"/>
                    <a:pt x="25635" y="25"/>
                  </a:cubicBezTo>
                  <a:close/>
                  <a:moveTo>
                    <a:pt x="26254" y="25"/>
                  </a:moveTo>
                  <a:cubicBezTo>
                    <a:pt x="26230" y="25"/>
                    <a:pt x="26218" y="48"/>
                    <a:pt x="26218" y="72"/>
                  </a:cubicBezTo>
                  <a:cubicBezTo>
                    <a:pt x="26218" y="84"/>
                    <a:pt x="26242" y="108"/>
                    <a:pt x="26254" y="108"/>
                  </a:cubicBezTo>
                  <a:lnTo>
                    <a:pt x="26885" y="108"/>
                  </a:lnTo>
                  <a:cubicBezTo>
                    <a:pt x="26909" y="108"/>
                    <a:pt x="26921" y="84"/>
                    <a:pt x="26921" y="72"/>
                  </a:cubicBezTo>
                  <a:cubicBezTo>
                    <a:pt x="26921" y="48"/>
                    <a:pt x="26909" y="25"/>
                    <a:pt x="26885" y="25"/>
                  </a:cubicBezTo>
                  <a:close/>
                  <a:moveTo>
                    <a:pt x="27504" y="25"/>
                  </a:moveTo>
                  <a:cubicBezTo>
                    <a:pt x="27480" y="36"/>
                    <a:pt x="27469" y="48"/>
                    <a:pt x="27469" y="72"/>
                  </a:cubicBezTo>
                  <a:cubicBezTo>
                    <a:pt x="27469" y="84"/>
                    <a:pt x="27480" y="108"/>
                    <a:pt x="27504" y="108"/>
                  </a:cubicBezTo>
                  <a:lnTo>
                    <a:pt x="28135" y="108"/>
                  </a:lnTo>
                  <a:cubicBezTo>
                    <a:pt x="28147" y="108"/>
                    <a:pt x="28171" y="96"/>
                    <a:pt x="28171" y="72"/>
                  </a:cubicBezTo>
                  <a:cubicBezTo>
                    <a:pt x="28171" y="48"/>
                    <a:pt x="28147" y="25"/>
                    <a:pt x="28135" y="25"/>
                  </a:cubicBezTo>
                  <a:close/>
                  <a:moveTo>
                    <a:pt x="28754" y="36"/>
                  </a:moveTo>
                  <a:cubicBezTo>
                    <a:pt x="28731" y="36"/>
                    <a:pt x="28719" y="48"/>
                    <a:pt x="28719" y="72"/>
                  </a:cubicBezTo>
                  <a:cubicBezTo>
                    <a:pt x="28719" y="96"/>
                    <a:pt x="28731" y="108"/>
                    <a:pt x="28754" y="108"/>
                  </a:cubicBezTo>
                  <a:lnTo>
                    <a:pt x="29385" y="108"/>
                  </a:lnTo>
                  <a:cubicBezTo>
                    <a:pt x="29397" y="108"/>
                    <a:pt x="29421" y="96"/>
                    <a:pt x="29421" y="72"/>
                  </a:cubicBezTo>
                  <a:cubicBezTo>
                    <a:pt x="29421" y="48"/>
                    <a:pt x="29397" y="36"/>
                    <a:pt x="29374" y="36"/>
                  </a:cubicBezTo>
                  <a:close/>
                  <a:moveTo>
                    <a:pt x="30005" y="36"/>
                  </a:moveTo>
                  <a:cubicBezTo>
                    <a:pt x="29981" y="36"/>
                    <a:pt x="29969" y="48"/>
                    <a:pt x="29969" y="72"/>
                  </a:cubicBezTo>
                  <a:cubicBezTo>
                    <a:pt x="29969" y="96"/>
                    <a:pt x="29981" y="108"/>
                    <a:pt x="30005" y="108"/>
                  </a:cubicBezTo>
                  <a:lnTo>
                    <a:pt x="30624" y="108"/>
                  </a:lnTo>
                  <a:cubicBezTo>
                    <a:pt x="30648" y="108"/>
                    <a:pt x="30671" y="96"/>
                    <a:pt x="30671" y="72"/>
                  </a:cubicBezTo>
                  <a:cubicBezTo>
                    <a:pt x="30671" y="48"/>
                    <a:pt x="30648" y="36"/>
                    <a:pt x="30624" y="36"/>
                  </a:cubicBezTo>
                  <a:close/>
                  <a:moveTo>
                    <a:pt x="31255" y="36"/>
                  </a:moveTo>
                  <a:cubicBezTo>
                    <a:pt x="31231" y="36"/>
                    <a:pt x="31219" y="48"/>
                    <a:pt x="31219" y="72"/>
                  </a:cubicBezTo>
                  <a:cubicBezTo>
                    <a:pt x="31219" y="96"/>
                    <a:pt x="31231" y="108"/>
                    <a:pt x="31255" y="108"/>
                  </a:cubicBezTo>
                  <a:lnTo>
                    <a:pt x="31874" y="108"/>
                  </a:lnTo>
                  <a:cubicBezTo>
                    <a:pt x="31898" y="108"/>
                    <a:pt x="31921" y="96"/>
                    <a:pt x="31921" y="72"/>
                  </a:cubicBezTo>
                  <a:cubicBezTo>
                    <a:pt x="31921" y="48"/>
                    <a:pt x="31898" y="36"/>
                    <a:pt x="31874" y="36"/>
                  </a:cubicBezTo>
                  <a:close/>
                  <a:moveTo>
                    <a:pt x="32505" y="36"/>
                  </a:moveTo>
                  <a:cubicBezTo>
                    <a:pt x="32481" y="36"/>
                    <a:pt x="32457" y="60"/>
                    <a:pt x="32457" y="72"/>
                  </a:cubicBezTo>
                  <a:cubicBezTo>
                    <a:pt x="32469" y="96"/>
                    <a:pt x="32481" y="108"/>
                    <a:pt x="32505" y="108"/>
                  </a:cubicBezTo>
                  <a:lnTo>
                    <a:pt x="33124" y="108"/>
                  </a:lnTo>
                  <a:lnTo>
                    <a:pt x="33124" y="120"/>
                  </a:lnTo>
                  <a:cubicBezTo>
                    <a:pt x="33148" y="120"/>
                    <a:pt x="33160" y="96"/>
                    <a:pt x="33160" y="72"/>
                  </a:cubicBezTo>
                  <a:cubicBezTo>
                    <a:pt x="33160" y="48"/>
                    <a:pt x="33148" y="36"/>
                    <a:pt x="33124" y="36"/>
                  </a:cubicBezTo>
                  <a:close/>
                  <a:moveTo>
                    <a:pt x="33743" y="36"/>
                  </a:moveTo>
                  <a:cubicBezTo>
                    <a:pt x="33731" y="36"/>
                    <a:pt x="33707" y="60"/>
                    <a:pt x="33707" y="72"/>
                  </a:cubicBezTo>
                  <a:cubicBezTo>
                    <a:pt x="33707" y="96"/>
                    <a:pt x="33731" y="108"/>
                    <a:pt x="33755" y="108"/>
                  </a:cubicBezTo>
                  <a:lnTo>
                    <a:pt x="34374" y="108"/>
                  </a:lnTo>
                  <a:lnTo>
                    <a:pt x="34374" y="120"/>
                  </a:lnTo>
                  <a:cubicBezTo>
                    <a:pt x="34398" y="120"/>
                    <a:pt x="34410" y="96"/>
                    <a:pt x="34410" y="72"/>
                  </a:cubicBezTo>
                  <a:cubicBezTo>
                    <a:pt x="34410" y="60"/>
                    <a:pt x="34398" y="36"/>
                    <a:pt x="34374" y="36"/>
                  </a:cubicBezTo>
                  <a:close/>
                  <a:moveTo>
                    <a:pt x="34993" y="36"/>
                  </a:moveTo>
                  <a:cubicBezTo>
                    <a:pt x="34981" y="36"/>
                    <a:pt x="34958" y="60"/>
                    <a:pt x="34958" y="84"/>
                  </a:cubicBezTo>
                  <a:cubicBezTo>
                    <a:pt x="34958" y="96"/>
                    <a:pt x="34981" y="120"/>
                    <a:pt x="34993" y="120"/>
                  </a:cubicBezTo>
                  <a:lnTo>
                    <a:pt x="35624" y="120"/>
                  </a:lnTo>
                  <a:cubicBezTo>
                    <a:pt x="35648" y="120"/>
                    <a:pt x="35660" y="96"/>
                    <a:pt x="35660" y="84"/>
                  </a:cubicBezTo>
                  <a:cubicBezTo>
                    <a:pt x="35660" y="60"/>
                    <a:pt x="35648" y="36"/>
                    <a:pt x="35624" y="36"/>
                  </a:cubicBezTo>
                  <a:close/>
                  <a:moveTo>
                    <a:pt x="36243" y="36"/>
                  </a:moveTo>
                  <a:cubicBezTo>
                    <a:pt x="36220" y="36"/>
                    <a:pt x="36208" y="60"/>
                    <a:pt x="36208" y="84"/>
                  </a:cubicBezTo>
                  <a:cubicBezTo>
                    <a:pt x="36208" y="96"/>
                    <a:pt x="36232" y="120"/>
                    <a:pt x="36243" y="120"/>
                  </a:cubicBezTo>
                  <a:lnTo>
                    <a:pt x="36874" y="120"/>
                  </a:lnTo>
                  <a:cubicBezTo>
                    <a:pt x="36898" y="120"/>
                    <a:pt x="36910" y="96"/>
                    <a:pt x="36910" y="84"/>
                  </a:cubicBezTo>
                  <a:cubicBezTo>
                    <a:pt x="36910" y="60"/>
                    <a:pt x="36898" y="36"/>
                    <a:pt x="36874" y="36"/>
                  </a:cubicBezTo>
                  <a:close/>
                  <a:moveTo>
                    <a:pt x="37494" y="36"/>
                  </a:moveTo>
                  <a:cubicBezTo>
                    <a:pt x="37470" y="48"/>
                    <a:pt x="37458" y="60"/>
                    <a:pt x="37458" y="84"/>
                  </a:cubicBezTo>
                  <a:cubicBezTo>
                    <a:pt x="37458" y="96"/>
                    <a:pt x="37470" y="120"/>
                    <a:pt x="37494" y="120"/>
                  </a:cubicBezTo>
                  <a:lnTo>
                    <a:pt x="38125" y="120"/>
                  </a:lnTo>
                  <a:cubicBezTo>
                    <a:pt x="38137" y="120"/>
                    <a:pt x="38160" y="108"/>
                    <a:pt x="38160" y="84"/>
                  </a:cubicBezTo>
                  <a:cubicBezTo>
                    <a:pt x="38160" y="60"/>
                    <a:pt x="38137" y="36"/>
                    <a:pt x="38125" y="36"/>
                  </a:cubicBezTo>
                  <a:close/>
                  <a:moveTo>
                    <a:pt x="38744" y="48"/>
                  </a:moveTo>
                  <a:cubicBezTo>
                    <a:pt x="38720" y="48"/>
                    <a:pt x="38708" y="60"/>
                    <a:pt x="38708" y="84"/>
                  </a:cubicBezTo>
                  <a:cubicBezTo>
                    <a:pt x="38708" y="108"/>
                    <a:pt x="38720" y="120"/>
                    <a:pt x="38744" y="120"/>
                  </a:cubicBezTo>
                  <a:lnTo>
                    <a:pt x="39375" y="120"/>
                  </a:lnTo>
                  <a:cubicBezTo>
                    <a:pt x="39387" y="120"/>
                    <a:pt x="39411" y="108"/>
                    <a:pt x="39411" y="84"/>
                  </a:cubicBezTo>
                  <a:cubicBezTo>
                    <a:pt x="39411" y="60"/>
                    <a:pt x="39387" y="48"/>
                    <a:pt x="39363" y="48"/>
                  </a:cubicBezTo>
                  <a:close/>
                  <a:moveTo>
                    <a:pt x="39994" y="48"/>
                  </a:moveTo>
                  <a:cubicBezTo>
                    <a:pt x="39970" y="48"/>
                    <a:pt x="39958" y="60"/>
                    <a:pt x="39958" y="84"/>
                  </a:cubicBezTo>
                  <a:cubicBezTo>
                    <a:pt x="39958" y="108"/>
                    <a:pt x="39970" y="120"/>
                    <a:pt x="39994" y="120"/>
                  </a:cubicBezTo>
                  <a:lnTo>
                    <a:pt x="40625" y="120"/>
                  </a:lnTo>
                  <a:cubicBezTo>
                    <a:pt x="40637" y="120"/>
                    <a:pt x="40661" y="108"/>
                    <a:pt x="40661" y="84"/>
                  </a:cubicBezTo>
                  <a:cubicBezTo>
                    <a:pt x="40661" y="60"/>
                    <a:pt x="40637" y="48"/>
                    <a:pt x="40613" y="48"/>
                  </a:cubicBezTo>
                  <a:close/>
                  <a:moveTo>
                    <a:pt x="41244" y="48"/>
                  </a:moveTo>
                  <a:cubicBezTo>
                    <a:pt x="41220" y="48"/>
                    <a:pt x="41208" y="60"/>
                    <a:pt x="41208" y="84"/>
                  </a:cubicBezTo>
                  <a:cubicBezTo>
                    <a:pt x="41208" y="108"/>
                    <a:pt x="41220" y="120"/>
                    <a:pt x="41244" y="120"/>
                  </a:cubicBezTo>
                  <a:lnTo>
                    <a:pt x="41863" y="120"/>
                  </a:lnTo>
                  <a:cubicBezTo>
                    <a:pt x="41887" y="120"/>
                    <a:pt x="41911" y="108"/>
                    <a:pt x="41911" y="84"/>
                  </a:cubicBezTo>
                  <a:cubicBezTo>
                    <a:pt x="41911" y="60"/>
                    <a:pt x="41887" y="48"/>
                    <a:pt x="41863" y="48"/>
                  </a:cubicBezTo>
                  <a:close/>
                  <a:moveTo>
                    <a:pt x="43732" y="48"/>
                  </a:moveTo>
                  <a:cubicBezTo>
                    <a:pt x="43721" y="48"/>
                    <a:pt x="43697" y="72"/>
                    <a:pt x="43697" y="84"/>
                  </a:cubicBezTo>
                  <a:cubicBezTo>
                    <a:pt x="43697" y="108"/>
                    <a:pt x="43721" y="120"/>
                    <a:pt x="43744" y="120"/>
                  </a:cubicBezTo>
                  <a:lnTo>
                    <a:pt x="44280" y="120"/>
                  </a:lnTo>
                  <a:cubicBezTo>
                    <a:pt x="44304" y="120"/>
                    <a:pt x="44316" y="108"/>
                    <a:pt x="44316" y="84"/>
                  </a:cubicBezTo>
                  <a:cubicBezTo>
                    <a:pt x="44316" y="60"/>
                    <a:pt x="44304" y="48"/>
                    <a:pt x="44280" y="48"/>
                  </a:cubicBezTo>
                  <a:close/>
                  <a:moveTo>
                    <a:pt x="42494" y="48"/>
                  </a:moveTo>
                  <a:cubicBezTo>
                    <a:pt x="42470" y="48"/>
                    <a:pt x="42459" y="72"/>
                    <a:pt x="42459" y="84"/>
                  </a:cubicBezTo>
                  <a:cubicBezTo>
                    <a:pt x="42459" y="108"/>
                    <a:pt x="42470" y="120"/>
                    <a:pt x="42494" y="120"/>
                  </a:cubicBezTo>
                  <a:lnTo>
                    <a:pt x="43113" y="120"/>
                  </a:lnTo>
                  <a:lnTo>
                    <a:pt x="43113" y="132"/>
                  </a:lnTo>
                  <a:cubicBezTo>
                    <a:pt x="43137" y="132"/>
                    <a:pt x="43161" y="108"/>
                    <a:pt x="43161" y="84"/>
                  </a:cubicBezTo>
                  <a:cubicBezTo>
                    <a:pt x="43161" y="60"/>
                    <a:pt x="43137" y="48"/>
                    <a:pt x="43113" y="48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980;p37">
              <a:extLst>
                <a:ext uri="{FF2B5EF4-FFF2-40B4-BE49-F238E27FC236}">
                  <a16:creationId xmlns:a16="http://schemas.microsoft.com/office/drawing/2014/main" id="{E850350B-28EA-7E01-D9ED-C083EFF499F4}"/>
                </a:ext>
              </a:extLst>
            </p:cNvPr>
            <p:cNvSpPr/>
            <p:nvPr/>
          </p:nvSpPr>
          <p:spPr>
            <a:xfrm>
              <a:off x="431441" y="2265018"/>
              <a:ext cx="3416802" cy="6475"/>
            </a:xfrm>
            <a:custGeom>
              <a:avLst/>
              <a:gdLst/>
              <a:ahLst/>
              <a:cxnLst/>
              <a:rect l="l" t="t" r="r" b="b"/>
              <a:pathLst>
                <a:path w="44328" h="84" extrusionOk="0">
                  <a:moveTo>
                    <a:pt x="37" y="0"/>
                  </a:moveTo>
                  <a:cubicBezTo>
                    <a:pt x="13" y="0"/>
                    <a:pt x="1" y="24"/>
                    <a:pt x="1" y="36"/>
                  </a:cubicBezTo>
                  <a:cubicBezTo>
                    <a:pt x="1" y="60"/>
                    <a:pt x="13" y="83"/>
                    <a:pt x="37" y="83"/>
                  </a:cubicBezTo>
                  <a:lnTo>
                    <a:pt x="584" y="83"/>
                  </a:lnTo>
                  <a:cubicBezTo>
                    <a:pt x="608" y="71"/>
                    <a:pt x="620" y="60"/>
                    <a:pt x="620" y="36"/>
                  </a:cubicBezTo>
                  <a:cubicBezTo>
                    <a:pt x="620" y="12"/>
                    <a:pt x="596" y="0"/>
                    <a:pt x="572" y="0"/>
                  </a:cubicBezTo>
                  <a:close/>
                  <a:moveTo>
                    <a:pt x="1203" y="0"/>
                  </a:moveTo>
                  <a:cubicBezTo>
                    <a:pt x="1180" y="0"/>
                    <a:pt x="1168" y="24"/>
                    <a:pt x="1168" y="36"/>
                  </a:cubicBezTo>
                  <a:cubicBezTo>
                    <a:pt x="1168" y="60"/>
                    <a:pt x="1180" y="83"/>
                    <a:pt x="1203" y="83"/>
                  </a:cubicBezTo>
                  <a:lnTo>
                    <a:pt x="1834" y="83"/>
                  </a:lnTo>
                  <a:cubicBezTo>
                    <a:pt x="1858" y="71"/>
                    <a:pt x="1870" y="60"/>
                    <a:pt x="1870" y="36"/>
                  </a:cubicBezTo>
                  <a:cubicBezTo>
                    <a:pt x="1870" y="12"/>
                    <a:pt x="1846" y="0"/>
                    <a:pt x="1822" y="0"/>
                  </a:cubicBezTo>
                  <a:close/>
                  <a:moveTo>
                    <a:pt x="2454" y="0"/>
                  </a:moveTo>
                  <a:cubicBezTo>
                    <a:pt x="2430" y="0"/>
                    <a:pt x="2418" y="24"/>
                    <a:pt x="2418" y="36"/>
                  </a:cubicBezTo>
                  <a:cubicBezTo>
                    <a:pt x="2418" y="60"/>
                    <a:pt x="2430" y="83"/>
                    <a:pt x="2454" y="83"/>
                  </a:cubicBezTo>
                  <a:lnTo>
                    <a:pt x="3085" y="83"/>
                  </a:lnTo>
                  <a:cubicBezTo>
                    <a:pt x="3108" y="71"/>
                    <a:pt x="3120" y="60"/>
                    <a:pt x="3120" y="36"/>
                  </a:cubicBezTo>
                  <a:cubicBezTo>
                    <a:pt x="3120" y="12"/>
                    <a:pt x="3096" y="0"/>
                    <a:pt x="3073" y="0"/>
                  </a:cubicBezTo>
                  <a:close/>
                  <a:moveTo>
                    <a:pt x="3704" y="0"/>
                  </a:moveTo>
                  <a:cubicBezTo>
                    <a:pt x="3680" y="0"/>
                    <a:pt x="3668" y="24"/>
                    <a:pt x="3668" y="36"/>
                  </a:cubicBezTo>
                  <a:cubicBezTo>
                    <a:pt x="3668" y="60"/>
                    <a:pt x="3680" y="83"/>
                    <a:pt x="3704" y="83"/>
                  </a:cubicBezTo>
                  <a:lnTo>
                    <a:pt x="4335" y="83"/>
                  </a:lnTo>
                  <a:cubicBezTo>
                    <a:pt x="4359" y="71"/>
                    <a:pt x="4370" y="60"/>
                    <a:pt x="4370" y="36"/>
                  </a:cubicBezTo>
                  <a:cubicBezTo>
                    <a:pt x="4370" y="12"/>
                    <a:pt x="4347" y="0"/>
                    <a:pt x="4323" y="0"/>
                  </a:cubicBezTo>
                  <a:close/>
                  <a:moveTo>
                    <a:pt x="4942" y="0"/>
                  </a:moveTo>
                  <a:cubicBezTo>
                    <a:pt x="4930" y="0"/>
                    <a:pt x="4918" y="24"/>
                    <a:pt x="4918" y="36"/>
                  </a:cubicBezTo>
                  <a:cubicBezTo>
                    <a:pt x="4906" y="60"/>
                    <a:pt x="4930" y="83"/>
                    <a:pt x="4942" y="83"/>
                  </a:cubicBezTo>
                  <a:lnTo>
                    <a:pt x="5585" y="83"/>
                  </a:lnTo>
                  <a:cubicBezTo>
                    <a:pt x="5609" y="71"/>
                    <a:pt x="5621" y="60"/>
                    <a:pt x="5621" y="36"/>
                  </a:cubicBezTo>
                  <a:cubicBezTo>
                    <a:pt x="5609" y="12"/>
                    <a:pt x="5597" y="0"/>
                    <a:pt x="5573" y="0"/>
                  </a:cubicBezTo>
                  <a:close/>
                  <a:moveTo>
                    <a:pt x="6192" y="0"/>
                  </a:moveTo>
                  <a:cubicBezTo>
                    <a:pt x="6180" y="0"/>
                    <a:pt x="6168" y="24"/>
                    <a:pt x="6168" y="36"/>
                  </a:cubicBezTo>
                  <a:cubicBezTo>
                    <a:pt x="6156" y="60"/>
                    <a:pt x="6180" y="83"/>
                    <a:pt x="6192" y="83"/>
                  </a:cubicBezTo>
                  <a:lnTo>
                    <a:pt x="6835" y="83"/>
                  </a:lnTo>
                  <a:cubicBezTo>
                    <a:pt x="6859" y="71"/>
                    <a:pt x="6871" y="60"/>
                    <a:pt x="6871" y="36"/>
                  </a:cubicBezTo>
                  <a:cubicBezTo>
                    <a:pt x="6859" y="12"/>
                    <a:pt x="6847" y="0"/>
                    <a:pt x="6823" y="0"/>
                  </a:cubicBezTo>
                  <a:close/>
                  <a:moveTo>
                    <a:pt x="7442" y="0"/>
                  </a:moveTo>
                  <a:cubicBezTo>
                    <a:pt x="7430" y="0"/>
                    <a:pt x="7418" y="24"/>
                    <a:pt x="7407" y="36"/>
                  </a:cubicBezTo>
                  <a:cubicBezTo>
                    <a:pt x="7407" y="60"/>
                    <a:pt x="7418" y="83"/>
                    <a:pt x="7442" y="83"/>
                  </a:cubicBezTo>
                  <a:lnTo>
                    <a:pt x="8085" y="83"/>
                  </a:lnTo>
                  <a:cubicBezTo>
                    <a:pt x="8109" y="71"/>
                    <a:pt x="8121" y="60"/>
                    <a:pt x="8121" y="36"/>
                  </a:cubicBezTo>
                  <a:cubicBezTo>
                    <a:pt x="8109" y="12"/>
                    <a:pt x="8085" y="0"/>
                    <a:pt x="8073" y="0"/>
                  </a:cubicBezTo>
                  <a:close/>
                  <a:moveTo>
                    <a:pt x="8692" y="0"/>
                  </a:moveTo>
                  <a:cubicBezTo>
                    <a:pt x="8680" y="0"/>
                    <a:pt x="8669" y="24"/>
                    <a:pt x="8657" y="36"/>
                  </a:cubicBezTo>
                  <a:cubicBezTo>
                    <a:pt x="8657" y="60"/>
                    <a:pt x="8669" y="83"/>
                    <a:pt x="8692" y="83"/>
                  </a:cubicBezTo>
                  <a:lnTo>
                    <a:pt x="9335" y="83"/>
                  </a:lnTo>
                  <a:cubicBezTo>
                    <a:pt x="9347" y="71"/>
                    <a:pt x="9371" y="60"/>
                    <a:pt x="9359" y="36"/>
                  </a:cubicBezTo>
                  <a:cubicBezTo>
                    <a:pt x="9359" y="12"/>
                    <a:pt x="9335" y="0"/>
                    <a:pt x="9323" y="0"/>
                  </a:cubicBezTo>
                  <a:close/>
                  <a:moveTo>
                    <a:pt x="9943" y="0"/>
                  </a:moveTo>
                  <a:cubicBezTo>
                    <a:pt x="9931" y="0"/>
                    <a:pt x="9907" y="24"/>
                    <a:pt x="9907" y="36"/>
                  </a:cubicBezTo>
                  <a:cubicBezTo>
                    <a:pt x="9907" y="60"/>
                    <a:pt x="9919" y="83"/>
                    <a:pt x="9943" y="83"/>
                  </a:cubicBezTo>
                  <a:lnTo>
                    <a:pt x="10585" y="83"/>
                  </a:lnTo>
                  <a:cubicBezTo>
                    <a:pt x="10597" y="71"/>
                    <a:pt x="10621" y="60"/>
                    <a:pt x="10609" y="36"/>
                  </a:cubicBezTo>
                  <a:cubicBezTo>
                    <a:pt x="10609" y="12"/>
                    <a:pt x="10585" y="0"/>
                    <a:pt x="10562" y="0"/>
                  </a:cubicBezTo>
                  <a:close/>
                  <a:moveTo>
                    <a:pt x="11193" y="0"/>
                  </a:moveTo>
                  <a:cubicBezTo>
                    <a:pt x="11169" y="0"/>
                    <a:pt x="11157" y="24"/>
                    <a:pt x="11157" y="36"/>
                  </a:cubicBezTo>
                  <a:cubicBezTo>
                    <a:pt x="11157" y="60"/>
                    <a:pt x="11169" y="83"/>
                    <a:pt x="11193" y="83"/>
                  </a:cubicBezTo>
                  <a:lnTo>
                    <a:pt x="11824" y="83"/>
                  </a:lnTo>
                  <a:cubicBezTo>
                    <a:pt x="11848" y="71"/>
                    <a:pt x="11859" y="60"/>
                    <a:pt x="11859" y="36"/>
                  </a:cubicBezTo>
                  <a:cubicBezTo>
                    <a:pt x="11859" y="12"/>
                    <a:pt x="11836" y="0"/>
                    <a:pt x="11812" y="0"/>
                  </a:cubicBezTo>
                  <a:close/>
                  <a:moveTo>
                    <a:pt x="12443" y="0"/>
                  </a:moveTo>
                  <a:cubicBezTo>
                    <a:pt x="12419" y="0"/>
                    <a:pt x="12407" y="24"/>
                    <a:pt x="12407" y="36"/>
                  </a:cubicBezTo>
                  <a:cubicBezTo>
                    <a:pt x="12407" y="60"/>
                    <a:pt x="12419" y="83"/>
                    <a:pt x="12443" y="83"/>
                  </a:cubicBezTo>
                  <a:lnTo>
                    <a:pt x="13074" y="83"/>
                  </a:lnTo>
                  <a:cubicBezTo>
                    <a:pt x="13098" y="71"/>
                    <a:pt x="13110" y="60"/>
                    <a:pt x="13110" y="36"/>
                  </a:cubicBezTo>
                  <a:cubicBezTo>
                    <a:pt x="13110" y="12"/>
                    <a:pt x="13086" y="0"/>
                    <a:pt x="13062" y="0"/>
                  </a:cubicBezTo>
                  <a:close/>
                  <a:moveTo>
                    <a:pt x="13693" y="0"/>
                  </a:moveTo>
                  <a:cubicBezTo>
                    <a:pt x="13669" y="0"/>
                    <a:pt x="13657" y="24"/>
                    <a:pt x="13657" y="36"/>
                  </a:cubicBezTo>
                  <a:cubicBezTo>
                    <a:pt x="13657" y="60"/>
                    <a:pt x="13669" y="83"/>
                    <a:pt x="13693" y="83"/>
                  </a:cubicBezTo>
                  <a:lnTo>
                    <a:pt x="14324" y="83"/>
                  </a:lnTo>
                  <a:cubicBezTo>
                    <a:pt x="14348" y="71"/>
                    <a:pt x="14360" y="60"/>
                    <a:pt x="14360" y="36"/>
                  </a:cubicBezTo>
                  <a:cubicBezTo>
                    <a:pt x="14360" y="12"/>
                    <a:pt x="14336" y="0"/>
                    <a:pt x="14312" y="0"/>
                  </a:cubicBezTo>
                  <a:close/>
                  <a:moveTo>
                    <a:pt x="14931" y="0"/>
                  </a:moveTo>
                  <a:cubicBezTo>
                    <a:pt x="14919" y="0"/>
                    <a:pt x="14907" y="24"/>
                    <a:pt x="14907" y="36"/>
                  </a:cubicBezTo>
                  <a:cubicBezTo>
                    <a:pt x="14896" y="60"/>
                    <a:pt x="14919" y="83"/>
                    <a:pt x="14931" y="83"/>
                  </a:cubicBezTo>
                  <a:lnTo>
                    <a:pt x="15574" y="83"/>
                  </a:lnTo>
                  <a:cubicBezTo>
                    <a:pt x="15598" y="71"/>
                    <a:pt x="15610" y="60"/>
                    <a:pt x="15610" y="36"/>
                  </a:cubicBezTo>
                  <a:cubicBezTo>
                    <a:pt x="15598" y="12"/>
                    <a:pt x="15586" y="0"/>
                    <a:pt x="15562" y="0"/>
                  </a:cubicBezTo>
                  <a:close/>
                  <a:moveTo>
                    <a:pt x="16181" y="0"/>
                  </a:moveTo>
                  <a:cubicBezTo>
                    <a:pt x="16170" y="0"/>
                    <a:pt x="16158" y="24"/>
                    <a:pt x="16158" y="36"/>
                  </a:cubicBezTo>
                  <a:cubicBezTo>
                    <a:pt x="16146" y="60"/>
                    <a:pt x="16170" y="83"/>
                    <a:pt x="16181" y="83"/>
                  </a:cubicBezTo>
                  <a:lnTo>
                    <a:pt x="16824" y="83"/>
                  </a:lnTo>
                  <a:cubicBezTo>
                    <a:pt x="16848" y="71"/>
                    <a:pt x="16860" y="60"/>
                    <a:pt x="16860" y="36"/>
                  </a:cubicBezTo>
                  <a:cubicBezTo>
                    <a:pt x="16848" y="12"/>
                    <a:pt x="16836" y="0"/>
                    <a:pt x="16812" y="0"/>
                  </a:cubicBezTo>
                  <a:close/>
                  <a:moveTo>
                    <a:pt x="17432" y="0"/>
                  </a:moveTo>
                  <a:cubicBezTo>
                    <a:pt x="17420" y="0"/>
                    <a:pt x="17408" y="24"/>
                    <a:pt x="17396" y="36"/>
                  </a:cubicBezTo>
                  <a:cubicBezTo>
                    <a:pt x="17396" y="60"/>
                    <a:pt x="17408" y="83"/>
                    <a:pt x="17432" y="83"/>
                  </a:cubicBezTo>
                  <a:lnTo>
                    <a:pt x="18075" y="83"/>
                  </a:lnTo>
                  <a:cubicBezTo>
                    <a:pt x="18098" y="71"/>
                    <a:pt x="18110" y="60"/>
                    <a:pt x="18110" y="36"/>
                  </a:cubicBezTo>
                  <a:cubicBezTo>
                    <a:pt x="18098" y="12"/>
                    <a:pt x="18075" y="0"/>
                    <a:pt x="18063" y="0"/>
                  </a:cubicBezTo>
                  <a:close/>
                  <a:moveTo>
                    <a:pt x="18682" y="0"/>
                  </a:moveTo>
                  <a:cubicBezTo>
                    <a:pt x="18670" y="0"/>
                    <a:pt x="18658" y="24"/>
                    <a:pt x="18646" y="36"/>
                  </a:cubicBezTo>
                  <a:cubicBezTo>
                    <a:pt x="18646" y="60"/>
                    <a:pt x="18658" y="83"/>
                    <a:pt x="18682" y="83"/>
                  </a:cubicBezTo>
                  <a:lnTo>
                    <a:pt x="19325" y="83"/>
                  </a:lnTo>
                  <a:cubicBezTo>
                    <a:pt x="19337" y="71"/>
                    <a:pt x="19360" y="60"/>
                    <a:pt x="19348" y="36"/>
                  </a:cubicBezTo>
                  <a:cubicBezTo>
                    <a:pt x="19348" y="12"/>
                    <a:pt x="19325" y="0"/>
                    <a:pt x="19313" y="0"/>
                  </a:cubicBezTo>
                  <a:close/>
                  <a:moveTo>
                    <a:pt x="19932" y="0"/>
                  </a:moveTo>
                  <a:cubicBezTo>
                    <a:pt x="19920" y="0"/>
                    <a:pt x="19896" y="24"/>
                    <a:pt x="19896" y="36"/>
                  </a:cubicBezTo>
                  <a:cubicBezTo>
                    <a:pt x="19896" y="60"/>
                    <a:pt x="19908" y="83"/>
                    <a:pt x="19932" y="83"/>
                  </a:cubicBezTo>
                  <a:lnTo>
                    <a:pt x="20575" y="83"/>
                  </a:lnTo>
                  <a:cubicBezTo>
                    <a:pt x="20587" y="71"/>
                    <a:pt x="20611" y="60"/>
                    <a:pt x="20599" y="36"/>
                  </a:cubicBezTo>
                  <a:cubicBezTo>
                    <a:pt x="20599" y="12"/>
                    <a:pt x="20575" y="0"/>
                    <a:pt x="20551" y="0"/>
                  </a:cubicBezTo>
                  <a:close/>
                  <a:moveTo>
                    <a:pt x="21182" y="0"/>
                  </a:moveTo>
                  <a:cubicBezTo>
                    <a:pt x="21158" y="0"/>
                    <a:pt x="21146" y="24"/>
                    <a:pt x="21146" y="36"/>
                  </a:cubicBezTo>
                  <a:cubicBezTo>
                    <a:pt x="21146" y="60"/>
                    <a:pt x="21158" y="83"/>
                    <a:pt x="21182" y="83"/>
                  </a:cubicBezTo>
                  <a:lnTo>
                    <a:pt x="21813" y="83"/>
                  </a:lnTo>
                  <a:cubicBezTo>
                    <a:pt x="21837" y="71"/>
                    <a:pt x="21849" y="60"/>
                    <a:pt x="21849" y="36"/>
                  </a:cubicBezTo>
                  <a:cubicBezTo>
                    <a:pt x="21849" y="12"/>
                    <a:pt x="21825" y="0"/>
                    <a:pt x="21801" y="0"/>
                  </a:cubicBezTo>
                  <a:close/>
                  <a:moveTo>
                    <a:pt x="22432" y="0"/>
                  </a:moveTo>
                  <a:cubicBezTo>
                    <a:pt x="22408" y="0"/>
                    <a:pt x="22396" y="24"/>
                    <a:pt x="22396" y="36"/>
                  </a:cubicBezTo>
                  <a:cubicBezTo>
                    <a:pt x="22396" y="60"/>
                    <a:pt x="22408" y="83"/>
                    <a:pt x="22432" y="83"/>
                  </a:cubicBezTo>
                  <a:lnTo>
                    <a:pt x="23063" y="83"/>
                  </a:lnTo>
                  <a:cubicBezTo>
                    <a:pt x="23087" y="71"/>
                    <a:pt x="23099" y="60"/>
                    <a:pt x="23099" y="36"/>
                  </a:cubicBezTo>
                  <a:cubicBezTo>
                    <a:pt x="23099" y="12"/>
                    <a:pt x="23075" y="0"/>
                    <a:pt x="23051" y="0"/>
                  </a:cubicBezTo>
                  <a:close/>
                  <a:moveTo>
                    <a:pt x="23682" y="0"/>
                  </a:moveTo>
                  <a:cubicBezTo>
                    <a:pt x="23659" y="0"/>
                    <a:pt x="23647" y="24"/>
                    <a:pt x="23647" y="36"/>
                  </a:cubicBezTo>
                  <a:cubicBezTo>
                    <a:pt x="23647" y="60"/>
                    <a:pt x="23659" y="83"/>
                    <a:pt x="23682" y="83"/>
                  </a:cubicBezTo>
                  <a:lnTo>
                    <a:pt x="24313" y="83"/>
                  </a:lnTo>
                  <a:cubicBezTo>
                    <a:pt x="24337" y="71"/>
                    <a:pt x="24349" y="60"/>
                    <a:pt x="24349" y="36"/>
                  </a:cubicBezTo>
                  <a:cubicBezTo>
                    <a:pt x="24349" y="12"/>
                    <a:pt x="24325" y="0"/>
                    <a:pt x="24301" y="0"/>
                  </a:cubicBezTo>
                  <a:close/>
                  <a:moveTo>
                    <a:pt x="24921" y="0"/>
                  </a:moveTo>
                  <a:cubicBezTo>
                    <a:pt x="24909" y="0"/>
                    <a:pt x="24897" y="24"/>
                    <a:pt x="24897" y="36"/>
                  </a:cubicBezTo>
                  <a:cubicBezTo>
                    <a:pt x="24885" y="60"/>
                    <a:pt x="24909" y="83"/>
                    <a:pt x="24921" y="83"/>
                  </a:cubicBezTo>
                  <a:lnTo>
                    <a:pt x="25564" y="83"/>
                  </a:lnTo>
                  <a:cubicBezTo>
                    <a:pt x="25587" y="71"/>
                    <a:pt x="25599" y="60"/>
                    <a:pt x="25599" y="36"/>
                  </a:cubicBezTo>
                  <a:cubicBezTo>
                    <a:pt x="25587" y="12"/>
                    <a:pt x="25575" y="0"/>
                    <a:pt x="25552" y="0"/>
                  </a:cubicBezTo>
                  <a:close/>
                  <a:moveTo>
                    <a:pt x="26171" y="0"/>
                  </a:moveTo>
                  <a:cubicBezTo>
                    <a:pt x="26159" y="0"/>
                    <a:pt x="26147" y="24"/>
                    <a:pt x="26147" y="36"/>
                  </a:cubicBezTo>
                  <a:cubicBezTo>
                    <a:pt x="26135" y="60"/>
                    <a:pt x="26159" y="83"/>
                    <a:pt x="26171" y="83"/>
                  </a:cubicBezTo>
                  <a:lnTo>
                    <a:pt x="26814" y="83"/>
                  </a:lnTo>
                  <a:cubicBezTo>
                    <a:pt x="26838" y="71"/>
                    <a:pt x="26849" y="60"/>
                    <a:pt x="26849" y="36"/>
                  </a:cubicBezTo>
                  <a:cubicBezTo>
                    <a:pt x="26838" y="12"/>
                    <a:pt x="26826" y="0"/>
                    <a:pt x="26802" y="0"/>
                  </a:cubicBezTo>
                  <a:close/>
                  <a:moveTo>
                    <a:pt x="27421" y="0"/>
                  </a:moveTo>
                  <a:cubicBezTo>
                    <a:pt x="27409" y="0"/>
                    <a:pt x="27397" y="24"/>
                    <a:pt x="27385" y="36"/>
                  </a:cubicBezTo>
                  <a:cubicBezTo>
                    <a:pt x="27385" y="60"/>
                    <a:pt x="27397" y="83"/>
                    <a:pt x="27421" y="83"/>
                  </a:cubicBezTo>
                  <a:lnTo>
                    <a:pt x="28064" y="83"/>
                  </a:lnTo>
                  <a:cubicBezTo>
                    <a:pt x="28088" y="71"/>
                    <a:pt x="28100" y="60"/>
                    <a:pt x="28100" y="36"/>
                  </a:cubicBezTo>
                  <a:cubicBezTo>
                    <a:pt x="28088" y="12"/>
                    <a:pt x="28064" y="0"/>
                    <a:pt x="28052" y="0"/>
                  </a:cubicBezTo>
                  <a:close/>
                  <a:moveTo>
                    <a:pt x="28671" y="0"/>
                  </a:moveTo>
                  <a:cubicBezTo>
                    <a:pt x="28659" y="0"/>
                    <a:pt x="28647" y="24"/>
                    <a:pt x="28635" y="36"/>
                  </a:cubicBezTo>
                  <a:cubicBezTo>
                    <a:pt x="28635" y="60"/>
                    <a:pt x="28647" y="83"/>
                    <a:pt x="28671" y="83"/>
                  </a:cubicBezTo>
                  <a:lnTo>
                    <a:pt x="29314" y="83"/>
                  </a:lnTo>
                  <a:cubicBezTo>
                    <a:pt x="29326" y="71"/>
                    <a:pt x="29350" y="60"/>
                    <a:pt x="29338" y="36"/>
                  </a:cubicBezTo>
                  <a:cubicBezTo>
                    <a:pt x="29338" y="12"/>
                    <a:pt x="29314" y="0"/>
                    <a:pt x="29302" y="0"/>
                  </a:cubicBezTo>
                  <a:close/>
                  <a:moveTo>
                    <a:pt x="29921" y="0"/>
                  </a:moveTo>
                  <a:cubicBezTo>
                    <a:pt x="29909" y="0"/>
                    <a:pt x="29886" y="24"/>
                    <a:pt x="29886" y="36"/>
                  </a:cubicBezTo>
                  <a:cubicBezTo>
                    <a:pt x="29886" y="60"/>
                    <a:pt x="29897" y="83"/>
                    <a:pt x="29921" y="83"/>
                  </a:cubicBezTo>
                  <a:lnTo>
                    <a:pt x="30564" y="83"/>
                  </a:lnTo>
                  <a:cubicBezTo>
                    <a:pt x="30576" y="71"/>
                    <a:pt x="30600" y="60"/>
                    <a:pt x="30588" y="36"/>
                  </a:cubicBezTo>
                  <a:cubicBezTo>
                    <a:pt x="30588" y="12"/>
                    <a:pt x="30564" y="0"/>
                    <a:pt x="30540" y="0"/>
                  </a:cubicBezTo>
                  <a:close/>
                  <a:moveTo>
                    <a:pt x="31171" y="0"/>
                  </a:moveTo>
                  <a:cubicBezTo>
                    <a:pt x="31148" y="0"/>
                    <a:pt x="31136" y="24"/>
                    <a:pt x="31136" y="36"/>
                  </a:cubicBezTo>
                  <a:cubicBezTo>
                    <a:pt x="31136" y="60"/>
                    <a:pt x="31148" y="83"/>
                    <a:pt x="31171" y="83"/>
                  </a:cubicBezTo>
                  <a:lnTo>
                    <a:pt x="31802" y="83"/>
                  </a:lnTo>
                  <a:cubicBezTo>
                    <a:pt x="31826" y="71"/>
                    <a:pt x="31838" y="60"/>
                    <a:pt x="31838" y="36"/>
                  </a:cubicBezTo>
                  <a:cubicBezTo>
                    <a:pt x="31838" y="12"/>
                    <a:pt x="31814" y="0"/>
                    <a:pt x="31791" y="0"/>
                  </a:cubicBezTo>
                  <a:close/>
                  <a:moveTo>
                    <a:pt x="32422" y="0"/>
                  </a:moveTo>
                  <a:cubicBezTo>
                    <a:pt x="32398" y="0"/>
                    <a:pt x="32386" y="24"/>
                    <a:pt x="32386" y="36"/>
                  </a:cubicBezTo>
                  <a:cubicBezTo>
                    <a:pt x="32386" y="60"/>
                    <a:pt x="32398" y="83"/>
                    <a:pt x="32422" y="83"/>
                  </a:cubicBezTo>
                  <a:lnTo>
                    <a:pt x="33053" y="83"/>
                  </a:lnTo>
                  <a:cubicBezTo>
                    <a:pt x="33076" y="71"/>
                    <a:pt x="33088" y="60"/>
                    <a:pt x="33088" y="36"/>
                  </a:cubicBezTo>
                  <a:cubicBezTo>
                    <a:pt x="33088" y="12"/>
                    <a:pt x="33064" y="0"/>
                    <a:pt x="33041" y="0"/>
                  </a:cubicBezTo>
                  <a:close/>
                  <a:moveTo>
                    <a:pt x="33672" y="0"/>
                  </a:moveTo>
                  <a:cubicBezTo>
                    <a:pt x="33648" y="0"/>
                    <a:pt x="33636" y="24"/>
                    <a:pt x="33636" y="36"/>
                  </a:cubicBezTo>
                  <a:cubicBezTo>
                    <a:pt x="33636" y="60"/>
                    <a:pt x="33648" y="83"/>
                    <a:pt x="33672" y="83"/>
                  </a:cubicBezTo>
                  <a:lnTo>
                    <a:pt x="34303" y="83"/>
                  </a:lnTo>
                  <a:cubicBezTo>
                    <a:pt x="34327" y="71"/>
                    <a:pt x="34338" y="60"/>
                    <a:pt x="34338" y="36"/>
                  </a:cubicBezTo>
                  <a:cubicBezTo>
                    <a:pt x="34338" y="12"/>
                    <a:pt x="34315" y="0"/>
                    <a:pt x="34291" y="0"/>
                  </a:cubicBezTo>
                  <a:close/>
                  <a:moveTo>
                    <a:pt x="34910" y="0"/>
                  </a:moveTo>
                  <a:cubicBezTo>
                    <a:pt x="34898" y="0"/>
                    <a:pt x="34886" y="24"/>
                    <a:pt x="34886" y="36"/>
                  </a:cubicBezTo>
                  <a:cubicBezTo>
                    <a:pt x="34874" y="60"/>
                    <a:pt x="34898" y="83"/>
                    <a:pt x="34910" y="83"/>
                  </a:cubicBezTo>
                  <a:lnTo>
                    <a:pt x="35553" y="83"/>
                  </a:lnTo>
                  <a:cubicBezTo>
                    <a:pt x="35577" y="71"/>
                    <a:pt x="35589" y="60"/>
                    <a:pt x="35589" y="36"/>
                  </a:cubicBezTo>
                  <a:cubicBezTo>
                    <a:pt x="35577" y="12"/>
                    <a:pt x="35565" y="0"/>
                    <a:pt x="35541" y="0"/>
                  </a:cubicBezTo>
                  <a:close/>
                  <a:moveTo>
                    <a:pt x="36160" y="0"/>
                  </a:moveTo>
                  <a:cubicBezTo>
                    <a:pt x="36148" y="0"/>
                    <a:pt x="36136" y="24"/>
                    <a:pt x="36136" y="36"/>
                  </a:cubicBezTo>
                  <a:cubicBezTo>
                    <a:pt x="36124" y="60"/>
                    <a:pt x="36148" y="83"/>
                    <a:pt x="36160" y="83"/>
                  </a:cubicBezTo>
                  <a:lnTo>
                    <a:pt x="36803" y="83"/>
                  </a:lnTo>
                  <a:cubicBezTo>
                    <a:pt x="36827" y="71"/>
                    <a:pt x="36839" y="60"/>
                    <a:pt x="36839" y="36"/>
                  </a:cubicBezTo>
                  <a:cubicBezTo>
                    <a:pt x="36827" y="12"/>
                    <a:pt x="36815" y="0"/>
                    <a:pt x="36791" y="0"/>
                  </a:cubicBezTo>
                  <a:close/>
                  <a:moveTo>
                    <a:pt x="37410" y="0"/>
                  </a:moveTo>
                  <a:cubicBezTo>
                    <a:pt x="37398" y="0"/>
                    <a:pt x="37386" y="24"/>
                    <a:pt x="37375" y="36"/>
                  </a:cubicBezTo>
                  <a:cubicBezTo>
                    <a:pt x="37375" y="60"/>
                    <a:pt x="37386" y="83"/>
                    <a:pt x="37410" y="83"/>
                  </a:cubicBezTo>
                  <a:lnTo>
                    <a:pt x="38053" y="83"/>
                  </a:lnTo>
                  <a:cubicBezTo>
                    <a:pt x="38077" y="71"/>
                    <a:pt x="38089" y="60"/>
                    <a:pt x="38089" y="36"/>
                  </a:cubicBezTo>
                  <a:cubicBezTo>
                    <a:pt x="38077" y="12"/>
                    <a:pt x="38053" y="0"/>
                    <a:pt x="38041" y="0"/>
                  </a:cubicBezTo>
                  <a:close/>
                  <a:moveTo>
                    <a:pt x="38660" y="0"/>
                  </a:moveTo>
                  <a:cubicBezTo>
                    <a:pt x="38649" y="0"/>
                    <a:pt x="38637" y="24"/>
                    <a:pt x="38625" y="36"/>
                  </a:cubicBezTo>
                  <a:cubicBezTo>
                    <a:pt x="38625" y="60"/>
                    <a:pt x="38637" y="83"/>
                    <a:pt x="38660" y="83"/>
                  </a:cubicBezTo>
                  <a:lnTo>
                    <a:pt x="39303" y="83"/>
                  </a:lnTo>
                  <a:cubicBezTo>
                    <a:pt x="39315" y="71"/>
                    <a:pt x="39339" y="60"/>
                    <a:pt x="39327" y="36"/>
                  </a:cubicBezTo>
                  <a:cubicBezTo>
                    <a:pt x="39327" y="12"/>
                    <a:pt x="39303" y="0"/>
                    <a:pt x="39291" y="0"/>
                  </a:cubicBezTo>
                  <a:close/>
                  <a:moveTo>
                    <a:pt x="39911" y="0"/>
                  </a:moveTo>
                  <a:cubicBezTo>
                    <a:pt x="39899" y="0"/>
                    <a:pt x="39875" y="24"/>
                    <a:pt x="39875" y="36"/>
                  </a:cubicBezTo>
                  <a:cubicBezTo>
                    <a:pt x="39875" y="60"/>
                    <a:pt x="39887" y="83"/>
                    <a:pt x="39911" y="83"/>
                  </a:cubicBezTo>
                  <a:lnTo>
                    <a:pt x="40554" y="83"/>
                  </a:lnTo>
                  <a:cubicBezTo>
                    <a:pt x="40565" y="71"/>
                    <a:pt x="40589" y="60"/>
                    <a:pt x="40577" y="36"/>
                  </a:cubicBezTo>
                  <a:cubicBezTo>
                    <a:pt x="40577" y="12"/>
                    <a:pt x="40554" y="0"/>
                    <a:pt x="40530" y="0"/>
                  </a:cubicBezTo>
                  <a:close/>
                  <a:moveTo>
                    <a:pt x="41161" y="0"/>
                  </a:moveTo>
                  <a:cubicBezTo>
                    <a:pt x="41137" y="0"/>
                    <a:pt x="41125" y="24"/>
                    <a:pt x="41125" y="36"/>
                  </a:cubicBezTo>
                  <a:cubicBezTo>
                    <a:pt x="41125" y="60"/>
                    <a:pt x="41137" y="83"/>
                    <a:pt x="41161" y="83"/>
                  </a:cubicBezTo>
                  <a:lnTo>
                    <a:pt x="41792" y="83"/>
                  </a:lnTo>
                  <a:cubicBezTo>
                    <a:pt x="41816" y="71"/>
                    <a:pt x="41827" y="60"/>
                    <a:pt x="41827" y="36"/>
                  </a:cubicBezTo>
                  <a:cubicBezTo>
                    <a:pt x="41827" y="12"/>
                    <a:pt x="41804" y="0"/>
                    <a:pt x="41780" y="0"/>
                  </a:cubicBezTo>
                  <a:close/>
                  <a:moveTo>
                    <a:pt x="42411" y="0"/>
                  </a:moveTo>
                  <a:cubicBezTo>
                    <a:pt x="42387" y="0"/>
                    <a:pt x="42375" y="24"/>
                    <a:pt x="42375" y="36"/>
                  </a:cubicBezTo>
                  <a:cubicBezTo>
                    <a:pt x="42375" y="60"/>
                    <a:pt x="42387" y="83"/>
                    <a:pt x="42411" y="83"/>
                  </a:cubicBezTo>
                  <a:lnTo>
                    <a:pt x="43042" y="83"/>
                  </a:lnTo>
                  <a:cubicBezTo>
                    <a:pt x="43066" y="71"/>
                    <a:pt x="43078" y="60"/>
                    <a:pt x="43078" y="36"/>
                  </a:cubicBezTo>
                  <a:cubicBezTo>
                    <a:pt x="43078" y="12"/>
                    <a:pt x="43054" y="0"/>
                    <a:pt x="43030" y="0"/>
                  </a:cubicBezTo>
                  <a:close/>
                  <a:moveTo>
                    <a:pt x="43661" y="0"/>
                  </a:moveTo>
                  <a:cubicBezTo>
                    <a:pt x="43637" y="0"/>
                    <a:pt x="43625" y="24"/>
                    <a:pt x="43625" y="36"/>
                  </a:cubicBezTo>
                  <a:cubicBezTo>
                    <a:pt x="43625" y="60"/>
                    <a:pt x="43637" y="83"/>
                    <a:pt x="43661" y="83"/>
                  </a:cubicBezTo>
                  <a:lnTo>
                    <a:pt x="44292" y="83"/>
                  </a:lnTo>
                  <a:cubicBezTo>
                    <a:pt x="44316" y="71"/>
                    <a:pt x="44328" y="60"/>
                    <a:pt x="44328" y="36"/>
                  </a:cubicBezTo>
                  <a:cubicBezTo>
                    <a:pt x="44328" y="12"/>
                    <a:pt x="44304" y="0"/>
                    <a:pt x="44280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981;p37">
              <a:extLst>
                <a:ext uri="{FF2B5EF4-FFF2-40B4-BE49-F238E27FC236}">
                  <a16:creationId xmlns:a16="http://schemas.microsoft.com/office/drawing/2014/main" id="{3C480C90-A2F7-9602-E0C5-F3A45E14956F}"/>
                </a:ext>
              </a:extLst>
            </p:cNvPr>
            <p:cNvSpPr/>
            <p:nvPr/>
          </p:nvSpPr>
          <p:spPr>
            <a:xfrm>
              <a:off x="431441" y="2942253"/>
              <a:ext cx="3415877" cy="10175"/>
            </a:xfrm>
            <a:custGeom>
              <a:avLst/>
              <a:gdLst/>
              <a:ahLst/>
              <a:cxnLst/>
              <a:rect l="l" t="t" r="r" b="b"/>
              <a:pathLst>
                <a:path w="44316" h="132" extrusionOk="0">
                  <a:moveTo>
                    <a:pt x="37" y="1"/>
                  </a:moveTo>
                  <a:cubicBezTo>
                    <a:pt x="13" y="13"/>
                    <a:pt x="1" y="25"/>
                    <a:pt x="1" y="48"/>
                  </a:cubicBezTo>
                  <a:cubicBezTo>
                    <a:pt x="1" y="60"/>
                    <a:pt x="13" y="84"/>
                    <a:pt x="37" y="84"/>
                  </a:cubicBezTo>
                  <a:lnTo>
                    <a:pt x="656" y="84"/>
                  </a:lnTo>
                  <a:cubicBezTo>
                    <a:pt x="679" y="84"/>
                    <a:pt x="703" y="72"/>
                    <a:pt x="703" y="48"/>
                  </a:cubicBezTo>
                  <a:cubicBezTo>
                    <a:pt x="703" y="25"/>
                    <a:pt x="679" y="1"/>
                    <a:pt x="656" y="1"/>
                  </a:cubicBezTo>
                  <a:close/>
                  <a:moveTo>
                    <a:pt x="1287" y="13"/>
                  </a:moveTo>
                  <a:cubicBezTo>
                    <a:pt x="1263" y="13"/>
                    <a:pt x="1239" y="25"/>
                    <a:pt x="1239" y="48"/>
                  </a:cubicBezTo>
                  <a:cubicBezTo>
                    <a:pt x="1251" y="72"/>
                    <a:pt x="1263" y="84"/>
                    <a:pt x="1287" y="84"/>
                  </a:cubicBezTo>
                  <a:lnTo>
                    <a:pt x="1906" y="84"/>
                  </a:lnTo>
                  <a:cubicBezTo>
                    <a:pt x="1930" y="84"/>
                    <a:pt x="1942" y="72"/>
                    <a:pt x="1942" y="48"/>
                  </a:cubicBezTo>
                  <a:cubicBezTo>
                    <a:pt x="1942" y="25"/>
                    <a:pt x="1930" y="13"/>
                    <a:pt x="1906" y="13"/>
                  </a:cubicBezTo>
                  <a:close/>
                  <a:moveTo>
                    <a:pt x="2525" y="13"/>
                  </a:moveTo>
                  <a:cubicBezTo>
                    <a:pt x="2513" y="13"/>
                    <a:pt x="2489" y="25"/>
                    <a:pt x="2489" y="48"/>
                  </a:cubicBezTo>
                  <a:cubicBezTo>
                    <a:pt x="2489" y="72"/>
                    <a:pt x="2513" y="84"/>
                    <a:pt x="2537" y="84"/>
                  </a:cubicBezTo>
                  <a:lnTo>
                    <a:pt x="3156" y="84"/>
                  </a:lnTo>
                  <a:cubicBezTo>
                    <a:pt x="3180" y="84"/>
                    <a:pt x="3192" y="72"/>
                    <a:pt x="3192" y="48"/>
                  </a:cubicBezTo>
                  <a:cubicBezTo>
                    <a:pt x="3192" y="25"/>
                    <a:pt x="3180" y="13"/>
                    <a:pt x="3156" y="13"/>
                  </a:cubicBezTo>
                  <a:close/>
                  <a:moveTo>
                    <a:pt x="3775" y="13"/>
                  </a:moveTo>
                  <a:cubicBezTo>
                    <a:pt x="3763" y="13"/>
                    <a:pt x="3739" y="25"/>
                    <a:pt x="3739" y="48"/>
                  </a:cubicBezTo>
                  <a:cubicBezTo>
                    <a:pt x="3739" y="72"/>
                    <a:pt x="3763" y="84"/>
                    <a:pt x="3775" y="84"/>
                  </a:cubicBezTo>
                  <a:lnTo>
                    <a:pt x="4406" y="84"/>
                  </a:lnTo>
                  <a:cubicBezTo>
                    <a:pt x="4430" y="84"/>
                    <a:pt x="4442" y="72"/>
                    <a:pt x="4442" y="48"/>
                  </a:cubicBezTo>
                  <a:cubicBezTo>
                    <a:pt x="4442" y="25"/>
                    <a:pt x="4430" y="13"/>
                    <a:pt x="4406" y="13"/>
                  </a:cubicBezTo>
                  <a:close/>
                  <a:moveTo>
                    <a:pt x="5025" y="13"/>
                  </a:moveTo>
                  <a:cubicBezTo>
                    <a:pt x="5001" y="13"/>
                    <a:pt x="4990" y="37"/>
                    <a:pt x="4990" y="48"/>
                  </a:cubicBezTo>
                  <a:cubicBezTo>
                    <a:pt x="4990" y="72"/>
                    <a:pt x="5013" y="84"/>
                    <a:pt x="5025" y="84"/>
                  </a:cubicBezTo>
                  <a:lnTo>
                    <a:pt x="5656" y="84"/>
                  </a:lnTo>
                  <a:lnTo>
                    <a:pt x="5656" y="96"/>
                  </a:lnTo>
                  <a:cubicBezTo>
                    <a:pt x="5680" y="96"/>
                    <a:pt x="5692" y="72"/>
                    <a:pt x="5692" y="48"/>
                  </a:cubicBezTo>
                  <a:cubicBezTo>
                    <a:pt x="5692" y="25"/>
                    <a:pt x="5680" y="13"/>
                    <a:pt x="5656" y="13"/>
                  </a:cubicBezTo>
                  <a:close/>
                  <a:moveTo>
                    <a:pt x="6275" y="13"/>
                  </a:moveTo>
                  <a:cubicBezTo>
                    <a:pt x="6252" y="13"/>
                    <a:pt x="6240" y="37"/>
                    <a:pt x="6240" y="48"/>
                  </a:cubicBezTo>
                  <a:cubicBezTo>
                    <a:pt x="6240" y="72"/>
                    <a:pt x="6252" y="84"/>
                    <a:pt x="6275" y="84"/>
                  </a:cubicBezTo>
                  <a:lnTo>
                    <a:pt x="6906" y="84"/>
                  </a:lnTo>
                  <a:lnTo>
                    <a:pt x="6906" y="96"/>
                  </a:lnTo>
                  <a:cubicBezTo>
                    <a:pt x="6918" y="96"/>
                    <a:pt x="6942" y="72"/>
                    <a:pt x="6942" y="48"/>
                  </a:cubicBezTo>
                  <a:cubicBezTo>
                    <a:pt x="6942" y="37"/>
                    <a:pt x="6918" y="13"/>
                    <a:pt x="6906" y="13"/>
                  </a:cubicBezTo>
                  <a:close/>
                  <a:moveTo>
                    <a:pt x="7526" y="13"/>
                  </a:moveTo>
                  <a:cubicBezTo>
                    <a:pt x="7502" y="13"/>
                    <a:pt x="7490" y="37"/>
                    <a:pt x="7490" y="60"/>
                  </a:cubicBezTo>
                  <a:cubicBezTo>
                    <a:pt x="7490" y="72"/>
                    <a:pt x="7502" y="96"/>
                    <a:pt x="7526" y="96"/>
                  </a:cubicBezTo>
                  <a:lnTo>
                    <a:pt x="8157" y="96"/>
                  </a:lnTo>
                  <a:cubicBezTo>
                    <a:pt x="8169" y="96"/>
                    <a:pt x="8192" y="72"/>
                    <a:pt x="8192" y="60"/>
                  </a:cubicBezTo>
                  <a:cubicBezTo>
                    <a:pt x="8192" y="37"/>
                    <a:pt x="8169" y="13"/>
                    <a:pt x="8157" y="13"/>
                  </a:cubicBezTo>
                  <a:close/>
                  <a:moveTo>
                    <a:pt x="8776" y="13"/>
                  </a:moveTo>
                  <a:cubicBezTo>
                    <a:pt x="8752" y="13"/>
                    <a:pt x="8740" y="37"/>
                    <a:pt x="8740" y="60"/>
                  </a:cubicBezTo>
                  <a:cubicBezTo>
                    <a:pt x="8740" y="72"/>
                    <a:pt x="8752" y="96"/>
                    <a:pt x="8776" y="96"/>
                  </a:cubicBezTo>
                  <a:lnTo>
                    <a:pt x="9407" y="96"/>
                  </a:lnTo>
                  <a:cubicBezTo>
                    <a:pt x="9419" y="96"/>
                    <a:pt x="9442" y="72"/>
                    <a:pt x="9442" y="60"/>
                  </a:cubicBezTo>
                  <a:cubicBezTo>
                    <a:pt x="9442" y="37"/>
                    <a:pt x="9419" y="13"/>
                    <a:pt x="9395" y="13"/>
                  </a:cubicBezTo>
                  <a:close/>
                  <a:moveTo>
                    <a:pt x="10026" y="13"/>
                  </a:moveTo>
                  <a:cubicBezTo>
                    <a:pt x="10002" y="25"/>
                    <a:pt x="9990" y="37"/>
                    <a:pt x="9990" y="60"/>
                  </a:cubicBezTo>
                  <a:cubicBezTo>
                    <a:pt x="9990" y="72"/>
                    <a:pt x="10002" y="96"/>
                    <a:pt x="10026" y="96"/>
                  </a:cubicBezTo>
                  <a:lnTo>
                    <a:pt x="10645" y="96"/>
                  </a:lnTo>
                  <a:cubicBezTo>
                    <a:pt x="10669" y="96"/>
                    <a:pt x="10693" y="84"/>
                    <a:pt x="10693" y="60"/>
                  </a:cubicBezTo>
                  <a:cubicBezTo>
                    <a:pt x="10693" y="37"/>
                    <a:pt x="10669" y="13"/>
                    <a:pt x="10645" y="13"/>
                  </a:cubicBezTo>
                  <a:close/>
                  <a:moveTo>
                    <a:pt x="11276" y="25"/>
                  </a:moveTo>
                  <a:cubicBezTo>
                    <a:pt x="11252" y="25"/>
                    <a:pt x="11240" y="37"/>
                    <a:pt x="11240" y="60"/>
                  </a:cubicBezTo>
                  <a:cubicBezTo>
                    <a:pt x="11240" y="84"/>
                    <a:pt x="11252" y="96"/>
                    <a:pt x="11276" y="96"/>
                  </a:cubicBezTo>
                  <a:lnTo>
                    <a:pt x="11895" y="96"/>
                  </a:lnTo>
                  <a:cubicBezTo>
                    <a:pt x="11919" y="96"/>
                    <a:pt x="11943" y="84"/>
                    <a:pt x="11943" y="60"/>
                  </a:cubicBezTo>
                  <a:cubicBezTo>
                    <a:pt x="11943" y="37"/>
                    <a:pt x="11919" y="25"/>
                    <a:pt x="11895" y="25"/>
                  </a:cubicBezTo>
                  <a:close/>
                  <a:moveTo>
                    <a:pt x="12526" y="25"/>
                  </a:moveTo>
                  <a:cubicBezTo>
                    <a:pt x="12502" y="25"/>
                    <a:pt x="12479" y="37"/>
                    <a:pt x="12479" y="60"/>
                  </a:cubicBezTo>
                  <a:cubicBezTo>
                    <a:pt x="12490" y="84"/>
                    <a:pt x="12502" y="96"/>
                    <a:pt x="12526" y="96"/>
                  </a:cubicBezTo>
                  <a:lnTo>
                    <a:pt x="13145" y="96"/>
                  </a:lnTo>
                  <a:cubicBezTo>
                    <a:pt x="13169" y="96"/>
                    <a:pt x="13181" y="84"/>
                    <a:pt x="13181" y="60"/>
                  </a:cubicBezTo>
                  <a:cubicBezTo>
                    <a:pt x="13181" y="37"/>
                    <a:pt x="13169" y="25"/>
                    <a:pt x="13145" y="25"/>
                  </a:cubicBezTo>
                  <a:close/>
                  <a:moveTo>
                    <a:pt x="13764" y="25"/>
                  </a:moveTo>
                  <a:cubicBezTo>
                    <a:pt x="13753" y="25"/>
                    <a:pt x="13729" y="37"/>
                    <a:pt x="13729" y="60"/>
                  </a:cubicBezTo>
                  <a:cubicBezTo>
                    <a:pt x="13729" y="84"/>
                    <a:pt x="13753" y="96"/>
                    <a:pt x="13776" y="96"/>
                  </a:cubicBezTo>
                  <a:lnTo>
                    <a:pt x="14395" y="96"/>
                  </a:lnTo>
                  <a:cubicBezTo>
                    <a:pt x="14419" y="96"/>
                    <a:pt x="14431" y="84"/>
                    <a:pt x="14431" y="60"/>
                  </a:cubicBezTo>
                  <a:cubicBezTo>
                    <a:pt x="14431" y="37"/>
                    <a:pt x="14419" y="25"/>
                    <a:pt x="14395" y="25"/>
                  </a:cubicBezTo>
                  <a:close/>
                  <a:moveTo>
                    <a:pt x="15015" y="25"/>
                  </a:moveTo>
                  <a:cubicBezTo>
                    <a:pt x="15003" y="25"/>
                    <a:pt x="14979" y="48"/>
                    <a:pt x="14979" y="60"/>
                  </a:cubicBezTo>
                  <a:cubicBezTo>
                    <a:pt x="14979" y="84"/>
                    <a:pt x="15003" y="96"/>
                    <a:pt x="15015" y="96"/>
                  </a:cubicBezTo>
                  <a:lnTo>
                    <a:pt x="15646" y="96"/>
                  </a:lnTo>
                  <a:lnTo>
                    <a:pt x="15646" y="108"/>
                  </a:lnTo>
                  <a:cubicBezTo>
                    <a:pt x="15669" y="108"/>
                    <a:pt x="15681" y="84"/>
                    <a:pt x="15681" y="60"/>
                  </a:cubicBezTo>
                  <a:cubicBezTo>
                    <a:pt x="15681" y="37"/>
                    <a:pt x="15669" y="25"/>
                    <a:pt x="15646" y="25"/>
                  </a:cubicBezTo>
                  <a:close/>
                  <a:moveTo>
                    <a:pt x="16265" y="25"/>
                  </a:moveTo>
                  <a:cubicBezTo>
                    <a:pt x="16241" y="25"/>
                    <a:pt x="16229" y="48"/>
                    <a:pt x="16229" y="60"/>
                  </a:cubicBezTo>
                  <a:cubicBezTo>
                    <a:pt x="16229" y="84"/>
                    <a:pt x="16253" y="96"/>
                    <a:pt x="16265" y="96"/>
                  </a:cubicBezTo>
                  <a:lnTo>
                    <a:pt x="16896" y="96"/>
                  </a:lnTo>
                  <a:lnTo>
                    <a:pt x="16896" y="108"/>
                  </a:lnTo>
                  <a:cubicBezTo>
                    <a:pt x="16920" y="108"/>
                    <a:pt x="16932" y="84"/>
                    <a:pt x="16932" y="60"/>
                  </a:cubicBezTo>
                  <a:cubicBezTo>
                    <a:pt x="16932" y="48"/>
                    <a:pt x="16920" y="25"/>
                    <a:pt x="16896" y="25"/>
                  </a:cubicBezTo>
                  <a:close/>
                  <a:moveTo>
                    <a:pt x="17515" y="25"/>
                  </a:moveTo>
                  <a:cubicBezTo>
                    <a:pt x="17491" y="25"/>
                    <a:pt x="17479" y="48"/>
                    <a:pt x="17479" y="72"/>
                  </a:cubicBezTo>
                  <a:cubicBezTo>
                    <a:pt x="17479" y="84"/>
                    <a:pt x="17491" y="108"/>
                    <a:pt x="17515" y="108"/>
                  </a:cubicBezTo>
                  <a:lnTo>
                    <a:pt x="18146" y="108"/>
                  </a:lnTo>
                  <a:cubicBezTo>
                    <a:pt x="18158" y="108"/>
                    <a:pt x="18182" y="84"/>
                    <a:pt x="18182" y="72"/>
                  </a:cubicBezTo>
                  <a:cubicBezTo>
                    <a:pt x="18182" y="48"/>
                    <a:pt x="18158" y="25"/>
                    <a:pt x="18146" y="25"/>
                  </a:cubicBezTo>
                  <a:close/>
                  <a:moveTo>
                    <a:pt x="18765" y="25"/>
                  </a:moveTo>
                  <a:cubicBezTo>
                    <a:pt x="18741" y="25"/>
                    <a:pt x="18729" y="48"/>
                    <a:pt x="18729" y="72"/>
                  </a:cubicBezTo>
                  <a:cubicBezTo>
                    <a:pt x="18729" y="84"/>
                    <a:pt x="18741" y="108"/>
                    <a:pt x="18765" y="108"/>
                  </a:cubicBezTo>
                  <a:lnTo>
                    <a:pt x="19396" y="108"/>
                  </a:lnTo>
                  <a:cubicBezTo>
                    <a:pt x="19408" y="108"/>
                    <a:pt x="19432" y="84"/>
                    <a:pt x="19432" y="72"/>
                  </a:cubicBezTo>
                  <a:cubicBezTo>
                    <a:pt x="19432" y="48"/>
                    <a:pt x="19408" y="25"/>
                    <a:pt x="19384" y="25"/>
                  </a:cubicBezTo>
                  <a:close/>
                  <a:moveTo>
                    <a:pt x="20015" y="25"/>
                  </a:moveTo>
                  <a:cubicBezTo>
                    <a:pt x="19991" y="37"/>
                    <a:pt x="19980" y="48"/>
                    <a:pt x="19980" y="72"/>
                  </a:cubicBezTo>
                  <a:cubicBezTo>
                    <a:pt x="19980" y="84"/>
                    <a:pt x="19991" y="108"/>
                    <a:pt x="20015" y="108"/>
                  </a:cubicBezTo>
                  <a:lnTo>
                    <a:pt x="20634" y="108"/>
                  </a:lnTo>
                  <a:cubicBezTo>
                    <a:pt x="20658" y="108"/>
                    <a:pt x="20682" y="96"/>
                    <a:pt x="20682" y="72"/>
                  </a:cubicBezTo>
                  <a:cubicBezTo>
                    <a:pt x="20682" y="48"/>
                    <a:pt x="20658" y="25"/>
                    <a:pt x="20634" y="25"/>
                  </a:cubicBezTo>
                  <a:close/>
                  <a:moveTo>
                    <a:pt x="21265" y="37"/>
                  </a:moveTo>
                  <a:cubicBezTo>
                    <a:pt x="21242" y="37"/>
                    <a:pt x="21230" y="48"/>
                    <a:pt x="21230" y="72"/>
                  </a:cubicBezTo>
                  <a:cubicBezTo>
                    <a:pt x="21230" y="96"/>
                    <a:pt x="21242" y="108"/>
                    <a:pt x="21265" y="108"/>
                  </a:cubicBezTo>
                  <a:lnTo>
                    <a:pt x="21885" y="108"/>
                  </a:lnTo>
                  <a:cubicBezTo>
                    <a:pt x="21908" y="108"/>
                    <a:pt x="21932" y="96"/>
                    <a:pt x="21932" y="72"/>
                  </a:cubicBezTo>
                  <a:cubicBezTo>
                    <a:pt x="21932" y="48"/>
                    <a:pt x="21908" y="37"/>
                    <a:pt x="21885" y="37"/>
                  </a:cubicBezTo>
                  <a:close/>
                  <a:moveTo>
                    <a:pt x="22516" y="37"/>
                  </a:moveTo>
                  <a:cubicBezTo>
                    <a:pt x="22492" y="37"/>
                    <a:pt x="22468" y="48"/>
                    <a:pt x="22468" y="72"/>
                  </a:cubicBezTo>
                  <a:cubicBezTo>
                    <a:pt x="22480" y="96"/>
                    <a:pt x="22492" y="108"/>
                    <a:pt x="22516" y="108"/>
                  </a:cubicBezTo>
                  <a:lnTo>
                    <a:pt x="23135" y="108"/>
                  </a:lnTo>
                  <a:cubicBezTo>
                    <a:pt x="23158" y="108"/>
                    <a:pt x="23170" y="96"/>
                    <a:pt x="23170" y="72"/>
                  </a:cubicBezTo>
                  <a:cubicBezTo>
                    <a:pt x="23170" y="48"/>
                    <a:pt x="23158" y="37"/>
                    <a:pt x="23135" y="37"/>
                  </a:cubicBezTo>
                  <a:close/>
                  <a:moveTo>
                    <a:pt x="23754" y="37"/>
                  </a:moveTo>
                  <a:cubicBezTo>
                    <a:pt x="23742" y="37"/>
                    <a:pt x="23718" y="48"/>
                    <a:pt x="23718" y="72"/>
                  </a:cubicBezTo>
                  <a:cubicBezTo>
                    <a:pt x="23718" y="96"/>
                    <a:pt x="23742" y="108"/>
                    <a:pt x="23766" y="108"/>
                  </a:cubicBezTo>
                  <a:lnTo>
                    <a:pt x="24385" y="108"/>
                  </a:lnTo>
                  <a:cubicBezTo>
                    <a:pt x="24409" y="108"/>
                    <a:pt x="24421" y="96"/>
                    <a:pt x="24421" y="72"/>
                  </a:cubicBezTo>
                  <a:cubicBezTo>
                    <a:pt x="24421" y="48"/>
                    <a:pt x="24409" y="37"/>
                    <a:pt x="24385" y="37"/>
                  </a:cubicBezTo>
                  <a:close/>
                  <a:moveTo>
                    <a:pt x="25004" y="37"/>
                  </a:moveTo>
                  <a:cubicBezTo>
                    <a:pt x="24992" y="37"/>
                    <a:pt x="24968" y="60"/>
                    <a:pt x="24968" y="72"/>
                  </a:cubicBezTo>
                  <a:cubicBezTo>
                    <a:pt x="24968" y="96"/>
                    <a:pt x="24992" y="108"/>
                    <a:pt x="25004" y="108"/>
                  </a:cubicBezTo>
                  <a:lnTo>
                    <a:pt x="25635" y="108"/>
                  </a:lnTo>
                  <a:lnTo>
                    <a:pt x="25635" y="120"/>
                  </a:lnTo>
                  <a:cubicBezTo>
                    <a:pt x="25659" y="120"/>
                    <a:pt x="25671" y="96"/>
                    <a:pt x="25671" y="72"/>
                  </a:cubicBezTo>
                  <a:cubicBezTo>
                    <a:pt x="25671" y="48"/>
                    <a:pt x="25659" y="37"/>
                    <a:pt x="25635" y="37"/>
                  </a:cubicBezTo>
                  <a:close/>
                  <a:moveTo>
                    <a:pt x="26254" y="37"/>
                  </a:moveTo>
                  <a:cubicBezTo>
                    <a:pt x="26230" y="37"/>
                    <a:pt x="26218" y="60"/>
                    <a:pt x="26218" y="72"/>
                  </a:cubicBezTo>
                  <a:cubicBezTo>
                    <a:pt x="26218" y="96"/>
                    <a:pt x="26242" y="108"/>
                    <a:pt x="26254" y="108"/>
                  </a:cubicBezTo>
                  <a:lnTo>
                    <a:pt x="26885" y="108"/>
                  </a:lnTo>
                  <a:lnTo>
                    <a:pt x="26885" y="120"/>
                  </a:lnTo>
                  <a:cubicBezTo>
                    <a:pt x="26909" y="120"/>
                    <a:pt x="26921" y="96"/>
                    <a:pt x="26921" y="72"/>
                  </a:cubicBezTo>
                  <a:cubicBezTo>
                    <a:pt x="26921" y="60"/>
                    <a:pt x="26909" y="37"/>
                    <a:pt x="26885" y="37"/>
                  </a:cubicBezTo>
                  <a:close/>
                  <a:moveTo>
                    <a:pt x="27504" y="37"/>
                  </a:moveTo>
                  <a:cubicBezTo>
                    <a:pt x="27480" y="37"/>
                    <a:pt x="27469" y="60"/>
                    <a:pt x="27469" y="84"/>
                  </a:cubicBezTo>
                  <a:cubicBezTo>
                    <a:pt x="27469" y="96"/>
                    <a:pt x="27480" y="120"/>
                    <a:pt x="27504" y="120"/>
                  </a:cubicBezTo>
                  <a:lnTo>
                    <a:pt x="28135" y="120"/>
                  </a:lnTo>
                  <a:cubicBezTo>
                    <a:pt x="28147" y="120"/>
                    <a:pt x="28171" y="96"/>
                    <a:pt x="28171" y="84"/>
                  </a:cubicBezTo>
                  <a:cubicBezTo>
                    <a:pt x="28171" y="60"/>
                    <a:pt x="28147" y="37"/>
                    <a:pt x="28135" y="37"/>
                  </a:cubicBezTo>
                  <a:close/>
                  <a:moveTo>
                    <a:pt x="28754" y="37"/>
                  </a:moveTo>
                  <a:cubicBezTo>
                    <a:pt x="28731" y="37"/>
                    <a:pt x="28719" y="60"/>
                    <a:pt x="28719" y="84"/>
                  </a:cubicBezTo>
                  <a:cubicBezTo>
                    <a:pt x="28719" y="96"/>
                    <a:pt x="28731" y="120"/>
                    <a:pt x="28754" y="120"/>
                  </a:cubicBezTo>
                  <a:lnTo>
                    <a:pt x="29385" y="120"/>
                  </a:lnTo>
                  <a:cubicBezTo>
                    <a:pt x="29397" y="120"/>
                    <a:pt x="29421" y="96"/>
                    <a:pt x="29421" y="84"/>
                  </a:cubicBezTo>
                  <a:cubicBezTo>
                    <a:pt x="29421" y="60"/>
                    <a:pt x="29397" y="37"/>
                    <a:pt x="29374" y="37"/>
                  </a:cubicBezTo>
                  <a:close/>
                  <a:moveTo>
                    <a:pt x="30005" y="37"/>
                  </a:moveTo>
                  <a:cubicBezTo>
                    <a:pt x="29981" y="48"/>
                    <a:pt x="29969" y="60"/>
                    <a:pt x="29969" y="84"/>
                  </a:cubicBezTo>
                  <a:cubicBezTo>
                    <a:pt x="29969" y="96"/>
                    <a:pt x="29981" y="120"/>
                    <a:pt x="30005" y="120"/>
                  </a:cubicBezTo>
                  <a:lnTo>
                    <a:pt x="30624" y="120"/>
                  </a:lnTo>
                  <a:cubicBezTo>
                    <a:pt x="30648" y="120"/>
                    <a:pt x="30671" y="108"/>
                    <a:pt x="30671" y="84"/>
                  </a:cubicBezTo>
                  <a:cubicBezTo>
                    <a:pt x="30671" y="60"/>
                    <a:pt x="30648" y="37"/>
                    <a:pt x="30624" y="37"/>
                  </a:cubicBezTo>
                  <a:close/>
                  <a:moveTo>
                    <a:pt x="31255" y="48"/>
                  </a:moveTo>
                  <a:cubicBezTo>
                    <a:pt x="31231" y="48"/>
                    <a:pt x="31219" y="60"/>
                    <a:pt x="31219" y="84"/>
                  </a:cubicBezTo>
                  <a:cubicBezTo>
                    <a:pt x="31219" y="108"/>
                    <a:pt x="31231" y="120"/>
                    <a:pt x="31255" y="120"/>
                  </a:cubicBezTo>
                  <a:lnTo>
                    <a:pt x="31874" y="120"/>
                  </a:lnTo>
                  <a:cubicBezTo>
                    <a:pt x="31898" y="120"/>
                    <a:pt x="31921" y="108"/>
                    <a:pt x="31921" y="84"/>
                  </a:cubicBezTo>
                  <a:cubicBezTo>
                    <a:pt x="31921" y="60"/>
                    <a:pt x="31898" y="48"/>
                    <a:pt x="31874" y="48"/>
                  </a:cubicBezTo>
                  <a:close/>
                  <a:moveTo>
                    <a:pt x="32505" y="48"/>
                  </a:moveTo>
                  <a:cubicBezTo>
                    <a:pt x="32481" y="48"/>
                    <a:pt x="32457" y="60"/>
                    <a:pt x="32457" y="84"/>
                  </a:cubicBezTo>
                  <a:cubicBezTo>
                    <a:pt x="32469" y="108"/>
                    <a:pt x="32481" y="120"/>
                    <a:pt x="32505" y="120"/>
                  </a:cubicBezTo>
                  <a:lnTo>
                    <a:pt x="33124" y="120"/>
                  </a:lnTo>
                  <a:cubicBezTo>
                    <a:pt x="33148" y="120"/>
                    <a:pt x="33160" y="108"/>
                    <a:pt x="33160" y="84"/>
                  </a:cubicBezTo>
                  <a:cubicBezTo>
                    <a:pt x="33160" y="60"/>
                    <a:pt x="33148" y="48"/>
                    <a:pt x="33124" y="48"/>
                  </a:cubicBezTo>
                  <a:close/>
                  <a:moveTo>
                    <a:pt x="33743" y="48"/>
                  </a:moveTo>
                  <a:cubicBezTo>
                    <a:pt x="33731" y="48"/>
                    <a:pt x="33707" y="60"/>
                    <a:pt x="33707" y="84"/>
                  </a:cubicBezTo>
                  <a:cubicBezTo>
                    <a:pt x="33707" y="108"/>
                    <a:pt x="33731" y="120"/>
                    <a:pt x="33755" y="120"/>
                  </a:cubicBezTo>
                  <a:lnTo>
                    <a:pt x="34374" y="120"/>
                  </a:lnTo>
                  <a:cubicBezTo>
                    <a:pt x="34398" y="120"/>
                    <a:pt x="34410" y="108"/>
                    <a:pt x="34410" y="84"/>
                  </a:cubicBezTo>
                  <a:cubicBezTo>
                    <a:pt x="34410" y="60"/>
                    <a:pt x="34398" y="48"/>
                    <a:pt x="34374" y="48"/>
                  </a:cubicBezTo>
                  <a:close/>
                  <a:moveTo>
                    <a:pt x="34993" y="48"/>
                  </a:moveTo>
                  <a:cubicBezTo>
                    <a:pt x="34981" y="48"/>
                    <a:pt x="34958" y="72"/>
                    <a:pt x="34958" y="84"/>
                  </a:cubicBezTo>
                  <a:cubicBezTo>
                    <a:pt x="34958" y="108"/>
                    <a:pt x="34981" y="120"/>
                    <a:pt x="34993" y="120"/>
                  </a:cubicBezTo>
                  <a:lnTo>
                    <a:pt x="35624" y="120"/>
                  </a:lnTo>
                  <a:lnTo>
                    <a:pt x="35624" y="132"/>
                  </a:lnTo>
                  <a:cubicBezTo>
                    <a:pt x="35648" y="132"/>
                    <a:pt x="35660" y="108"/>
                    <a:pt x="35660" y="84"/>
                  </a:cubicBezTo>
                  <a:cubicBezTo>
                    <a:pt x="35660" y="60"/>
                    <a:pt x="35648" y="48"/>
                    <a:pt x="35624" y="48"/>
                  </a:cubicBezTo>
                  <a:close/>
                  <a:moveTo>
                    <a:pt x="36243" y="48"/>
                  </a:moveTo>
                  <a:cubicBezTo>
                    <a:pt x="36220" y="48"/>
                    <a:pt x="36208" y="72"/>
                    <a:pt x="36208" y="84"/>
                  </a:cubicBezTo>
                  <a:cubicBezTo>
                    <a:pt x="36208" y="108"/>
                    <a:pt x="36232" y="120"/>
                    <a:pt x="36243" y="120"/>
                  </a:cubicBezTo>
                  <a:lnTo>
                    <a:pt x="36874" y="120"/>
                  </a:lnTo>
                  <a:lnTo>
                    <a:pt x="36874" y="132"/>
                  </a:lnTo>
                  <a:cubicBezTo>
                    <a:pt x="36898" y="132"/>
                    <a:pt x="36910" y="108"/>
                    <a:pt x="36910" y="84"/>
                  </a:cubicBezTo>
                  <a:cubicBezTo>
                    <a:pt x="36910" y="72"/>
                    <a:pt x="36898" y="48"/>
                    <a:pt x="36874" y="48"/>
                  </a:cubicBezTo>
                  <a:close/>
                  <a:moveTo>
                    <a:pt x="37494" y="48"/>
                  </a:moveTo>
                  <a:cubicBezTo>
                    <a:pt x="37470" y="48"/>
                    <a:pt x="37458" y="72"/>
                    <a:pt x="37458" y="96"/>
                  </a:cubicBezTo>
                  <a:cubicBezTo>
                    <a:pt x="37458" y="108"/>
                    <a:pt x="37470" y="132"/>
                    <a:pt x="37494" y="132"/>
                  </a:cubicBezTo>
                  <a:lnTo>
                    <a:pt x="38125" y="132"/>
                  </a:lnTo>
                  <a:cubicBezTo>
                    <a:pt x="38137" y="132"/>
                    <a:pt x="38160" y="108"/>
                    <a:pt x="38160" y="96"/>
                  </a:cubicBezTo>
                  <a:cubicBezTo>
                    <a:pt x="38160" y="72"/>
                    <a:pt x="38137" y="48"/>
                    <a:pt x="38125" y="48"/>
                  </a:cubicBezTo>
                  <a:close/>
                  <a:moveTo>
                    <a:pt x="38744" y="48"/>
                  </a:moveTo>
                  <a:cubicBezTo>
                    <a:pt x="38720" y="48"/>
                    <a:pt x="38708" y="72"/>
                    <a:pt x="38708" y="96"/>
                  </a:cubicBezTo>
                  <a:cubicBezTo>
                    <a:pt x="38708" y="108"/>
                    <a:pt x="38720" y="132"/>
                    <a:pt x="38744" y="132"/>
                  </a:cubicBezTo>
                  <a:lnTo>
                    <a:pt x="39375" y="132"/>
                  </a:lnTo>
                  <a:cubicBezTo>
                    <a:pt x="39387" y="132"/>
                    <a:pt x="39411" y="108"/>
                    <a:pt x="39411" y="96"/>
                  </a:cubicBezTo>
                  <a:cubicBezTo>
                    <a:pt x="39411" y="72"/>
                    <a:pt x="39387" y="48"/>
                    <a:pt x="39363" y="48"/>
                  </a:cubicBezTo>
                  <a:close/>
                  <a:moveTo>
                    <a:pt x="39994" y="48"/>
                  </a:moveTo>
                  <a:cubicBezTo>
                    <a:pt x="39970" y="60"/>
                    <a:pt x="39958" y="72"/>
                    <a:pt x="39958" y="96"/>
                  </a:cubicBezTo>
                  <a:cubicBezTo>
                    <a:pt x="39958" y="108"/>
                    <a:pt x="39970" y="132"/>
                    <a:pt x="39994" y="132"/>
                  </a:cubicBezTo>
                  <a:lnTo>
                    <a:pt x="40625" y="132"/>
                  </a:lnTo>
                  <a:cubicBezTo>
                    <a:pt x="40637" y="132"/>
                    <a:pt x="40661" y="120"/>
                    <a:pt x="40661" y="96"/>
                  </a:cubicBezTo>
                  <a:cubicBezTo>
                    <a:pt x="40661" y="72"/>
                    <a:pt x="40637" y="48"/>
                    <a:pt x="40613" y="48"/>
                  </a:cubicBezTo>
                  <a:close/>
                  <a:moveTo>
                    <a:pt x="41244" y="60"/>
                  </a:moveTo>
                  <a:cubicBezTo>
                    <a:pt x="41220" y="60"/>
                    <a:pt x="41208" y="72"/>
                    <a:pt x="41208" y="96"/>
                  </a:cubicBezTo>
                  <a:cubicBezTo>
                    <a:pt x="41208" y="120"/>
                    <a:pt x="41220" y="132"/>
                    <a:pt x="41244" y="132"/>
                  </a:cubicBezTo>
                  <a:lnTo>
                    <a:pt x="41863" y="132"/>
                  </a:lnTo>
                  <a:cubicBezTo>
                    <a:pt x="41887" y="132"/>
                    <a:pt x="41911" y="120"/>
                    <a:pt x="41911" y="96"/>
                  </a:cubicBezTo>
                  <a:cubicBezTo>
                    <a:pt x="41911" y="72"/>
                    <a:pt x="41887" y="60"/>
                    <a:pt x="41863" y="60"/>
                  </a:cubicBezTo>
                  <a:close/>
                  <a:moveTo>
                    <a:pt x="42494" y="60"/>
                  </a:moveTo>
                  <a:cubicBezTo>
                    <a:pt x="42470" y="60"/>
                    <a:pt x="42459" y="72"/>
                    <a:pt x="42459" y="96"/>
                  </a:cubicBezTo>
                  <a:cubicBezTo>
                    <a:pt x="42459" y="120"/>
                    <a:pt x="42470" y="132"/>
                    <a:pt x="42494" y="132"/>
                  </a:cubicBezTo>
                  <a:lnTo>
                    <a:pt x="43113" y="132"/>
                  </a:lnTo>
                  <a:cubicBezTo>
                    <a:pt x="43137" y="132"/>
                    <a:pt x="43161" y="120"/>
                    <a:pt x="43161" y="96"/>
                  </a:cubicBezTo>
                  <a:cubicBezTo>
                    <a:pt x="43161" y="72"/>
                    <a:pt x="43137" y="60"/>
                    <a:pt x="43113" y="60"/>
                  </a:cubicBezTo>
                  <a:close/>
                  <a:moveTo>
                    <a:pt x="43732" y="60"/>
                  </a:moveTo>
                  <a:cubicBezTo>
                    <a:pt x="43721" y="60"/>
                    <a:pt x="43697" y="72"/>
                    <a:pt x="43697" y="96"/>
                  </a:cubicBezTo>
                  <a:cubicBezTo>
                    <a:pt x="43697" y="120"/>
                    <a:pt x="43721" y="132"/>
                    <a:pt x="43744" y="132"/>
                  </a:cubicBezTo>
                  <a:lnTo>
                    <a:pt x="44280" y="132"/>
                  </a:lnTo>
                  <a:cubicBezTo>
                    <a:pt x="44304" y="132"/>
                    <a:pt x="44316" y="120"/>
                    <a:pt x="44316" y="96"/>
                  </a:cubicBezTo>
                  <a:cubicBezTo>
                    <a:pt x="44316" y="72"/>
                    <a:pt x="44304" y="60"/>
                    <a:pt x="44280" y="6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982;p37">
              <a:extLst>
                <a:ext uri="{FF2B5EF4-FFF2-40B4-BE49-F238E27FC236}">
                  <a16:creationId xmlns:a16="http://schemas.microsoft.com/office/drawing/2014/main" id="{B5C04F6D-DA3F-5DD6-9AEB-72731268F21E}"/>
                </a:ext>
              </a:extLst>
            </p:cNvPr>
            <p:cNvSpPr/>
            <p:nvPr/>
          </p:nvSpPr>
          <p:spPr>
            <a:xfrm>
              <a:off x="431441" y="3625115"/>
              <a:ext cx="3416802" cy="6475"/>
            </a:xfrm>
            <a:custGeom>
              <a:avLst/>
              <a:gdLst/>
              <a:ahLst/>
              <a:cxnLst/>
              <a:rect l="l" t="t" r="r" b="b"/>
              <a:pathLst>
                <a:path w="44328" h="84" extrusionOk="0">
                  <a:moveTo>
                    <a:pt x="37" y="0"/>
                  </a:moveTo>
                  <a:cubicBezTo>
                    <a:pt x="13" y="0"/>
                    <a:pt x="1" y="12"/>
                    <a:pt x="1" y="36"/>
                  </a:cubicBezTo>
                  <a:cubicBezTo>
                    <a:pt x="1" y="48"/>
                    <a:pt x="13" y="71"/>
                    <a:pt x="37" y="83"/>
                  </a:cubicBezTo>
                  <a:lnTo>
                    <a:pt x="584" y="83"/>
                  </a:lnTo>
                  <a:cubicBezTo>
                    <a:pt x="608" y="71"/>
                    <a:pt x="620" y="48"/>
                    <a:pt x="620" y="36"/>
                  </a:cubicBezTo>
                  <a:cubicBezTo>
                    <a:pt x="620" y="12"/>
                    <a:pt x="596" y="0"/>
                    <a:pt x="572" y="0"/>
                  </a:cubicBezTo>
                  <a:close/>
                  <a:moveTo>
                    <a:pt x="1203" y="0"/>
                  </a:moveTo>
                  <a:cubicBezTo>
                    <a:pt x="1180" y="0"/>
                    <a:pt x="1168" y="12"/>
                    <a:pt x="1168" y="36"/>
                  </a:cubicBezTo>
                  <a:cubicBezTo>
                    <a:pt x="1168" y="48"/>
                    <a:pt x="1180" y="71"/>
                    <a:pt x="1203" y="83"/>
                  </a:cubicBezTo>
                  <a:lnTo>
                    <a:pt x="1834" y="83"/>
                  </a:lnTo>
                  <a:cubicBezTo>
                    <a:pt x="1858" y="71"/>
                    <a:pt x="1870" y="48"/>
                    <a:pt x="1870" y="36"/>
                  </a:cubicBezTo>
                  <a:cubicBezTo>
                    <a:pt x="1870" y="12"/>
                    <a:pt x="1846" y="0"/>
                    <a:pt x="1822" y="0"/>
                  </a:cubicBezTo>
                  <a:close/>
                  <a:moveTo>
                    <a:pt x="2454" y="0"/>
                  </a:moveTo>
                  <a:cubicBezTo>
                    <a:pt x="2430" y="0"/>
                    <a:pt x="2418" y="12"/>
                    <a:pt x="2418" y="36"/>
                  </a:cubicBezTo>
                  <a:cubicBezTo>
                    <a:pt x="2418" y="48"/>
                    <a:pt x="2430" y="71"/>
                    <a:pt x="2454" y="83"/>
                  </a:cubicBezTo>
                  <a:lnTo>
                    <a:pt x="3085" y="83"/>
                  </a:lnTo>
                  <a:cubicBezTo>
                    <a:pt x="3108" y="71"/>
                    <a:pt x="3120" y="48"/>
                    <a:pt x="3120" y="36"/>
                  </a:cubicBezTo>
                  <a:cubicBezTo>
                    <a:pt x="3120" y="12"/>
                    <a:pt x="3096" y="0"/>
                    <a:pt x="3073" y="0"/>
                  </a:cubicBezTo>
                  <a:close/>
                  <a:moveTo>
                    <a:pt x="3704" y="0"/>
                  </a:moveTo>
                  <a:cubicBezTo>
                    <a:pt x="3680" y="0"/>
                    <a:pt x="3668" y="12"/>
                    <a:pt x="3668" y="36"/>
                  </a:cubicBezTo>
                  <a:cubicBezTo>
                    <a:pt x="3668" y="48"/>
                    <a:pt x="3680" y="71"/>
                    <a:pt x="3704" y="83"/>
                  </a:cubicBezTo>
                  <a:lnTo>
                    <a:pt x="4335" y="83"/>
                  </a:lnTo>
                  <a:cubicBezTo>
                    <a:pt x="4359" y="71"/>
                    <a:pt x="4370" y="48"/>
                    <a:pt x="4370" y="36"/>
                  </a:cubicBezTo>
                  <a:cubicBezTo>
                    <a:pt x="4370" y="12"/>
                    <a:pt x="4347" y="0"/>
                    <a:pt x="4323" y="0"/>
                  </a:cubicBezTo>
                  <a:close/>
                  <a:moveTo>
                    <a:pt x="4942" y="0"/>
                  </a:moveTo>
                  <a:cubicBezTo>
                    <a:pt x="4930" y="0"/>
                    <a:pt x="4918" y="12"/>
                    <a:pt x="4918" y="36"/>
                  </a:cubicBezTo>
                  <a:cubicBezTo>
                    <a:pt x="4906" y="48"/>
                    <a:pt x="4930" y="71"/>
                    <a:pt x="4942" y="83"/>
                  </a:cubicBezTo>
                  <a:lnTo>
                    <a:pt x="5585" y="83"/>
                  </a:lnTo>
                  <a:cubicBezTo>
                    <a:pt x="5609" y="71"/>
                    <a:pt x="5621" y="48"/>
                    <a:pt x="5621" y="36"/>
                  </a:cubicBezTo>
                  <a:cubicBezTo>
                    <a:pt x="5609" y="12"/>
                    <a:pt x="5597" y="0"/>
                    <a:pt x="5573" y="0"/>
                  </a:cubicBezTo>
                  <a:close/>
                  <a:moveTo>
                    <a:pt x="6192" y="0"/>
                  </a:moveTo>
                  <a:cubicBezTo>
                    <a:pt x="6180" y="0"/>
                    <a:pt x="6168" y="12"/>
                    <a:pt x="6168" y="36"/>
                  </a:cubicBezTo>
                  <a:cubicBezTo>
                    <a:pt x="6156" y="48"/>
                    <a:pt x="6180" y="71"/>
                    <a:pt x="6192" y="83"/>
                  </a:cubicBezTo>
                  <a:lnTo>
                    <a:pt x="6835" y="83"/>
                  </a:lnTo>
                  <a:cubicBezTo>
                    <a:pt x="6859" y="71"/>
                    <a:pt x="6871" y="48"/>
                    <a:pt x="6871" y="36"/>
                  </a:cubicBezTo>
                  <a:cubicBezTo>
                    <a:pt x="6859" y="12"/>
                    <a:pt x="6847" y="0"/>
                    <a:pt x="6823" y="0"/>
                  </a:cubicBezTo>
                  <a:close/>
                  <a:moveTo>
                    <a:pt x="7442" y="0"/>
                  </a:moveTo>
                  <a:cubicBezTo>
                    <a:pt x="7430" y="0"/>
                    <a:pt x="7418" y="12"/>
                    <a:pt x="7407" y="36"/>
                  </a:cubicBezTo>
                  <a:cubicBezTo>
                    <a:pt x="7407" y="48"/>
                    <a:pt x="7418" y="71"/>
                    <a:pt x="7442" y="83"/>
                  </a:cubicBezTo>
                  <a:lnTo>
                    <a:pt x="8085" y="83"/>
                  </a:lnTo>
                  <a:cubicBezTo>
                    <a:pt x="8109" y="71"/>
                    <a:pt x="8121" y="48"/>
                    <a:pt x="8121" y="36"/>
                  </a:cubicBezTo>
                  <a:cubicBezTo>
                    <a:pt x="8109" y="12"/>
                    <a:pt x="8085" y="0"/>
                    <a:pt x="8073" y="0"/>
                  </a:cubicBezTo>
                  <a:close/>
                  <a:moveTo>
                    <a:pt x="8692" y="0"/>
                  </a:moveTo>
                  <a:cubicBezTo>
                    <a:pt x="8680" y="0"/>
                    <a:pt x="8669" y="12"/>
                    <a:pt x="8657" y="36"/>
                  </a:cubicBezTo>
                  <a:cubicBezTo>
                    <a:pt x="8657" y="48"/>
                    <a:pt x="8669" y="71"/>
                    <a:pt x="8692" y="83"/>
                  </a:cubicBezTo>
                  <a:lnTo>
                    <a:pt x="9335" y="83"/>
                  </a:lnTo>
                  <a:cubicBezTo>
                    <a:pt x="9347" y="71"/>
                    <a:pt x="9371" y="48"/>
                    <a:pt x="9359" y="36"/>
                  </a:cubicBezTo>
                  <a:cubicBezTo>
                    <a:pt x="9359" y="12"/>
                    <a:pt x="9335" y="0"/>
                    <a:pt x="9323" y="0"/>
                  </a:cubicBezTo>
                  <a:close/>
                  <a:moveTo>
                    <a:pt x="9943" y="0"/>
                  </a:moveTo>
                  <a:cubicBezTo>
                    <a:pt x="9931" y="0"/>
                    <a:pt x="9907" y="12"/>
                    <a:pt x="9907" y="36"/>
                  </a:cubicBezTo>
                  <a:cubicBezTo>
                    <a:pt x="9907" y="48"/>
                    <a:pt x="9919" y="71"/>
                    <a:pt x="9943" y="83"/>
                  </a:cubicBezTo>
                  <a:lnTo>
                    <a:pt x="10585" y="83"/>
                  </a:lnTo>
                  <a:cubicBezTo>
                    <a:pt x="10597" y="71"/>
                    <a:pt x="10621" y="48"/>
                    <a:pt x="10609" y="36"/>
                  </a:cubicBezTo>
                  <a:cubicBezTo>
                    <a:pt x="10609" y="12"/>
                    <a:pt x="10585" y="0"/>
                    <a:pt x="10562" y="0"/>
                  </a:cubicBezTo>
                  <a:close/>
                  <a:moveTo>
                    <a:pt x="11193" y="0"/>
                  </a:moveTo>
                  <a:cubicBezTo>
                    <a:pt x="11169" y="0"/>
                    <a:pt x="11157" y="12"/>
                    <a:pt x="11157" y="36"/>
                  </a:cubicBezTo>
                  <a:cubicBezTo>
                    <a:pt x="11157" y="48"/>
                    <a:pt x="11169" y="71"/>
                    <a:pt x="11193" y="83"/>
                  </a:cubicBezTo>
                  <a:lnTo>
                    <a:pt x="11824" y="83"/>
                  </a:lnTo>
                  <a:cubicBezTo>
                    <a:pt x="11848" y="71"/>
                    <a:pt x="11859" y="48"/>
                    <a:pt x="11859" y="36"/>
                  </a:cubicBezTo>
                  <a:cubicBezTo>
                    <a:pt x="11859" y="12"/>
                    <a:pt x="11836" y="0"/>
                    <a:pt x="11812" y="0"/>
                  </a:cubicBezTo>
                  <a:close/>
                  <a:moveTo>
                    <a:pt x="12443" y="0"/>
                  </a:moveTo>
                  <a:cubicBezTo>
                    <a:pt x="12419" y="0"/>
                    <a:pt x="12407" y="12"/>
                    <a:pt x="12407" y="36"/>
                  </a:cubicBezTo>
                  <a:cubicBezTo>
                    <a:pt x="12407" y="48"/>
                    <a:pt x="12419" y="71"/>
                    <a:pt x="12443" y="83"/>
                  </a:cubicBezTo>
                  <a:lnTo>
                    <a:pt x="13074" y="83"/>
                  </a:lnTo>
                  <a:cubicBezTo>
                    <a:pt x="13098" y="71"/>
                    <a:pt x="13110" y="48"/>
                    <a:pt x="13110" y="36"/>
                  </a:cubicBezTo>
                  <a:cubicBezTo>
                    <a:pt x="13110" y="12"/>
                    <a:pt x="13086" y="0"/>
                    <a:pt x="13062" y="0"/>
                  </a:cubicBezTo>
                  <a:close/>
                  <a:moveTo>
                    <a:pt x="13693" y="0"/>
                  </a:moveTo>
                  <a:cubicBezTo>
                    <a:pt x="13669" y="0"/>
                    <a:pt x="13657" y="12"/>
                    <a:pt x="13657" y="36"/>
                  </a:cubicBezTo>
                  <a:cubicBezTo>
                    <a:pt x="13657" y="48"/>
                    <a:pt x="13669" y="71"/>
                    <a:pt x="13693" y="83"/>
                  </a:cubicBezTo>
                  <a:lnTo>
                    <a:pt x="14324" y="83"/>
                  </a:lnTo>
                  <a:cubicBezTo>
                    <a:pt x="14348" y="71"/>
                    <a:pt x="14360" y="48"/>
                    <a:pt x="14360" y="36"/>
                  </a:cubicBezTo>
                  <a:cubicBezTo>
                    <a:pt x="14360" y="12"/>
                    <a:pt x="14336" y="0"/>
                    <a:pt x="14312" y="0"/>
                  </a:cubicBezTo>
                  <a:close/>
                  <a:moveTo>
                    <a:pt x="14931" y="0"/>
                  </a:moveTo>
                  <a:cubicBezTo>
                    <a:pt x="14919" y="0"/>
                    <a:pt x="14907" y="12"/>
                    <a:pt x="14907" y="36"/>
                  </a:cubicBezTo>
                  <a:cubicBezTo>
                    <a:pt x="14896" y="48"/>
                    <a:pt x="14919" y="71"/>
                    <a:pt x="14931" y="83"/>
                  </a:cubicBezTo>
                  <a:lnTo>
                    <a:pt x="15574" y="83"/>
                  </a:lnTo>
                  <a:cubicBezTo>
                    <a:pt x="15598" y="71"/>
                    <a:pt x="15610" y="48"/>
                    <a:pt x="15610" y="36"/>
                  </a:cubicBezTo>
                  <a:cubicBezTo>
                    <a:pt x="15598" y="12"/>
                    <a:pt x="15586" y="0"/>
                    <a:pt x="15562" y="0"/>
                  </a:cubicBezTo>
                  <a:close/>
                  <a:moveTo>
                    <a:pt x="16181" y="0"/>
                  </a:moveTo>
                  <a:cubicBezTo>
                    <a:pt x="16170" y="0"/>
                    <a:pt x="16158" y="12"/>
                    <a:pt x="16158" y="36"/>
                  </a:cubicBezTo>
                  <a:cubicBezTo>
                    <a:pt x="16146" y="48"/>
                    <a:pt x="16170" y="71"/>
                    <a:pt x="16181" y="83"/>
                  </a:cubicBezTo>
                  <a:lnTo>
                    <a:pt x="16824" y="83"/>
                  </a:lnTo>
                  <a:cubicBezTo>
                    <a:pt x="16848" y="71"/>
                    <a:pt x="16860" y="48"/>
                    <a:pt x="16860" y="36"/>
                  </a:cubicBezTo>
                  <a:cubicBezTo>
                    <a:pt x="16848" y="12"/>
                    <a:pt x="16836" y="0"/>
                    <a:pt x="16812" y="0"/>
                  </a:cubicBezTo>
                  <a:close/>
                  <a:moveTo>
                    <a:pt x="17432" y="0"/>
                  </a:moveTo>
                  <a:cubicBezTo>
                    <a:pt x="17420" y="0"/>
                    <a:pt x="17408" y="12"/>
                    <a:pt x="17396" y="36"/>
                  </a:cubicBezTo>
                  <a:cubicBezTo>
                    <a:pt x="17396" y="48"/>
                    <a:pt x="17408" y="71"/>
                    <a:pt x="17432" y="83"/>
                  </a:cubicBezTo>
                  <a:lnTo>
                    <a:pt x="18075" y="83"/>
                  </a:lnTo>
                  <a:cubicBezTo>
                    <a:pt x="18098" y="71"/>
                    <a:pt x="18110" y="48"/>
                    <a:pt x="18110" y="36"/>
                  </a:cubicBezTo>
                  <a:cubicBezTo>
                    <a:pt x="18098" y="12"/>
                    <a:pt x="18075" y="0"/>
                    <a:pt x="18063" y="0"/>
                  </a:cubicBezTo>
                  <a:close/>
                  <a:moveTo>
                    <a:pt x="18682" y="0"/>
                  </a:moveTo>
                  <a:cubicBezTo>
                    <a:pt x="18670" y="0"/>
                    <a:pt x="18658" y="12"/>
                    <a:pt x="18646" y="36"/>
                  </a:cubicBezTo>
                  <a:cubicBezTo>
                    <a:pt x="18646" y="48"/>
                    <a:pt x="18658" y="71"/>
                    <a:pt x="18682" y="83"/>
                  </a:cubicBezTo>
                  <a:lnTo>
                    <a:pt x="19325" y="83"/>
                  </a:lnTo>
                  <a:cubicBezTo>
                    <a:pt x="19337" y="71"/>
                    <a:pt x="19360" y="48"/>
                    <a:pt x="19348" y="36"/>
                  </a:cubicBezTo>
                  <a:cubicBezTo>
                    <a:pt x="19348" y="12"/>
                    <a:pt x="19325" y="0"/>
                    <a:pt x="19313" y="0"/>
                  </a:cubicBezTo>
                  <a:close/>
                  <a:moveTo>
                    <a:pt x="19932" y="0"/>
                  </a:moveTo>
                  <a:cubicBezTo>
                    <a:pt x="19920" y="0"/>
                    <a:pt x="19896" y="12"/>
                    <a:pt x="19896" y="36"/>
                  </a:cubicBezTo>
                  <a:cubicBezTo>
                    <a:pt x="19896" y="48"/>
                    <a:pt x="19908" y="71"/>
                    <a:pt x="19932" y="83"/>
                  </a:cubicBezTo>
                  <a:lnTo>
                    <a:pt x="20575" y="83"/>
                  </a:lnTo>
                  <a:cubicBezTo>
                    <a:pt x="20587" y="71"/>
                    <a:pt x="20611" y="48"/>
                    <a:pt x="20599" y="36"/>
                  </a:cubicBezTo>
                  <a:cubicBezTo>
                    <a:pt x="20599" y="12"/>
                    <a:pt x="20575" y="0"/>
                    <a:pt x="20551" y="0"/>
                  </a:cubicBezTo>
                  <a:close/>
                  <a:moveTo>
                    <a:pt x="21182" y="0"/>
                  </a:moveTo>
                  <a:cubicBezTo>
                    <a:pt x="21158" y="0"/>
                    <a:pt x="21146" y="12"/>
                    <a:pt x="21146" y="36"/>
                  </a:cubicBezTo>
                  <a:cubicBezTo>
                    <a:pt x="21146" y="48"/>
                    <a:pt x="21158" y="71"/>
                    <a:pt x="21182" y="83"/>
                  </a:cubicBezTo>
                  <a:lnTo>
                    <a:pt x="21813" y="83"/>
                  </a:lnTo>
                  <a:cubicBezTo>
                    <a:pt x="21837" y="71"/>
                    <a:pt x="21849" y="48"/>
                    <a:pt x="21849" y="36"/>
                  </a:cubicBezTo>
                  <a:cubicBezTo>
                    <a:pt x="21849" y="12"/>
                    <a:pt x="21825" y="0"/>
                    <a:pt x="21801" y="0"/>
                  </a:cubicBezTo>
                  <a:close/>
                  <a:moveTo>
                    <a:pt x="22432" y="0"/>
                  </a:moveTo>
                  <a:cubicBezTo>
                    <a:pt x="22408" y="0"/>
                    <a:pt x="22396" y="12"/>
                    <a:pt x="22396" y="36"/>
                  </a:cubicBezTo>
                  <a:cubicBezTo>
                    <a:pt x="22396" y="48"/>
                    <a:pt x="22408" y="71"/>
                    <a:pt x="22432" y="83"/>
                  </a:cubicBezTo>
                  <a:lnTo>
                    <a:pt x="23063" y="83"/>
                  </a:lnTo>
                  <a:cubicBezTo>
                    <a:pt x="23087" y="71"/>
                    <a:pt x="23099" y="48"/>
                    <a:pt x="23099" y="36"/>
                  </a:cubicBezTo>
                  <a:cubicBezTo>
                    <a:pt x="23099" y="12"/>
                    <a:pt x="23075" y="0"/>
                    <a:pt x="23051" y="0"/>
                  </a:cubicBezTo>
                  <a:close/>
                  <a:moveTo>
                    <a:pt x="23682" y="0"/>
                  </a:moveTo>
                  <a:cubicBezTo>
                    <a:pt x="23659" y="0"/>
                    <a:pt x="23647" y="12"/>
                    <a:pt x="23647" y="36"/>
                  </a:cubicBezTo>
                  <a:cubicBezTo>
                    <a:pt x="23647" y="48"/>
                    <a:pt x="23659" y="71"/>
                    <a:pt x="23682" y="83"/>
                  </a:cubicBezTo>
                  <a:lnTo>
                    <a:pt x="24313" y="83"/>
                  </a:lnTo>
                  <a:cubicBezTo>
                    <a:pt x="24337" y="71"/>
                    <a:pt x="24349" y="48"/>
                    <a:pt x="24349" y="36"/>
                  </a:cubicBezTo>
                  <a:cubicBezTo>
                    <a:pt x="24349" y="12"/>
                    <a:pt x="24325" y="0"/>
                    <a:pt x="24301" y="0"/>
                  </a:cubicBezTo>
                  <a:close/>
                  <a:moveTo>
                    <a:pt x="24921" y="0"/>
                  </a:moveTo>
                  <a:cubicBezTo>
                    <a:pt x="24909" y="0"/>
                    <a:pt x="24897" y="12"/>
                    <a:pt x="24897" y="36"/>
                  </a:cubicBezTo>
                  <a:cubicBezTo>
                    <a:pt x="24885" y="48"/>
                    <a:pt x="24909" y="71"/>
                    <a:pt x="24921" y="83"/>
                  </a:cubicBezTo>
                  <a:lnTo>
                    <a:pt x="25564" y="83"/>
                  </a:lnTo>
                  <a:cubicBezTo>
                    <a:pt x="25587" y="71"/>
                    <a:pt x="25599" y="48"/>
                    <a:pt x="25599" y="36"/>
                  </a:cubicBezTo>
                  <a:cubicBezTo>
                    <a:pt x="25587" y="12"/>
                    <a:pt x="25575" y="0"/>
                    <a:pt x="25552" y="0"/>
                  </a:cubicBezTo>
                  <a:close/>
                  <a:moveTo>
                    <a:pt x="26171" y="0"/>
                  </a:moveTo>
                  <a:cubicBezTo>
                    <a:pt x="26159" y="0"/>
                    <a:pt x="26147" y="12"/>
                    <a:pt x="26147" y="36"/>
                  </a:cubicBezTo>
                  <a:cubicBezTo>
                    <a:pt x="26135" y="48"/>
                    <a:pt x="26159" y="71"/>
                    <a:pt x="26171" y="83"/>
                  </a:cubicBezTo>
                  <a:lnTo>
                    <a:pt x="26814" y="83"/>
                  </a:lnTo>
                  <a:cubicBezTo>
                    <a:pt x="26838" y="71"/>
                    <a:pt x="26849" y="48"/>
                    <a:pt x="26849" y="36"/>
                  </a:cubicBezTo>
                  <a:cubicBezTo>
                    <a:pt x="26838" y="12"/>
                    <a:pt x="26826" y="0"/>
                    <a:pt x="26802" y="0"/>
                  </a:cubicBezTo>
                  <a:close/>
                  <a:moveTo>
                    <a:pt x="27421" y="0"/>
                  </a:moveTo>
                  <a:cubicBezTo>
                    <a:pt x="27409" y="0"/>
                    <a:pt x="27397" y="12"/>
                    <a:pt x="27385" y="36"/>
                  </a:cubicBezTo>
                  <a:cubicBezTo>
                    <a:pt x="27385" y="48"/>
                    <a:pt x="27397" y="71"/>
                    <a:pt x="27421" y="83"/>
                  </a:cubicBezTo>
                  <a:lnTo>
                    <a:pt x="28064" y="83"/>
                  </a:lnTo>
                  <a:cubicBezTo>
                    <a:pt x="28088" y="71"/>
                    <a:pt x="28100" y="48"/>
                    <a:pt x="28100" y="36"/>
                  </a:cubicBezTo>
                  <a:cubicBezTo>
                    <a:pt x="28088" y="12"/>
                    <a:pt x="28064" y="0"/>
                    <a:pt x="28052" y="0"/>
                  </a:cubicBezTo>
                  <a:close/>
                  <a:moveTo>
                    <a:pt x="28671" y="0"/>
                  </a:moveTo>
                  <a:cubicBezTo>
                    <a:pt x="28659" y="0"/>
                    <a:pt x="28647" y="12"/>
                    <a:pt x="28635" y="36"/>
                  </a:cubicBezTo>
                  <a:cubicBezTo>
                    <a:pt x="28635" y="48"/>
                    <a:pt x="28647" y="71"/>
                    <a:pt x="28671" y="83"/>
                  </a:cubicBezTo>
                  <a:lnTo>
                    <a:pt x="29314" y="83"/>
                  </a:lnTo>
                  <a:cubicBezTo>
                    <a:pt x="29326" y="71"/>
                    <a:pt x="29350" y="48"/>
                    <a:pt x="29338" y="36"/>
                  </a:cubicBezTo>
                  <a:cubicBezTo>
                    <a:pt x="29338" y="12"/>
                    <a:pt x="29314" y="0"/>
                    <a:pt x="29302" y="0"/>
                  </a:cubicBezTo>
                  <a:close/>
                  <a:moveTo>
                    <a:pt x="29921" y="0"/>
                  </a:moveTo>
                  <a:cubicBezTo>
                    <a:pt x="29909" y="0"/>
                    <a:pt x="29886" y="12"/>
                    <a:pt x="29886" y="36"/>
                  </a:cubicBezTo>
                  <a:cubicBezTo>
                    <a:pt x="29886" y="48"/>
                    <a:pt x="29897" y="71"/>
                    <a:pt x="29921" y="83"/>
                  </a:cubicBezTo>
                  <a:lnTo>
                    <a:pt x="30564" y="83"/>
                  </a:lnTo>
                  <a:cubicBezTo>
                    <a:pt x="30576" y="71"/>
                    <a:pt x="30600" y="48"/>
                    <a:pt x="30588" y="36"/>
                  </a:cubicBezTo>
                  <a:cubicBezTo>
                    <a:pt x="30588" y="12"/>
                    <a:pt x="30564" y="0"/>
                    <a:pt x="30540" y="0"/>
                  </a:cubicBezTo>
                  <a:close/>
                  <a:moveTo>
                    <a:pt x="31171" y="0"/>
                  </a:moveTo>
                  <a:cubicBezTo>
                    <a:pt x="31148" y="0"/>
                    <a:pt x="31136" y="12"/>
                    <a:pt x="31136" y="36"/>
                  </a:cubicBezTo>
                  <a:cubicBezTo>
                    <a:pt x="31136" y="48"/>
                    <a:pt x="31148" y="71"/>
                    <a:pt x="31171" y="83"/>
                  </a:cubicBezTo>
                  <a:lnTo>
                    <a:pt x="31802" y="83"/>
                  </a:lnTo>
                  <a:cubicBezTo>
                    <a:pt x="31826" y="71"/>
                    <a:pt x="31838" y="48"/>
                    <a:pt x="31838" y="36"/>
                  </a:cubicBezTo>
                  <a:cubicBezTo>
                    <a:pt x="31838" y="12"/>
                    <a:pt x="31814" y="0"/>
                    <a:pt x="31791" y="0"/>
                  </a:cubicBezTo>
                  <a:close/>
                  <a:moveTo>
                    <a:pt x="32422" y="0"/>
                  </a:moveTo>
                  <a:cubicBezTo>
                    <a:pt x="32398" y="0"/>
                    <a:pt x="32386" y="12"/>
                    <a:pt x="32386" y="36"/>
                  </a:cubicBezTo>
                  <a:cubicBezTo>
                    <a:pt x="32386" y="48"/>
                    <a:pt x="32398" y="71"/>
                    <a:pt x="32422" y="83"/>
                  </a:cubicBezTo>
                  <a:lnTo>
                    <a:pt x="33053" y="83"/>
                  </a:lnTo>
                  <a:cubicBezTo>
                    <a:pt x="33076" y="71"/>
                    <a:pt x="33088" y="48"/>
                    <a:pt x="33088" y="36"/>
                  </a:cubicBezTo>
                  <a:cubicBezTo>
                    <a:pt x="33088" y="12"/>
                    <a:pt x="33064" y="0"/>
                    <a:pt x="33041" y="0"/>
                  </a:cubicBezTo>
                  <a:close/>
                  <a:moveTo>
                    <a:pt x="33672" y="0"/>
                  </a:moveTo>
                  <a:cubicBezTo>
                    <a:pt x="33648" y="0"/>
                    <a:pt x="33636" y="12"/>
                    <a:pt x="33636" y="36"/>
                  </a:cubicBezTo>
                  <a:cubicBezTo>
                    <a:pt x="33636" y="48"/>
                    <a:pt x="33648" y="71"/>
                    <a:pt x="33672" y="83"/>
                  </a:cubicBezTo>
                  <a:lnTo>
                    <a:pt x="34303" y="83"/>
                  </a:lnTo>
                  <a:cubicBezTo>
                    <a:pt x="34327" y="71"/>
                    <a:pt x="34338" y="48"/>
                    <a:pt x="34338" y="36"/>
                  </a:cubicBezTo>
                  <a:cubicBezTo>
                    <a:pt x="34338" y="12"/>
                    <a:pt x="34315" y="0"/>
                    <a:pt x="34291" y="0"/>
                  </a:cubicBezTo>
                  <a:close/>
                  <a:moveTo>
                    <a:pt x="34910" y="0"/>
                  </a:moveTo>
                  <a:cubicBezTo>
                    <a:pt x="34898" y="0"/>
                    <a:pt x="34886" y="12"/>
                    <a:pt x="34886" y="36"/>
                  </a:cubicBezTo>
                  <a:cubicBezTo>
                    <a:pt x="34874" y="48"/>
                    <a:pt x="34898" y="71"/>
                    <a:pt x="34910" y="83"/>
                  </a:cubicBezTo>
                  <a:lnTo>
                    <a:pt x="35553" y="83"/>
                  </a:lnTo>
                  <a:cubicBezTo>
                    <a:pt x="35577" y="71"/>
                    <a:pt x="35589" y="48"/>
                    <a:pt x="35589" y="36"/>
                  </a:cubicBezTo>
                  <a:cubicBezTo>
                    <a:pt x="35577" y="12"/>
                    <a:pt x="35565" y="0"/>
                    <a:pt x="35541" y="0"/>
                  </a:cubicBezTo>
                  <a:close/>
                  <a:moveTo>
                    <a:pt x="36160" y="0"/>
                  </a:moveTo>
                  <a:cubicBezTo>
                    <a:pt x="36148" y="0"/>
                    <a:pt x="36136" y="12"/>
                    <a:pt x="36136" y="36"/>
                  </a:cubicBezTo>
                  <a:cubicBezTo>
                    <a:pt x="36124" y="48"/>
                    <a:pt x="36148" y="71"/>
                    <a:pt x="36160" y="83"/>
                  </a:cubicBezTo>
                  <a:lnTo>
                    <a:pt x="36803" y="83"/>
                  </a:lnTo>
                  <a:cubicBezTo>
                    <a:pt x="36827" y="71"/>
                    <a:pt x="36839" y="48"/>
                    <a:pt x="36839" y="36"/>
                  </a:cubicBezTo>
                  <a:cubicBezTo>
                    <a:pt x="36827" y="12"/>
                    <a:pt x="36815" y="0"/>
                    <a:pt x="36791" y="0"/>
                  </a:cubicBezTo>
                  <a:close/>
                  <a:moveTo>
                    <a:pt x="37410" y="0"/>
                  </a:moveTo>
                  <a:cubicBezTo>
                    <a:pt x="37398" y="0"/>
                    <a:pt x="37386" y="12"/>
                    <a:pt x="37375" y="36"/>
                  </a:cubicBezTo>
                  <a:cubicBezTo>
                    <a:pt x="37375" y="48"/>
                    <a:pt x="37386" y="71"/>
                    <a:pt x="37410" y="83"/>
                  </a:cubicBezTo>
                  <a:lnTo>
                    <a:pt x="38053" y="83"/>
                  </a:lnTo>
                  <a:cubicBezTo>
                    <a:pt x="38077" y="71"/>
                    <a:pt x="38089" y="48"/>
                    <a:pt x="38089" y="36"/>
                  </a:cubicBezTo>
                  <a:cubicBezTo>
                    <a:pt x="38077" y="12"/>
                    <a:pt x="38053" y="0"/>
                    <a:pt x="38041" y="0"/>
                  </a:cubicBezTo>
                  <a:close/>
                  <a:moveTo>
                    <a:pt x="38660" y="0"/>
                  </a:moveTo>
                  <a:cubicBezTo>
                    <a:pt x="38649" y="0"/>
                    <a:pt x="38637" y="12"/>
                    <a:pt x="38625" y="36"/>
                  </a:cubicBezTo>
                  <a:cubicBezTo>
                    <a:pt x="38625" y="48"/>
                    <a:pt x="38637" y="71"/>
                    <a:pt x="38660" y="83"/>
                  </a:cubicBezTo>
                  <a:lnTo>
                    <a:pt x="39303" y="83"/>
                  </a:lnTo>
                  <a:cubicBezTo>
                    <a:pt x="39315" y="71"/>
                    <a:pt x="39339" y="48"/>
                    <a:pt x="39327" y="36"/>
                  </a:cubicBezTo>
                  <a:cubicBezTo>
                    <a:pt x="39327" y="12"/>
                    <a:pt x="39303" y="0"/>
                    <a:pt x="39291" y="0"/>
                  </a:cubicBezTo>
                  <a:close/>
                  <a:moveTo>
                    <a:pt x="39911" y="0"/>
                  </a:moveTo>
                  <a:cubicBezTo>
                    <a:pt x="39899" y="0"/>
                    <a:pt x="39875" y="12"/>
                    <a:pt x="39875" y="36"/>
                  </a:cubicBezTo>
                  <a:cubicBezTo>
                    <a:pt x="39875" y="48"/>
                    <a:pt x="39887" y="71"/>
                    <a:pt x="39911" y="83"/>
                  </a:cubicBezTo>
                  <a:lnTo>
                    <a:pt x="40554" y="83"/>
                  </a:lnTo>
                  <a:cubicBezTo>
                    <a:pt x="40565" y="71"/>
                    <a:pt x="40589" y="48"/>
                    <a:pt x="40577" y="36"/>
                  </a:cubicBezTo>
                  <a:cubicBezTo>
                    <a:pt x="40577" y="12"/>
                    <a:pt x="40554" y="0"/>
                    <a:pt x="40530" y="0"/>
                  </a:cubicBezTo>
                  <a:close/>
                  <a:moveTo>
                    <a:pt x="41161" y="0"/>
                  </a:moveTo>
                  <a:cubicBezTo>
                    <a:pt x="41137" y="0"/>
                    <a:pt x="41125" y="12"/>
                    <a:pt x="41125" y="36"/>
                  </a:cubicBezTo>
                  <a:cubicBezTo>
                    <a:pt x="41125" y="48"/>
                    <a:pt x="41137" y="71"/>
                    <a:pt x="41161" y="83"/>
                  </a:cubicBezTo>
                  <a:lnTo>
                    <a:pt x="41792" y="83"/>
                  </a:lnTo>
                  <a:cubicBezTo>
                    <a:pt x="41816" y="71"/>
                    <a:pt x="41827" y="48"/>
                    <a:pt x="41827" y="36"/>
                  </a:cubicBezTo>
                  <a:cubicBezTo>
                    <a:pt x="41827" y="12"/>
                    <a:pt x="41804" y="0"/>
                    <a:pt x="41780" y="0"/>
                  </a:cubicBezTo>
                  <a:close/>
                  <a:moveTo>
                    <a:pt x="42411" y="0"/>
                  </a:moveTo>
                  <a:cubicBezTo>
                    <a:pt x="42387" y="0"/>
                    <a:pt x="42375" y="12"/>
                    <a:pt x="42375" y="36"/>
                  </a:cubicBezTo>
                  <a:cubicBezTo>
                    <a:pt x="42375" y="48"/>
                    <a:pt x="42387" y="71"/>
                    <a:pt x="42411" y="83"/>
                  </a:cubicBezTo>
                  <a:lnTo>
                    <a:pt x="43042" y="83"/>
                  </a:lnTo>
                  <a:cubicBezTo>
                    <a:pt x="43066" y="71"/>
                    <a:pt x="43078" y="48"/>
                    <a:pt x="43078" y="36"/>
                  </a:cubicBezTo>
                  <a:cubicBezTo>
                    <a:pt x="43078" y="12"/>
                    <a:pt x="43054" y="0"/>
                    <a:pt x="43030" y="0"/>
                  </a:cubicBezTo>
                  <a:close/>
                  <a:moveTo>
                    <a:pt x="43661" y="0"/>
                  </a:moveTo>
                  <a:cubicBezTo>
                    <a:pt x="43637" y="0"/>
                    <a:pt x="43625" y="12"/>
                    <a:pt x="43625" y="36"/>
                  </a:cubicBezTo>
                  <a:cubicBezTo>
                    <a:pt x="43625" y="48"/>
                    <a:pt x="43637" y="71"/>
                    <a:pt x="43661" y="83"/>
                  </a:cubicBezTo>
                  <a:lnTo>
                    <a:pt x="44292" y="83"/>
                  </a:lnTo>
                  <a:cubicBezTo>
                    <a:pt x="44316" y="71"/>
                    <a:pt x="44328" y="48"/>
                    <a:pt x="44328" y="36"/>
                  </a:cubicBezTo>
                  <a:cubicBezTo>
                    <a:pt x="44328" y="12"/>
                    <a:pt x="44304" y="0"/>
                    <a:pt x="44280" y="0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983;p37">
              <a:extLst>
                <a:ext uri="{FF2B5EF4-FFF2-40B4-BE49-F238E27FC236}">
                  <a16:creationId xmlns:a16="http://schemas.microsoft.com/office/drawing/2014/main" id="{49F7B0B3-269B-026C-A77A-503ADFDD3F70}"/>
                </a:ext>
              </a:extLst>
            </p:cNvPr>
            <p:cNvSpPr/>
            <p:nvPr/>
          </p:nvSpPr>
          <p:spPr>
            <a:xfrm>
              <a:off x="3155330" y="1230665"/>
              <a:ext cx="5550" cy="3087362"/>
            </a:xfrm>
            <a:custGeom>
              <a:avLst/>
              <a:gdLst/>
              <a:ahLst/>
              <a:cxnLst/>
              <a:rect l="l" t="t" r="r" b="b"/>
              <a:pathLst>
                <a:path w="72" h="40054" extrusionOk="0">
                  <a:moveTo>
                    <a:pt x="36" y="1"/>
                  </a:moveTo>
                  <a:cubicBezTo>
                    <a:pt x="12" y="1"/>
                    <a:pt x="1" y="25"/>
                    <a:pt x="1" y="48"/>
                  </a:cubicBezTo>
                  <a:lnTo>
                    <a:pt x="1" y="667"/>
                  </a:lnTo>
                  <a:cubicBezTo>
                    <a:pt x="1" y="691"/>
                    <a:pt x="12" y="703"/>
                    <a:pt x="36" y="703"/>
                  </a:cubicBezTo>
                  <a:cubicBezTo>
                    <a:pt x="60" y="703"/>
                    <a:pt x="72" y="691"/>
                    <a:pt x="72" y="667"/>
                  </a:cubicBezTo>
                  <a:lnTo>
                    <a:pt x="72" y="48"/>
                  </a:lnTo>
                  <a:cubicBezTo>
                    <a:pt x="72" y="25"/>
                    <a:pt x="60" y="1"/>
                    <a:pt x="36" y="1"/>
                  </a:cubicBezTo>
                  <a:close/>
                  <a:moveTo>
                    <a:pt x="36" y="1251"/>
                  </a:moveTo>
                  <a:cubicBezTo>
                    <a:pt x="12" y="1251"/>
                    <a:pt x="1" y="1275"/>
                    <a:pt x="1" y="1287"/>
                  </a:cubicBezTo>
                  <a:lnTo>
                    <a:pt x="1" y="1918"/>
                  </a:lnTo>
                  <a:cubicBezTo>
                    <a:pt x="1" y="1941"/>
                    <a:pt x="12" y="1953"/>
                    <a:pt x="36" y="1953"/>
                  </a:cubicBezTo>
                  <a:cubicBezTo>
                    <a:pt x="60" y="1953"/>
                    <a:pt x="72" y="1941"/>
                    <a:pt x="72" y="1918"/>
                  </a:cubicBezTo>
                  <a:lnTo>
                    <a:pt x="72" y="1287"/>
                  </a:lnTo>
                  <a:cubicBezTo>
                    <a:pt x="72" y="1275"/>
                    <a:pt x="60" y="1251"/>
                    <a:pt x="36" y="1251"/>
                  </a:cubicBezTo>
                  <a:close/>
                  <a:moveTo>
                    <a:pt x="36" y="2501"/>
                  </a:moveTo>
                  <a:cubicBezTo>
                    <a:pt x="12" y="2501"/>
                    <a:pt x="1" y="2513"/>
                    <a:pt x="1" y="2537"/>
                  </a:cubicBezTo>
                  <a:lnTo>
                    <a:pt x="1" y="3168"/>
                  </a:lnTo>
                  <a:cubicBezTo>
                    <a:pt x="1" y="3180"/>
                    <a:pt x="12" y="3203"/>
                    <a:pt x="36" y="3203"/>
                  </a:cubicBezTo>
                  <a:cubicBezTo>
                    <a:pt x="60" y="3203"/>
                    <a:pt x="72" y="3180"/>
                    <a:pt x="72" y="3168"/>
                  </a:cubicBezTo>
                  <a:lnTo>
                    <a:pt x="72" y="2537"/>
                  </a:lnTo>
                  <a:cubicBezTo>
                    <a:pt x="72" y="2513"/>
                    <a:pt x="60" y="2501"/>
                    <a:pt x="36" y="2501"/>
                  </a:cubicBezTo>
                  <a:close/>
                  <a:moveTo>
                    <a:pt x="36" y="3751"/>
                  </a:moveTo>
                  <a:cubicBezTo>
                    <a:pt x="12" y="3751"/>
                    <a:pt x="1" y="3763"/>
                    <a:pt x="1" y="3787"/>
                  </a:cubicBezTo>
                  <a:lnTo>
                    <a:pt x="1" y="4418"/>
                  </a:lnTo>
                  <a:cubicBezTo>
                    <a:pt x="1" y="4430"/>
                    <a:pt x="12" y="4454"/>
                    <a:pt x="36" y="4454"/>
                  </a:cubicBezTo>
                  <a:cubicBezTo>
                    <a:pt x="60" y="4454"/>
                    <a:pt x="72" y="4430"/>
                    <a:pt x="72" y="4418"/>
                  </a:cubicBezTo>
                  <a:lnTo>
                    <a:pt x="72" y="3787"/>
                  </a:lnTo>
                  <a:cubicBezTo>
                    <a:pt x="72" y="3763"/>
                    <a:pt x="60" y="3751"/>
                    <a:pt x="36" y="3751"/>
                  </a:cubicBezTo>
                  <a:close/>
                  <a:moveTo>
                    <a:pt x="36" y="5001"/>
                  </a:moveTo>
                  <a:cubicBezTo>
                    <a:pt x="12" y="5001"/>
                    <a:pt x="1" y="5013"/>
                    <a:pt x="1" y="5037"/>
                  </a:cubicBezTo>
                  <a:lnTo>
                    <a:pt x="1" y="5656"/>
                  </a:lnTo>
                  <a:cubicBezTo>
                    <a:pt x="1" y="5680"/>
                    <a:pt x="12" y="5704"/>
                    <a:pt x="36" y="5704"/>
                  </a:cubicBezTo>
                  <a:cubicBezTo>
                    <a:pt x="60" y="5704"/>
                    <a:pt x="72" y="5680"/>
                    <a:pt x="72" y="5656"/>
                  </a:cubicBezTo>
                  <a:lnTo>
                    <a:pt x="72" y="5037"/>
                  </a:lnTo>
                  <a:cubicBezTo>
                    <a:pt x="72" y="5013"/>
                    <a:pt x="60" y="5001"/>
                    <a:pt x="36" y="5001"/>
                  </a:cubicBezTo>
                  <a:close/>
                  <a:moveTo>
                    <a:pt x="36" y="6240"/>
                  </a:moveTo>
                  <a:cubicBezTo>
                    <a:pt x="12" y="6251"/>
                    <a:pt x="1" y="6263"/>
                    <a:pt x="1" y="6287"/>
                  </a:cubicBezTo>
                  <a:lnTo>
                    <a:pt x="1" y="6906"/>
                  </a:lnTo>
                  <a:cubicBezTo>
                    <a:pt x="1" y="6930"/>
                    <a:pt x="12" y="6954"/>
                    <a:pt x="36" y="6954"/>
                  </a:cubicBezTo>
                  <a:cubicBezTo>
                    <a:pt x="60" y="6954"/>
                    <a:pt x="72" y="6930"/>
                    <a:pt x="72" y="6906"/>
                  </a:cubicBezTo>
                  <a:lnTo>
                    <a:pt x="72" y="6287"/>
                  </a:lnTo>
                  <a:cubicBezTo>
                    <a:pt x="72" y="6263"/>
                    <a:pt x="60" y="6240"/>
                    <a:pt x="36" y="6240"/>
                  </a:cubicBezTo>
                  <a:close/>
                  <a:moveTo>
                    <a:pt x="36" y="7490"/>
                  </a:moveTo>
                  <a:cubicBezTo>
                    <a:pt x="12" y="7490"/>
                    <a:pt x="1" y="7514"/>
                    <a:pt x="1" y="7537"/>
                  </a:cubicBezTo>
                  <a:lnTo>
                    <a:pt x="1" y="8156"/>
                  </a:lnTo>
                  <a:cubicBezTo>
                    <a:pt x="1" y="8180"/>
                    <a:pt x="12" y="8192"/>
                    <a:pt x="36" y="8192"/>
                  </a:cubicBezTo>
                  <a:cubicBezTo>
                    <a:pt x="60" y="8192"/>
                    <a:pt x="72" y="8180"/>
                    <a:pt x="72" y="8156"/>
                  </a:cubicBezTo>
                  <a:lnTo>
                    <a:pt x="72" y="7537"/>
                  </a:lnTo>
                  <a:cubicBezTo>
                    <a:pt x="72" y="7514"/>
                    <a:pt x="60" y="7490"/>
                    <a:pt x="36" y="7490"/>
                  </a:cubicBezTo>
                  <a:close/>
                  <a:moveTo>
                    <a:pt x="36" y="8740"/>
                  </a:moveTo>
                  <a:cubicBezTo>
                    <a:pt x="12" y="8740"/>
                    <a:pt x="1" y="8764"/>
                    <a:pt x="1" y="8788"/>
                  </a:cubicBezTo>
                  <a:lnTo>
                    <a:pt x="1" y="9407"/>
                  </a:lnTo>
                  <a:cubicBezTo>
                    <a:pt x="1" y="9430"/>
                    <a:pt x="12" y="9442"/>
                    <a:pt x="36" y="9442"/>
                  </a:cubicBezTo>
                  <a:cubicBezTo>
                    <a:pt x="60" y="9442"/>
                    <a:pt x="72" y="9430"/>
                    <a:pt x="72" y="9407"/>
                  </a:cubicBezTo>
                  <a:lnTo>
                    <a:pt x="72" y="8788"/>
                  </a:lnTo>
                  <a:cubicBezTo>
                    <a:pt x="72" y="8764"/>
                    <a:pt x="60" y="8740"/>
                    <a:pt x="36" y="8740"/>
                  </a:cubicBezTo>
                  <a:close/>
                  <a:moveTo>
                    <a:pt x="36" y="9990"/>
                  </a:moveTo>
                  <a:cubicBezTo>
                    <a:pt x="12" y="9990"/>
                    <a:pt x="1" y="10014"/>
                    <a:pt x="1" y="10026"/>
                  </a:cubicBezTo>
                  <a:lnTo>
                    <a:pt x="1" y="10657"/>
                  </a:lnTo>
                  <a:cubicBezTo>
                    <a:pt x="1" y="10681"/>
                    <a:pt x="12" y="10693"/>
                    <a:pt x="36" y="10693"/>
                  </a:cubicBezTo>
                  <a:cubicBezTo>
                    <a:pt x="60" y="10693"/>
                    <a:pt x="72" y="10681"/>
                    <a:pt x="72" y="10657"/>
                  </a:cubicBezTo>
                  <a:lnTo>
                    <a:pt x="72" y="10026"/>
                  </a:lnTo>
                  <a:cubicBezTo>
                    <a:pt x="72" y="10014"/>
                    <a:pt x="60" y="9990"/>
                    <a:pt x="36" y="9990"/>
                  </a:cubicBezTo>
                  <a:close/>
                  <a:moveTo>
                    <a:pt x="36" y="11240"/>
                  </a:moveTo>
                  <a:cubicBezTo>
                    <a:pt x="12" y="11240"/>
                    <a:pt x="1" y="11264"/>
                    <a:pt x="1" y="11276"/>
                  </a:cubicBezTo>
                  <a:lnTo>
                    <a:pt x="1" y="11907"/>
                  </a:lnTo>
                  <a:cubicBezTo>
                    <a:pt x="1" y="11931"/>
                    <a:pt x="12" y="11943"/>
                    <a:pt x="36" y="11943"/>
                  </a:cubicBezTo>
                  <a:cubicBezTo>
                    <a:pt x="60" y="11943"/>
                    <a:pt x="72" y="11931"/>
                    <a:pt x="72" y="11907"/>
                  </a:cubicBezTo>
                  <a:lnTo>
                    <a:pt x="72" y="11276"/>
                  </a:lnTo>
                  <a:cubicBezTo>
                    <a:pt x="72" y="11252"/>
                    <a:pt x="60" y="11240"/>
                    <a:pt x="36" y="11240"/>
                  </a:cubicBezTo>
                  <a:close/>
                  <a:moveTo>
                    <a:pt x="36" y="12490"/>
                  </a:moveTo>
                  <a:cubicBezTo>
                    <a:pt x="12" y="12490"/>
                    <a:pt x="1" y="12502"/>
                    <a:pt x="1" y="12526"/>
                  </a:cubicBezTo>
                  <a:lnTo>
                    <a:pt x="1" y="13157"/>
                  </a:lnTo>
                  <a:cubicBezTo>
                    <a:pt x="1" y="13169"/>
                    <a:pt x="12" y="13193"/>
                    <a:pt x="36" y="13193"/>
                  </a:cubicBezTo>
                  <a:cubicBezTo>
                    <a:pt x="60" y="13193"/>
                    <a:pt x="72" y="13169"/>
                    <a:pt x="72" y="13157"/>
                  </a:cubicBezTo>
                  <a:lnTo>
                    <a:pt x="72" y="12526"/>
                  </a:lnTo>
                  <a:cubicBezTo>
                    <a:pt x="72" y="12502"/>
                    <a:pt x="60" y="12490"/>
                    <a:pt x="36" y="12490"/>
                  </a:cubicBezTo>
                  <a:close/>
                  <a:moveTo>
                    <a:pt x="36" y="13741"/>
                  </a:moveTo>
                  <a:cubicBezTo>
                    <a:pt x="12" y="13741"/>
                    <a:pt x="1" y="13752"/>
                    <a:pt x="1" y="13776"/>
                  </a:cubicBezTo>
                  <a:lnTo>
                    <a:pt x="1" y="14407"/>
                  </a:lnTo>
                  <a:cubicBezTo>
                    <a:pt x="1" y="14419"/>
                    <a:pt x="12" y="14443"/>
                    <a:pt x="36" y="14443"/>
                  </a:cubicBezTo>
                  <a:cubicBezTo>
                    <a:pt x="60" y="14443"/>
                    <a:pt x="72" y="14419"/>
                    <a:pt x="72" y="14407"/>
                  </a:cubicBezTo>
                  <a:lnTo>
                    <a:pt x="72" y="13776"/>
                  </a:lnTo>
                  <a:cubicBezTo>
                    <a:pt x="72" y="13752"/>
                    <a:pt x="60" y="13741"/>
                    <a:pt x="36" y="13741"/>
                  </a:cubicBezTo>
                  <a:close/>
                  <a:moveTo>
                    <a:pt x="36" y="14991"/>
                  </a:moveTo>
                  <a:cubicBezTo>
                    <a:pt x="12" y="14991"/>
                    <a:pt x="1" y="15003"/>
                    <a:pt x="1" y="15026"/>
                  </a:cubicBezTo>
                  <a:lnTo>
                    <a:pt x="1" y="15645"/>
                  </a:lnTo>
                  <a:cubicBezTo>
                    <a:pt x="1" y="15669"/>
                    <a:pt x="12" y="15693"/>
                    <a:pt x="36" y="15693"/>
                  </a:cubicBezTo>
                  <a:cubicBezTo>
                    <a:pt x="60" y="15693"/>
                    <a:pt x="72" y="15669"/>
                    <a:pt x="72" y="15645"/>
                  </a:cubicBezTo>
                  <a:lnTo>
                    <a:pt x="72" y="15026"/>
                  </a:lnTo>
                  <a:cubicBezTo>
                    <a:pt x="72" y="15003"/>
                    <a:pt x="60" y="14991"/>
                    <a:pt x="36" y="14991"/>
                  </a:cubicBezTo>
                  <a:close/>
                  <a:moveTo>
                    <a:pt x="36" y="16229"/>
                  </a:moveTo>
                  <a:cubicBezTo>
                    <a:pt x="12" y="16241"/>
                    <a:pt x="1" y="16253"/>
                    <a:pt x="1" y="16277"/>
                  </a:cubicBezTo>
                  <a:lnTo>
                    <a:pt x="1" y="16896"/>
                  </a:lnTo>
                  <a:cubicBezTo>
                    <a:pt x="1" y="16919"/>
                    <a:pt x="12" y="16943"/>
                    <a:pt x="36" y="16943"/>
                  </a:cubicBezTo>
                  <a:cubicBezTo>
                    <a:pt x="60" y="16943"/>
                    <a:pt x="72" y="16919"/>
                    <a:pt x="72" y="16896"/>
                  </a:cubicBezTo>
                  <a:lnTo>
                    <a:pt x="72" y="16277"/>
                  </a:lnTo>
                  <a:cubicBezTo>
                    <a:pt x="72" y="16253"/>
                    <a:pt x="60" y="16229"/>
                    <a:pt x="36" y="16229"/>
                  </a:cubicBezTo>
                  <a:close/>
                  <a:moveTo>
                    <a:pt x="36" y="17479"/>
                  </a:moveTo>
                  <a:cubicBezTo>
                    <a:pt x="12" y="17479"/>
                    <a:pt x="1" y="17503"/>
                    <a:pt x="1" y="17527"/>
                  </a:cubicBezTo>
                  <a:lnTo>
                    <a:pt x="1" y="18146"/>
                  </a:lnTo>
                  <a:cubicBezTo>
                    <a:pt x="1" y="18170"/>
                    <a:pt x="12" y="18182"/>
                    <a:pt x="36" y="18182"/>
                  </a:cubicBezTo>
                  <a:cubicBezTo>
                    <a:pt x="60" y="18182"/>
                    <a:pt x="72" y="18170"/>
                    <a:pt x="72" y="18146"/>
                  </a:cubicBezTo>
                  <a:lnTo>
                    <a:pt x="72" y="17527"/>
                  </a:lnTo>
                  <a:cubicBezTo>
                    <a:pt x="72" y="17503"/>
                    <a:pt x="60" y="17479"/>
                    <a:pt x="36" y="17479"/>
                  </a:cubicBezTo>
                  <a:close/>
                  <a:moveTo>
                    <a:pt x="36" y="18729"/>
                  </a:moveTo>
                  <a:cubicBezTo>
                    <a:pt x="12" y="18729"/>
                    <a:pt x="1" y="18753"/>
                    <a:pt x="1" y="18777"/>
                  </a:cubicBezTo>
                  <a:lnTo>
                    <a:pt x="1" y="19396"/>
                  </a:lnTo>
                  <a:cubicBezTo>
                    <a:pt x="1" y="19420"/>
                    <a:pt x="12" y="19432"/>
                    <a:pt x="36" y="19432"/>
                  </a:cubicBezTo>
                  <a:cubicBezTo>
                    <a:pt x="60" y="19432"/>
                    <a:pt x="72" y="19420"/>
                    <a:pt x="72" y="19396"/>
                  </a:cubicBezTo>
                  <a:lnTo>
                    <a:pt x="72" y="18777"/>
                  </a:lnTo>
                  <a:cubicBezTo>
                    <a:pt x="72" y="18753"/>
                    <a:pt x="60" y="18729"/>
                    <a:pt x="36" y="18729"/>
                  </a:cubicBezTo>
                  <a:close/>
                  <a:moveTo>
                    <a:pt x="36" y="19979"/>
                  </a:moveTo>
                  <a:cubicBezTo>
                    <a:pt x="12" y="19979"/>
                    <a:pt x="1" y="20003"/>
                    <a:pt x="1" y="20015"/>
                  </a:cubicBezTo>
                  <a:lnTo>
                    <a:pt x="1" y="20646"/>
                  </a:lnTo>
                  <a:cubicBezTo>
                    <a:pt x="1" y="20670"/>
                    <a:pt x="12" y="20682"/>
                    <a:pt x="36" y="20682"/>
                  </a:cubicBezTo>
                  <a:cubicBezTo>
                    <a:pt x="60" y="20682"/>
                    <a:pt x="72" y="20670"/>
                    <a:pt x="72" y="20646"/>
                  </a:cubicBezTo>
                  <a:lnTo>
                    <a:pt x="72" y="20015"/>
                  </a:lnTo>
                  <a:cubicBezTo>
                    <a:pt x="72" y="20003"/>
                    <a:pt x="60" y="19979"/>
                    <a:pt x="36" y="19979"/>
                  </a:cubicBezTo>
                  <a:close/>
                  <a:moveTo>
                    <a:pt x="36" y="21230"/>
                  </a:moveTo>
                  <a:cubicBezTo>
                    <a:pt x="12" y="21230"/>
                    <a:pt x="1" y="21253"/>
                    <a:pt x="1" y="21265"/>
                  </a:cubicBezTo>
                  <a:lnTo>
                    <a:pt x="1" y="21896"/>
                  </a:lnTo>
                  <a:cubicBezTo>
                    <a:pt x="1" y="21920"/>
                    <a:pt x="12" y="21932"/>
                    <a:pt x="36" y="21932"/>
                  </a:cubicBezTo>
                  <a:cubicBezTo>
                    <a:pt x="60" y="21932"/>
                    <a:pt x="72" y="21920"/>
                    <a:pt x="72" y="21896"/>
                  </a:cubicBezTo>
                  <a:lnTo>
                    <a:pt x="72" y="21265"/>
                  </a:lnTo>
                  <a:cubicBezTo>
                    <a:pt x="72" y="21241"/>
                    <a:pt x="60" y="21230"/>
                    <a:pt x="36" y="21230"/>
                  </a:cubicBezTo>
                  <a:close/>
                  <a:moveTo>
                    <a:pt x="36" y="22480"/>
                  </a:moveTo>
                  <a:cubicBezTo>
                    <a:pt x="12" y="22480"/>
                    <a:pt x="1" y="22492"/>
                    <a:pt x="1" y="22515"/>
                  </a:cubicBezTo>
                  <a:lnTo>
                    <a:pt x="1" y="23146"/>
                  </a:lnTo>
                  <a:cubicBezTo>
                    <a:pt x="1" y="23158"/>
                    <a:pt x="12" y="23182"/>
                    <a:pt x="36" y="23182"/>
                  </a:cubicBezTo>
                  <a:cubicBezTo>
                    <a:pt x="60" y="23182"/>
                    <a:pt x="72" y="23158"/>
                    <a:pt x="72" y="23146"/>
                  </a:cubicBezTo>
                  <a:lnTo>
                    <a:pt x="72" y="22515"/>
                  </a:lnTo>
                  <a:cubicBezTo>
                    <a:pt x="72" y="22492"/>
                    <a:pt x="60" y="22480"/>
                    <a:pt x="36" y="22480"/>
                  </a:cubicBezTo>
                  <a:close/>
                  <a:moveTo>
                    <a:pt x="36" y="23730"/>
                  </a:moveTo>
                  <a:cubicBezTo>
                    <a:pt x="12" y="23730"/>
                    <a:pt x="1" y="23742"/>
                    <a:pt x="1" y="23766"/>
                  </a:cubicBezTo>
                  <a:lnTo>
                    <a:pt x="1" y="24397"/>
                  </a:lnTo>
                  <a:cubicBezTo>
                    <a:pt x="1" y="24408"/>
                    <a:pt x="12" y="24432"/>
                    <a:pt x="36" y="24432"/>
                  </a:cubicBezTo>
                  <a:cubicBezTo>
                    <a:pt x="60" y="24432"/>
                    <a:pt x="72" y="24408"/>
                    <a:pt x="72" y="24397"/>
                  </a:cubicBezTo>
                  <a:lnTo>
                    <a:pt x="72" y="23766"/>
                  </a:lnTo>
                  <a:cubicBezTo>
                    <a:pt x="72" y="23742"/>
                    <a:pt x="60" y="23730"/>
                    <a:pt x="36" y="23730"/>
                  </a:cubicBezTo>
                  <a:close/>
                  <a:moveTo>
                    <a:pt x="36" y="24980"/>
                  </a:moveTo>
                  <a:cubicBezTo>
                    <a:pt x="12" y="24980"/>
                    <a:pt x="1" y="24992"/>
                    <a:pt x="1" y="25016"/>
                  </a:cubicBezTo>
                  <a:lnTo>
                    <a:pt x="1" y="25635"/>
                  </a:lnTo>
                  <a:cubicBezTo>
                    <a:pt x="1" y="25659"/>
                    <a:pt x="12" y="25682"/>
                    <a:pt x="36" y="25682"/>
                  </a:cubicBezTo>
                  <a:cubicBezTo>
                    <a:pt x="60" y="25682"/>
                    <a:pt x="72" y="25659"/>
                    <a:pt x="72" y="25635"/>
                  </a:cubicBezTo>
                  <a:lnTo>
                    <a:pt x="72" y="25016"/>
                  </a:lnTo>
                  <a:cubicBezTo>
                    <a:pt x="72" y="24992"/>
                    <a:pt x="60" y="24980"/>
                    <a:pt x="36" y="24980"/>
                  </a:cubicBezTo>
                  <a:close/>
                  <a:moveTo>
                    <a:pt x="36" y="26218"/>
                  </a:moveTo>
                  <a:cubicBezTo>
                    <a:pt x="12" y="26230"/>
                    <a:pt x="1" y="26242"/>
                    <a:pt x="1" y="26266"/>
                  </a:cubicBezTo>
                  <a:lnTo>
                    <a:pt x="1" y="26885"/>
                  </a:lnTo>
                  <a:cubicBezTo>
                    <a:pt x="1" y="26909"/>
                    <a:pt x="12" y="26933"/>
                    <a:pt x="36" y="26933"/>
                  </a:cubicBezTo>
                  <a:cubicBezTo>
                    <a:pt x="60" y="26933"/>
                    <a:pt x="72" y="26909"/>
                    <a:pt x="72" y="26885"/>
                  </a:cubicBezTo>
                  <a:lnTo>
                    <a:pt x="72" y="26266"/>
                  </a:lnTo>
                  <a:cubicBezTo>
                    <a:pt x="72" y="26242"/>
                    <a:pt x="60" y="26218"/>
                    <a:pt x="36" y="26218"/>
                  </a:cubicBezTo>
                  <a:close/>
                  <a:moveTo>
                    <a:pt x="36" y="27468"/>
                  </a:moveTo>
                  <a:cubicBezTo>
                    <a:pt x="12" y="27468"/>
                    <a:pt x="1" y="27492"/>
                    <a:pt x="1" y="27516"/>
                  </a:cubicBezTo>
                  <a:lnTo>
                    <a:pt x="1" y="28135"/>
                  </a:lnTo>
                  <a:cubicBezTo>
                    <a:pt x="1" y="28159"/>
                    <a:pt x="12" y="28171"/>
                    <a:pt x="36" y="28171"/>
                  </a:cubicBezTo>
                  <a:cubicBezTo>
                    <a:pt x="60" y="28171"/>
                    <a:pt x="72" y="28159"/>
                    <a:pt x="72" y="28135"/>
                  </a:cubicBezTo>
                  <a:lnTo>
                    <a:pt x="72" y="27516"/>
                  </a:lnTo>
                  <a:cubicBezTo>
                    <a:pt x="72" y="27492"/>
                    <a:pt x="60" y="27468"/>
                    <a:pt x="36" y="27468"/>
                  </a:cubicBezTo>
                  <a:close/>
                  <a:moveTo>
                    <a:pt x="36" y="28719"/>
                  </a:moveTo>
                  <a:cubicBezTo>
                    <a:pt x="12" y="28719"/>
                    <a:pt x="1" y="28742"/>
                    <a:pt x="1" y="28766"/>
                  </a:cubicBezTo>
                  <a:lnTo>
                    <a:pt x="1" y="29385"/>
                  </a:lnTo>
                  <a:cubicBezTo>
                    <a:pt x="1" y="29409"/>
                    <a:pt x="12" y="29421"/>
                    <a:pt x="36" y="29421"/>
                  </a:cubicBezTo>
                  <a:cubicBezTo>
                    <a:pt x="60" y="29421"/>
                    <a:pt x="72" y="29409"/>
                    <a:pt x="72" y="29385"/>
                  </a:cubicBezTo>
                  <a:lnTo>
                    <a:pt x="72" y="28766"/>
                  </a:lnTo>
                  <a:cubicBezTo>
                    <a:pt x="72" y="28742"/>
                    <a:pt x="60" y="28719"/>
                    <a:pt x="36" y="28719"/>
                  </a:cubicBezTo>
                  <a:close/>
                  <a:moveTo>
                    <a:pt x="36" y="29969"/>
                  </a:moveTo>
                  <a:cubicBezTo>
                    <a:pt x="12" y="29969"/>
                    <a:pt x="1" y="29993"/>
                    <a:pt x="1" y="30004"/>
                  </a:cubicBezTo>
                  <a:lnTo>
                    <a:pt x="1" y="30635"/>
                  </a:lnTo>
                  <a:cubicBezTo>
                    <a:pt x="1" y="30659"/>
                    <a:pt x="12" y="30671"/>
                    <a:pt x="36" y="30671"/>
                  </a:cubicBezTo>
                  <a:cubicBezTo>
                    <a:pt x="60" y="30671"/>
                    <a:pt x="72" y="30659"/>
                    <a:pt x="72" y="30635"/>
                  </a:cubicBezTo>
                  <a:lnTo>
                    <a:pt x="72" y="30004"/>
                  </a:lnTo>
                  <a:cubicBezTo>
                    <a:pt x="72" y="29993"/>
                    <a:pt x="60" y="29969"/>
                    <a:pt x="36" y="29969"/>
                  </a:cubicBezTo>
                  <a:close/>
                  <a:moveTo>
                    <a:pt x="36" y="31219"/>
                  </a:moveTo>
                  <a:cubicBezTo>
                    <a:pt x="12" y="31219"/>
                    <a:pt x="1" y="31243"/>
                    <a:pt x="1" y="31255"/>
                  </a:cubicBezTo>
                  <a:lnTo>
                    <a:pt x="1" y="31886"/>
                  </a:lnTo>
                  <a:cubicBezTo>
                    <a:pt x="1" y="31909"/>
                    <a:pt x="12" y="31921"/>
                    <a:pt x="36" y="31921"/>
                  </a:cubicBezTo>
                  <a:cubicBezTo>
                    <a:pt x="60" y="31921"/>
                    <a:pt x="72" y="31909"/>
                    <a:pt x="72" y="31886"/>
                  </a:cubicBezTo>
                  <a:lnTo>
                    <a:pt x="72" y="31255"/>
                  </a:lnTo>
                  <a:cubicBezTo>
                    <a:pt x="72" y="31231"/>
                    <a:pt x="60" y="31219"/>
                    <a:pt x="36" y="31219"/>
                  </a:cubicBezTo>
                  <a:close/>
                  <a:moveTo>
                    <a:pt x="36" y="32469"/>
                  </a:moveTo>
                  <a:cubicBezTo>
                    <a:pt x="12" y="32469"/>
                    <a:pt x="1" y="32481"/>
                    <a:pt x="1" y="32505"/>
                  </a:cubicBezTo>
                  <a:lnTo>
                    <a:pt x="1" y="33136"/>
                  </a:lnTo>
                  <a:cubicBezTo>
                    <a:pt x="1" y="33148"/>
                    <a:pt x="12" y="33171"/>
                    <a:pt x="36" y="33171"/>
                  </a:cubicBezTo>
                  <a:cubicBezTo>
                    <a:pt x="60" y="33171"/>
                    <a:pt x="72" y="33148"/>
                    <a:pt x="72" y="33136"/>
                  </a:cubicBezTo>
                  <a:lnTo>
                    <a:pt x="72" y="32505"/>
                  </a:lnTo>
                  <a:cubicBezTo>
                    <a:pt x="72" y="32481"/>
                    <a:pt x="60" y="32469"/>
                    <a:pt x="36" y="32469"/>
                  </a:cubicBezTo>
                  <a:close/>
                  <a:moveTo>
                    <a:pt x="36" y="33719"/>
                  </a:moveTo>
                  <a:cubicBezTo>
                    <a:pt x="12" y="33719"/>
                    <a:pt x="1" y="33731"/>
                    <a:pt x="1" y="33755"/>
                  </a:cubicBezTo>
                  <a:lnTo>
                    <a:pt x="1" y="34386"/>
                  </a:lnTo>
                  <a:cubicBezTo>
                    <a:pt x="1" y="34398"/>
                    <a:pt x="12" y="34422"/>
                    <a:pt x="36" y="34422"/>
                  </a:cubicBezTo>
                  <a:cubicBezTo>
                    <a:pt x="60" y="34422"/>
                    <a:pt x="72" y="34398"/>
                    <a:pt x="72" y="34386"/>
                  </a:cubicBezTo>
                  <a:lnTo>
                    <a:pt x="72" y="33755"/>
                  </a:lnTo>
                  <a:cubicBezTo>
                    <a:pt x="72" y="33731"/>
                    <a:pt x="60" y="33719"/>
                    <a:pt x="36" y="33719"/>
                  </a:cubicBezTo>
                  <a:close/>
                  <a:moveTo>
                    <a:pt x="36" y="34969"/>
                  </a:moveTo>
                  <a:cubicBezTo>
                    <a:pt x="12" y="34969"/>
                    <a:pt x="1" y="34981"/>
                    <a:pt x="1" y="35005"/>
                  </a:cubicBezTo>
                  <a:lnTo>
                    <a:pt x="1" y="35624"/>
                  </a:lnTo>
                  <a:cubicBezTo>
                    <a:pt x="1" y="35648"/>
                    <a:pt x="12" y="35672"/>
                    <a:pt x="36" y="35672"/>
                  </a:cubicBezTo>
                  <a:cubicBezTo>
                    <a:pt x="60" y="35672"/>
                    <a:pt x="72" y="35648"/>
                    <a:pt x="72" y="35624"/>
                  </a:cubicBezTo>
                  <a:lnTo>
                    <a:pt x="72" y="35005"/>
                  </a:lnTo>
                  <a:cubicBezTo>
                    <a:pt x="72" y="34981"/>
                    <a:pt x="60" y="34969"/>
                    <a:pt x="36" y="34969"/>
                  </a:cubicBezTo>
                  <a:close/>
                  <a:moveTo>
                    <a:pt x="36" y="36208"/>
                  </a:moveTo>
                  <a:cubicBezTo>
                    <a:pt x="12" y="36219"/>
                    <a:pt x="1" y="36231"/>
                    <a:pt x="1" y="36255"/>
                  </a:cubicBezTo>
                  <a:lnTo>
                    <a:pt x="1" y="36874"/>
                  </a:lnTo>
                  <a:cubicBezTo>
                    <a:pt x="1" y="36898"/>
                    <a:pt x="12" y="36922"/>
                    <a:pt x="36" y="36922"/>
                  </a:cubicBezTo>
                  <a:cubicBezTo>
                    <a:pt x="60" y="36922"/>
                    <a:pt x="72" y="36898"/>
                    <a:pt x="72" y="36874"/>
                  </a:cubicBezTo>
                  <a:lnTo>
                    <a:pt x="72" y="36255"/>
                  </a:lnTo>
                  <a:cubicBezTo>
                    <a:pt x="72" y="36231"/>
                    <a:pt x="60" y="36208"/>
                    <a:pt x="36" y="36208"/>
                  </a:cubicBezTo>
                  <a:close/>
                  <a:moveTo>
                    <a:pt x="36" y="37458"/>
                  </a:moveTo>
                  <a:cubicBezTo>
                    <a:pt x="12" y="37458"/>
                    <a:pt x="1" y="37482"/>
                    <a:pt x="1" y="37505"/>
                  </a:cubicBezTo>
                  <a:lnTo>
                    <a:pt x="1" y="38124"/>
                  </a:lnTo>
                  <a:cubicBezTo>
                    <a:pt x="1" y="38148"/>
                    <a:pt x="12" y="38160"/>
                    <a:pt x="36" y="38160"/>
                  </a:cubicBezTo>
                  <a:cubicBezTo>
                    <a:pt x="60" y="38160"/>
                    <a:pt x="72" y="38148"/>
                    <a:pt x="72" y="38124"/>
                  </a:cubicBezTo>
                  <a:lnTo>
                    <a:pt x="72" y="37505"/>
                  </a:lnTo>
                  <a:cubicBezTo>
                    <a:pt x="72" y="37482"/>
                    <a:pt x="60" y="37458"/>
                    <a:pt x="36" y="37458"/>
                  </a:cubicBezTo>
                  <a:close/>
                  <a:moveTo>
                    <a:pt x="36" y="38708"/>
                  </a:moveTo>
                  <a:cubicBezTo>
                    <a:pt x="12" y="38708"/>
                    <a:pt x="1" y="38732"/>
                    <a:pt x="1" y="38755"/>
                  </a:cubicBezTo>
                  <a:lnTo>
                    <a:pt x="1" y="39375"/>
                  </a:lnTo>
                  <a:cubicBezTo>
                    <a:pt x="1" y="39398"/>
                    <a:pt x="12" y="39410"/>
                    <a:pt x="36" y="39410"/>
                  </a:cubicBezTo>
                  <a:cubicBezTo>
                    <a:pt x="60" y="39410"/>
                    <a:pt x="72" y="39398"/>
                    <a:pt x="72" y="39375"/>
                  </a:cubicBezTo>
                  <a:lnTo>
                    <a:pt x="72" y="38755"/>
                  </a:lnTo>
                  <a:cubicBezTo>
                    <a:pt x="72" y="38732"/>
                    <a:pt x="60" y="38708"/>
                    <a:pt x="36" y="38708"/>
                  </a:cubicBezTo>
                  <a:close/>
                  <a:moveTo>
                    <a:pt x="36" y="39958"/>
                  </a:moveTo>
                  <a:cubicBezTo>
                    <a:pt x="12" y="39958"/>
                    <a:pt x="1" y="39982"/>
                    <a:pt x="1" y="40006"/>
                  </a:cubicBezTo>
                  <a:lnTo>
                    <a:pt x="1" y="40018"/>
                  </a:lnTo>
                  <a:cubicBezTo>
                    <a:pt x="1" y="40041"/>
                    <a:pt x="12" y="40053"/>
                    <a:pt x="36" y="40053"/>
                  </a:cubicBezTo>
                  <a:cubicBezTo>
                    <a:pt x="60" y="40053"/>
                    <a:pt x="72" y="40041"/>
                    <a:pt x="72" y="40018"/>
                  </a:cubicBezTo>
                  <a:lnTo>
                    <a:pt x="72" y="40006"/>
                  </a:lnTo>
                  <a:cubicBezTo>
                    <a:pt x="72" y="39982"/>
                    <a:pt x="60" y="39958"/>
                    <a:pt x="36" y="39958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984;p37">
              <a:extLst>
                <a:ext uri="{FF2B5EF4-FFF2-40B4-BE49-F238E27FC236}">
                  <a16:creationId xmlns:a16="http://schemas.microsoft.com/office/drawing/2014/main" id="{E1F1F702-EC09-C5E1-3B6F-616C15FCD8E7}"/>
                </a:ext>
              </a:extLst>
            </p:cNvPr>
            <p:cNvSpPr/>
            <p:nvPr/>
          </p:nvSpPr>
          <p:spPr>
            <a:xfrm>
              <a:off x="2476169" y="1230665"/>
              <a:ext cx="6552" cy="3087362"/>
            </a:xfrm>
            <a:custGeom>
              <a:avLst/>
              <a:gdLst/>
              <a:ahLst/>
              <a:cxnLst/>
              <a:rect l="l" t="t" r="r" b="b"/>
              <a:pathLst>
                <a:path w="85" h="40054" extrusionOk="0">
                  <a:moveTo>
                    <a:pt x="37" y="1"/>
                  </a:moveTo>
                  <a:cubicBezTo>
                    <a:pt x="13" y="1"/>
                    <a:pt x="1" y="25"/>
                    <a:pt x="1" y="48"/>
                  </a:cubicBezTo>
                  <a:lnTo>
                    <a:pt x="1" y="60"/>
                  </a:lnTo>
                  <a:cubicBezTo>
                    <a:pt x="1" y="84"/>
                    <a:pt x="25" y="96"/>
                    <a:pt x="37" y="96"/>
                  </a:cubicBezTo>
                  <a:cubicBezTo>
                    <a:pt x="60" y="96"/>
                    <a:pt x="84" y="72"/>
                    <a:pt x="84" y="60"/>
                  </a:cubicBezTo>
                  <a:lnTo>
                    <a:pt x="84" y="48"/>
                  </a:lnTo>
                  <a:lnTo>
                    <a:pt x="84" y="36"/>
                  </a:lnTo>
                  <a:cubicBezTo>
                    <a:pt x="72" y="13"/>
                    <a:pt x="60" y="1"/>
                    <a:pt x="37" y="1"/>
                  </a:cubicBezTo>
                  <a:close/>
                  <a:moveTo>
                    <a:pt x="49" y="644"/>
                  </a:moveTo>
                  <a:cubicBezTo>
                    <a:pt x="25" y="644"/>
                    <a:pt x="1" y="656"/>
                    <a:pt x="1" y="679"/>
                  </a:cubicBezTo>
                  <a:lnTo>
                    <a:pt x="1" y="1310"/>
                  </a:lnTo>
                  <a:cubicBezTo>
                    <a:pt x="1" y="1322"/>
                    <a:pt x="25" y="1346"/>
                    <a:pt x="37" y="1346"/>
                  </a:cubicBezTo>
                  <a:cubicBezTo>
                    <a:pt x="60" y="1346"/>
                    <a:pt x="84" y="1322"/>
                    <a:pt x="84" y="1310"/>
                  </a:cubicBezTo>
                  <a:lnTo>
                    <a:pt x="84" y="679"/>
                  </a:lnTo>
                  <a:cubicBezTo>
                    <a:pt x="72" y="667"/>
                    <a:pt x="60" y="656"/>
                    <a:pt x="49" y="644"/>
                  </a:cubicBezTo>
                  <a:close/>
                  <a:moveTo>
                    <a:pt x="49" y="1894"/>
                  </a:moveTo>
                  <a:cubicBezTo>
                    <a:pt x="25" y="1894"/>
                    <a:pt x="1" y="1906"/>
                    <a:pt x="1" y="1930"/>
                  </a:cubicBezTo>
                  <a:lnTo>
                    <a:pt x="1" y="2549"/>
                  </a:lnTo>
                  <a:cubicBezTo>
                    <a:pt x="1" y="2572"/>
                    <a:pt x="25" y="2596"/>
                    <a:pt x="37" y="2596"/>
                  </a:cubicBezTo>
                  <a:cubicBezTo>
                    <a:pt x="60" y="2596"/>
                    <a:pt x="84" y="2572"/>
                    <a:pt x="84" y="2549"/>
                  </a:cubicBezTo>
                  <a:lnTo>
                    <a:pt x="84" y="1930"/>
                  </a:lnTo>
                  <a:cubicBezTo>
                    <a:pt x="72" y="1918"/>
                    <a:pt x="60" y="1894"/>
                    <a:pt x="49" y="1894"/>
                  </a:cubicBezTo>
                  <a:close/>
                  <a:moveTo>
                    <a:pt x="49" y="3144"/>
                  </a:moveTo>
                  <a:cubicBezTo>
                    <a:pt x="25" y="3144"/>
                    <a:pt x="1" y="3156"/>
                    <a:pt x="1" y="3180"/>
                  </a:cubicBezTo>
                  <a:lnTo>
                    <a:pt x="1" y="3799"/>
                  </a:lnTo>
                  <a:cubicBezTo>
                    <a:pt x="1" y="3823"/>
                    <a:pt x="25" y="3846"/>
                    <a:pt x="37" y="3846"/>
                  </a:cubicBezTo>
                  <a:cubicBezTo>
                    <a:pt x="60" y="3846"/>
                    <a:pt x="84" y="3823"/>
                    <a:pt x="84" y="3799"/>
                  </a:cubicBezTo>
                  <a:lnTo>
                    <a:pt x="84" y="3180"/>
                  </a:lnTo>
                  <a:cubicBezTo>
                    <a:pt x="72" y="3156"/>
                    <a:pt x="60" y="3144"/>
                    <a:pt x="49" y="3144"/>
                  </a:cubicBezTo>
                  <a:close/>
                  <a:moveTo>
                    <a:pt x="49" y="4394"/>
                  </a:moveTo>
                  <a:cubicBezTo>
                    <a:pt x="25" y="4394"/>
                    <a:pt x="1" y="4406"/>
                    <a:pt x="1" y="4430"/>
                  </a:cubicBezTo>
                  <a:lnTo>
                    <a:pt x="1" y="5049"/>
                  </a:lnTo>
                  <a:cubicBezTo>
                    <a:pt x="1" y="5073"/>
                    <a:pt x="25" y="5097"/>
                    <a:pt x="37" y="5097"/>
                  </a:cubicBezTo>
                  <a:cubicBezTo>
                    <a:pt x="60" y="5097"/>
                    <a:pt x="84" y="5073"/>
                    <a:pt x="84" y="5049"/>
                  </a:cubicBezTo>
                  <a:lnTo>
                    <a:pt x="84" y="4430"/>
                  </a:lnTo>
                  <a:cubicBezTo>
                    <a:pt x="72" y="4406"/>
                    <a:pt x="60" y="4394"/>
                    <a:pt x="49" y="4394"/>
                  </a:cubicBezTo>
                  <a:close/>
                  <a:moveTo>
                    <a:pt x="49" y="5644"/>
                  </a:moveTo>
                  <a:cubicBezTo>
                    <a:pt x="25" y="5644"/>
                    <a:pt x="1" y="5656"/>
                    <a:pt x="1" y="5680"/>
                  </a:cubicBezTo>
                  <a:lnTo>
                    <a:pt x="1" y="6299"/>
                  </a:lnTo>
                  <a:cubicBezTo>
                    <a:pt x="1" y="6323"/>
                    <a:pt x="25" y="6335"/>
                    <a:pt x="37" y="6335"/>
                  </a:cubicBezTo>
                  <a:cubicBezTo>
                    <a:pt x="60" y="6335"/>
                    <a:pt x="84" y="6323"/>
                    <a:pt x="84" y="6299"/>
                  </a:cubicBezTo>
                  <a:lnTo>
                    <a:pt x="84" y="5680"/>
                  </a:lnTo>
                  <a:cubicBezTo>
                    <a:pt x="72" y="5656"/>
                    <a:pt x="60" y="5644"/>
                    <a:pt x="49" y="5644"/>
                  </a:cubicBezTo>
                  <a:close/>
                  <a:moveTo>
                    <a:pt x="35" y="6891"/>
                  </a:moveTo>
                  <a:cubicBezTo>
                    <a:pt x="17" y="6891"/>
                    <a:pt x="1" y="6909"/>
                    <a:pt x="1" y="6918"/>
                  </a:cubicBezTo>
                  <a:lnTo>
                    <a:pt x="1" y="7549"/>
                  </a:lnTo>
                  <a:cubicBezTo>
                    <a:pt x="1" y="7573"/>
                    <a:pt x="25" y="7585"/>
                    <a:pt x="37" y="7585"/>
                  </a:cubicBezTo>
                  <a:cubicBezTo>
                    <a:pt x="60" y="7585"/>
                    <a:pt x="84" y="7573"/>
                    <a:pt x="84" y="7549"/>
                  </a:cubicBezTo>
                  <a:lnTo>
                    <a:pt x="84" y="6918"/>
                  </a:lnTo>
                  <a:cubicBezTo>
                    <a:pt x="72" y="6906"/>
                    <a:pt x="60" y="6894"/>
                    <a:pt x="49" y="6894"/>
                  </a:cubicBezTo>
                  <a:cubicBezTo>
                    <a:pt x="44" y="6892"/>
                    <a:pt x="39" y="6891"/>
                    <a:pt x="35" y="6891"/>
                  </a:cubicBezTo>
                  <a:close/>
                  <a:moveTo>
                    <a:pt x="35" y="8141"/>
                  </a:moveTo>
                  <a:cubicBezTo>
                    <a:pt x="17" y="8141"/>
                    <a:pt x="1" y="8159"/>
                    <a:pt x="1" y="8168"/>
                  </a:cubicBezTo>
                  <a:lnTo>
                    <a:pt x="1" y="8799"/>
                  </a:lnTo>
                  <a:cubicBezTo>
                    <a:pt x="1" y="8823"/>
                    <a:pt x="25" y="8835"/>
                    <a:pt x="37" y="8835"/>
                  </a:cubicBezTo>
                  <a:cubicBezTo>
                    <a:pt x="60" y="8835"/>
                    <a:pt x="84" y="8823"/>
                    <a:pt x="84" y="8799"/>
                  </a:cubicBezTo>
                  <a:lnTo>
                    <a:pt x="84" y="8168"/>
                  </a:lnTo>
                  <a:cubicBezTo>
                    <a:pt x="72" y="8156"/>
                    <a:pt x="60" y="8145"/>
                    <a:pt x="49" y="8145"/>
                  </a:cubicBezTo>
                  <a:cubicBezTo>
                    <a:pt x="44" y="8142"/>
                    <a:pt x="39" y="8141"/>
                    <a:pt x="35" y="8141"/>
                  </a:cubicBezTo>
                  <a:close/>
                  <a:moveTo>
                    <a:pt x="49" y="9383"/>
                  </a:moveTo>
                  <a:cubicBezTo>
                    <a:pt x="25" y="9383"/>
                    <a:pt x="1" y="9395"/>
                    <a:pt x="1" y="9419"/>
                  </a:cubicBezTo>
                  <a:lnTo>
                    <a:pt x="1" y="10050"/>
                  </a:lnTo>
                  <a:cubicBezTo>
                    <a:pt x="1" y="10073"/>
                    <a:pt x="25" y="10085"/>
                    <a:pt x="37" y="10085"/>
                  </a:cubicBezTo>
                  <a:cubicBezTo>
                    <a:pt x="60" y="10085"/>
                    <a:pt x="84" y="10073"/>
                    <a:pt x="84" y="10050"/>
                  </a:cubicBezTo>
                  <a:lnTo>
                    <a:pt x="84" y="9419"/>
                  </a:lnTo>
                  <a:cubicBezTo>
                    <a:pt x="72" y="9407"/>
                    <a:pt x="60" y="9395"/>
                    <a:pt x="49" y="9383"/>
                  </a:cubicBezTo>
                  <a:close/>
                  <a:moveTo>
                    <a:pt x="49" y="10633"/>
                  </a:moveTo>
                  <a:cubicBezTo>
                    <a:pt x="25" y="10633"/>
                    <a:pt x="1" y="10645"/>
                    <a:pt x="1" y="10669"/>
                  </a:cubicBezTo>
                  <a:lnTo>
                    <a:pt x="1" y="11300"/>
                  </a:lnTo>
                  <a:cubicBezTo>
                    <a:pt x="1" y="11312"/>
                    <a:pt x="25" y="11335"/>
                    <a:pt x="37" y="11335"/>
                  </a:cubicBezTo>
                  <a:cubicBezTo>
                    <a:pt x="60" y="11335"/>
                    <a:pt x="84" y="11312"/>
                    <a:pt x="84" y="11300"/>
                  </a:cubicBezTo>
                  <a:lnTo>
                    <a:pt x="84" y="10669"/>
                  </a:lnTo>
                  <a:cubicBezTo>
                    <a:pt x="72" y="10657"/>
                    <a:pt x="60" y="10645"/>
                    <a:pt x="49" y="10633"/>
                  </a:cubicBezTo>
                  <a:close/>
                  <a:moveTo>
                    <a:pt x="49" y="11883"/>
                  </a:moveTo>
                  <a:cubicBezTo>
                    <a:pt x="25" y="11883"/>
                    <a:pt x="1" y="11895"/>
                    <a:pt x="1" y="11919"/>
                  </a:cubicBezTo>
                  <a:lnTo>
                    <a:pt x="1" y="12538"/>
                  </a:lnTo>
                  <a:cubicBezTo>
                    <a:pt x="1" y="12562"/>
                    <a:pt x="25" y="12586"/>
                    <a:pt x="37" y="12586"/>
                  </a:cubicBezTo>
                  <a:cubicBezTo>
                    <a:pt x="60" y="12586"/>
                    <a:pt x="84" y="12562"/>
                    <a:pt x="84" y="12538"/>
                  </a:cubicBezTo>
                  <a:lnTo>
                    <a:pt x="84" y="11919"/>
                  </a:lnTo>
                  <a:cubicBezTo>
                    <a:pt x="72" y="11907"/>
                    <a:pt x="60" y="11883"/>
                    <a:pt x="49" y="11883"/>
                  </a:cubicBezTo>
                  <a:close/>
                  <a:moveTo>
                    <a:pt x="49" y="13133"/>
                  </a:moveTo>
                  <a:cubicBezTo>
                    <a:pt x="25" y="13133"/>
                    <a:pt x="1" y="13145"/>
                    <a:pt x="1" y="13169"/>
                  </a:cubicBezTo>
                  <a:lnTo>
                    <a:pt x="1" y="13788"/>
                  </a:lnTo>
                  <a:cubicBezTo>
                    <a:pt x="1" y="13812"/>
                    <a:pt x="25" y="13836"/>
                    <a:pt x="37" y="13836"/>
                  </a:cubicBezTo>
                  <a:cubicBezTo>
                    <a:pt x="60" y="13836"/>
                    <a:pt x="84" y="13812"/>
                    <a:pt x="84" y="13788"/>
                  </a:cubicBezTo>
                  <a:lnTo>
                    <a:pt x="84" y="13169"/>
                  </a:lnTo>
                  <a:cubicBezTo>
                    <a:pt x="72" y="13145"/>
                    <a:pt x="60" y="13133"/>
                    <a:pt x="49" y="13133"/>
                  </a:cubicBezTo>
                  <a:close/>
                  <a:moveTo>
                    <a:pt x="49" y="14383"/>
                  </a:moveTo>
                  <a:cubicBezTo>
                    <a:pt x="25" y="14383"/>
                    <a:pt x="1" y="14395"/>
                    <a:pt x="1" y="14419"/>
                  </a:cubicBezTo>
                  <a:lnTo>
                    <a:pt x="1" y="15038"/>
                  </a:lnTo>
                  <a:cubicBezTo>
                    <a:pt x="1" y="15062"/>
                    <a:pt x="25" y="15086"/>
                    <a:pt x="37" y="15086"/>
                  </a:cubicBezTo>
                  <a:cubicBezTo>
                    <a:pt x="60" y="15086"/>
                    <a:pt x="84" y="15062"/>
                    <a:pt x="84" y="15038"/>
                  </a:cubicBezTo>
                  <a:lnTo>
                    <a:pt x="84" y="14419"/>
                  </a:lnTo>
                  <a:cubicBezTo>
                    <a:pt x="72" y="14395"/>
                    <a:pt x="60" y="14383"/>
                    <a:pt x="49" y="14383"/>
                  </a:cubicBezTo>
                  <a:close/>
                  <a:moveTo>
                    <a:pt x="49" y="15634"/>
                  </a:moveTo>
                  <a:cubicBezTo>
                    <a:pt x="25" y="15634"/>
                    <a:pt x="1" y="15645"/>
                    <a:pt x="1" y="15669"/>
                  </a:cubicBezTo>
                  <a:lnTo>
                    <a:pt x="1" y="16288"/>
                  </a:lnTo>
                  <a:cubicBezTo>
                    <a:pt x="1" y="16312"/>
                    <a:pt x="25" y="16324"/>
                    <a:pt x="37" y="16324"/>
                  </a:cubicBezTo>
                  <a:cubicBezTo>
                    <a:pt x="60" y="16324"/>
                    <a:pt x="84" y="16312"/>
                    <a:pt x="84" y="16288"/>
                  </a:cubicBezTo>
                  <a:lnTo>
                    <a:pt x="84" y="15669"/>
                  </a:lnTo>
                  <a:cubicBezTo>
                    <a:pt x="72" y="15645"/>
                    <a:pt x="60" y="15634"/>
                    <a:pt x="49" y="15634"/>
                  </a:cubicBezTo>
                  <a:close/>
                  <a:moveTo>
                    <a:pt x="35" y="16881"/>
                  </a:moveTo>
                  <a:cubicBezTo>
                    <a:pt x="17" y="16881"/>
                    <a:pt x="1" y="16898"/>
                    <a:pt x="1" y="16908"/>
                  </a:cubicBezTo>
                  <a:lnTo>
                    <a:pt x="1" y="17539"/>
                  </a:lnTo>
                  <a:cubicBezTo>
                    <a:pt x="1" y="17562"/>
                    <a:pt x="25" y="17574"/>
                    <a:pt x="37" y="17574"/>
                  </a:cubicBezTo>
                  <a:cubicBezTo>
                    <a:pt x="60" y="17574"/>
                    <a:pt x="84" y="17562"/>
                    <a:pt x="84" y="17539"/>
                  </a:cubicBezTo>
                  <a:lnTo>
                    <a:pt x="84" y="16908"/>
                  </a:lnTo>
                  <a:cubicBezTo>
                    <a:pt x="72" y="16896"/>
                    <a:pt x="60" y="16884"/>
                    <a:pt x="49" y="16884"/>
                  </a:cubicBezTo>
                  <a:cubicBezTo>
                    <a:pt x="44" y="16881"/>
                    <a:pt x="39" y="16881"/>
                    <a:pt x="35" y="16881"/>
                  </a:cubicBezTo>
                  <a:close/>
                  <a:moveTo>
                    <a:pt x="35" y="18131"/>
                  </a:moveTo>
                  <a:cubicBezTo>
                    <a:pt x="17" y="18131"/>
                    <a:pt x="1" y="18148"/>
                    <a:pt x="1" y="18158"/>
                  </a:cubicBezTo>
                  <a:lnTo>
                    <a:pt x="1" y="18789"/>
                  </a:lnTo>
                  <a:cubicBezTo>
                    <a:pt x="1" y="18813"/>
                    <a:pt x="25" y="18824"/>
                    <a:pt x="37" y="18824"/>
                  </a:cubicBezTo>
                  <a:cubicBezTo>
                    <a:pt x="60" y="18824"/>
                    <a:pt x="84" y="18813"/>
                    <a:pt x="84" y="18789"/>
                  </a:cubicBezTo>
                  <a:lnTo>
                    <a:pt x="84" y="18158"/>
                  </a:lnTo>
                  <a:cubicBezTo>
                    <a:pt x="72" y="18146"/>
                    <a:pt x="60" y="18134"/>
                    <a:pt x="49" y="18134"/>
                  </a:cubicBezTo>
                  <a:cubicBezTo>
                    <a:pt x="44" y="18132"/>
                    <a:pt x="39" y="18131"/>
                    <a:pt x="35" y="18131"/>
                  </a:cubicBezTo>
                  <a:close/>
                  <a:moveTo>
                    <a:pt x="49" y="19372"/>
                  </a:moveTo>
                  <a:cubicBezTo>
                    <a:pt x="25" y="19372"/>
                    <a:pt x="1" y="19384"/>
                    <a:pt x="1" y="19408"/>
                  </a:cubicBezTo>
                  <a:lnTo>
                    <a:pt x="1" y="20039"/>
                  </a:lnTo>
                  <a:cubicBezTo>
                    <a:pt x="1" y="20063"/>
                    <a:pt x="25" y="20075"/>
                    <a:pt x="37" y="20075"/>
                  </a:cubicBezTo>
                  <a:cubicBezTo>
                    <a:pt x="60" y="20075"/>
                    <a:pt x="84" y="20063"/>
                    <a:pt x="84" y="20039"/>
                  </a:cubicBezTo>
                  <a:lnTo>
                    <a:pt x="84" y="19408"/>
                  </a:lnTo>
                  <a:cubicBezTo>
                    <a:pt x="72" y="19396"/>
                    <a:pt x="60" y="19384"/>
                    <a:pt x="49" y="19372"/>
                  </a:cubicBezTo>
                  <a:close/>
                  <a:moveTo>
                    <a:pt x="49" y="20622"/>
                  </a:moveTo>
                  <a:cubicBezTo>
                    <a:pt x="25" y="20622"/>
                    <a:pt x="1" y="20634"/>
                    <a:pt x="1" y="20658"/>
                  </a:cubicBezTo>
                  <a:lnTo>
                    <a:pt x="1" y="21289"/>
                  </a:lnTo>
                  <a:cubicBezTo>
                    <a:pt x="1" y="21301"/>
                    <a:pt x="25" y="21325"/>
                    <a:pt x="37" y="21325"/>
                  </a:cubicBezTo>
                  <a:cubicBezTo>
                    <a:pt x="60" y="21325"/>
                    <a:pt x="84" y="21301"/>
                    <a:pt x="84" y="21289"/>
                  </a:cubicBezTo>
                  <a:lnTo>
                    <a:pt x="84" y="20658"/>
                  </a:lnTo>
                  <a:cubicBezTo>
                    <a:pt x="72" y="20646"/>
                    <a:pt x="60" y="20634"/>
                    <a:pt x="49" y="20622"/>
                  </a:cubicBezTo>
                  <a:close/>
                  <a:moveTo>
                    <a:pt x="49" y="21872"/>
                  </a:moveTo>
                  <a:cubicBezTo>
                    <a:pt x="25" y="21872"/>
                    <a:pt x="1" y="21884"/>
                    <a:pt x="1" y="21908"/>
                  </a:cubicBezTo>
                  <a:lnTo>
                    <a:pt x="1" y="22527"/>
                  </a:lnTo>
                  <a:cubicBezTo>
                    <a:pt x="1" y="22551"/>
                    <a:pt x="25" y="22575"/>
                    <a:pt x="37" y="22575"/>
                  </a:cubicBezTo>
                  <a:cubicBezTo>
                    <a:pt x="60" y="22575"/>
                    <a:pt x="84" y="22551"/>
                    <a:pt x="84" y="22527"/>
                  </a:cubicBezTo>
                  <a:lnTo>
                    <a:pt x="84" y="21908"/>
                  </a:lnTo>
                  <a:cubicBezTo>
                    <a:pt x="72" y="21896"/>
                    <a:pt x="60" y="21872"/>
                    <a:pt x="49" y="21872"/>
                  </a:cubicBezTo>
                  <a:close/>
                  <a:moveTo>
                    <a:pt x="49" y="23123"/>
                  </a:moveTo>
                  <a:cubicBezTo>
                    <a:pt x="25" y="23123"/>
                    <a:pt x="1" y="23135"/>
                    <a:pt x="1" y="23158"/>
                  </a:cubicBezTo>
                  <a:lnTo>
                    <a:pt x="1" y="23777"/>
                  </a:lnTo>
                  <a:cubicBezTo>
                    <a:pt x="1" y="23801"/>
                    <a:pt x="25" y="23825"/>
                    <a:pt x="37" y="23825"/>
                  </a:cubicBezTo>
                  <a:cubicBezTo>
                    <a:pt x="60" y="23825"/>
                    <a:pt x="84" y="23801"/>
                    <a:pt x="84" y="23777"/>
                  </a:cubicBezTo>
                  <a:lnTo>
                    <a:pt x="84" y="23158"/>
                  </a:lnTo>
                  <a:cubicBezTo>
                    <a:pt x="72" y="23135"/>
                    <a:pt x="60" y="23123"/>
                    <a:pt x="49" y="23123"/>
                  </a:cubicBezTo>
                  <a:close/>
                  <a:moveTo>
                    <a:pt x="49" y="24373"/>
                  </a:moveTo>
                  <a:cubicBezTo>
                    <a:pt x="25" y="24373"/>
                    <a:pt x="1" y="24385"/>
                    <a:pt x="1" y="24408"/>
                  </a:cubicBezTo>
                  <a:lnTo>
                    <a:pt x="1" y="25028"/>
                  </a:lnTo>
                  <a:cubicBezTo>
                    <a:pt x="1" y="25051"/>
                    <a:pt x="25" y="25075"/>
                    <a:pt x="37" y="25075"/>
                  </a:cubicBezTo>
                  <a:cubicBezTo>
                    <a:pt x="60" y="25075"/>
                    <a:pt x="84" y="25051"/>
                    <a:pt x="84" y="25028"/>
                  </a:cubicBezTo>
                  <a:lnTo>
                    <a:pt x="84" y="24408"/>
                  </a:lnTo>
                  <a:cubicBezTo>
                    <a:pt x="72" y="24385"/>
                    <a:pt x="60" y="24373"/>
                    <a:pt x="49" y="24373"/>
                  </a:cubicBezTo>
                  <a:close/>
                  <a:moveTo>
                    <a:pt x="49" y="25623"/>
                  </a:moveTo>
                  <a:cubicBezTo>
                    <a:pt x="25" y="25623"/>
                    <a:pt x="1" y="25635"/>
                    <a:pt x="1" y="25659"/>
                  </a:cubicBezTo>
                  <a:lnTo>
                    <a:pt x="1" y="26278"/>
                  </a:lnTo>
                  <a:cubicBezTo>
                    <a:pt x="1" y="26302"/>
                    <a:pt x="25" y="26313"/>
                    <a:pt x="37" y="26313"/>
                  </a:cubicBezTo>
                  <a:cubicBezTo>
                    <a:pt x="60" y="26313"/>
                    <a:pt x="84" y="26302"/>
                    <a:pt x="84" y="26278"/>
                  </a:cubicBezTo>
                  <a:lnTo>
                    <a:pt x="84" y="25659"/>
                  </a:lnTo>
                  <a:cubicBezTo>
                    <a:pt x="72" y="25635"/>
                    <a:pt x="60" y="25623"/>
                    <a:pt x="49" y="25623"/>
                  </a:cubicBezTo>
                  <a:close/>
                  <a:moveTo>
                    <a:pt x="35" y="26870"/>
                  </a:moveTo>
                  <a:cubicBezTo>
                    <a:pt x="17" y="26870"/>
                    <a:pt x="1" y="26887"/>
                    <a:pt x="1" y="26897"/>
                  </a:cubicBezTo>
                  <a:lnTo>
                    <a:pt x="1" y="27528"/>
                  </a:lnTo>
                  <a:cubicBezTo>
                    <a:pt x="1" y="27552"/>
                    <a:pt x="25" y="27564"/>
                    <a:pt x="37" y="27564"/>
                  </a:cubicBezTo>
                  <a:cubicBezTo>
                    <a:pt x="60" y="27564"/>
                    <a:pt x="84" y="27552"/>
                    <a:pt x="84" y="27528"/>
                  </a:cubicBezTo>
                  <a:lnTo>
                    <a:pt x="84" y="26897"/>
                  </a:lnTo>
                  <a:cubicBezTo>
                    <a:pt x="72" y="26885"/>
                    <a:pt x="60" y="26873"/>
                    <a:pt x="49" y="26873"/>
                  </a:cubicBezTo>
                  <a:cubicBezTo>
                    <a:pt x="44" y="26871"/>
                    <a:pt x="39" y="26870"/>
                    <a:pt x="35" y="26870"/>
                  </a:cubicBezTo>
                  <a:close/>
                  <a:moveTo>
                    <a:pt x="35" y="28120"/>
                  </a:moveTo>
                  <a:cubicBezTo>
                    <a:pt x="17" y="28120"/>
                    <a:pt x="1" y="28137"/>
                    <a:pt x="1" y="28147"/>
                  </a:cubicBezTo>
                  <a:lnTo>
                    <a:pt x="1" y="28778"/>
                  </a:lnTo>
                  <a:cubicBezTo>
                    <a:pt x="1" y="28802"/>
                    <a:pt x="25" y="28814"/>
                    <a:pt x="37" y="28814"/>
                  </a:cubicBezTo>
                  <a:cubicBezTo>
                    <a:pt x="60" y="28814"/>
                    <a:pt x="84" y="28802"/>
                    <a:pt x="84" y="28778"/>
                  </a:cubicBezTo>
                  <a:lnTo>
                    <a:pt x="84" y="28147"/>
                  </a:lnTo>
                  <a:cubicBezTo>
                    <a:pt x="72" y="28135"/>
                    <a:pt x="60" y="28123"/>
                    <a:pt x="49" y="28123"/>
                  </a:cubicBezTo>
                  <a:cubicBezTo>
                    <a:pt x="44" y="28121"/>
                    <a:pt x="39" y="28120"/>
                    <a:pt x="35" y="28120"/>
                  </a:cubicBezTo>
                  <a:close/>
                  <a:moveTo>
                    <a:pt x="49" y="29361"/>
                  </a:moveTo>
                  <a:cubicBezTo>
                    <a:pt x="25" y="29361"/>
                    <a:pt x="1" y="29373"/>
                    <a:pt x="1" y="29397"/>
                  </a:cubicBezTo>
                  <a:lnTo>
                    <a:pt x="1" y="30028"/>
                  </a:lnTo>
                  <a:cubicBezTo>
                    <a:pt x="1" y="30052"/>
                    <a:pt x="25" y="30064"/>
                    <a:pt x="37" y="30064"/>
                  </a:cubicBezTo>
                  <a:cubicBezTo>
                    <a:pt x="60" y="30064"/>
                    <a:pt x="84" y="30052"/>
                    <a:pt x="84" y="30028"/>
                  </a:cubicBezTo>
                  <a:lnTo>
                    <a:pt x="84" y="29397"/>
                  </a:lnTo>
                  <a:cubicBezTo>
                    <a:pt x="72" y="29385"/>
                    <a:pt x="60" y="29373"/>
                    <a:pt x="49" y="29361"/>
                  </a:cubicBezTo>
                  <a:close/>
                  <a:moveTo>
                    <a:pt x="49" y="30612"/>
                  </a:moveTo>
                  <a:cubicBezTo>
                    <a:pt x="25" y="30612"/>
                    <a:pt x="1" y="30624"/>
                    <a:pt x="1" y="30647"/>
                  </a:cubicBezTo>
                  <a:lnTo>
                    <a:pt x="1" y="31278"/>
                  </a:lnTo>
                  <a:cubicBezTo>
                    <a:pt x="1" y="31290"/>
                    <a:pt x="25" y="31314"/>
                    <a:pt x="37" y="31314"/>
                  </a:cubicBezTo>
                  <a:cubicBezTo>
                    <a:pt x="60" y="31314"/>
                    <a:pt x="84" y="31290"/>
                    <a:pt x="84" y="31278"/>
                  </a:cubicBezTo>
                  <a:lnTo>
                    <a:pt x="84" y="30647"/>
                  </a:lnTo>
                  <a:cubicBezTo>
                    <a:pt x="72" y="30635"/>
                    <a:pt x="60" y="30624"/>
                    <a:pt x="49" y="30612"/>
                  </a:cubicBezTo>
                  <a:close/>
                  <a:moveTo>
                    <a:pt x="49" y="31862"/>
                  </a:moveTo>
                  <a:cubicBezTo>
                    <a:pt x="25" y="31862"/>
                    <a:pt x="1" y="31874"/>
                    <a:pt x="1" y="31897"/>
                  </a:cubicBezTo>
                  <a:lnTo>
                    <a:pt x="1" y="32517"/>
                  </a:lnTo>
                  <a:cubicBezTo>
                    <a:pt x="1" y="32540"/>
                    <a:pt x="25" y="32564"/>
                    <a:pt x="37" y="32564"/>
                  </a:cubicBezTo>
                  <a:cubicBezTo>
                    <a:pt x="60" y="32564"/>
                    <a:pt x="84" y="32540"/>
                    <a:pt x="84" y="32517"/>
                  </a:cubicBezTo>
                  <a:lnTo>
                    <a:pt x="84" y="31897"/>
                  </a:lnTo>
                  <a:cubicBezTo>
                    <a:pt x="72" y="31886"/>
                    <a:pt x="60" y="31862"/>
                    <a:pt x="49" y="31862"/>
                  </a:cubicBezTo>
                  <a:close/>
                  <a:moveTo>
                    <a:pt x="49" y="33112"/>
                  </a:moveTo>
                  <a:cubicBezTo>
                    <a:pt x="25" y="33112"/>
                    <a:pt x="1" y="33124"/>
                    <a:pt x="1" y="33148"/>
                  </a:cubicBezTo>
                  <a:lnTo>
                    <a:pt x="1" y="33767"/>
                  </a:lnTo>
                  <a:cubicBezTo>
                    <a:pt x="1" y="33791"/>
                    <a:pt x="25" y="33814"/>
                    <a:pt x="37" y="33814"/>
                  </a:cubicBezTo>
                  <a:cubicBezTo>
                    <a:pt x="60" y="33814"/>
                    <a:pt x="84" y="33791"/>
                    <a:pt x="84" y="33767"/>
                  </a:cubicBezTo>
                  <a:lnTo>
                    <a:pt x="84" y="33148"/>
                  </a:lnTo>
                  <a:cubicBezTo>
                    <a:pt x="72" y="33124"/>
                    <a:pt x="60" y="33112"/>
                    <a:pt x="49" y="33112"/>
                  </a:cubicBezTo>
                  <a:close/>
                  <a:moveTo>
                    <a:pt x="49" y="34362"/>
                  </a:moveTo>
                  <a:cubicBezTo>
                    <a:pt x="25" y="34362"/>
                    <a:pt x="1" y="34374"/>
                    <a:pt x="1" y="34398"/>
                  </a:cubicBezTo>
                  <a:lnTo>
                    <a:pt x="1" y="35017"/>
                  </a:lnTo>
                  <a:cubicBezTo>
                    <a:pt x="1" y="35041"/>
                    <a:pt x="25" y="35065"/>
                    <a:pt x="37" y="35065"/>
                  </a:cubicBezTo>
                  <a:cubicBezTo>
                    <a:pt x="60" y="35065"/>
                    <a:pt x="84" y="35041"/>
                    <a:pt x="84" y="35017"/>
                  </a:cubicBezTo>
                  <a:lnTo>
                    <a:pt x="84" y="34398"/>
                  </a:lnTo>
                  <a:cubicBezTo>
                    <a:pt x="72" y="34374"/>
                    <a:pt x="60" y="34362"/>
                    <a:pt x="49" y="34362"/>
                  </a:cubicBezTo>
                  <a:close/>
                  <a:moveTo>
                    <a:pt x="49" y="35612"/>
                  </a:moveTo>
                  <a:cubicBezTo>
                    <a:pt x="25" y="35612"/>
                    <a:pt x="1" y="35624"/>
                    <a:pt x="1" y="35648"/>
                  </a:cubicBezTo>
                  <a:lnTo>
                    <a:pt x="1" y="36267"/>
                  </a:lnTo>
                  <a:cubicBezTo>
                    <a:pt x="1" y="36291"/>
                    <a:pt x="25" y="36303"/>
                    <a:pt x="37" y="36303"/>
                  </a:cubicBezTo>
                  <a:cubicBezTo>
                    <a:pt x="60" y="36303"/>
                    <a:pt x="84" y="36291"/>
                    <a:pt x="84" y="36267"/>
                  </a:cubicBezTo>
                  <a:lnTo>
                    <a:pt x="84" y="35648"/>
                  </a:lnTo>
                  <a:cubicBezTo>
                    <a:pt x="72" y="35624"/>
                    <a:pt x="60" y="35612"/>
                    <a:pt x="49" y="35612"/>
                  </a:cubicBezTo>
                  <a:close/>
                  <a:moveTo>
                    <a:pt x="35" y="36859"/>
                  </a:moveTo>
                  <a:cubicBezTo>
                    <a:pt x="17" y="36859"/>
                    <a:pt x="1" y="36877"/>
                    <a:pt x="1" y="36886"/>
                  </a:cubicBezTo>
                  <a:lnTo>
                    <a:pt x="1" y="37517"/>
                  </a:lnTo>
                  <a:cubicBezTo>
                    <a:pt x="1" y="37541"/>
                    <a:pt x="25" y="37553"/>
                    <a:pt x="37" y="37553"/>
                  </a:cubicBezTo>
                  <a:cubicBezTo>
                    <a:pt x="60" y="37553"/>
                    <a:pt x="84" y="37541"/>
                    <a:pt x="84" y="37517"/>
                  </a:cubicBezTo>
                  <a:lnTo>
                    <a:pt x="84" y="36886"/>
                  </a:lnTo>
                  <a:cubicBezTo>
                    <a:pt x="72" y="36874"/>
                    <a:pt x="60" y="36862"/>
                    <a:pt x="49" y="36862"/>
                  </a:cubicBezTo>
                  <a:cubicBezTo>
                    <a:pt x="44" y="36860"/>
                    <a:pt x="39" y="36859"/>
                    <a:pt x="35" y="36859"/>
                  </a:cubicBezTo>
                  <a:close/>
                  <a:moveTo>
                    <a:pt x="35" y="38109"/>
                  </a:moveTo>
                  <a:cubicBezTo>
                    <a:pt x="17" y="38109"/>
                    <a:pt x="1" y="38127"/>
                    <a:pt x="1" y="38136"/>
                  </a:cubicBezTo>
                  <a:lnTo>
                    <a:pt x="1" y="38767"/>
                  </a:lnTo>
                  <a:cubicBezTo>
                    <a:pt x="1" y="38791"/>
                    <a:pt x="25" y="38803"/>
                    <a:pt x="37" y="38803"/>
                  </a:cubicBezTo>
                  <a:cubicBezTo>
                    <a:pt x="60" y="38803"/>
                    <a:pt x="84" y="38791"/>
                    <a:pt x="84" y="38767"/>
                  </a:cubicBezTo>
                  <a:lnTo>
                    <a:pt x="84" y="38136"/>
                  </a:lnTo>
                  <a:cubicBezTo>
                    <a:pt x="72" y="38124"/>
                    <a:pt x="60" y="38113"/>
                    <a:pt x="49" y="38113"/>
                  </a:cubicBezTo>
                  <a:cubicBezTo>
                    <a:pt x="44" y="38110"/>
                    <a:pt x="39" y="38109"/>
                    <a:pt x="35" y="38109"/>
                  </a:cubicBezTo>
                  <a:close/>
                  <a:moveTo>
                    <a:pt x="49" y="39351"/>
                  </a:moveTo>
                  <a:cubicBezTo>
                    <a:pt x="25" y="39351"/>
                    <a:pt x="1" y="39363"/>
                    <a:pt x="1" y="39387"/>
                  </a:cubicBezTo>
                  <a:lnTo>
                    <a:pt x="1" y="40018"/>
                  </a:lnTo>
                  <a:cubicBezTo>
                    <a:pt x="1" y="40041"/>
                    <a:pt x="25" y="40053"/>
                    <a:pt x="37" y="40053"/>
                  </a:cubicBezTo>
                  <a:cubicBezTo>
                    <a:pt x="60" y="40053"/>
                    <a:pt x="84" y="40041"/>
                    <a:pt x="84" y="40018"/>
                  </a:cubicBezTo>
                  <a:lnTo>
                    <a:pt x="84" y="39387"/>
                  </a:lnTo>
                  <a:cubicBezTo>
                    <a:pt x="72" y="39375"/>
                    <a:pt x="60" y="39363"/>
                    <a:pt x="49" y="3935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985;p37">
              <a:extLst>
                <a:ext uri="{FF2B5EF4-FFF2-40B4-BE49-F238E27FC236}">
                  <a16:creationId xmlns:a16="http://schemas.microsoft.com/office/drawing/2014/main" id="{38EACDC9-2851-D289-9AAD-06B978893C6A}"/>
                </a:ext>
              </a:extLst>
            </p:cNvPr>
            <p:cNvSpPr/>
            <p:nvPr/>
          </p:nvSpPr>
          <p:spPr>
            <a:xfrm>
              <a:off x="1795235" y="1230434"/>
              <a:ext cx="6475" cy="3087594"/>
            </a:xfrm>
            <a:custGeom>
              <a:avLst/>
              <a:gdLst/>
              <a:ahLst/>
              <a:cxnLst/>
              <a:rect l="l" t="t" r="r" b="b"/>
              <a:pathLst>
                <a:path w="84" h="40057" extrusionOk="0">
                  <a:moveTo>
                    <a:pt x="49" y="0"/>
                  </a:moveTo>
                  <a:cubicBezTo>
                    <a:pt x="45" y="0"/>
                    <a:pt x="41" y="1"/>
                    <a:pt x="36" y="4"/>
                  </a:cubicBezTo>
                  <a:cubicBezTo>
                    <a:pt x="12" y="4"/>
                    <a:pt x="1" y="28"/>
                    <a:pt x="1" y="51"/>
                  </a:cubicBezTo>
                  <a:lnTo>
                    <a:pt x="1" y="670"/>
                  </a:lnTo>
                  <a:cubicBezTo>
                    <a:pt x="1" y="694"/>
                    <a:pt x="12" y="706"/>
                    <a:pt x="36" y="706"/>
                  </a:cubicBezTo>
                  <a:cubicBezTo>
                    <a:pt x="60" y="706"/>
                    <a:pt x="84" y="694"/>
                    <a:pt x="84" y="670"/>
                  </a:cubicBezTo>
                  <a:lnTo>
                    <a:pt x="84" y="39"/>
                  </a:lnTo>
                  <a:lnTo>
                    <a:pt x="84" y="28"/>
                  </a:lnTo>
                  <a:cubicBezTo>
                    <a:pt x="74" y="18"/>
                    <a:pt x="65" y="0"/>
                    <a:pt x="49" y="0"/>
                  </a:cubicBezTo>
                  <a:close/>
                  <a:moveTo>
                    <a:pt x="49" y="1251"/>
                  </a:moveTo>
                  <a:cubicBezTo>
                    <a:pt x="45" y="1251"/>
                    <a:pt x="41" y="1252"/>
                    <a:pt x="36" y="1254"/>
                  </a:cubicBezTo>
                  <a:cubicBezTo>
                    <a:pt x="12" y="1254"/>
                    <a:pt x="1" y="1278"/>
                    <a:pt x="1" y="1290"/>
                  </a:cubicBezTo>
                  <a:lnTo>
                    <a:pt x="1" y="1921"/>
                  </a:lnTo>
                  <a:cubicBezTo>
                    <a:pt x="1" y="1944"/>
                    <a:pt x="12" y="1956"/>
                    <a:pt x="36" y="1956"/>
                  </a:cubicBezTo>
                  <a:cubicBezTo>
                    <a:pt x="60" y="1956"/>
                    <a:pt x="84" y="1944"/>
                    <a:pt x="84" y="1921"/>
                  </a:cubicBezTo>
                  <a:lnTo>
                    <a:pt x="84" y="1290"/>
                  </a:lnTo>
                  <a:lnTo>
                    <a:pt x="84" y="1278"/>
                  </a:lnTo>
                  <a:cubicBezTo>
                    <a:pt x="74" y="1268"/>
                    <a:pt x="65" y="1251"/>
                    <a:pt x="49" y="1251"/>
                  </a:cubicBezTo>
                  <a:close/>
                  <a:moveTo>
                    <a:pt x="36" y="2492"/>
                  </a:moveTo>
                  <a:cubicBezTo>
                    <a:pt x="12" y="2504"/>
                    <a:pt x="1" y="2516"/>
                    <a:pt x="1" y="2540"/>
                  </a:cubicBezTo>
                  <a:lnTo>
                    <a:pt x="1" y="3171"/>
                  </a:lnTo>
                  <a:cubicBezTo>
                    <a:pt x="1" y="3183"/>
                    <a:pt x="12" y="3206"/>
                    <a:pt x="36" y="3206"/>
                  </a:cubicBezTo>
                  <a:cubicBezTo>
                    <a:pt x="60" y="3206"/>
                    <a:pt x="84" y="3183"/>
                    <a:pt x="84" y="3171"/>
                  </a:cubicBezTo>
                  <a:lnTo>
                    <a:pt x="84" y="2540"/>
                  </a:lnTo>
                  <a:lnTo>
                    <a:pt x="84" y="2528"/>
                  </a:lnTo>
                  <a:cubicBezTo>
                    <a:pt x="72" y="2504"/>
                    <a:pt x="60" y="2492"/>
                    <a:pt x="36" y="2492"/>
                  </a:cubicBezTo>
                  <a:close/>
                  <a:moveTo>
                    <a:pt x="36" y="3742"/>
                  </a:moveTo>
                  <a:cubicBezTo>
                    <a:pt x="12" y="3754"/>
                    <a:pt x="1" y="3766"/>
                    <a:pt x="1" y="3790"/>
                  </a:cubicBezTo>
                  <a:lnTo>
                    <a:pt x="1" y="4421"/>
                  </a:lnTo>
                  <a:cubicBezTo>
                    <a:pt x="1" y="4433"/>
                    <a:pt x="12" y="4457"/>
                    <a:pt x="36" y="4457"/>
                  </a:cubicBezTo>
                  <a:cubicBezTo>
                    <a:pt x="60" y="4457"/>
                    <a:pt x="84" y="4433"/>
                    <a:pt x="84" y="4409"/>
                  </a:cubicBezTo>
                  <a:lnTo>
                    <a:pt x="84" y="3790"/>
                  </a:lnTo>
                  <a:lnTo>
                    <a:pt x="84" y="3778"/>
                  </a:lnTo>
                  <a:cubicBezTo>
                    <a:pt x="72" y="3754"/>
                    <a:pt x="60" y="3742"/>
                    <a:pt x="36" y="3742"/>
                  </a:cubicBezTo>
                  <a:close/>
                  <a:moveTo>
                    <a:pt x="36" y="4992"/>
                  </a:moveTo>
                  <a:cubicBezTo>
                    <a:pt x="12" y="4992"/>
                    <a:pt x="1" y="5016"/>
                    <a:pt x="1" y="5040"/>
                  </a:cubicBezTo>
                  <a:lnTo>
                    <a:pt x="1" y="5659"/>
                  </a:lnTo>
                  <a:cubicBezTo>
                    <a:pt x="1" y="5683"/>
                    <a:pt x="12" y="5707"/>
                    <a:pt x="36" y="5707"/>
                  </a:cubicBezTo>
                  <a:cubicBezTo>
                    <a:pt x="60" y="5707"/>
                    <a:pt x="84" y="5683"/>
                    <a:pt x="84" y="5659"/>
                  </a:cubicBezTo>
                  <a:lnTo>
                    <a:pt x="84" y="5040"/>
                  </a:lnTo>
                  <a:lnTo>
                    <a:pt x="84" y="5028"/>
                  </a:lnTo>
                  <a:cubicBezTo>
                    <a:pt x="72" y="5004"/>
                    <a:pt x="60" y="4992"/>
                    <a:pt x="36" y="4992"/>
                  </a:cubicBezTo>
                  <a:close/>
                  <a:moveTo>
                    <a:pt x="36" y="6243"/>
                  </a:moveTo>
                  <a:cubicBezTo>
                    <a:pt x="12" y="6243"/>
                    <a:pt x="1" y="6266"/>
                    <a:pt x="1" y="6290"/>
                  </a:cubicBezTo>
                  <a:lnTo>
                    <a:pt x="1" y="6909"/>
                  </a:lnTo>
                  <a:cubicBezTo>
                    <a:pt x="1" y="6933"/>
                    <a:pt x="12" y="6957"/>
                    <a:pt x="36" y="6957"/>
                  </a:cubicBezTo>
                  <a:lnTo>
                    <a:pt x="36" y="6945"/>
                  </a:lnTo>
                  <a:cubicBezTo>
                    <a:pt x="60" y="6945"/>
                    <a:pt x="84" y="6933"/>
                    <a:pt x="84" y="6909"/>
                  </a:cubicBezTo>
                  <a:lnTo>
                    <a:pt x="84" y="6290"/>
                  </a:lnTo>
                  <a:lnTo>
                    <a:pt x="84" y="6278"/>
                  </a:lnTo>
                  <a:cubicBezTo>
                    <a:pt x="72" y="6254"/>
                    <a:pt x="60" y="6243"/>
                    <a:pt x="36" y="6243"/>
                  </a:cubicBezTo>
                  <a:close/>
                  <a:moveTo>
                    <a:pt x="36" y="7493"/>
                  </a:moveTo>
                  <a:cubicBezTo>
                    <a:pt x="12" y="7493"/>
                    <a:pt x="1" y="7517"/>
                    <a:pt x="1" y="7540"/>
                  </a:cubicBezTo>
                  <a:lnTo>
                    <a:pt x="1" y="8159"/>
                  </a:lnTo>
                  <a:cubicBezTo>
                    <a:pt x="1" y="8183"/>
                    <a:pt x="12" y="8195"/>
                    <a:pt x="36" y="8195"/>
                  </a:cubicBezTo>
                  <a:cubicBezTo>
                    <a:pt x="60" y="8195"/>
                    <a:pt x="84" y="8183"/>
                    <a:pt x="84" y="8159"/>
                  </a:cubicBezTo>
                  <a:lnTo>
                    <a:pt x="84" y="7540"/>
                  </a:lnTo>
                  <a:lnTo>
                    <a:pt x="84" y="7528"/>
                  </a:lnTo>
                  <a:cubicBezTo>
                    <a:pt x="72" y="7505"/>
                    <a:pt x="60" y="7493"/>
                    <a:pt x="36" y="7493"/>
                  </a:cubicBezTo>
                  <a:close/>
                  <a:moveTo>
                    <a:pt x="49" y="8740"/>
                  </a:moveTo>
                  <a:cubicBezTo>
                    <a:pt x="45" y="8740"/>
                    <a:pt x="41" y="8741"/>
                    <a:pt x="36" y="8743"/>
                  </a:cubicBezTo>
                  <a:cubicBezTo>
                    <a:pt x="12" y="8743"/>
                    <a:pt x="1" y="8767"/>
                    <a:pt x="1" y="8791"/>
                  </a:cubicBezTo>
                  <a:lnTo>
                    <a:pt x="1" y="9410"/>
                  </a:lnTo>
                  <a:cubicBezTo>
                    <a:pt x="1" y="9433"/>
                    <a:pt x="12" y="9445"/>
                    <a:pt x="36" y="9445"/>
                  </a:cubicBezTo>
                  <a:cubicBezTo>
                    <a:pt x="60" y="9445"/>
                    <a:pt x="84" y="9433"/>
                    <a:pt x="84" y="9410"/>
                  </a:cubicBezTo>
                  <a:lnTo>
                    <a:pt x="84" y="8779"/>
                  </a:lnTo>
                  <a:lnTo>
                    <a:pt x="84" y="8767"/>
                  </a:lnTo>
                  <a:cubicBezTo>
                    <a:pt x="74" y="8757"/>
                    <a:pt x="65" y="8740"/>
                    <a:pt x="49" y="8740"/>
                  </a:cubicBezTo>
                  <a:close/>
                  <a:moveTo>
                    <a:pt x="49" y="9990"/>
                  </a:moveTo>
                  <a:cubicBezTo>
                    <a:pt x="45" y="9990"/>
                    <a:pt x="41" y="9991"/>
                    <a:pt x="36" y="9993"/>
                  </a:cubicBezTo>
                  <a:cubicBezTo>
                    <a:pt x="12" y="9993"/>
                    <a:pt x="1" y="10017"/>
                    <a:pt x="1" y="10029"/>
                  </a:cubicBezTo>
                  <a:lnTo>
                    <a:pt x="1" y="10660"/>
                  </a:lnTo>
                  <a:cubicBezTo>
                    <a:pt x="1" y="10684"/>
                    <a:pt x="12" y="10696"/>
                    <a:pt x="36" y="10696"/>
                  </a:cubicBezTo>
                  <a:cubicBezTo>
                    <a:pt x="60" y="10696"/>
                    <a:pt x="84" y="10684"/>
                    <a:pt x="84" y="10660"/>
                  </a:cubicBezTo>
                  <a:lnTo>
                    <a:pt x="84" y="10029"/>
                  </a:lnTo>
                  <a:lnTo>
                    <a:pt x="84" y="10017"/>
                  </a:lnTo>
                  <a:cubicBezTo>
                    <a:pt x="74" y="10007"/>
                    <a:pt x="65" y="9990"/>
                    <a:pt x="49" y="9990"/>
                  </a:cubicBezTo>
                  <a:close/>
                  <a:moveTo>
                    <a:pt x="36" y="11231"/>
                  </a:moveTo>
                  <a:cubicBezTo>
                    <a:pt x="12" y="11243"/>
                    <a:pt x="1" y="11267"/>
                    <a:pt x="1" y="11279"/>
                  </a:cubicBezTo>
                  <a:lnTo>
                    <a:pt x="1" y="11910"/>
                  </a:lnTo>
                  <a:cubicBezTo>
                    <a:pt x="1" y="11934"/>
                    <a:pt x="12" y="11946"/>
                    <a:pt x="36" y="11946"/>
                  </a:cubicBezTo>
                  <a:cubicBezTo>
                    <a:pt x="60" y="11946"/>
                    <a:pt x="84" y="11922"/>
                    <a:pt x="84" y="11910"/>
                  </a:cubicBezTo>
                  <a:lnTo>
                    <a:pt x="84" y="11279"/>
                  </a:lnTo>
                  <a:lnTo>
                    <a:pt x="84" y="11267"/>
                  </a:lnTo>
                  <a:cubicBezTo>
                    <a:pt x="72" y="11243"/>
                    <a:pt x="60" y="11231"/>
                    <a:pt x="36" y="11231"/>
                  </a:cubicBezTo>
                  <a:close/>
                  <a:moveTo>
                    <a:pt x="36" y="12481"/>
                  </a:moveTo>
                  <a:cubicBezTo>
                    <a:pt x="12" y="12493"/>
                    <a:pt x="1" y="12505"/>
                    <a:pt x="1" y="12529"/>
                  </a:cubicBezTo>
                  <a:lnTo>
                    <a:pt x="1" y="13160"/>
                  </a:lnTo>
                  <a:cubicBezTo>
                    <a:pt x="1" y="13172"/>
                    <a:pt x="12" y="13196"/>
                    <a:pt x="36" y="13196"/>
                  </a:cubicBezTo>
                  <a:cubicBezTo>
                    <a:pt x="60" y="13196"/>
                    <a:pt x="84" y="13172"/>
                    <a:pt x="84" y="13160"/>
                  </a:cubicBezTo>
                  <a:lnTo>
                    <a:pt x="84" y="12529"/>
                  </a:lnTo>
                  <a:lnTo>
                    <a:pt x="84" y="12517"/>
                  </a:lnTo>
                  <a:cubicBezTo>
                    <a:pt x="72" y="12493"/>
                    <a:pt x="60" y="12481"/>
                    <a:pt x="36" y="12481"/>
                  </a:cubicBezTo>
                  <a:close/>
                  <a:moveTo>
                    <a:pt x="36" y="13732"/>
                  </a:moveTo>
                  <a:cubicBezTo>
                    <a:pt x="12" y="13744"/>
                    <a:pt x="1" y="13755"/>
                    <a:pt x="1" y="13779"/>
                  </a:cubicBezTo>
                  <a:lnTo>
                    <a:pt x="1" y="14410"/>
                  </a:lnTo>
                  <a:cubicBezTo>
                    <a:pt x="1" y="14422"/>
                    <a:pt x="12" y="14446"/>
                    <a:pt x="36" y="14446"/>
                  </a:cubicBezTo>
                  <a:cubicBezTo>
                    <a:pt x="60" y="14446"/>
                    <a:pt x="84" y="14422"/>
                    <a:pt x="84" y="14398"/>
                  </a:cubicBezTo>
                  <a:lnTo>
                    <a:pt x="84" y="13779"/>
                  </a:lnTo>
                  <a:lnTo>
                    <a:pt x="84" y="13767"/>
                  </a:lnTo>
                  <a:cubicBezTo>
                    <a:pt x="72" y="13744"/>
                    <a:pt x="60" y="13732"/>
                    <a:pt x="36" y="13732"/>
                  </a:cubicBezTo>
                  <a:close/>
                  <a:moveTo>
                    <a:pt x="36" y="14982"/>
                  </a:moveTo>
                  <a:cubicBezTo>
                    <a:pt x="12" y="14982"/>
                    <a:pt x="1" y="15006"/>
                    <a:pt x="1" y="15029"/>
                  </a:cubicBezTo>
                  <a:lnTo>
                    <a:pt x="1" y="15648"/>
                  </a:lnTo>
                  <a:cubicBezTo>
                    <a:pt x="1" y="15672"/>
                    <a:pt x="12" y="15696"/>
                    <a:pt x="36" y="15696"/>
                  </a:cubicBezTo>
                  <a:cubicBezTo>
                    <a:pt x="60" y="15696"/>
                    <a:pt x="84" y="15672"/>
                    <a:pt x="84" y="15648"/>
                  </a:cubicBezTo>
                  <a:lnTo>
                    <a:pt x="84" y="15029"/>
                  </a:lnTo>
                  <a:lnTo>
                    <a:pt x="84" y="15017"/>
                  </a:lnTo>
                  <a:cubicBezTo>
                    <a:pt x="72" y="14994"/>
                    <a:pt x="60" y="14982"/>
                    <a:pt x="36" y="14982"/>
                  </a:cubicBezTo>
                  <a:close/>
                  <a:moveTo>
                    <a:pt x="36" y="16232"/>
                  </a:moveTo>
                  <a:cubicBezTo>
                    <a:pt x="12" y="16232"/>
                    <a:pt x="1" y="16256"/>
                    <a:pt x="1" y="16280"/>
                  </a:cubicBezTo>
                  <a:lnTo>
                    <a:pt x="1" y="16899"/>
                  </a:lnTo>
                  <a:cubicBezTo>
                    <a:pt x="1" y="16922"/>
                    <a:pt x="12" y="16946"/>
                    <a:pt x="36" y="16946"/>
                  </a:cubicBezTo>
                  <a:lnTo>
                    <a:pt x="36" y="16934"/>
                  </a:lnTo>
                  <a:cubicBezTo>
                    <a:pt x="60" y="16934"/>
                    <a:pt x="84" y="16922"/>
                    <a:pt x="84" y="16899"/>
                  </a:cubicBezTo>
                  <a:lnTo>
                    <a:pt x="84" y="16280"/>
                  </a:lnTo>
                  <a:lnTo>
                    <a:pt x="84" y="16268"/>
                  </a:lnTo>
                  <a:cubicBezTo>
                    <a:pt x="72" y="16244"/>
                    <a:pt x="60" y="16232"/>
                    <a:pt x="36" y="16232"/>
                  </a:cubicBezTo>
                  <a:close/>
                  <a:moveTo>
                    <a:pt x="36" y="17482"/>
                  </a:moveTo>
                  <a:cubicBezTo>
                    <a:pt x="12" y="17482"/>
                    <a:pt x="1" y="17506"/>
                    <a:pt x="1" y="17530"/>
                  </a:cubicBezTo>
                  <a:lnTo>
                    <a:pt x="1" y="18149"/>
                  </a:lnTo>
                  <a:cubicBezTo>
                    <a:pt x="1" y="18173"/>
                    <a:pt x="12" y="18185"/>
                    <a:pt x="36" y="18185"/>
                  </a:cubicBezTo>
                  <a:cubicBezTo>
                    <a:pt x="60" y="18185"/>
                    <a:pt x="84" y="18173"/>
                    <a:pt x="84" y="18149"/>
                  </a:cubicBezTo>
                  <a:lnTo>
                    <a:pt x="84" y="17530"/>
                  </a:lnTo>
                  <a:lnTo>
                    <a:pt x="84" y="17518"/>
                  </a:lnTo>
                  <a:cubicBezTo>
                    <a:pt x="72" y="17494"/>
                    <a:pt x="60" y="17482"/>
                    <a:pt x="36" y="17482"/>
                  </a:cubicBezTo>
                  <a:close/>
                  <a:moveTo>
                    <a:pt x="49" y="18729"/>
                  </a:moveTo>
                  <a:cubicBezTo>
                    <a:pt x="45" y="18729"/>
                    <a:pt x="41" y="18730"/>
                    <a:pt x="36" y="18732"/>
                  </a:cubicBezTo>
                  <a:cubicBezTo>
                    <a:pt x="12" y="18732"/>
                    <a:pt x="1" y="18756"/>
                    <a:pt x="1" y="18780"/>
                  </a:cubicBezTo>
                  <a:lnTo>
                    <a:pt x="1" y="19399"/>
                  </a:lnTo>
                  <a:cubicBezTo>
                    <a:pt x="1" y="19423"/>
                    <a:pt x="12" y="19435"/>
                    <a:pt x="36" y="19435"/>
                  </a:cubicBezTo>
                  <a:cubicBezTo>
                    <a:pt x="60" y="19435"/>
                    <a:pt x="84" y="19423"/>
                    <a:pt x="84" y="19399"/>
                  </a:cubicBezTo>
                  <a:lnTo>
                    <a:pt x="84" y="18768"/>
                  </a:lnTo>
                  <a:lnTo>
                    <a:pt x="84" y="18756"/>
                  </a:lnTo>
                  <a:cubicBezTo>
                    <a:pt x="74" y="18746"/>
                    <a:pt x="65" y="18729"/>
                    <a:pt x="49" y="18729"/>
                  </a:cubicBezTo>
                  <a:close/>
                  <a:moveTo>
                    <a:pt x="49" y="19979"/>
                  </a:moveTo>
                  <a:cubicBezTo>
                    <a:pt x="45" y="19979"/>
                    <a:pt x="41" y="19980"/>
                    <a:pt x="36" y="19982"/>
                  </a:cubicBezTo>
                  <a:cubicBezTo>
                    <a:pt x="12" y="19982"/>
                    <a:pt x="1" y="20006"/>
                    <a:pt x="1" y="20018"/>
                  </a:cubicBezTo>
                  <a:lnTo>
                    <a:pt x="1" y="20649"/>
                  </a:lnTo>
                  <a:cubicBezTo>
                    <a:pt x="1" y="20673"/>
                    <a:pt x="12" y="20685"/>
                    <a:pt x="36" y="20685"/>
                  </a:cubicBezTo>
                  <a:cubicBezTo>
                    <a:pt x="60" y="20685"/>
                    <a:pt x="84" y="20673"/>
                    <a:pt x="84" y="20649"/>
                  </a:cubicBezTo>
                  <a:lnTo>
                    <a:pt x="84" y="20018"/>
                  </a:lnTo>
                  <a:lnTo>
                    <a:pt x="84" y="20006"/>
                  </a:lnTo>
                  <a:cubicBezTo>
                    <a:pt x="74" y="19997"/>
                    <a:pt x="65" y="19979"/>
                    <a:pt x="49" y="19979"/>
                  </a:cubicBezTo>
                  <a:close/>
                  <a:moveTo>
                    <a:pt x="36" y="21221"/>
                  </a:moveTo>
                  <a:cubicBezTo>
                    <a:pt x="12" y="21233"/>
                    <a:pt x="1" y="21256"/>
                    <a:pt x="1" y="21268"/>
                  </a:cubicBezTo>
                  <a:lnTo>
                    <a:pt x="1" y="21899"/>
                  </a:lnTo>
                  <a:cubicBezTo>
                    <a:pt x="1" y="21923"/>
                    <a:pt x="12" y="21935"/>
                    <a:pt x="36" y="21935"/>
                  </a:cubicBezTo>
                  <a:cubicBezTo>
                    <a:pt x="60" y="21935"/>
                    <a:pt x="84" y="21911"/>
                    <a:pt x="84" y="21899"/>
                  </a:cubicBezTo>
                  <a:lnTo>
                    <a:pt x="84" y="21268"/>
                  </a:lnTo>
                  <a:lnTo>
                    <a:pt x="84" y="21256"/>
                  </a:lnTo>
                  <a:cubicBezTo>
                    <a:pt x="72" y="21233"/>
                    <a:pt x="60" y="21221"/>
                    <a:pt x="36" y="21221"/>
                  </a:cubicBezTo>
                  <a:close/>
                  <a:moveTo>
                    <a:pt x="36" y="22471"/>
                  </a:moveTo>
                  <a:cubicBezTo>
                    <a:pt x="12" y="22483"/>
                    <a:pt x="1" y="22495"/>
                    <a:pt x="1" y="22518"/>
                  </a:cubicBezTo>
                  <a:lnTo>
                    <a:pt x="1" y="23149"/>
                  </a:lnTo>
                  <a:cubicBezTo>
                    <a:pt x="1" y="23161"/>
                    <a:pt x="12" y="23185"/>
                    <a:pt x="36" y="23185"/>
                  </a:cubicBezTo>
                  <a:cubicBezTo>
                    <a:pt x="60" y="23185"/>
                    <a:pt x="84" y="23161"/>
                    <a:pt x="84" y="23149"/>
                  </a:cubicBezTo>
                  <a:lnTo>
                    <a:pt x="84" y="22518"/>
                  </a:lnTo>
                  <a:lnTo>
                    <a:pt x="84" y="22506"/>
                  </a:lnTo>
                  <a:cubicBezTo>
                    <a:pt x="72" y="22483"/>
                    <a:pt x="60" y="22471"/>
                    <a:pt x="36" y="22471"/>
                  </a:cubicBezTo>
                  <a:close/>
                  <a:moveTo>
                    <a:pt x="36" y="23721"/>
                  </a:moveTo>
                  <a:cubicBezTo>
                    <a:pt x="12" y="23733"/>
                    <a:pt x="1" y="23745"/>
                    <a:pt x="1" y="23769"/>
                  </a:cubicBezTo>
                  <a:lnTo>
                    <a:pt x="1" y="24400"/>
                  </a:lnTo>
                  <a:cubicBezTo>
                    <a:pt x="1" y="24411"/>
                    <a:pt x="12" y="24435"/>
                    <a:pt x="36" y="24435"/>
                  </a:cubicBezTo>
                  <a:cubicBezTo>
                    <a:pt x="60" y="24435"/>
                    <a:pt x="84" y="24411"/>
                    <a:pt x="84" y="24388"/>
                  </a:cubicBezTo>
                  <a:lnTo>
                    <a:pt x="84" y="23769"/>
                  </a:lnTo>
                  <a:lnTo>
                    <a:pt x="84" y="23757"/>
                  </a:lnTo>
                  <a:cubicBezTo>
                    <a:pt x="72" y="23733"/>
                    <a:pt x="60" y="23721"/>
                    <a:pt x="36" y="23721"/>
                  </a:cubicBezTo>
                  <a:close/>
                  <a:moveTo>
                    <a:pt x="36" y="24971"/>
                  </a:moveTo>
                  <a:cubicBezTo>
                    <a:pt x="12" y="24971"/>
                    <a:pt x="1" y="24995"/>
                    <a:pt x="1" y="25019"/>
                  </a:cubicBezTo>
                  <a:lnTo>
                    <a:pt x="1" y="25638"/>
                  </a:lnTo>
                  <a:cubicBezTo>
                    <a:pt x="1" y="25662"/>
                    <a:pt x="12" y="25685"/>
                    <a:pt x="36" y="25685"/>
                  </a:cubicBezTo>
                  <a:cubicBezTo>
                    <a:pt x="60" y="25685"/>
                    <a:pt x="84" y="25662"/>
                    <a:pt x="84" y="25638"/>
                  </a:cubicBezTo>
                  <a:lnTo>
                    <a:pt x="84" y="25019"/>
                  </a:lnTo>
                  <a:lnTo>
                    <a:pt x="84" y="25007"/>
                  </a:lnTo>
                  <a:cubicBezTo>
                    <a:pt x="72" y="24983"/>
                    <a:pt x="60" y="24971"/>
                    <a:pt x="36" y="24971"/>
                  </a:cubicBezTo>
                  <a:close/>
                  <a:moveTo>
                    <a:pt x="36" y="26221"/>
                  </a:moveTo>
                  <a:cubicBezTo>
                    <a:pt x="12" y="26221"/>
                    <a:pt x="1" y="26245"/>
                    <a:pt x="1" y="26269"/>
                  </a:cubicBezTo>
                  <a:lnTo>
                    <a:pt x="1" y="26888"/>
                  </a:lnTo>
                  <a:cubicBezTo>
                    <a:pt x="1" y="26912"/>
                    <a:pt x="12" y="26936"/>
                    <a:pt x="36" y="26936"/>
                  </a:cubicBezTo>
                  <a:lnTo>
                    <a:pt x="36" y="26924"/>
                  </a:lnTo>
                  <a:cubicBezTo>
                    <a:pt x="60" y="26924"/>
                    <a:pt x="84" y="26912"/>
                    <a:pt x="84" y="26888"/>
                  </a:cubicBezTo>
                  <a:lnTo>
                    <a:pt x="84" y="26269"/>
                  </a:lnTo>
                  <a:lnTo>
                    <a:pt x="84" y="26257"/>
                  </a:lnTo>
                  <a:cubicBezTo>
                    <a:pt x="72" y="26233"/>
                    <a:pt x="60" y="26221"/>
                    <a:pt x="36" y="26221"/>
                  </a:cubicBezTo>
                  <a:close/>
                  <a:moveTo>
                    <a:pt x="36" y="27471"/>
                  </a:moveTo>
                  <a:cubicBezTo>
                    <a:pt x="12" y="27471"/>
                    <a:pt x="1" y="27495"/>
                    <a:pt x="1" y="27519"/>
                  </a:cubicBezTo>
                  <a:lnTo>
                    <a:pt x="1" y="28138"/>
                  </a:lnTo>
                  <a:cubicBezTo>
                    <a:pt x="1" y="28162"/>
                    <a:pt x="12" y="28174"/>
                    <a:pt x="36" y="28174"/>
                  </a:cubicBezTo>
                  <a:cubicBezTo>
                    <a:pt x="60" y="28174"/>
                    <a:pt x="84" y="28162"/>
                    <a:pt x="84" y="28138"/>
                  </a:cubicBezTo>
                  <a:lnTo>
                    <a:pt x="84" y="27519"/>
                  </a:lnTo>
                  <a:lnTo>
                    <a:pt x="84" y="27507"/>
                  </a:lnTo>
                  <a:cubicBezTo>
                    <a:pt x="72" y="27483"/>
                    <a:pt x="60" y="27471"/>
                    <a:pt x="36" y="27471"/>
                  </a:cubicBezTo>
                  <a:close/>
                  <a:moveTo>
                    <a:pt x="49" y="28718"/>
                  </a:moveTo>
                  <a:cubicBezTo>
                    <a:pt x="45" y="28718"/>
                    <a:pt x="41" y="28719"/>
                    <a:pt x="36" y="28722"/>
                  </a:cubicBezTo>
                  <a:cubicBezTo>
                    <a:pt x="12" y="28722"/>
                    <a:pt x="1" y="28745"/>
                    <a:pt x="1" y="28769"/>
                  </a:cubicBezTo>
                  <a:lnTo>
                    <a:pt x="1" y="29388"/>
                  </a:lnTo>
                  <a:cubicBezTo>
                    <a:pt x="1" y="29412"/>
                    <a:pt x="12" y="29424"/>
                    <a:pt x="36" y="29424"/>
                  </a:cubicBezTo>
                  <a:cubicBezTo>
                    <a:pt x="60" y="29424"/>
                    <a:pt x="84" y="29412"/>
                    <a:pt x="84" y="29388"/>
                  </a:cubicBezTo>
                  <a:lnTo>
                    <a:pt x="84" y="28757"/>
                  </a:lnTo>
                  <a:lnTo>
                    <a:pt x="84" y="28745"/>
                  </a:lnTo>
                  <a:cubicBezTo>
                    <a:pt x="74" y="28736"/>
                    <a:pt x="65" y="28718"/>
                    <a:pt x="49" y="28718"/>
                  </a:cubicBezTo>
                  <a:close/>
                  <a:moveTo>
                    <a:pt x="49" y="29968"/>
                  </a:moveTo>
                  <a:cubicBezTo>
                    <a:pt x="45" y="29968"/>
                    <a:pt x="41" y="29969"/>
                    <a:pt x="36" y="29972"/>
                  </a:cubicBezTo>
                  <a:cubicBezTo>
                    <a:pt x="12" y="29972"/>
                    <a:pt x="1" y="29996"/>
                    <a:pt x="1" y="30007"/>
                  </a:cubicBezTo>
                  <a:lnTo>
                    <a:pt x="1" y="30638"/>
                  </a:lnTo>
                  <a:cubicBezTo>
                    <a:pt x="1" y="30662"/>
                    <a:pt x="12" y="30674"/>
                    <a:pt x="36" y="30674"/>
                  </a:cubicBezTo>
                  <a:cubicBezTo>
                    <a:pt x="60" y="30674"/>
                    <a:pt x="84" y="30662"/>
                    <a:pt x="84" y="30638"/>
                  </a:cubicBezTo>
                  <a:lnTo>
                    <a:pt x="84" y="30007"/>
                  </a:lnTo>
                  <a:lnTo>
                    <a:pt x="84" y="29996"/>
                  </a:lnTo>
                  <a:cubicBezTo>
                    <a:pt x="74" y="29986"/>
                    <a:pt x="65" y="29968"/>
                    <a:pt x="49" y="29968"/>
                  </a:cubicBezTo>
                  <a:close/>
                  <a:moveTo>
                    <a:pt x="36" y="31210"/>
                  </a:moveTo>
                  <a:cubicBezTo>
                    <a:pt x="12" y="31222"/>
                    <a:pt x="1" y="31246"/>
                    <a:pt x="1" y="31258"/>
                  </a:cubicBezTo>
                  <a:lnTo>
                    <a:pt x="1" y="31889"/>
                  </a:lnTo>
                  <a:cubicBezTo>
                    <a:pt x="1" y="31912"/>
                    <a:pt x="12" y="31924"/>
                    <a:pt x="36" y="31924"/>
                  </a:cubicBezTo>
                  <a:cubicBezTo>
                    <a:pt x="60" y="31924"/>
                    <a:pt x="84" y="31900"/>
                    <a:pt x="84" y="31889"/>
                  </a:cubicBezTo>
                  <a:lnTo>
                    <a:pt x="84" y="31258"/>
                  </a:lnTo>
                  <a:lnTo>
                    <a:pt x="84" y="31246"/>
                  </a:lnTo>
                  <a:cubicBezTo>
                    <a:pt x="72" y="31222"/>
                    <a:pt x="60" y="31210"/>
                    <a:pt x="36" y="31210"/>
                  </a:cubicBezTo>
                  <a:close/>
                  <a:moveTo>
                    <a:pt x="36" y="32460"/>
                  </a:moveTo>
                  <a:cubicBezTo>
                    <a:pt x="12" y="32472"/>
                    <a:pt x="1" y="32484"/>
                    <a:pt x="1" y="32508"/>
                  </a:cubicBezTo>
                  <a:lnTo>
                    <a:pt x="1" y="33139"/>
                  </a:lnTo>
                  <a:cubicBezTo>
                    <a:pt x="1" y="33151"/>
                    <a:pt x="12" y="33174"/>
                    <a:pt x="36" y="33174"/>
                  </a:cubicBezTo>
                  <a:cubicBezTo>
                    <a:pt x="60" y="33174"/>
                    <a:pt x="84" y="33151"/>
                    <a:pt x="84" y="33139"/>
                  </a:cubicBezTo>
                  <a:lnTo>
                    <a:pt x="84" y="32508"/>
                  </a:lnTo>
                  <a:lnTo>
                    <a:pt x="84" y="32496"/>
                  </a:lnTo>
                  <a:cubicBezTo>
                    <a:pt x="72" y="32472"/>
                    <a:pt x="60" y="32460"/>
                    <a:pt x="36" y="32460"/>
                  </a:cubicBezTo>
                  <a:close/>
                  <a:moveTo>
                    <a:pt x="36" y="33710"/>
                  </a:moveTo>
                  <a:cubicBezTo>
                    <a:pt x="12" y="33722"/>
                    <a:pt x="1" y="33734"/>
                    <a:pt x="1" y="33758"/>
                  </a:cubicBezTo>
                  <a:lnTo>
                    <a:pt x="1" y="34389"/>
                  </a:lnTo>
                  <a:cubicBezTo>
                    <a:pt x="1" y="34401"/>
                    <a:pt x="12" y="34425"/>
                    <a:pt x="36" y="34425"/>
                  </a:cubicBezTo>
                  <a:cubicBezTo>
                    <a:pt x="60" y="34425"/>
                    <a:pt x="84" y="34401"/>
                    <a:pt x="84" y="34377"/>
                  </a:cubicBezTo>
                  <a:lnTo>
                    <a:pt x="84" y="33758"/>
                  </a:lnTo>
                  <a:lnTo>
                    <a:pt x="84" y="33746"/>
                  </a:lnTo>
                  <a:cubicBezTo>
                    <a:pt x="72" y="33722"/>
                    <a:pt x="60" y="33710"/>
                    <a:pt x="36" y="33710"/>
                  </a:cubicBezTo>
                  <a:close/>
                  <a:moveTo>
                    <a:pt x="36" y="34960"/>
                  </a:moveTo>
                  <a:cubicBezTo>
                    <a:pt x="12" y="34960"/>
                    <a:pt x="1" y="34984"/>
                    <a:pt x="1" y="35008"/>
                  </a:cubicBezTo>
                  <a:lnTo>
                    <a:pt x="1" y="35627"/>
                  </a:lnTo>
                  <a:cubicBezTo>
                    <a:pt x="1" y="35651"/>
                    <a:pt x="12" y="35675"/>
                    <a:pt x="36" y="35675"/>
                  </a:cubicBezTo>
                  <a:cubicBezTo>
                    <a:pt x="60" y="35675"/>
                    <a:pt x="84" y="35651"/>
                    <a:pt x="84" y="35627"/>
                  </a:cubicBezTo>
                  <a:lnTo>
                    <a:pt x="84" y="35008"/>
                  </a:lnTo>
                  <a:lnTo>
                    <a:pt x="84" y="34996"/>
                  </a:lnTo>
                  <a:cubicBezTo>
                    <a:pt x="72" y="34972"/>
                    <a:pt x="60" y="34960"/>
                    <a:pt x="36" y="34960"/>
                  </a:cubicBezTo>
                  <a:close/>
                  <a:moveTo>
                    <a:pt x="36" y="36211"/>
                  </a:moveTo>
                  <a:cubicBezTo>
                    <a:pt x="12" y="36211"/>
                    <a:pt x="1" y="36234"/>
                    <a:pt x="1" y="36258"/>
                  </a:cubicBezTo>
                  <a:lnTo>
                    <a:pt x="1" y="36877"/>
                  </a:lnTo>
                  <a:cubicBezTo>
                    <a:pt x="1" y="36901"/>
                    <a:pt x="12" y="36925"/>
                    <a:pt x="36" y="36925"/>
                  </a:cubicBezTo>
                  <a:lnTo>
                    <a:pt x="36" y="36913"/>
                  </a:lnTo>
                  <a:cubicBezTo>
                    <a:pt x="60" y="36913"/>
                    <a:pt x="84" y="36901"/>
                    <a:pt x="84" y="36877"/>
                  </a:cubicBezTo>
                  <a:lnTo>
                    <a:pt x="84" y="36258"/>
                  </a:lnTo>
                  <a:lnTo>
                    <a:pt x="84" y="36246"/>
                  </a:lnTo>
                  <a:cubicBezTo>
                    <a:pt x="72" y="36222"/>
                    <a:pt x="60" y="36211"/>
                    <a:pt x="36" y="36211"/>
                  </a:cubicBezTo>
                  <a:close/>
                  <a:moveTo>
                    <a:pt x="36" y="37461"/>
                  </a:moveTo>
                  <a:cubicBezTo>
                    <a:pt x="12" y="37461"/>
                    <a:pt x="1" y="37485"/>
                    <a:pt x="1" y="37508"/>
                  </a:cubicBezTo>
                  <a:lnTo>
                    <a:pt x="1" y="38127"/>
                  </a:lnTo>
                  <a:cubicBezTo>
                    <a:pt x="1" y="38151"/>
                    <a:pt x="12" y="38163"/>
                    <a:pt x="36" y="38163"/>
                  </a:cubicBezTo>
                  <a:cubicBezTo>
                    <a:pt x="60" y="38163"/>
                    <a:pt x="84" y="38151"/>
                    <a:pt x="84" y="38127"/>
                  </a:cubicBezTo>
                  <a:lnTo>
                    <a:pt x="84" y="37508"/>
                  </a:lnTo>
                  <a:lnTo>
                    <a:pt x="84" y="37496"/>
                  </a:lnTo>
                  <a:cubicBezTo>
                    <a:pt x="72" y="37473"/>
                    <a:pt x="60" y="37461"/>
                    <a:pt x="36" y="37461"/>
                  </a:cubicBezTo>
                  <a:close/>
                  <a:moveTo>
                    <a:pt x="49" y="38708"/>
                  </a:moveTo>
                  <a:cubicBezTo>
                    <a:pt x="45" y="38708"/>
                    <a:pt x="41" y="38709"/>
                    <a:pt x="36" y="38711"/>
                  </a:cubicBezTo>
                  <a:cubicBezTo>
                    <a:pt x="12" y="38711"/>
                    <a:pt x="1" y="38735"/>
                    <a:pt x="1" y="38758"/>
                  </a:cubicBezTo>
                  <a:lnTo>
                    <a:pt x="1" y="39378"/>
                  </a:lnTo>
                  <a:cubicBezTo>
                    <a:pt x="1" y="39401"/>
                    <a:pt x="12" y="39413"/>
                    <a:pt x="36" y="39413"/>
                  </a:cubicBezTo>
                  <a:cubicBezTo>
                    <a:pt x="60" y="39413"/>
                    <a:pt x="84" y="39401"/>
                    <a:pt x="84" y="39378"/>
                  </a:cubicBezTo>
                  <a:lnTo>
                    <a:pt x="84" y="38747"/>
                  </a:lnTo>
                  <a:lnTo>
                    <a:pt x="84" y="38735"/>
                  </a:lnTo>
                  <a:cubicBezTo>
                    <a:pt x="74" y="38725"/>
                    <a:pt x="65" y="38708"/>
                    <a:pt x="49" y="38708"/>
                  </a:cubicBezTo>
                  <a:close/>
                  <a:moveTo>
                    <a:pt x="36" y="39961"/>
                  </a:moveTo>
                  <a:cubicBezTo>
                    <a:pt x="12" y="39961"/>
                    <a:pt x="1" y="39985"/>
                    <a:pt x="1" y="40009"/>
                  </a:cubicBezTo>
                  <a:lnTo>
                    <a:pt x="1" y="40021"/>
                  </a:lnTo>
                  <a:cubicBezTo>
                    <a:pt x="1" y="40044"/>
                    <a:pt x="12" y="40056"/>
                    <a:pt x="36" y="40056"/>
                  </a:cubicBezTo>
                  <a:cubicBezTo>
                    <a:pt x="60" y="40056"/>
                    <a:pt x="84" y="40032"/>
                    <a:pt x="84" y="40021"/>
                  </a:cubicBezTo>
                  <a:lnTo>
                    <a:pt x="84" y="40009"/>
                  </a:lnTo>
                  <a:lnTo>
                    <a:pt x="84" y="39997"/>
                  </a:lnTo>
                  <a:cubicBezTo>
                    <a:pt x="72" y="39973"/>
                    <a:pt x="60" y="39961"/>
                    <a:pt x="36" y="3996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986;p37">
              <a:extLst>
                <a:ext uri="{FF2B5EF4-FFF2-40B4-BE49-F238E27FC236}">
                  <a16:creationId xmlns:a16="http://schemas.microsoft.com/office/drawing/2014/main" id="{C05A7A9F-92CC-1EE3-94D8-A0B6C6C7F1BC}"/>
                </a:ext>
              </a:extLst>
            </p:cNvPr>
            <p:cNvSpPr/>
            <p:nvPr/>
          </p:nvSpPr>
          <p:spPr>
            <a:xfrm>
              <a:off x="1116074" y="1230665"/>
              <a:ext cx="6552" cy="3087362"/>
            </a:xfrm>
            <a:custGeom>
              <a:avLst/>
              <a:gdLst/>
              <a:ahLst/>
              <a:cxnLst/>
              <a:rect l="l" t="t" r="r" b="b"/>
              <a:pathLst>
                <a:path w="85" h="40054" extrusionOk="0">
                  <a:moveTo>
                    <a:pt x="37" y="1"/>
                  </a:moveTo>
                  <a:cubicBezTo>
                    <a:pt x="13" y="1"/>
                    <a:pt x="1" y="25"/>
                    <a:pt x="1" y="48"/>
                  </a:cubicBezTo>
                  <a:lnTo>
                    <a:pt x="1" y="60"/>
                  </a:lnTo>
                  <a:cubicBezTo>
                    <a:pt x="1" y="84"/>
                    <a:pt x="25" y="96"/>
                    <a:pt x="49" y="96"/>
                  </a:cubicBezTo>
                  <a:cubicBezTo>
                    <a:pt x="72" y="96"/>
                    <a:pt x="84" y="72"/>
                    <a:pt x="84" y="60"/>
                  </a:cubicBezTo>
                  <a:lnTo>
                    <a:pt x="84" y="48"/>
                  </a:lnTo>
                  <a:lnTo>
                    <a:pt x="84" y="36"/>
                  </a:lnTo>
                  <a:cubicBezTo>
                    <a:pt x="84" y="13"/>
                    <a:pt x="60" y="1"/>
                    <a:pt x="37" y="1"/>
                  </a:cubicBezTo>
                  <a:close/>
                  <a:moveTo>
                    <a:pt x="49" y="644"/>
                  </a:moveTo>
                  <a:cubicBezTo>
                    <a:pt x="25" y="644"/>
                    <a:pt x="13" y="656"/>
                    <a:pt x="1" y="679"/>
                  </a:cubicBezTo>
                  <a:lnTo>
                    <a:pt x="1" y="1310"/>
                  </a:lnTo>
                  <a:cubicBezTo>
                    <a:pt x="1" y="1322"/>
                    <a:pt x="25" y="1346"/>
                    <a:pt x="49" y="1346"/>
                  </a:cubicBezTo>
                  <a:cubicBezTo>
                    <a:pt x="72" y="1346"/>
                    <a:pt x="84" y="1322"/>
                    <a:pt x="84" y="1310"/>
                  </a:cubicBezTo>
                  <a:lnTo>
                    <a:pt x="84" y="679"/>
                  </a:lnTo>
                  <a:cubicBezTo>
                    <a:pt x="84" y="667"/>
                    <a:pt x="72" y="656"/>
                    <a:pt x="49" y="644"/>
                  </a:cubicBezTo>
                  <a:close/>
                  <a:moveTo>
                    <a:pt x="49" y="1894"/>
                  </a:moveTo>
                  <a:cubicBezTo>
                    <a:pt x="25" y="1894"/>
                    <a:pt x="13" y="1906"/>
                    <a:pt x="1" y="1930"/>
                  </a:cubicBezTo>
                  <a:lnTo>
                    <a:pt x="1" y="2549"/>
                  </a:lnTo>
                  <a:cubicBezTo>
                    <a:pt x="1" y="2572"/>
                    <a:pt x="25" y="2596"/>
                    <a:pt x="49" y="2596"/>
                  </a:cubicBezTo>
                  <a:cubicBezTo>
                    <a:pt x="72" y="2596"/>
                    <a:pt x="84" y="2572"/>
                    <a:pt x="84" y="2549"/>
                  </a:cubicBezTo>
                  <a:lnTo>
                    <a:pt x="84" y="1930"/>
                  </a:lnTo>
                  <a:cubicBezTo>
                    <a:pt x="84" y="1918"/>
                    <a:pt x="72" y="1894"/>
                    <a:pt x="49" y="1894"/>
                  </a:cubicBezTo>
                  <a:close/>
                  <a:moveTo>
                    <a:pt x="49" y="3144"/>
                  </a:moveTo>
                  <a:cubicBezTo>
                    <a:pt x="25" y="3144"/>
                    <a:pt x="13" y="3156"/>
                    <a:pt x="1" y="3180"/>
                  </a:cubicBezTo>
                  <a:lnTo>
                    <a:pt x="1" y="3799"/>
                  </a:lnTo>
                  <a:cubicBezTo>
                    <a:pt x="1" y="3823"/>
                    <a:pt x="25" y="3846"/>
                    <a:pt x="49" y="3846"/>
                  </a:cubicBezTo>
                  <a:cubicBezTo>
                    <a:pt x="72" y="3846"/>
                    <a:pt x="84" y="3823"/>
                    <a:pt x="84" y="3799"/>
                  </a:cubicBezTo>
                  <a:lnTo>
                    <a:pt x="84" y="3180"/>
                  </a:lnTo>
                  <a:cubicBezTo>
                    <a:pt x="84" y="3156"/>
                    <a:pt x="72" y="3144"/>
                    <a:pt x="49" y="3144"/>
                  </a:cubicBezTo>
                  <a:close/>
                  <a:moveTo>
                    <a:pt x="49" y="4394"/>
                  </a:moveTo>
                  <a:cubicBezTo>
                    <a:pt x="25" y="4394"/>
                    <a:pt x="13" y="4406"/>
                    <a:pt x="1" y="4430"/>
                  </a:cubicBezTo>
                  <a:lnTo>
                    <a:pt x="1" y="5049"/>
                  </a:lnTo>
                  <a:cubicBezTo>
                    <a:pt x="1" y="5073"/>
                    <a:pt x="25" y="5097"/>
                    <a:pt x="49" y="5097"/>
                  </a:cubicBezTo>
                  <a:cubicBezTo>
                    <a:pt x="72" y="5097"/>
                    <a:pt x="84" y="5073"/>
                    <a:pt x="84" y="5049"/>
                  </a:cubicBezTo>
                  <a:lnTo>
                    <a:pt x="84" y="4430"/>
                  </a:lnTo>
                  <a:cubicBezTo>
                    <a:pt x="84" y="4406"/>
                    <a:pt x="72" y="4394"/>
                    <a:pt x="49" y="4394"/>
                  </a:cubicBezTo>
                  <a:close/>
                  <a:moveTo>
                    <a:pt x="49" y="5644"/>
                  </a:moveTo>
                  <a:cubicBezTo>
                    <a:pt x="25" y="5644"/>
                    <a:pt x="13" y="5656"/>
                    <a:pt x="1" y="5680"/>
                  </a:cubicBezTo>
                  <a:lnTo>
                    <a:pt x="1" y="6299"/>
                  </a:lnTo>
                  <a:cubicBezTo>
                    <a:pt x="1" y="6323"/>
                    <a:pt x="25" y="6335"/>
                    <a:pt x="49" y="6335"/>
                  </a:cubicBezTo>
                  <a:cubicBezTo>
                    <a:pt x="72" y="6335"/>
                    <a:pt x="84" y="6323"/>
                    <a:pt x="84" y="6299"/>
                  </a:cubicBezTo>
                  <a:lnTo>
                    <a:pt x="84" y="5680"/>
                  </a:lnTo>
                  <a:cubicBezTo>
                    <a:pt x="84" y="5656"/>
                    <a:pt x="72" y="5644"/>
                    <a:pt x="49" y="5644"/>
                  </a:cubicBezTo>
                  <a:close/>
                  <a:moveTo>
                    <a:pt x="36" y="6891"/>
                  </a:moveTo>
                  <a:cubicBezTo>
                    <a:pt x="20" y="6891"/>
                    <a:pt x="11" y="6909"/>
                    <a:pt x="1" y="6918"/>
                  </a:cubicBezTo>
                  <a:lnTo>
                    <a:pt x="1" y="7549"/>
                  </a:lnTo>
                  <a:cubicBezTo>
                    <a:pt x="1" y="7573"/>
                    <a:pt x="25" y="7585"/>
                    <a:pt x="49" y="7585"/>
                  </a:cubicBezTo>
                  <a:cubicBezTo>
                    <a:pt x="72" y="7585"/>
                    <a:pt x="84" y="7573"/>
                    <a:pt x="84" y="7549"/>
                  </a:cubicBezTo>
                  <a:lnTo>
                    <a:pt x="84" y="6918"/>
                  </a:lnTo>
                  <a:cubicBezTo>
                    <a:pt x="84" y="6906"/>
                    <a:pt x="72" y="6894"/>
                    <a:pt x="49" y="6894"/>
                  </a:cubicBezTo>
                  <a:cubicBezTo>
                    <a:pt x="44" y="6892"/>
                    <a:pt x="40" y="6891"/>
                    <a:pt x="36" y="6891"/>
                  </a:cubicBezTo>
                  <a:close/>
                  <a:moveTo>
                    <a:pt x="36" y="8141"/>
                  </a:moveTo>
                  <a:cubicBezTo>
                    <a:pt x="20" y="8141"/>
                    <a:pt x="11" y="8159"/>
                    <a:pt x="1" y="8168"/>
                  </a:cubicBezTo>
                  <a:lnTo>
                    <a:pt x="1" y="8799"/>
                  </a:lnTo>
                  <a:cubicBezTo>
                    <a:pt x="1" y="8823"/>
                    <a:pt x="25" y="8835"/>
                    <a:pt x="49" y="8835"/>
                  </a:cubicBezTo>
                  <a:cubicBezTo>
                    <a:pt x="72" y="8835"/>
                    <a:pt x="84" y="8823"/>
                    <a:pt x="84" y="8799"/>
                  </a:cubicBezTo>
                  <a:lnTo>
                    <a:pt x="84" y="8168"/>
                  </a:lnTo>
                  <a:cubicBezTo>
                    <a:pt x="84" y="8156"/>
                    <a:pt x="72" y="8145"/>
                    <a:pt x="49" y="8145"/>
                  </a:cubicBezTo>
                  <a:cubicBezTo>
                    <a:pt x="44" y="8142"/>
                    <a:pt x="40" y="8141"/>
                    <a:pt x="36" y="8141"/>
                  </a:cubicBezTo>
                  <a:close/>
                  <a:moveTo>
                    <a:pt x="49" y="9383"/>
                  </a:moveTo>
                  <a:cubicBezTo>
                    <a:pt x="25" y="9383"/>
                    <a:pt x="13" y="9395"/>
                    <a:pt x="1" y="9419"/>
                  </a:cubicBezTo>
                  <a:lnTo>
                    <a:pt x="1" y="10050"/>
                  </a:lnTo>
                  <a:cubicBezTo>
                    <a:pt x="1" y="10073"/>
                    <a:pt x="25" y="10085"/>
                    <a:pt x="49" y="10085"/>
                  </a:cubicBezTo>
                  <a:cubicBezTo>
                    <a:pt x="72" y="10085"/>
                    <a:pt x="84" y="10073"/>
                    <a:pt x="84" y="10050"/>
                  </a:cubicBezTo>
                  <a:lnTo>
                    <a:pt x="84" y="9419"/>
                  </a:lnTo>
                  <a:cubicBezTo>
                    <a:pt x="84" y="9407"/>
                    <a:pt x="72" y="9395"/>
                    <a:pt x="49" y="9383"/>
                  </a:cubicBezTo>
                  <a:close/>
                  <a:moveTo>
                    <a:pt x="49" y="10633"/>
                  </a:moveTo>
                  <a:cubicBezTo>
                    <a:pt x="25" y="10633"/>
                    <a:pt x="13" y="10645"/>
                    <a:pt x="1" y="10669"/>
                  </a:cubicBezTo>
                  <a:lnTo>
                    <a:pt x="1" y="11300"/>
                  </a:lnTo>
                  <a:cubicBezTo>
                    <a:pt x="1" y="11312"/>
                    <a:pt x="25" y="11335"/>
                    <a:pt x="49" y="11335"/>
                  </a:cubicBezTo>
                  <a:cubicBezTo>
                    <a:pt x="72" y="11335"/>
                    <a:pt x="84" y="11312"/>
                    <a:pt x="84" y="11300"/>
                  </a:cubicBezTo>
                  <a:lnTo>
                    <a:pt x="84" y="10669"/>
                  </a:lnTo>
                  <a:cubicBezTo>
                    <a:pt x="84" y="10657"/>
                    <a:pt x="72" y="10645"/>
                    <a:pt x="49" y="10633"/>
                  </a:cubicBezTo>
                  <a:close/>
                  <a:moveTo>
                    <a:pt x="49" y="11883"/>
                  </a:moveTo>
                  <a:cubicBezTo>
                    <a:pt x="25" y="11883"/>
                    <a:pt x="13" y="11895"/>
                    <a:pt x="1" y="11919"/>
                  </a:cubicBezTo>
                  <a:lnTo>
                    <a:pt x="1" y="12538"/>
                  </a:lnTo>
                  <a:cubicBezTo>
                    <a:pt x="1" y="12562"/>
                    <a:pt x="25" y="12586"/>
                    <a:pt x="49" y="12586"/>
                  </a:cubicBezTo>
                  <a:cubicBezTo>
                    <a:pt x="72" y="12586"/>
                    <a:pt x="84" y="12562"/>
                    <a:pt x="84" y="12538"/>
                  </a:cubicBezTo>
                  <a:lnTo>
                    <a:pt x="84" y="11919"/>
                  </a:lnTo>
                  <a:cubicBezTo>
                    <a:pt x="84" y="11907"/>
                    <a:pt x="72" y="11883"/>
                    <a:pt x="49" y="11883"/>
                  </a:cubicBezTo>
                  <a:close/>
                  <a:moveTo>
                    <a:pt x="49" y="13133"/>
                  </a:moveTo>
                  <a:cubicBezTo>
                    <a:pt x="25" y="13133"/>
                    <a:pt x="13" y="13145"/>
                    <a:pt x="1" y="13169"/>
                  </a:cubicBezTo>
                  <a:lnTo>
                    <a:pt x="1" y="13788"/>
                  </a:lnTo>
                  <a:cubicBezTo>
                    <a:pt x="1" y="13812"/>
                    <a:pt x="25" y="13836"/>
                    <a:pt x="49" y="13836"/>
                  </a:cubicBezTo>
                  <a:cubicBezTo>
                    <a:pt x="72" y="13836"/>
                    <a:pt x="84" y="13812"/>
                    <a:pt x="84" y="13788"/>
                  </a:cubicBezTo>
                  <a:lnTo>
                    <a:pt x="84" y="13169"/>
                  </a:lnTo>
                  <a:cubicBezTo>
                    <a:pt x="84" y="13145"/>
                    <a:pt x="72" y="13133"/>
                    <a:pt x="49" y="13133"/>
                  </a:cubicBezTo>
                  <a:close/>
                  <a:moveTo>
                    <a:pt x="49" y="14383"/>
                  </a:moveTo>
                  <a:cubicBezTo>
                    <a:pt x="25" y="14383"/>
                    <a:pt x="13" y="14395"/>
                    <a:pt x="1" y="14419"/>
                  </a:cubicBezTo>
                  <a:lnTo>
                    <a:pt x="1" y="15038"/>
                  </a:lnTo>
                  <a:cubicBezTo>
                    <a:pt x="1" y="15062"/>
                    <a:pt x="25" y="15086"/>
                    <a:pt x="49" y="15086"/>
                  </a:cubicBezTo>
                  <a:cubicBezTo>
                    <a:pt x="72" y="15086"/>
                    <a:pt x="84" y="15062"/>
                    <a:pt x="84" y="15038"/>
                  </a:cubicBezTo>
                  <a:lnTo>
                    <a:pt x="84" y="14419"/>
                  </a:lnTo>
                  <a:cubicBezTo>
                    <a:pt x="84" y="14395"/>
                    <a:pt x="72" y="14383"/>
                    <a:pt x="49" y="14383"/>
                  </a:cubicBezTo>
                  <a:close/>
                  <a:moveTo>
                    <a:pt x="49" y="15634"/>
                  </a:moveTo>
                  <a:cubicBezTo>
                    <a:pt x="25" y="15634"/>
                    <a:pt x="13" y="15645"/>
                    <a:pt x="1" y="15669"/>
                  </a:cubicBezTo>
                  <a:lnTo>
                    <a:pt x="1" y="16288"/>
                  </a:lnTo>
                  <a:cubicBezTo>
                    <a:pt x="1" y="16312"/>
                    <a:pt x="25" y="16324"/>
                    <a:pt x="49" y="16324"/>
                  </a:cubicBezTo>
                  <a:cubicBezTo>
                    <a:pt x="72" y="16324"/>
                    <a:pt x="84" y="16312"/>
                    <a:pt x="84" y="16288"/>
                  </a:cubicBezTo>
                  <a:lnTo>
                    <a:pt x="84" y="15669"/>
                  </a:lnTo>
                  <a:cubicBezTo>
                    <a:pt x="84" y="15645"/>
                    <a:pt x="72" y="15634"/>
                    <a:pt x="49" y="15634"/>
                  </a:cubicBezTo>
                  <a:close/>
                  <a:moveTo>
                    <a:pt x="36" y="16881"/>
                  </a:moveTo>
                  <a:cubicBezTo>
                    <a:pt x="20" y="16881"/>
                    <a:pt x="11" y="16898"/>
                    <a:pt x="1" y="16908"/>
                  </a:cubicBezTo>
                  <a:lnTo>
                    <a:pt x="1" y="17539"/>
                  </a:lnTo>
                  <a:cubicBezTo>
                    <a:pt x="1" y="17562"/>
                    <a:pt x="25" y="17574"/>
                    <a:pt x="49" y="17574"/>
                  </a:cubicBezTo>
                  <a:cubicBezTo>
                    <a:pt x="72" y="17574"/>
                    <a:pt x="84" y="17562"/>
                    <a:pt x="84" y="17539"/>
                  </a:cubicBezTo>
                  <a:lnTo>
                    <a:pt x="84" y="16908"/>
                  </a:lnTo>
                  <a:cubicBezTo>
                    <a:pt x="84" y="16896"/>
                    <a:pt x="72" y="16884"/>
                    <a:pt x="49" y="16884"/>
                  </a:cubicBezTo>
                  <a:cubicBezTo>
                    <a:pt x="44" y="16881"/>
                    <a:pt x="40" y="16881"/>
                    <a:pt x="36" y="16881"/>
                  </a:cubicBezTo>
                  <a:close/>
                  <a:moveTo>
                    <a:pt x="36" y="18131"/>
                  </a:moveTo>
                  <a:cubicBezTo>
                    <a:pt x="20" y="18131"/>
                    <a:pt x="11" y="18148"/>
                    <a:pt x="1" y="18158"/>
                  </a:cubicBezTo>
                  <a:lnTo>
                    <a:pt x="1" y="18789"/>
                  </a:lnTo>
                  <a:cubicBezTo>
                    <a:pt x="1" y="18813"/>
                    <a:pt x="25" y="18824"/>
                    <a:pt x="49" y="18824"/>
                  </a:cubicBezTo>
                  <a:cubicBezTo>
                    <a:pt x="72" y="18824"/>
                    <a:pt x="84" y="18813"/>
                    <a:pt x="84" y="18789"/>
                  </a:cubicBezTo>
                  <a:lnTo>
                    <a:pt x="84" y="18158"/>
                  </a:lnTo>
                  <a:cubicBezTo>
                    <a:pt x="84" y="18146"/>
                    <a:pt x="72" y="18134"/>
                    <a:pt x="49" y="18134"/>
                  </a:cubicBezTo>
                  <a:cubicBezTo>
                    <a:pt x="44" y="18132"/>
                    <a:pt x="40" y="18131"/>
                    <a:pt x="36" y="18131"/>
                  </a:cubicBezTo>
                  <a:close/>
                  <a:moveTo>
                    <a:pt x="49" y="19372"/>
                  </a:moveTo>
                  <a:cubicBezTo>
                    <a:pt x="25" y="19372"/>
                    <a:pt x="13" y="19384"/>
                    <a:pt x="1" y="19408"/>
                  </a:cubicBezTo>
                  <a:lnTo>
                    <a:pt x="1" y="20039"/>
                  </a:lnTo>
                  <a:cubicBezTo>
                    <a:pt x="1" y="20063"/>
                    <a:pt x="25" y="20075"/>
                    <a:pt x="49" y="20075"/>
                  </a:cubicBezTo>
                  <a:cubicBezTo>
                    <a:pt x="72" y="20075"/>
                    <a:pt x="84" y="20063"/>
                    <a:pt x="84" y="20039"/>
                  </a:cubicBezTo>
                  <a:lnTo>
                    <a:pt x="84" y="19408"/>
                  </a:lnTo>
                  <a:cubicBezTo>
                    <a:pt x="84" y="19396"/>
                    <a:pt x="72" y="19384"/>
                    <a:pt x="49" y="19372"/>
                  </a:cubicBezTo>
                  <a:close/>
                  <a:moveTo>
                    <a:pt x="49" y="20622"/>
                  </a:moveTo>
                  <a:cubicBezTo>
                    <a:pt x="25" y="20622"/>
                    <a:pt x="13" y="20634"/>
                    <a:pt x="1" y="20658"/>
                  </a:cubicBezTo>
                  <a:lnTo>
                    <a:pt x="1" y="21289"/>
                  </a:lnTo>
                  <a:cubicBezTo>
                    <a:pt x="1" y="21301"/>
                    <a:pt x="25" y="21325"/>
                    <a:pt x="49" y="21325"/>
                  </a:cubicBezTo>
                  <a:cubicBezTo>
                    <a:pt x="72" y="21325"/>
                    <a:pt x="84" y="21301"/>
                    <a:pt x="84" y="21289"/>
                  </a:cubicBezTo>
                  <a:lnTo>
                    <a:pt x="84" y="20658"/>
                  </a:lnTo>
                  <a:cubicBezTo>
                    <a:pt x="84" y="20646"/>
                    <a:pt x="72" y="20634"/>
                    <a:pt x="49" y="20622"/>
                  </a:cubicBezTo>
                  <a:close/>
                  <a:moveTo>
                    <a:pt x="49" y="21872"/>
                  </a:moveTo>
                  <a:cubicBezTo>
                    <a:pt x="25" y="21872"/>
                    <a:pt x="13" y="21884"/>
                    <a:pt x="1" y="21908"/>
                  </a:cubicBezTo>
                  <a:lnTo>
                    <a:pt x="1" y="22527"/>
                  </a:lnTo>
                  <a:cubicBezTo>
                    <a:pt x="1" y="22551"/>
                    <a:pt x="25" y="22575"/>
                    <a:pt x="49" y="22575"/>
                  </a:cubicBezTo>
                  <a:cubicBezTo>
                    <a:pt x="72" y="22575"/>
                    <a:pt x="84" y="22551"/>
                    <a:pt x="84" y="22527"/>
                  </a:cubicBezTo>
                  <a:lnTo>
                    <a:pt x="84" y="21908"/>
                  </a:lnTo>
                  <a:cubicBezTo>
                    <a:pt x="84" y="21896"/>
                    <a:pt x="72" y="21872"/>
                    <a:pt x="49" y="21872"/>
                  </a:cubicBezTo>
                  <a:close/>
                  <a:moveTo>
                    <a:pt x="49" y="23123"/>
                  </a:moveTo>
                  <a:cubicBezTo>
                    <a:pt x="25" y="23123"/>
                    <a:pt x="13" y="23135"/>
                    <a:pt x="1" y="23158"/>
                  </a:cubicBezTo>
                  <a:lnTo>
                    <a:pt x="1" y="23777"/>
                  </a:lnTo>
                  <a:cubicBezTo>
                    <a:pt x="1" y="23801"/>
                    <a:pt x="25" y="23825"/>
                    <a:pt x="49" y="23825"/>
                  </a:cubicBezTo>
                  <a:cubicBezTo>
                    <a:pt x="72" y="23825"/>
                    <a:pt x="84" y="23801"/>
                    <a:pt x="84" y="23777"/>
                  </a:cubicBezTo>
                  <a:lnTo>
                    <a:pt x="84" y="23158"/>
                  </a:lnTo>
                  <a:cubicBezTo>
                    <a:pt x="84" y="23135"/>
                    <a:pt x="72" y="23123"/>
                    <a:pt x="49" y="23123"/>
                  </a:cubicBezTo>
                  <a:close/>
                  <a:moveTo>
                    <a:pt x="49" y="24373"/>
                  </a:moveTo>
                  <a:cubicBezTo>
                    <a:pt x="25" y="24373"/>
                    <a:pt x="13" y="24385"/>
                    <a:pt x="1" y="24408"/>
                  </a:cubicBezTo>
                  <a:lnTo>
                    <a:pt x="1" y="25028"/>
                  </a:lnTo>
                  <a:cubicBezTo>
                    <a:pt x="1" y="25051"/>
                    <a:pt x="25" y="25075"/>
                    <a:pt x="49" y="25075"/>
                  </a:cubicBezTo>
                  <a:cubicBezTo>
                    <a:pt x="72" y="25075"/>
                    <a:pt x="84" y="25051"/>
                    <a:pt x="84" y="25028"/>
                  </a:cubicBezTo>
                  <a:lnTo>
                    <a:pt x="84" y="24408"/>
                  </a:lnTo>
                  <a:cubicBezTo>
                    <a:pt x="84" y="24385"/>
                    <a:pt x="72" y="24373"/>
                    <a:pt x="49" y="24373"/>
                  </a:cubicBezTo>
                  <a:close/>
                  <a:moveTo>
                    <a:pt x="49" y="25623"/>
                  </a:moveTo>
                  <a:cubicBezTo>
                    <a:pt x="25" y="25623"/>
                    <a:pt x="13" y="25635"/>
                    <a:pt x="1" y="25659"/>
                  </a:cubicBezTo>
                  <a:lnTo>
                    <a:pt x="1" y="26278"/>
                  </a:lnTo>
                  <a:cubicBezTo>
                    <a:pt x="1" y="26302"/>
                    <a:pt x="25" y="26313"/>
                    <a:pt x="49" y="26313"/>
                  </a:cubicBezTo>
                  <a:cubicBezTo>
                    <a:pt x="72" y="26313"/>
                    <a:pt x="84" y="26302"/>
                    <a:pt x="84" y="26278"/>
                  </a:cubicBezTo>
                  <a:lnTo>
                    <a:pt x="84" y="25659"/>
                  </a:lnTo>
                  <a:cubicBezTo>
                    <a:pt x="84" y="25635"/>
                    <a:pt x="72" y="25623"/>
                    <a:pt x="49" y="25623"/>
                  </a:cubicBezTo>
                  <a:close/>
                  <a:moveTo>
                    <a:pt x="36" y="26870"/>
                  </a:moveTo>
                  <a:cubicBezTo>
                    <a:pt x="20" y="26870"/>
                    <a:pt x="11" y="26887"/>
                    <a:pt x="1" y="26897"/>
                  </a:cubicBezTo>
                  <a:lnTo>
                    <a:pt x="1" y="27528"/>
                  </a:lnTo>
                  <a:cubicBezTo>
                    <a:pt x="1" y="27552"/>
                    <a:pt x="25" y="27564"/>
                    <a:pt x="49" y="27564"/>
                  </a:cubicBezTo>
                  <a:cubicBezTo>
                    <a:pt x="72" y="27564"/>
                    <a:pt x="84" y="27552"/>
                    <a:pt x="84" y="27528"/>
                  </a:cubicBezTo>
                  <a:lnTo>
                    <a:pt x="84" y="26897"/>
                  </a:lnTo>
                  <a:cubicBezTo>
                    <a:pt x="84" y="26885"/>
                    <a:pt x="72" y="26873"/>
                    <a:pt x="49" y="26873"/>
                  </a:cubicBezTo>
                  <a:cubicBezTo>
                    <a:pt x="44" y="26871"/>
                    <a:pt x="40" y="26870"/>
                    <a:pt x="36" y="26870"/>
                  </a:cubicBezTo>
                  <a:close/>
                  <a:moveTo>
                    <a:pt x="36" y="28120"/>
                  </a:moveTo>
                  <a:cubicBezTo>
                    <a:pt x="20" y="28120"/>
                    <a:pt x="11" y="28137"/>
                    <a:pt x="1" y="28147"/>
                  </a:cubicBezTo>
                  <a:lnTo>
                    <a:pt x="1" y="28778"/>
                  </a:lnTo>
                  <a:cubicBezTo>
                    <a:pt x="1" y="28802"/>
                    <a:pt x="25" y="28814"/>
                    <a:pt x="49" y="28814"/>
                  </a:cubicBezTo>
                  <a:cubicBezTo>
                    <a:pt x="72" y="28814"/>
                    <a:pt x="84" y="28802"/>
                    <a:pt x="84" y="28778"/>
                  </a:cubicBezTo>
                  <a:lnTo>
                    <a:pt x="84" y="28147"/>
                  </a:lnTo>
                  <a:cubicBezTo>
                    <a:pt x="84" y="28135"/>
                    <a:pt x="72" y="28123"/>
                    <a:pt x="49" y="28123"/>
                  </a:cubicBezTo>
                  <a:cubicBezTo>
                    <a:pt x="44" y="28121"/>
                    <a:pt x="40" y="28120"/>
                    <a:pt x="36" y="28120"/>
                  </a:cubicBezTo>
                  <a:close/>
                  <a:moveTo>
                    <a:pt x="49" y="29361"/>
                  </a:moveTo>
                  <a:cubicBezTo>
                    <a:pt x="25" y="29361"/>
                    <a:pt x="13" y="29373"/>
                    <a:pt x="1" y="29397"/>
                  </a:cubicBezTo>
                  <a:lnTo>
                    <a:pt x="1" y="30028"/>
                  </a:lnTo>
                  <a:cubicBezTo>
                    <a:pt x="1" y="30052"/>
                    <a:pt x="25" y="30064"/>
                    <a:pt x="49" y="30064"/>
                  </a:cubicBezTo>
                  <a:cubicBezTo>
                    <a:pt x="72" y="30064"/>
                    <a:pt x="84" y="30052"/>
                    <a:pt x="84" y="30028"/>
                  </a:cubicBezTo>
                  <a:lnTo>
                    <a:pt x="84" y="29397"/>
                  </a:lnTo>
                  <a:cubicBezTo>
                    <a:pt x="84" y="29385"/>
                    <a:pt x="72" y="29373"/>
                    <a:pt x="49" y="29361"/>
                  </a:cubicBezTo>
                  <a:close/>
                  <a:moveTo>
                    <a:pt x="49" y="30612"/>
                  </a:moveTo>
                  <a:cubicBezTo>
                    <a:pt x="25" y="30612"/>
                    <a:pt x="13" y="30624"/>
                    <a:pt x="1" y="30647"/>
                  </a:cubicBezTo>
                  <a:lnTo>
                    <a:pt x="1" y="31278"/>
                  </a:lnTo>
                  <a:cubicBezTo>
                    <a:pt x="1" y="31290"/>
                    <a:pt x="25" y="31314"/>
                    <a:pt x="49" y="31314"/>
                  </a:cubicBezTo>
                  <a:cubicBezTo>
                    <a:pt x="72" y="31314"/>
                    <a:pt x="84" y="31290"/>
                    <a:pt x="84" y="31278"/>
                  </a:cubicBezTo>
                  <a:lnTo>
                    <a:pt x="84" y="30647"/>
                  </a:lnTo>
                  <a:cubicBezTo>
                    <a:pt x="84" y="30635"/>
                    <a:pt x="72" y="30624"/>
                    <a:pt x="49" y="30612"/>
                  </a:cubicBezTo>
                  <a:close/>
                  <a:moveTo>
                    <a:pt x="49" y="31862"/>
                  </a:moveTo>
                  <a:cubicBezTo>
                    <a:pt x="25" y="31862"/>
                    <a:pt x="13" y="31874"/>
                    <a:pt x="1" y="31897"/>
                  </a:cubicBezTo>
                  <a:lnTo>
                    <a:pt x="1" y="32517"/>
                  </a:lnTo>
                  <a:cubicBezTo>
                    <a:pt x="1" y="32540"/>
                    <a:pt x="25" y="32564"/>
                    <a:pt x="49" y="32564"/>
                  </a:cubicBezTo>
                  <a:cubicBezTo>
                    <a:pt x="72" y="32564"/>
                    <a:pt x="84" y="32540"/>
                    <a:pt x="84" y="32517"/>
                  </a:cubicBezTo>
                  <a:lnTo>
                    <a:pt x="84" y="31897"/>
                  </a:lnTo>
                  <a:cubicBezTo>
                    <a:pt x="84" y="31886"/>
                    <a:pt x="72" y="31862"/>
                    <a:pt x="49" y="31862"/>
                  </a:cubicBezTo>
                  <a:close/>
                  <a:moveTo>
                    <a:pt x="49" y="33112"/>
                  </a:moveTo>
                  <a:cubicBezTo>
                    <a:pt x="25" y="33112"/>
                    <a:pt x="13" y="33124"/>
                    <a:pt x="1" y="33148"/>
                  </a:cubicBezTo>
                  <a:lnTo>
                    <a:pt x="1" y="33767"/>
                  </a:lnTo>
                  <a:cubicBezTo>
                    <a:pt x="1" y="33791"/>
                    <a:pt x="25" y="33814"/>
                    <a:pt x="49" y="33814"/>
                  </a:cubicBezTo>
                  <a:cubicBezTo>
                    <a:pt x="72" y="33814"/>
                    <a:pt x="84" y="33791"/>
                    <a:pt x="84" y="33767"/>
                  </a:cubicBezTo>
                  <a:lnTo>
                    <a:pt x="84" y="33148"/>
                  </a:lnTo>
                  <a:cubicBezTo>
                    <a:pt x="84" y="33124"/>
                    <a:pt x="72" y="33112"/>
                    <a:pt x="49" y="33112"/>
                  </a:cubicBezTo>
                  <a:close/>
                  <a:moveTo>
                    <a:pt x="49" y="34362"/>
                  </a:moveTo>
                  <a:cubicBezTo>
                    <a:pt x="25" y="34362"/>
                    <a:pt x="13" y="34374"/>
                    <a:pt x="1" y="34398"/>
                  </a:cubicBezTo>
                  <a:lnTo>
                    <a:pt x="1" y="35017"/>
                  </a:lnTo>
                  <a:cubicBezTo>
                    <a:pt x="1" y="35041"/>
                    <a:pt x="25" y="35065"/>
                    <a:pt x="49" y="35065"/>
                  </a:cubicBezTo>
                  <a:cubicBezTo>
                    <a:pt x="72" y="35065"/>
                    <a:pt x="84" y="35041"/>
                    <a:pt x="84" y="35017"/>
                  </a:cubicBezTo>
                  <a:lnTo>
                    <a:pt x="84" y="34398"/>
                  </a:lnTo>
                  <a:cubicBezTo>
                    <a:pt x="84" y="34374"/>
                    <a:pt x="72" y="34362"/>
                    <a:pt x="49" y="34362"/>
                  </a:cubicBezTo>
                  <a:close/>
                  <a:moveTo>
                    <a:pt x="49" y="35612"/>
                  </a:moveTo>
                  <a:cubicBezTo>
                    <a:pt x="25" y="35612"/>
                    <a:pt x="13" y="35624"/>
                    <a:pt x="1" y="35648"/>
                  </a:cubicBezTo>
                  <a:lnTo>
                    <a:pt x="1" y="36267"/>
                  </a:lnTo>
                  <a:cubicBezTo>
                    <a:pt x="1" y="36291"/>
                    <a:pt x="25" y="36303"/>
                    <a:pt x="49" y="36303"/>
                  </a:cubicBezTo>
                  <a:cubicBezTo>
                    <a:pt x="72" y="36303"/>
                    <a:pt x="84" y="36291"/>
                    <a:pt x="84" y="36267"/>
                  </a:cubicBezTo>
                  <a:lnTo>
                    <a:pt x="84" y="35648"/>
                  </a:lnTo>
                  <a:cubicBezTo>
                    <a:pt x="84" y="35624"/>
                    <a:pt x="72" y="35612"/>
                    <a:pt x="49" y="35612"/>
                  </a:cubicBezTo>
                  <a:close/>
                  <a:moveTo>
                    <a:pt x="36" y="36859"/>
                  </a:moveTo>
                  <a:cubicBezTo>
                    <a:pt x="20" y="36859"/>
                    <a:pt x="11" y="36877"/>
                    <a:pt x="1" y="36886"/>
                  </a:cubicBezTo>
                  <a:lnTo>
                    <a:pt x="1" y="37517"/>
                  </a:lnTo>
                  <a:cubicBezTo>
                    <a:pt x="1" y="37541"/>
                    <a:pt x="25" y="37553"/>
                    <a:pt x="49" y="37553"/>
                  </a:cubicBezTo>
                  <a:cubicBezTo>
                    <a:pt x="72" y="37553"/>
                    <a:pt x="84" y="37541"/>
                    <a:pt x="84" y="37517"/>
                  </a:cubicBezTo>
                  <a:lnTo>
                    <a:pt x="84" y="36886"/>
                  </a:lnTo>
                  <a:cubicBezTo>
                    <a:pt x="84" y="36874"/>
                    <a:pt x="72" y="36862"/>
                    <a:pt x="49" y="36862"/>
                  </a:cubicBezTo>
                  <a:cubicBezTo>
                    <a:pt x="44" y="36860"/>
                    <a:pt x="40" y="36859"/>
                    <a:pt x="36" y="36859"/>
                  </a:cubicBezTo>
                  <a:close/>
                  <a:moveTo>
                    <a:pt x="36" y="38109"/>
                  </a:moveTo>
                  <a:cubicBezTo>
                    <a:pt x="20" y="38109"/>
                    <a:pt x="11" y="38127"/>
                    <a:pt x="1" y="38136"/>
                  </a:cubicBezTo>
                  <a:lnTo>
                    <a:pt x="1" y="38767"/>
                  </a:lnTo>
                  <a:cubicBezTo>
                    <a:pt x="1" y="38791"/>
                    <a:pt x="25" y="38803"/>
                    <a:pt x="49" y="38803"/>
                  </a:cubicBezTo>
                  <a:cubicBezTo>
                    <a:pt x="72" y="38803"/>
                    <a:pt x="84" y="38791"/>
                    <a:pt x="84" y="38767"/>
                  </a:cubicBezTo>
                  <a:lnTo>
                    <a:pt x="84" y="38136"/>
                  </a:lnTo>
                  <a:cubicBezTo>
                    <a:pt x="84" y="38124"/>
                    <a:pt x="72" y="38113"/>
                    <a:pt x="49" y="38113"/>
                  </a:cubicBezTo>
                  <a:cubicBezTo>
                    <a:pt x="44" y="38110"/>
                    <a:pt x="40" y="38109"/>
                    <a:pt x="36" y="38109"/>
                  </a:cubicBezTo>
                  <a:close/>
                  <a:moveTo>
                    <a:pt x="49" y="39351"/>
                  </a:moveTo>
                  <a:cubicBezTo>
                    <a:pt x="25" y="39351"/>
                    <a:pt x="13" y="39363"/>
                    <a:pt x="1" y="39387"/>
                  </a:cubicBezTo>
                  <a:lnTo>
                    <a:pt x="1" y="40018"/>
                  </a:lnTo>
                  <a:cubicBezTo>
                    <a:pt x="1" y="40041"/>
                    <a:pt x="25" y="40053"/>
                    <a:pt x="49" y="40053"/>
                  </a:cubicBezTo>
                  <a:cubicBezTo>
                    <a:pt x="72" y="40053"/>
                    <a:pt x="84" y="40041"/>
                    <a:pt x="84" y="40018"/>
                  </a:cubicBezTo>
                  <a:lnTo>
                    <a:pt x="84" y="39387"/>
                  </a:lnTo>
                  <a:cubicBezTo>
                    <a:pt x="84" y="39375"/>
                    <a:pt x="72" y="39363"/>
                    <a:pt x="49" y="39351"/>
                  </a:cubicBezTo>
                  <a:close/>
                </a:path>
              </a:pathLst>
            </a:custGeom>
            <a:solidFill>
              <a:srgbClr val="A8AD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987;p37">
              <a:extLst>
                <a:ext uri="{FF2B5EF4-FFF2-40B4-BE49-F238E27FC236}">
                  <a16:creationId xmlns:a16="http://schemas.microsoft.com/office/drawing/2014/main" id="{1BAB62A3-9ABD-C52F-5F6C-C94A60AC4FAC}"/>
                </a:ext>
              </a:extLst>
            </p:cNvPr>
            <p:cNvSpPr/>
            <p:nvPr/>
          </p:nvSpPr>
          <p:spPr>
            <a:xfrm>
              <a:off x="1263839" y="1278379"/>
              <a:ext cx="377307" cy="221297"/>
            </a:xfrm>
            <a:custGeom>
              <a:avLst/>
              <a:gdLst/>
              <a:ahLst/>
              <a:cxnLst/>
              <a:rect l="l" t="t" r="r" b="b"/>
              <a:pathLst>
                <a:path w="4895" h="2871" extrusionOk="0">
                  <a:moveTo>
                    <a:pt x="3046" y="1"/>
                  </a:moveTo>
                  <a:cubicBezTo>
                    <a:pt x="3039" y="1"/>
                    <a:pt x="3032" y="1"/>
                    <a:pt x="3025" y="1"/>
                  </a:cubicBezTo>
                  <a:cubicBezTo>
                    <a:pt x="2537" y="1"/>
                    <a:pt x="2120" y="358"/>
                    <a:pt x="2025" y="834"/>
                  </a:cubicBezTo>
                  <a:lnTo>
                    <a:pt x="2001" y="834"/>
                  </a:lnTo>
                  <a:cubicBezTo>
                    <a:pt x="1691" y="834"/>
                    <a:pt x="1406" y="1001"/>
                    <a:pt x="1263" y="1275"/>
                  </a:cubicBezTo>
                  <a:cubicBezTo>
                    <a:pt x="1149" y="1212"/>
                    <a:pt x="1025" y="1177"/>
                    <a:pt x="901" y="1177"/>
                  </a:cubicBezTo>
                  <a:cubicBezTo>
                    <a:pt x="882" y="1177"/>
                    <a:pt x="864" y="1178"/>
                    <a:pt x="846" y="1180"/>
                  </a:cubicBezTo>
                  <a:cubicBezTo>
                    <a:pt x="370" y="1180"/>
                    <a:pt x="1" y="1561"/>
                    <a:pt x="1" y="2025"/>
                  </a:cubicBezTo>
                  <a:cubicBezTo>
                    <a:pt x="1" y="2489"/>
                    <a:pt x="382" y="2870"/>
                    <a:pt x="846" y="2870"/>
                  </a:cubicBezTo>
                  <a:lnTo>
                    <a:pt x="4049" y="2858"/>
                  </a:lnTo>
                  <a:cubicBezTo>
                    <a:pt x="4513" y="2846"/>
                    <a:pt x="4894" y="2454"/>
                    <a:pt x="4882" y="1989"/>
                  </a:cubicBezTo>
                  <a:cubicBezTo>
                    <a:pt x="4870" y="1549"/>
                    <a:pt x="4513" y="1180"/>
                    <a:pt x="4073" y="1156"/>
                  </a:cubicBezTo>
                  <a:lnTo>
                    <a:pt x="4073" y="1156"/>
                  </a:lnTo>
                  <a:cubicBezTo>
                    <a:pt x="4075" y="1112"/>
                    <a:pt x="4085" y="1068"/>
                    <a:pt x="4085" y="1025"/>
                  </a:cubicBezTo>
                  <a:cubicBezTo>
                    <a:pt x="4073" y="460"/>
                    <a:pt x="3608" y="1"/>
                    <a:pt x="3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988;p37">
              <a:extLst>
                <a:ext uri="{FF2B5EF4-FFF2-40B4-BE49-F238E27FC236}">
                  <a16:creationId xmlns:a16="http://schemas.microsoft.com/office/drawing/2014/main" id="{B0040444-9CF4-FE8F-A87A-6281772C9E9F}"/>
                </a:ext>
              </a:extLst>
            </p:cNvPr>
            <p:cNvSpPr/>
            <p:nvPr/>
          </p:nvSpPr>
          <p:spPr>
            <a:xfrm>
              <a:off x="1328124" y="1277454"/>
              <a:ext cx="158785" cy="98277"/>
            </a:xfrm>
            <a:custGeom>
              <a:avLst/>
              <a:gdLst/>
              <a:ahLst/>
              <a:cxnLst/>
              <a:rect l="l" t="t" r="r" b="b"/>
              <a:pathLst>
                <a:path w="2060" h="1275" fill="none" extrusionOk="0">
                  <a:moveTo>
                    <a:pt x="2060" y="1"/>
                  </a:moveTo>
                  <a:cubicBezTo>
                    <a:pt x="1619" y="60"/>
                    <a:pt x="1262" y="394"/>
                    <a:pt x="1179" y="834"/>
                  </a:cubicBezTo>
                  <a:lnTo>
                    <a:pt x="1155" y="834"/>
                  </a:lnTo>
                  <a:cubicBezTo>
                    <a:pt x="846" y="834"/>
                    <a:pt x="560" y="1001"/>
                    <a:pt x="417" y="1275"/>
                  </a:cubicBezTo>
                  <a:cubicBezTo>
                    <a:pt x="286" y="1215"/>
                    <a:pt x="143" y="1180"/>
                    <a:pt x="0" y="1180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989;p37">
              <a:extLst>
                <a:ext uri="{FF2B5EF4-FFF2-40B4-BE49-F238E27FC236}">
                  <a16:creationId xmlns:a16="http://schemas.microsoft.com/office/drawing/2014/main" id="{65F56798-28FD-DB58-DC9B-F516301B71DE}"/>
                </a:ext>
              </a:extLst>
            </p:cNvPr>
            <p:cNvSpPr/>
            <p:nvPr/>
          </p:nvSpPr>
          <p:spPr>
            <a:xfrm>
              <a:off x="1496932" y="1276606"/>
              <a:ext cx="80857" cy="70682"/>
            </a:xfrm>
            <a:custGeom>
              <a:avLst/>
              <a:gdLst/>
              <a:ahLst/>
              <a:cxnLst/>
              <a:rect l="l" t="t" r="r" b="b"/>
              <a:pathLst>
                <a:path w="1049" h="917" fill="none" extrusionOk="0">
                  <a:moveTo>
                    <a:pt x="1049" y="917"/>
                  </a:moveTo>
                  <a:cubicBezTo>
                    <a:pt x="977" y="393"/>
                    <a:pt x="537" y="0"/>
                    <a:pt x="1" y="0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990;p37">
              <a:extLst>
                <a:ext uri="{FF2B5EF4-FFF2-40B4-BE49-F238E27FC236}">
                  <a16:creationId xmlns:a16="http://schemas.microsoft.com/office/drawing/2014/main" id="{AC8962DC-528F-EC1D-1903-0D38AFF2CEB6}"/>
                </a:ext>
              </a:extLst>
            </p:cNvPr>
            <p:cNvSpPr/>
            <p:nvPr/>
          </p:nvSpPr>
          <p:spPr>
            <a:xfrm>
              <a:off x="1575863" y="1367407"/>
              <a:ext cx="64362" cy="130419"/>
            </a:xfrm>
            <a:custGeom>
              <a:avLst/>
              <a:gdLst/>
              <a:ahLst/>
              <a:cxnLst/>
              <a:rect l="l" t="t" r="r" b="b"/>
              <a:pathLst>
                <a:path w="835" h="1692" fill="none" extrusionOk="0">
                  <a:moveTo>
                    <a:pt x="1" y="1691"/>
                  </a:moveTo>
                  <a:cubicBezTo>
                    <a:pt x="465" y="1680"/>
                    <a:pt x="834" y="1299"/>
                    <a:pt x="834" y="822"/>
                  </a:cubicBezTo>
                  <a:cubicBezTo>
                    <a:pt x="822" y="382"/>
                    <a:pt x="465" y="25"/>
                    <a:pt x="25" y="1"/>
                  </a:cubicBez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991;p37">
              <a:extLst>
                <a:ext uri="{FF2B5EF4-FFF2-40B4-BE49-F238E27FC236}">
                  <a16:creationId xmlns:a16="http://schemas.microsoft.com/office/drawing/2014/main" id="{62BCA269-8887-9572-A438-D13BF3879553}"/>
                </a:ext>
              </a:extLst>
            </p:cNvPr>
            <p:cNvSpPr/>
            <p:nvPr/>
          </p:nvSpPr>
          <p:spPr>
            <a:xfrm>
              <a:off x="1541947" y="1497752"/>
              <a:ext cx="23895" cy="77"/>
            </a:xfrm>
            <a:custGeom>
              <a:avLst/>
              <a:gdLst/>
              <a:ahLst/>
              <a:cxnLst/>
              <a:rect l="l" t="t" r="r" b="b"/>
              <a:pathLst>
                <a:path w="310" h="1" fill="none" extrusionOk="0">
                  <a:moveTo>
                    <a:pt x="0" y="0"/>
                  </a:moveTo>
                  <a:lnTo>
                    <a:pt x="310" y="0"/>
                  </a:ln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992;p37">
              <a:extLst>
                <a:ext uri="{FF2B5EF4-FFF2-40B4-BE49-F238E27FC236}">
                  <a16:creationId xmlns:a16="http://schemas.microsoft.com/office/drawing/2014/main" id="{8925BC41-E2D3-EC4E-DDC8-437302F4988F}"/>
                </a:ext>
              </a:extLst>
            </p:cNvPr>
            <p:cNvSpPr/>
            <p:nvPr/>
          </p:nvSpPr>
          <p:spPr>
            <a:xfrm>
              <a:off x="1258366" y="1369257"/>
              <a:ext cx="272632" cy="129494"/>
            </a:xfrm>
            <a:custGeom>
              <a:avLst/>
              <a:gdLst/>
              <a:ahLst/>
              <a:cxnLst/>
              <a:rect l="l" t="t" r="r" b="b"/>
              <a:pathLst>
                <a:path w="3537" h="1680" fill="none" extrusionOk="0">
                  <a:moveTo>
                    <a:pt x="762" y="1"/>
                  </a:moveTo>
                  <a:cubicBezTo>
                    <a:pt x="298" y="84"/>
                    <a:pt x="0" y="536"/>
                    <a:pt x="84" y="989"/>
                  </a:cubicBezTo>
                  <a:cubicBezTo>
                    <a:pt x="167" y="1394"/>
                    <a:pt x="512" y="1679"/>
                    <a:pt x="917" y="1679"/>
                  </a:cubicBezTo>
                  <a:lnTo>
                    <a:pt x="3537" y="1667"/>
                  </a:lnTo>
                </a:path>
              </a:pathLst>
            </a:custGeom>
            <a:noFill/>
            <a:ln w="23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993;p37">
              <a:extLst>
                <a:ext uri="{FF2B5EF4-FFF2-40B4-BE49-F238E27FC236}">
                  <a16:creationId xmlns:a16="http://schemas.microsoft.com/office/drawing/2014/main" id="{3E259D6E-3EFA-8661-4414-1F139C818D11}"/>
                </a:ext>
              </a:extLst>
            </p:cNvPr>
            <p:cNvSpPr/>
            <p:nvPr/>
          </p:nvSpPr>
          <p:spPr>
            <a:xfrm>
              <a:off x="2877222" y="882875"/>
              <a:ext cx="422244" cy="247812"/>
            </a:xfrm>
            <a:custGeom>
              <a:avLst/>
              <a:gdLst/>
              <a:ahLst/>
              <a:cxnLst/>
              <a:rect l="l" t="t" r="r" b="b"/>
              <a:pathLst>
                <a:path w="5478" h="3215" extrusionOk="0">
                  <a:moveTo>
                    <a:pt x="3382" y="0"/>
                  </a:moveTo>
                  <a:cubicBezTo>
                    <a:pt x="2823" y="0"/>
                    <a:pt x="2347" y="393"/>
                    <a:pt x="2239" y="941"/>
                  </a:cubicBezTo>
                  <a:lnTo>
                    <a:pt x="2227" y="941"/>
                  </a:lnTo>
                  <a:cubicBezTo>
                    <a:pt x="1870" y="941"/>
                    <a:pt x="1549" y="1131"/>
                    <a:pt x="1394" y="1441"/>
                  </a:cubicBezTo>
                  <a:cubicBezTo>
                    <a:pt x="1251" y="1369"/>
                    <a:pt x="1084" y="1322"/>
                    <a:pt x="930" y="1322"/>
                  </a:cubicBezTo>
                  <a:cubicBezTo>
                    <a:pt x="406" y="1346"/>
                    <a:pt x="1" y="1786"/>
                    <a:pt x="13" y="2310"/>
                  </a:cubicBezTo>
                  <a:cubicBezTo>
                    <a:pt x="37" y="2798"/>
                    <a:pt x="442" y="3203"/>
                    <a:pt x="942" y="3215"/>
                  </a:cubicBezTo>
                  <a:lnTo>
                    <a:pt x="4513" y="3203"/>
                  </a:lnTo>
                  <a:cubicBezTo>
                    <a:pt x="5037" y="3203"/>
                    <a:pt x="5466" y="2786"/>
                    <a:pt x="5466" y="2262"/>
                  </a:cubicBezTo>
                  <a:cubicBezTo>
                    <a:pt x="5478" y="1739"/>
                    <a:pt x="5061" y="1310"/>
                    <a:pt x="4537" y="1310"/>
                  </a:cubicBezTo>
                  <a:cubicBezTo>
                    <a:pt x="4537" y="1262"/>
                    <a:pt x="4549" y="1203"/>
                    <a:pt x="4549" y="1155"/>
                  </a:cubicBezTo>
                  <a:cubicBezTo>
                    <a:pt x="4537" y="512"/>
                    <a:pt x="4013" y="0"/>
                    <a:pt x="33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994;p37">
              <a:extLst>
                <a:ext uri="{FF2B5EF4-FFF2-40B4-BE49-F238E27FC236}">
                  <a16:creationId xmlns:a16="http://schemas.microsoft.com/office/drawing/2014/main" id="{D21AE897-7338-1F8C-9D5B-46864D7CE235}"/>
                </a:ext>
              </a:extLst>
            </p:cNvPr>
            <p:cNvSpPr/>
            <p:nvPr/>
          </p:nvSpPr>
          <p:spPr>
            <a:xfrm>
              <a:off x="2948830" y="882875"/>
              <a:ext cx="177207" cy="111072"/>
            </a:xfrm>
            <a:custGeom>
              <a:avLst/>
              <a:gdLst/>
              <a:ahLst/>
              <a:cxnLst/>
              <a:rect l="l" t="t" r="r" b="b"/>
              <a:pathLst>
                <a:path w="2299" h="1441" fill="none" extrusionOk="0">
                  <a:moveTo>
                    <a:pt x="2299" y="0"/>
                  </a:moveTo>
                  <a:cubicBezTo>
                    <a:pt x="1799" y="72"/>
                    <a:pt x="1406" y="453"/>
                    <a:pt x="1310" y="941"/>
                  </a:cubicBezTo>
                  <a:lnTo>
                    <a:pt x="1298" y="941"/>
                  </a:lnTo>
                  <a:cubicBezTo>
                    <a:pt x="941" y="941"/>
                    <a:pt x="632" y="1131"/>
                    <a:pt x="465" y="1441"/>
                  </a:cubicBezTo>
                  <a:cubicBezTo>
                    <a:pt x="322" y="1358"/>
                    <a:pt x="167" y="1322"/>
                    <a:pt x="1" y="132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995;p37">
              <a:extLst>
                <a:ext uri="{FF2B5EF4-FFF2-40B4-BE49-F238E27FC236}">
                  <a16:creationId xmlns:a16="http://schemas.microsoft.com/office/drawing/2014/main" id="{4F4E4A51-1016-DC28-3F6E-72BC113A95B0}"/>
                </a:ext>
              </a:extLst>
            </p:cNvPr>
            <p:cNvSpPr/>
            <p:nvPr/>
          </p:nvSpPr>
          <p:spPr>
            <a:xfrm>
              <a:off x="3137910" y="881950"/>
              <a:ext cx="89104" cy="79007"/>
            </a:xfrm>
            <a:custGeom>
              <a:avLst/>
              <a:gdLst/>
              <a:ahLst/>
              <a:cxnLst/>
              <a:rect l="l" t="t" r="r" b="b"/>
              <a:pathLst>
                <a:path w="1156" h="1025" fill="none" extrusionOk="0">
                  <a:moveTo>
                    <a:pt x="1155" y="1024"/>
                  </a:moveTo>
                  <a:cubicBezTo>
                    <a:pt x="1084" y="441"/>
                    <a:pt x="584" y="0"/>
                    <a:pt x="0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996;p37">
              <a:extLst>
                <a:ext uri="{FF2B5EF4-FFF2-40B4-BE49-F238E27FC236}">
                  <a16:creationId xmlns:a16="http://schemas.microsoft.com/office/drawing/2014/main" id="{25A9E6B6-2ED2-6660-46F5-2768C0A626D7}"/>
                </a:ext>
              </a:extLst>
            </p:cNvPr>
            <p:cNvSpPr/>
            <p:nvPr/>
          </p:nvSpPr>
          <p:spPr>
            <a:xfrm>
              <a:off x="3225088" y="983774"/>
              <a:ext cx="70759" cy="145142"/>
            </a:xfrm>
            <a:custGeom>
              <a:avLst/>
              <a:gdLst/>
              <a:ahLst/>
              <a:cxnLst/>
              <a:rect l="l" t="t" r="r" b="b"/>
              <a:pathLst>
                <a:path w="918" h="1883" fill="none" extrusionOk="0">
                  <a:moveTo>
                    <a:pt x="0" y="1882"/>
                  </a:moveTo>
                  <a:cubicBezTo>
                    <a:pt x="524" y="1846"/>
                    <a:pt x="917" y="1394"/>
                    <a:pt x="882" y="870"/>
                  </a:cubicBezTo>
                  <a:cubicBezTo>
                    <a:pt x="846" y="418"/>
                    <a:pt x="489" y="37"/>
                    <a:pt x="24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997;p37">
              <a:extLst>
                <a:ext uri="{FF2B5EF4-FFF2-40B4-BE49-F238E27FC236}">
                  <a16:creationId xmlns:a16="http://schemas.microsoft.com/office/drawing/2014/main" id="{93123DB1-513A-93CD-0C21-125A17FE9D78}"/>
                </a:ext>
              </a:extLst>
            </p:cNvPr>
            <p:cNvSpPr/>
            <p:nvPr/>
          </p:nvSpPr>
          <p:spPr>
            <a:xfrm>
              <a:off x="3187473" y="1128841"/>
              <a:ext cx="25745" cy="77"/>
            </a:xfrm>
            <a:custGeom>
              <a:avLst/>
              <a:gdLst/>
              <a:ahLst/>
              <a:cxnLst/>
              <a:rect l="l" t="t" r="r" b="b"/>
              <a:pathLst>
                <a:path w="334" h="1" fill="none" extrusionOk="0">
                  <a:moveTo>
                    <a:pt x="0" y="0"/>
                  </a:moveTo>
                  <a:lnTo>
                    <a:pt x="334" y="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98;p37">
              <a:extLst>
                <a:ext uri="{FF2B5EF4-FFF2-40B4-BE49-F238E27FC236}">
                  <a16:creationId xmlns:a16="http://schemas.microsoft.com/office/drawing/2014/main" id="{6988CE5B-1AAF-3B47-7A30-07BA371C5166}"/>
                </a:ext>
              </a:extLst>
            </p:cNvPr>
            <p:cNvSpPr/>
            <p:nvPr/>
          </p:nvSpPr>
          <p:spPr>
            <a:xfrm>
              <a:off x="2870824" y="985624"/>
              <a:ext cx="303849" cy="144217"/>
            </a:xfrm>
            <a:custGeom>
              <a:avLst/>
              <a:gdLst/>
              <a:ahLst/>
              <a:cxnLst/>
              <a:rect l="l" t="t" r="r" b="b"/>
              <a:pathLst>
                <a:path w="3942" h="1871" fill="none" extrusionOk="0">
                  <a:moveTo>
                    <a:pt x="846" y="1"/>
                  </a:moveTo>
                  <a:cubicBezTo>
                    <a:pt x="334" y="96"/>
                    <a:pt x="1" y="596"/>
                    <a:pt x="96" y="1108"/>
                  </a:cubicBezTo>
                  <a:cubicBezTo>
                    <a:pt x="179" y="1549"/>
                    <a:pt x="572" y="1870"/>
                    <a:pt x="1025" y="1870"/>
                  </a:cubicBezTo>
                  <a:lnTo>
                    <a:pt x="3942" y="1858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99;p37">
              <a:extLst>
                <a:ext uri="{FF2B5EF4-FFF2-40B4-BE49-F238E27FC236}">
                  <a16:creationId xmlns:a16="http://schemas.microsoft.com/office/drawing/2014/main" id="{08767185-32AE-BDDA-4873-1B9A92183D76}"/>
                </a:ext>
              </a:extLst>
            </p:cNvPr>
            <p:cNvSpPr/>
            <p:nvPr/>
          </p:nvSpPr>
          <p:spPr>
            <a:xfrm>
              <a:off x="2575295" y="1000270"/>
              <a:ext cx="551662" cy="331444"/>
            </a:xfrm>
            <a:custGeom>
              <a:avLst/>
              <a:gdLst/>
              <a:ahLst/>
              <a:cxnLst/>
              <a:rect l="l" t="t" r="r" b="b"/>
              <a:pathLst>
                <a:path w="7157" h="4300" extrusionOk="0">
                  <a:moveTo>
                    <a:pt x="4417" y="0"/>
                  </a:moveTo>
                  <a:cubicBezTo>
                    <a:pt x="4028" y="0"/>
                    <a:pt x="3646" y="173"/>
                    <a:pt x="3394" y="501"/>
                  </a:cubicBezTo>
                  <a:cubicBezTo>
                    <a:pt x="3239" y="466"/>
                    <a:pt x="3073" y="442"/>
                    <a:pt x="2918" y="442"/>
                  </a:cubicBezTo>
                  <a:cubicBezTo>
                    <a:pt x="2096" y="442"/>
                    <a:pt x="1370" y="966"/>
                    <a:pt x="1096" y="1728"/>
                  </a:cubicBezTo>
                  <a:lnTo>
                    <a:pt x="1096" y="1740"/>
                  </a:lnTo>
                  <a:cubicBezTo>
                    <a:pt x="465" y="1835"/>
                    <a:pt x="1" y="2371"/>
                    <a:pt x="1" y="3014"/>
                  </a:cubicBezTo>
                  <a:cubicBezTo>
                    <a:pt x="1" y="3728"/>
                    <a:pt x="572" y="4299"/>
                    <a:pt x="1287" y="4299"/>
                  </a:cubicBezTo>
                  <a:lnTo>
                    <a:pt x="5454" y="4287"/>
                  </a:lnTo>
                  <a:cubicBezTo>
                    <a:pt x="6228" y="4287"/>
                    <a:pt x="6895" y="3728"/>
                    <a:pt x="7014" y="2954"/>
                  </a:cubicBezTo>
                  <a:cubicBezTo>
                    <a:pt x="7156" y="2085"/>
                    <a:pt x="6561" y="1275"/>
                    <a:pt x="5692" y="1144"/>
                  </a:cubicBezTo>
                  <a:cubicBezTo>
                    <a:pt x="5656" y="787"/>
                    <a:pt x="5478" y="478"/>
                    <a:pt x="5204" y="263"/>
                  </a:cubicBezTo>
                  <a:cubicBezTo>
                    <a:pt x="4968" y="86"/>
                    <a:pt x="4691" y="0"/>
                    <a:pt x="4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000;p37">
              <a:extLst>
                <a:ext uri="{FF2B5EF4-FFF2-40B4-BE49-F238E27FC236}">
                  <a16:creationId xmlns:a16="http://schemas.microsoft.com/office/drawing/2014/main" id="{C04B4836-A404-8641-0020-F5ED7883CD43}"/>
                </a:ext>
              </a:extLst>
            </p:cNvPr>
            <p:cNvSpPr/>
            <p:nvPr/>
          </p:nvSpPr>
          <p:spPr>
            <a:xfrm>
              <a:off x="2995618" y="1090300"/>
              <a:ext cx="130419" cy="243264"/>
            </a:xfrm>
            <a:custGeom>
              <a:avLst/>
              <a:gdLst/>
              <a:ahLst/>
              <a:cxnLst/>
              <a:rect l="l" t="t" r="r" b="b"/>
              <a:pathLst>
                <a:path w="1692" h="3156" fill="none" extrusionOk="0">
                  <a:moveTo>
                    <a:pt x="239" y="0"/>
                  </a:moveTo>
                  <a:cubicBezTo>
                    <a:pt x="1108" y="131"/>
                    <a:pt x="1692" y="953"/>
                    <a:pt x="1561" y="1810"/>
                  </a:cubicBezTo>
                  <a:cubicBezTo>
                    <a:pt x="1442" y="2584"/>
                    <a:pt x="775" y="3155"/>
                    <a:pt x="1" y="315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01;p37">
              <a:extLst>
                <a:ext uri="{FF2B5EF4-FFF2-40B4-BE49-F238E27FC236}">
                  <a16:creationId xmlns:a16="http://schemas.microsoft.com/office/drawing/2014/main" id="{BCB89AD5-9F43-B5F4-8523-2EFBC394CFF9}"/>
                </a:ext>
              </a:extLst>
            </p:cNvPr>
            <p:cNvSpPr/>
            <p:nvPr/>
          </p:nvSpPr>
          <p:spPr>
            <a:xfrm>
              <a:off x="2799216" y="989324"/>
              <a:ext cx="211199" cy="82630"/>
            </a:xfrm>
            <a:custGeom>
              <a:avLst/>
              <a:gdLst/>
              <a:ahLst/>
              <a:cxnLst/>
              <a:rect l="l" t="t" r="r" b="b"/>
              <a:pathLst>
                <a:path w="2740" h="1072" fill="none" extrusionOk="0">
                  <a:moveTo>
                    <a:pt x="1" y="620"/>
                  </a:moveTo>
                  <a:cubicBezTo>
                    <a:pt x="168" y="620"/>
                    <a:pt x="334" y="631"/>
                    <a:pt x="489" y="679"/>
                  </a:cubicBezTo>
                  <a:cubicBezTo>
                    <a:pt x="918" y="108"/>
                    <a:pt x="1727" y="0"/>
                    <a:pt x="2299" y="441"/>
                  </a:cubicBezTo>
                  <a:cubicBezTo>
                    <a:pt x="2501" y="596"/>
                    <a:pt x="2656" y="822"/>
                    <a:pt x="2739" y="107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02;p37">
              <a:extLst>
                <a:ext uri="{FF2B5EF4-FFF2-40B4-BE49-F238E27FC236}">
                  <a16:creationId xmlns:a16="http://schemas.microsoft.com/office/drawing/2014/main" id="{9850DF81-C395-2166-1BE1-FCE847F2FC35}"/>
                </a:ext>
              </a:extLst>
            </p:cNvPr>
            <p:cNvSpPr/>
            <p:nvPr/>
          </p:nvSpPr>
          <p:spPr>
            <a:xfrm>
              <a:off x="2578995" y="1037962"/>
              <a:ext cx="199252" cy="167109"/>
            </a:xfrm>
            <a:custGeom>
              <a:avLst/>
              <a:gdLst/>
              <a:ahLst/>
              <a:cxnLst/>
              <a:rect l="l" t="t" r="r" b="b"/>
              <a:pathLst>
                <a:path w="2585" h="2168" fill="none" extrusionOk="0">
                  <a:moveTo>
                    <a:pt x="0" y="2167"/>
                  </a:moveTo>
                  <a:cubicBezTo>
                    <a:pt x="155" y="1691"/>
                    <a:pt x="560" y="1346"/>
                    <a:pt x="1048" y="1274"/>
                  </a:cubicBezTo>
                  <a:cubicBezTo>
                    <a:pt x="1286" y="596"/>
                    <a:pt x="1870" y="108"/>
                    <a:pt x="2584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03;p37">
              <a:extLst>
                <a:ext uri="{FF2B5EF4-FFF2-40B4-BE49-F238E27FC236}">
                  <a16:creationId xmlns:a16="http://schemas.microsoft.com/office/drawing/2014/main" id="{4703B46B-D663-AEF5-ED01-98805B40BDD0}"/>
                </a:ext>
              </a:extLst>
            </p:cNvPr>
            <p:cNvSpPr/>
            <p:nvPr/>
          </p:nvSpPr>
          <p:spPr>
            <a:xfrm>
              <a:off x="2575295" y="1234365"/>
              <a:ext cx="350637" cy="99202"/>
            </a:xfrm>
            <a:custGeom>
              <a:avLst/>
              <a:gdLst/>
              <a:ahLst/>
              <a:cxnLst/>
              <a:rect l="l" t="t" r="r" b="b"/>
              <a:pathLst>
                <a:path w="4549" h="1287" fill="none" extrusionOk="0">
                  <a:moveTo>
                    <a:pt x="4549" y="1286"/>
                  </a:moveTo>
                  <a:lnTo>
                    <a:pt x="1287" y="1286"/>
                  </a:lnTo>
                  <a:cubicBezTo>
                    <a:pt x="572" y="1286"/>
                    <a:pt x="1" y="715"/>
                    <a:pt x="1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04;p37">
              <a:extLst>
                <a:ext uri="{FF2B5EF4-FFF2-40B4-BE49-F238E27FC236}">
                  <a16:creationId xmlns:a16="http://schemas.microsoft.com/office/drawing/2014/main" id="{270CAB4F-ACC4-97B6-C47C-2013BD79430C}"/>
                </a:ext>
              </a:extLst>
            </p:cNvPr>
            <p:cNvSpPr/>
            <p:nvPr/>
          </p:nvSpPr>
          <p:spPr>
            <a:xfrm>
              <a:off x="2952530" y="1333492"/>
              <a:ext cx="12872" cy="77"/>
            </a:xfrm>
            <a:custGeom>
              <a:avLst/>
              <a:gdLst/>
              <a:ahLst/>
              <a:cxnLst/>
              <a:rect l="l" t="t" r="r" b="b"/>
              <a:pathLst>
                <a:path w="167" h="1" fill="none" extrusionOk="0">
                  <a:moveTo>
                    <a:pt x="167" y="0"/>
                  </a:moveTo>
                  <a:lnTo>
                    <a:pt x="0" y="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05;p37">
              <a:extLst>
                <a:ext uri="{FF2B5EF4-FFF2-40B4-BE49-F238E27FC236}">
                  <a16:creationId xmlns:a16="http://schemas.microsoft.com/office/drawing/2014/main" id="{29BF0E84-5652-9C07-59E7-4AEFCC3F19C0}"/>
                </a:ext>
              </a:extLst>
            </p:cNvPr>
            <p:cNvSpPr/>
            <p:nvPr/>
          </p:nvSpPr>
          <p:spPr>
            <a:xfrm>
              <a:off x="448938" y="1321544"/>
              <a:ext cx="3535120" cy="2985463"/>
            </a:xfrm>
            <a:custGeom>
              <a:avLst/>
              <a:gdLst/>
              <a:ahLst/>
              <a:cxnLst/>
              <a:rect l="l" t="t" r="r" b="b"/>
              <a:pathLst>
                <a:path w="45863" h="38732" extrusionOk="0">
                  <a:moveTo>
                    <a:pt x="43994" y="0"/>
                  </a:moveTo>
                  <a:lnTo>
                    <a:pt x="39660" y="1870"/>
                  </a:lnTo>
                  <a:lnTo>
                    <a:pt x="40291" y="3334"/>
                  </a:lnTo>
                  <a:lnTo>
                    <a:pt x="42124" y="2548"/>
                  </a:lnTo>
                  <a:lnTo>
                    <a:pt x="38981" y="10418"/>
                  </a:lnTo>
                  <a:lnTo>
                    <a:pt x="34314" y="16241"/>
                  </a:lnTo>
                  <a:lnTo>
                    <a:pt x="27218" y="18515"/>
                  </a:lnTo>
                  <a:lnTo>
                    <a:pt x="27146" y="18538"/>
                  </a:lnTo>
                  <a:lnTo>
                    <a:pt x="20610" y="22015"/>
                  </a:lnTo>
                  <a:lnTo>
                    <a:pt x="16181" y="23694"/>
                  </a:lnTo>
                  <a:lnTo>
                    <a:pt x="14847" y="30552"/>
                  </a:lnTo>
                  <a:lnTo>
                    <a:pt x="11478" y="30552"/>
                  </a:lnTo>
                  <a:lnTo>
                    <a:pt x="8692" y="37124"/>
                  </a:lnTo>
                  <a:lnTo>
                    <a:pt x="0" y="37124"/>
                  </a:lnTo>
                  <a:lnTo>
                    <a:pt x="0" y="38731"/>
                  </a:lnTo>
                  <a:lnTo>
                    <a:pt x="9739" y="38731"/>
                  </a:lnTo>
                  <a:lnTo>
                    <a:pt x="12537" y="32159"/>
                  </a:lnTo>
                  <a:lnTo>
                    <a:pt x="16169" y="32159"/>
                  </a:lnTo>
                  <a:lnTo>
                    <a:pt x="17574" y="24873"/>
                  </a:lnTo>
                  <a:lnTo>
                    <a:pt x="21277" y="23468"/>
                  </a:lnTo>
                  <a:lnTo>
                    <a:pt x="27765" y="20015"/>
                  </a:lnTo>
                  <a:lnTo>
                    <a:pt x="35254" y="17610"/>
                  </a:lnTo>
                  <a:lnTo>
                    <a:pt x="40374" y="11228"/>
                  </a:lnTo>
                  <a:lnTo>
                    <a:pt x="43601" y="3144"/>
                  </a:lnTo>
                  <a:lnTo>
                    <a:pt x="44387" y="4977"/>
                  </a:lnTo>
                  <a:lnTo>
                    <a:pt x="45863" y="4346"/>
                  </a:lnTo>
                  <a:lnTo>
                    <a:pt x="43994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06;p37">
              <a:extLst>
                <a:ext uri="{FF2B5EF4-FFF2-40B4-BE49-F238E27FC236}">
                  <a16:creationId xmlns:a16="http://schemas.microsoft.com/office/drawing/2014/main" id="{F0FFBFA8-5AA7-09AD-7404-E84CA07FB525}"/>
                </a:ext>
              </a:extLst>
            </p:cNvPr>
            <p:cNvSpPr/>
            <p:nvPr/>
          </p:nvSpPr>
          <p:spPr>
            <a:xfrm>
              <a:off x="437916" y="4315223"/>
              <a:ext cx="3401155" cy="77"/>
            </a:xfrm>
            <a:custGeom>
              <a:avLst/>
              <a:gdLst/>
              <a:ahLst/>
              <a:cxnLst/>
              <a:rect l="l" t="t" r="r" b="b"/>
              <a:pathLst>
                <a:path w="44125" h="1" fill="none" extrusionOk="0">
                  <a:moveTo>
                    <a:pt x="0" y="1"/>
                  </a:moveTo>
                  <a:lnTo>
                    <a:pt x="44125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07;p37">
              <a:extLst>
                <a:ext uri="{FF2B5EF4-FFF2-40B4-BE49-F238E27FC236}">
                  <a16:creationId xmlns:a16="http://schemas.microsoft.com/office/drawing/2014/main" id="{F6CF8719-BB4E-556C-1944-BE30A295B22A}"/>
                </a:ext>
              </a:extLst>
            </p:cNvPr>
            <p:cNvSpPr/>
            <p:nvPr/>
          </p:nvSpPr>
          <p:spPr>
            <a:xfrm>
              <a:off x="1979690" y="2921133"/>
              <a:ext cx="190079" cy="108220"/>
            </a:xfrm>
            <a:custGeom>
              <a:avLst/>
              <a:gdLst/>
              <a:ahLst/>
              <a:cxnLst/>
              <a:rect l="l" t="t" r="r" b="b"/>
              <a:pathLst>
                <a:path w="2466" h="1404" extrusionOk="0">
                  <a:moveTo>
                    <a:pt x="1918" y="1"/>
                  </a:moveTo>
                  <a:lnTo>
                    <a:pt x="1167" y="72"/>
                  </a:lnTo>
                  <a:lnTo>
                    <a:pt x="1132" y="549"/>
                  </a:lnTo>
                  <a:cubicBezTo>
                    <a:pt x="1132" y="549"/>
                    <a:pt x="715" y="834"/>
                    <a:pt x="394" y="1037"/>
                  </a:cubicBezTo>
                  <a:cubicBezTo>
                    <a:pt x="179" y="1168"/>
                    <a:pt x="1" y="1204"/>
                    <a:pt x="24" y="1299"/>
                  </a:cubicBezTo>
                  <a:cubicBezTo>
                    <a:pt x="42" y="1375"/>
                    <a:pt x="129" y="1404"/>
                    <a:pt x="256" y="1404"/>
                  </a:cubicBezTo>
                  <a:cubicBezTo>
                    <a:pt x="566" y="1404"/>
                    <a:pt x="1108" y="1232"/>
                    <a:pt x="1429" y="1156"/>
                  </a:cubicBezTo>
                  <a:cubicBezTo>
                    <a:pt x="1882" y="1049"/>
                    <a:pt x="2465" y="1061"/>
                    <a:pt x="2037" y="644"/>
                  </a:cubicBezTo>
                  <a:cubicBezTo>
                    <a:pt x="1989" y="596"/>
                    <a:pt x="1941" y="549"/>
                    <a:pt x="1906" y="489"/>
                  </a:cubicBezTo>
                  <a:lnTo>
                    <a:pt x="1918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08;p37">
              <a:extLst>
                <a:ext uri="{FF2B5EF4-FFF2-40B4-BE49-F238E27FC236}">
                  <a16:creationId xmlns:a16="http://schemas.microsoft.com/office/drawing/2014/main" id="{E871EF0D-19D9-3C6C-DD10-4427184852C2}"/>
                </a:ext>
              </a:extLst>
            </p:cNvPr>
            <p:cNvSpPr/>
            <p:nvPr/>
          </p:nvSpPr>
          <p:spPr>
            <a:xfrm>
              <a:off x="2513862" y="2630228"/>
              <a:ext cx="120245" cy="119782"/>
            </a:xfrm>
            <a:custGeom>
              <a:avLst/>
              <a:gdLst/>
              <a:ahLst/>
              <a:cxnLst/>
              <a:rect l="l" t="t" r="r" b="b"/>
              <a:pathLst>
                <a:path w="1560" h="1554" extrusionOk="0">
                  <a:moveTo>
                    <a:pt x="679" y="1"/>
                  </a:moveTo>
                  <a:lnTo>
                    <a:pt x="0" y="167"/>
                  </a:lnTo>
                  <a:cubicBezTo>
                    <a:pt x="0" y="167"/>
                    <a:pt x="131" y="679"/>
                    <a:pt x="107" y="846"/>
                  </a:cubicBezTo>
                  <a:cubicBezTo>
                    <a:pt x="72" y="1025"/>
                    <a:pt x="83" y="1191"/>
                    <a:pt x="119" y="1370"/>
                  </a:cubicBezTo>
                  <a:cubicBezTo>
                    <a:pt x="159" y="1506"/>
                    <a:pt x="223" y="1553"/>
                    <a:pt x="322" y="1553"/>
                  </a:cubicBezTo>
                  <a:cubicBezTo>
                    <a:pt x="431" y="1553"/>
                    <a:pt x="581" y="1497"/>
                    <a:pt x="786" y="1441"/>
                  </a:cubicBezTo>
                  <a:cubicBezTo>
                    <a:pt x="1215" y="1346"/>
                    <a:pt x="1560" y="1310"/>
                    <a:pt x="1524" y="1120"/>
                  </a:cubicBezTo>
                  <a:cubicBezTo>
                    <a:pt x="1500" y="917"/>
                    <a:pt x="965" y="882"/>
                    <a:pt x="857" y="727"/>
                  </a:cubicBezTo>
                  <a:cubicBezTo>
                    <a:pt x="738" y="572"/>
                    <a:pt x="679" y="1"/>
                    <a:pt x="679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09;p37">
              <a:extLst>
                <a:ext uri="{FF2B5EF4-FFF2-40B4-BE49-F238E27FC236}">
                  <a16:creationId xmlns:a16="http://schemas.microsoft.com/office/drawing/2014/main" id="{F4694F40-871C-39D6-6781-6DE8923A75B9}"/>
                </a:ext>
              </a:extLst>
            </p:cNvPr>
            <p:cNvSpPr/>
            <p:nvPr/>
          </p:nvSpPr>
          <p:spPr>
            <a:xfrm>
              <a:off x="2054073" y="2328301"/>
              <a:ext cx="525917" cy="621650"/>
            </a:xfrm>
            <a:custGeom>
              <a:avLst/>
              <a:gdLst/>
              <a:ahLst/>
              <a:cxnLst/>
              <a:rect l="l" t="t" r="r" b="b"/>
              <a:pathLst>
                <a:path w="6823" h="8065" extrusionOk="0">
                  <a:moveTo>
                    <a:pt x="4453" y="1"/>
                  </a:moveTo>
                  <a:lnTo>
                    <a:pt x="1726" y="322"/>
                  </a:lnTo>
                  <a:cubicBezTo>
                    <a:pt x="1726" y="322"/>
                    <a:pt x="393" y="3144"/>
                    <a:pt x="191" y="4442"/>
                  </a:cubicBezTo>
                  <a:cubicBezTo>
                    <a:pt x="0" y="5727"/>
                    <a:pt x="119" y="7966"/>
                    <a:pt x="119" y="7966"/>
                  </a:cubicBezTo>
                  <a:cubicBezTo>
                    <a:pt x="119" y="7966"/>
                    <a:pt x="278" y="8065"/>
                    <a:pt x="563" y="8065"/>
                  </a:cubicBezTo>
                  <a:cubicBezTo>
                    <a:pt x="698" y="8065"/>
                    <a:pt x="861" y="8043"/>
                    <a:pt x="1048" y="7978"/>
                  </a:cubicBezTo>
                  <a:cubicBezTo>
                    <a:pt x="1048" y="7978"/>
                    <a:pt x="1310" y="4739"/>
                    <a:pt x="1500" y="4358"/>
                  </a:cubicBezTo>
                  <a:cubicBezTo>
                    <a:pt x="1691" y="3989"/>
                    <a:pt x="3131" y="1929"/>
                    <a:pt x="3393" y="1810"/>
                  </a:cubicBezTo>
                  <a:cubicBezTo>
                    <a:pt x="3408" y="1804"/>
                    <a:pt x="3427" y="1800"/>
                    <a:pt x="3449" y="1800"/>
                  </a:cubicBezTo>
                  <a:cubicBezTo>
                    <a:pt x="3814" y="1800"/>
                    <a:pt x="5096" y="2687"/>
                    <a:pt x="5286" y="3013"/>
                  </a:cubicBezTo>
                  <a:cubicBezTo>
                    <a:pt x="5489" y="3370"/>
                    <a:pt x="5965" y="4608"/>
                    <a:pt x="5965" y="4608"/>
                  </a:cubicBezTo>
                  <a:cubicBezTo>
                    <a:pt x="5965" y="4608"/>
                    <a:pt x="6044" y="4645"/>
                    <a:pt x="6174" y="4645"/>
                  </a:cubicBezTo>
                  <a:cubicBezTo>
                    <a:pt x="6331" y="4645"/>
                    <a:pt x="6563" y="4592"/>
                    <a:pt x="6822" y="4358"/>
                  </a:cubicBezTo>
                  <a:cubicBezTo>
                    <a:pt x="6822" y="4358"/>
                    <a:pt x="6727" y="2775"/>
                    <a:pt x="6287" y="2156"/>
                  </a:cubicBezTo>
                  <a:cubicBezTo>
                    <a:pt x="5846" y="1525"/>
                    <a:pt x="4453" y="1"/>
                    <a:pt x="4453" y="1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10;p37">
              <a:extLst>
                <a:ext uri="{FF2B5EF4-FFF2-40B4-BE49-F238E27FC236}">
                  <a16:creationId xmlns:a16="http://schemas.microsoft.com/office/drawing/2014/main" id="{52F88F61-45AC-53C5-6283-0FB1D9EB3B7C}"/>
                </a:ext>
              </a:extLst>
            </p:cNvPr>
            <p:cNvSpPr/>
            <p:nvPr/>
          </p:nvSpPr>
          <p:spPr>
            <a:xfrm>
              <a:off x="2062321" y="2442844"/>
              <a:ext cx="517669" cy="507109"/>
            </a:xfrm>
            <a:custGeom>
              <a:avLst/>
              <a:gdLst/>
              <a:ahLst/>
              <a:cxnLst/>
              <a:rect l="l" t="t" r="r" b="b"/>
              <a:pathLst>
                <a:path w="6716" h="6579" extrusionOk="0">
                  <a:moveTo>
                    <a:pt x="3905" y="1"/>
                  </a:moveTo>
                  <a:cubicBezTo>
                    <a:pt x="3871" y="1"/>
                    <a:pt x="3840" y="9"/>
                    <a:pt x="3810" y="27"/>
                  </a:cubicBezTo>
                  <a:cubicBezTo>
                    <a:pt x="3662" y="112"/>
                    <a:pt x="3535" y="146"/>
                    <a:pt x="3386" y="146"/>
                  </a:cubicBezTo>
                  <a:cubicBezTo>
                    <a:pt x="3224" y="146"/>
                    <a:pt x="3035" y="106"/>
                    <a:pt x="2762" y="50"/>
                  </a:cubicBezTo>
                  <a:cubicBezTo>
                    <a:pt x="2750" y="48"/>
                    <a:pt x="2737" y="46"/>
                    <a:pt x="2724" y="46"/>
                  </a:cubicBezTo>
                  <a:cubicBezTo>
                    <a:pt x="2203" y="46"/>
                    <a:pt x="1480" y="2344"/>
                    <a:pt x="1119" y="2646"/>
                  </a:cubicBezTo>
                  <a:cubicBezTo>
                    <a:pt x="738" y="2956"/>
                    <a:pt x="893" y="2741"/>
                    <a:pt x="691" y="4599"/>
                  </a:cubicBezTo>
                  <a:cubicBezTo>
                    <a:pt x="548" y="5908"/>
                    <a:pt x="191" y="6242"/>
                    <a:pt x="0" y="6313"/>
                  </a:cubicBezTo>
                  <a:cubicBezTo>
                    <a:pt x="0" y="6420"/>
                    <a:pt x="0" y="6480"/>
                    <a:pt x="0" y="6480"/>
                  </a:cubicBezTo>
                  <a:cubicBezTo>
                    <a:pt x="0" y="6480"/>
                    <a:pt x="160" y="6579"/>
                    <a:pt x="448" y="6579"/>
                  </a:cubicBezTo>
                  <a:cubicBezTo>
                    <a:pt x="585" y="6579"/>
                    <a:pt x="750" y="6557"/>
                    <a:pt x="941" y="6492"/>
                  </a:cubicBezTo>
                  <a:cubicBezTo>
                    <a:pt x="941" y="6492"/>
                    <a:pt x="1191" y="3253"/>
                    <a:pt x="1381" y="2872"/>
                  </a:cubicBezTo>
                  <a:cubicBezTo>
                    <a:pt x="1572" y="2503"/>
                    <a:pt x="3013" y="455"/>
                    <a:pt x="3274" y="336"/>
                  </a:cubicBezTo>
                  <a:cubicBezTo>
                    <a:pt x="3290" y="329"/>
                    <a:pt x="3310" y="326"/>
                    <a:pt x="3333" y="326"/>
                  </a:cubicBezTo>
                  <a:cubicBezTo>
                    <a:pt x="3707" y="326"/>
                    <a:pt x="4977" y="1202"/>
                    <a:pt x="5168" y="1539"/>
                  </a:cubicBezTo>
                  <a:cubicBezTo>
                    <a:pt x="5382" y="1884"/>
                    <a:pt x="5858" y="3122"/>
                    <a:pt x="5858" y="3122"/>
                  </a:cubicBezTo>
                  <a:cubicBezTo>
                    <a:pt x="5858" y="3122"/>
                    <a:pt x="5937" y="3160"/>
                    <a:pt x="6069" y="3160"/>
                  </a:cubicBezTo>
                  <a:cubicBezTo>
                    <a:pt x="6224" y="3160"/>
                    <a:pt x="6452" y="3109"/>
                    <a:pt x="6715" y="2884"/>
                  </a:cubicBezTo>
                  <a:cubicBezTo>
                    <a:pt x="6680" y="2348"/>
                    <a:pt x="6596" y="1813"/>
                    <a:pt x="6453" y="1301"/>
                  </a:cubicBezTo>
                  <a:cubicBezTo>
                    <a:pt x="6394" y="1455"/>
                    <a:pt x="6263" y="1574"/>
                    <a:pt x="6108" y="1622"/>
                  </a:cubicBezTo>
                  <a:cubicBezTo>
                    <a:pt x="6053" y="1639"/>
                    <a:pt x="5998" y="1647"/>
                    <a:pt x="5944" y="1647"/>
                  </a:cubicBezTo>
                  <a:cubicBezTo>
                    <a:pt x="5508" y="1647"/>
                    <a:pt x="5115" y="1141"/>
                    <a:pt x="4882" y="908"/>
                  </a:cubicBezTo>
                  <a:cubicBezTo>
                    <a:pt x="4646" y="672"/>
                    <a:pt x="4207" y="1"/>
                    <a:pt x="3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11;p37">
              <a:extLst>
                <a:ext uri="{FF2B5EF4-FFF2-40B4-BE49-F238E27FC236}">
                  <a16:creationId xmlns:a16="http://schemas.microsoft.com/office/drawing/2014/main" id="{5473B951-D3AD-F48E-D332-DFF82AFC710B}"/>
                </a:ext>
              </a:extLst>
            </p:cNvPr>
            <p:cNvSpPr/>
            <p:nvPr/>
          </p:nvSpPr>
          <p:spPr>
            <a:xfrm>
              <a:off x="2082516" y="2659596"/>
              <a:ext cx="6475" cy="44167"/>
            </a:xfrm>
            <a:custGeom>
              <a:avLst/>
              <a:gdLst/>
              <a:ahLst/>
              <a:cxnLst/>
              <a:rect l="l" t="t" r="r" b="b"/>
              <a:pathLst>
                <a:path w="84" h="573" fill="none" extrusionOk="0">
                  <a:moveTo>
                    <a:pt x="36" y="1"/>
                  </a:moveTo>
                  <a:cubicBezTo>
                    <a:pt x="0" y="191"/>
                    <a:pt x="24" y="382"/>
                    <a:pt x="84" y="572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012;p37">
              <a:extLst>
                <a:ext uri="{FF2B5EF4-FFF2-40B4-BE49-F238E27FC236}">
                  <a16:creationId xmlns:a16="http://schemas.microsoft.com/office/drawing/2014/main" id="{CF77AABB-A644-237B-5B8F-B4AA66D1666F}"/>
                </a:ext>
              </a:extLst>
            </p:cNvPr>
            <p:cNvSpPr/>
            <p:nvPr/>
          </p:nvSpPr>
          <p:spPr>
            <a:xfrm>
              <a:off x="2452351" y="2527479"/>
              <a:ext cx="24820" cy="47790"/>
            </a:xfrm>
            <a:custGeom>
              <a:avLst/>
              <a:gdLst/>
              <a:ahLst/>
              <a:cxnLst/>
              <a:rect l="l" t="t" r="r" b="b"/>
              <a:pathLst>
                <a:path w="322" h="620" fill="none" extrusionOk="0">
                  <a:moveTo>
                    <a:pt x="322" y="0"/>
                  </a:moveTo>
                  <a:cubicBezTo>
                    <a:pt x="322" y="0"/>
                    <a:pt x="0" y="72"/>
                    <a:pt x="215" y="61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013;p37">
              <a:extLst>
                <a:ext uri="{FF2B5EF4-FFF2-40B4-BE49-F238E27FC236}">
                  <a16:creationId xmlns:a16="http://schemas.microsoft.com/office/drawing/2014/main" id="{B464EA77-07CE-D568-6A65-3D7CA61E3545}"/>
                </a:ext>
              </a:extLst>
            </p:cNvPr>
            <p:cNvSpPr/>
            <p:nvPr/>
          </p:nvSpPr>
          <p:spPr>
            <a:xfrm>
              <a:off x="2232978" y="2418255"/>
              <a:ext cx="74459" cy="48715"/>
            </a:xfrm>
            <a:custGeom>
              <a:avLst/>
              <a:gdLst/>
              <a:ahLst/>
              <a:cxnLst/>
              <a:rect l="l" t="t" r="r" b="b"/>
              <a:pathLst>
                <a:path w="966" h="632" fill="none" extrusionOk="0">
                  <a:moveTo>
                    <a:pt x="1" y="0"/>
                  </a:moveTo>
                  <a:cubicBezTo>
                    <a:pt x="1" y="0"/>
                    <a:pt x="965" y="358"/>
                    <a:pt x="870" y="500"/>
                  </a:cubicBezTo>
                  <a:cubicBezTo>
                    <a:pt x="775" y="631"/>
                    <a:pt x="287" y="548"/>
                    <a:pt x="287" y="54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14;p37">
              <a:extLst>
                <a:ext uri="{FF2B5EF4-FFF2-40B4-BE49-F238E27FC236}">
                  <a16:creationId xmlns:a16="http://schemas.microsoft.com/office/drawing/2014/main" id="{D1219EC5-E8DD-B584-20F7-9E78C306C39B}"/>
                </a:ext>
              </a:extLst>
            </p:cNvPr>
            <p:cNvSpPr/>
            <p:nvPr/>
          </p:nvSpPr>
          <p:spPr>
            <a:xfrm>
              <a:off x="2335804" y="2410932"/>
              <a:ext cx="43165" cy="31217"/>
            </a:xfrm>
            <a:custGeom>
              <a:avLst/>
              <a:gdLst/>
              <a:ahLst/>
              <a:cxnLst/>
              <a:rect l="l" t="t" r="r" b="b"/>
              <a:pathLst>
                <a:path w="560" h="405" fill="none" extrusionOk="0">
                  <a:moveTo>
                    <a:pt x="0" y="405"/>
                  </a:moveTo>
                  <a:cubicBezTo>
                    <a:pt x="203" y="298"/>
                    <a:pt x="393" y="167"/>
                    <a:pt x="560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15;p37">
              <a:extLst>
                <a:ext uri="{FF2B5EF4-FFF2-40B4-BE49-F238E27FC236}">
                  <a16:creationId xmlns:a16="http://schemas.microsoft.com/office/drawing/2014/main" id="{6D52ABBA-908D-0C59-5B61-38AA5246E158}"/>
                </a:ext>
              </a:extLst>
            </p:cNvPr>
            <p:cNvSpPr/>
            <p:nvPr/>
          </p:nvSpPr>
          <p:spPr>
            <a:xfrm>
              <a:off x="2511087" y="2542125"/>
              <a:ext cx="33992" cy="18422"/>
            </a:xfrm>
            <a:custGeom>
              <a:avLst/>
              <a:gdLst/>
              <a:ahLst/>
              <a:cxnLst/>
              <a:rect l="l" t="t" r="r" b="b"/>
              <a:pathLst>
                <a:path w="441" h="239" fill="none" extrusionOk="0">
                  <a:moveTo>
                    <a:pt x="441" y="1"/>
                  </a:moveTo>
                  <a:cubicBezTo>
                    <a:pt x="441" y="1"/>
                    <a:pt x="215" y="239"/>
                    <a:pt x="0" y="17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16;p37">
              <a:extLst>
                <a:ext uri="{FF2B5EF4-FFF2-40B4-BE49-F238E27FC236}">
                  <a16:creationId xmlns:a16="http://schemas.microsoft.com/office/drawing/2014/main" id="{3C4A544D-9462-5414-3613-FD7D3283E062}"/>
                </a:ext>
              </a:extLst>
            </p:cNvPr>
            <p:cNvSpPr/>
            <p:nvPr/>
          </p:nvSpPr>
          <p:spPr>
            <a:xfrm>
              <a:off x="2117357" y="2671544"/>
              <a:ext cx="30370" cy="13874"/>
            </a:xfrm>
            <a:custGeom>
              <a:avLst/>
              <a:gdLst/>
              <a:ahLst/>
              <a:cxnLst/>
              <a:rect l="l" t="t" r="r" b="b"/>
              <a:pathLst>
                <a:path w="394" h="180" fill="none" extrusionOk="0">
                  <a:moveTo>
                    <a:pt x="394" y="0"/>
                  </a:moveTo>
                  <a:cubicBezTo>
                    <a:pt x="394" y="0"/>
                    <a:pt x="36" y="72"/>
                    <a:pt x="1" y="17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17;p37">
              <a:extLst>
                <a:ext uri="{FF2B5EF4-FFF2-40B4-BE49-F238E27FC236}">
                  <a16:creationId xmlns:a16="http://schemas.microsoft.com/office/drawing/2014/main" id="{2D7337FD-C43C-D90B-AB6B-29C860BF76F6}"/>
                </a:ext>
              </a:extLst>
            </p:cNvPr>
            <p:cNvSpPr/>
            <p:nvPr/>
          </p:nvSpPr>
          <p:spPr>
            <a:xfrm>
              <a:off x="1708982" y="2120876"/>
              <a:ext cx="347862" cy="240875"/>
            </a:xfrm>
            <a:custGeom>
              <a:avLst/>
              <a:gdLst/>
              <a:ahLst/>
              <a:cxnLst/>
              <a:rect l="l" t="t" r="r" b="b"/>
              <a:pathLst>
                <a:path w="4513" h="3125" extrusionOk="0">
                  <a:moveTo>
                    <a:pt x="4013" y="1"/>
                  </a:moveTo>
                  <a:lnTo>
                    <a:pt x="4013" y="13"/>
                  </a:lnTo>
                  <a:lnTo>
                    <a:pt x="3453" y="501"/>
                  </a:lnTo>
                  <a:cubicBezTo>
                    <a:pt x="3155" y="596"/>
                    <a:pt x="2870" y="739"/>
                    <a:pt x="2620" y="941"/>
                  </a:cubicBezTo>
                  <a:cubicBezTo>
                    <a:pt x="2132" y="1299"/>
                    <a:pt x="881" y="2239"/>
                    <a:pt x="881" y="2239"/>
                  </a:cubicBezTo>
                  <a:cubicBezTo>
                    <a:pt x="739" y="2287"/>
                    <a:pt x="584" y="2322"/>
                    <a:pt x="429" y="2346"/>
                  </a:cubicBezTo>
                  <a:cubicBezTo>
                    <a:pt x="215" y="2370"/>
                    <a:pt x="0" y="2525"/>
                    <a:pt x="36" y="2596"/>
                  </a:cubicBezTo>
                  <a:cubicBezTo>
                    <a:pt x="45" y="2610"/>
                    <a:pt x="59" y="2615"/>
                    <a:pt x="76" y="2615"/>
                  </a:cubicBezTo>
                  <a:cubicBezTo>
                    <a:pt x="147" y="2615"/>
                    <a:pt x="271" y="2524"/>
                    <a:pt x="316" y="2524"/>
                  </a:cubicBezTo>
                  <a:cubicBezTo>
                    <a:pt x="318" y="2524"/>
                    <a:pt x="320" y="2524"/>
                    <a:pt x="322" y="2525"/>
                  </a:cubicBezTo>
                  <a:cubicBezTo>
                    <a:pt x="369" y="2537"/>
                    <a:pt x="286" y="2989"/>
                    <a:pt x="346" y="3084"/>
                  </a:cubicBezTo>
                  <a:cubicBezTo>
                    <a:pt x="362" y="3114"/>
                    <a:pt x="381" y="3124"/>
                    <a:pt x="400" y="3124"/>
                  </a:cubicBezTo>
                  <a:cubicBezTo>
                    <a:pt x="450" y="3124"/>
                    <a:pt x="500" y="3049"/>
                    <a:pt x="500" y="3049"/>
                  </a:cubicBezTo>
                  <a:cubicBezTo>
                    <a:pt x="527" y="3070"/>
                    <a:pt x="561" y="3082"/>
                    <a:pt x="595" y="3082"/>
                  </a:cubicBezTo>
                  <a:cubicBezTo>
                    <a:pt x="636" y="3082"/>
                    <a:pt x="677" y="3064"/>
                    <a:pt x="703" y="3025"/>
                  </a:cubicBezTo>
                  <a:cubicBezTo>
                    <a:pt x="703" y="3025"/>
                    <a:pt x="715" y="3013"/>
                    <a:pt x="715" y="3001"/>
                  </a:cubicBezTo>
                  <a:cubicBezTo>
                    <a:pt x="715" y="3001"/>
                    <a:pt x="732" y="3006"/>
                    <a:pt x="757" y="3006"/>
                  </a:cubicBezTo>
                  <a:cubicBezTo>
                    <a:pt x="801" y="3006"/>
                    <a:pt x="866" y="2991"/>
                    <a:pt x="881" y="2906"/>
                  </a:cubicBezTo>
                  <a:cubicBezTo>
                    <a:pt x="881" y="2906"/>
                    <a:pt x="903" y="2915"/>
                    <a:pt x="929" y="2915"/>
                  </a:cubicBezTo>
                  <a:cubicBezTo>
                    <a:pt x="963" y="2915"/>
                    <a:pt x="1004" y="2901"/>
                    <a:pt x="1024" y="2834"/>
                  </a:cubicBezTo>
                  <a:cubicBezTo>
                    <a:pt x="1036" y="2763"/>
                    <a:pt x="1060" y="2680"/>
                    <a:pt x="1096" y="2608"/>
                  </a:cubicBezTo>
                  <a:cubicBezTo>
                    <a:pt x="1096" y="2608"/>
                    <a:pt x="3394" y="1572"/>
                    <a:pt x="3727" y="1144"/>
                  </a:cubicBezTo>
                  <a:cubicBezTo>
                    <a:pt x="3727" y="1144"/>
                    <a:pt x="4025" y="1049"/>
                    <a:pt x="4072" y="906"/>
                  </a:cubicBezTo>
                  <a:lnTo>
                    <a:pt x="4513" y="560"/>
                  </a:lnTo>
                  <a:lnTo>
                    <a:pt x="4013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18;p37">
              <a:extLst>
                <a:ext uri="{FF2B5EF4-FFF2-40B4-BE49-F238E27FC236}">
                  <a16:creationId xmlns:a16="http://schemas.microsoft.com/office/drawing/2014/main" id="{A1267649-D896-E368-52A1-D034A956ED02}"/>
                </a:ext>
              </a:extLst>
            </p:cNvPr>
            <p:cNvSpPr/>
            <p:nvPr/>
          </p:nvSpPr>
          <p:spPr>
            <a:xfrm>
              <a:off x="1739274" y="2334314"/>
              <a:ext cx="33992" cy="12102"/>
            </a:xfrm>
            <a:custGeom>
              <a:avLst/>
              <a:gdLst/>
              <a:ahLst/>
              <a:cxnLst/>
              <a:rect l="l" t="t" r="r" b="b"/>
              <a:pathLst>
                <a:path w="441" h="157" extrusionOk="0">
                  <a:moveTo>
                    <a:pt x="422" y="1"/>
                  </a:moveTo>
                  <a:cubicBezTo>
                    <a:pt x="407" y="1"/>
                    <a:pt x="392" y="9"/>
                    <a:pt x="377" y="21"/>
                  </a:cubicBezTo>
                  <a:lnTo>
                    <a:pt x="377" y="21"/>
                  </a:lnTo>
                  <a:lnTo>
                    <a:pt x="441" y="6"/>
                  </a:lnTo>
                  <a:cubicBezTo>
                    <a:pt x="435" y="2"/>
                    <a:pt x="428" y="1"/>
                    <a:pt x="422" y="1"/>
                  </a:cubicBezTo>
                  <a:close/>
                  <a:moveTo>
                    <a:pt x="377" y="21"/>
                  </a:moveTo>
                  <a:lnTo>
                    <a:pt x="0" y="113"/>
                  </a:lnTo>
                  <a:cubicBezTo>
                    <a:pt x="0" y="113"/>
                    <a:pt x="11" y="112"/>
                    <a:pt x="25" y="112"/>
                  </a:cubicBezTo>
                  <a:cubicBezTo>
                    <a:pt x="54" y="112"/>
                    <a:pt x="99" y="117"/>
                    <a:pt x="107" y="149"/>
                  </a:cubicBezTo>
                  <a:cubicBezTo>
                    <a:pt x="109" y="154"/>
                    <a:pt x="113" y="156"/>
                    <a:pt x="117" y="156"/>
                  </a:cubicBezTo>
                  <a:cubicBezTo>
                    <a:pt x="143" y="156"/>
                    <a:pt x="204" y="98"/>
                    <a:pt x="246" y="98"/>
                  </a:cubicBezTo>
                  <a:cubicBezTo>
                    <a:pt x="252" y="98"/>
                    <a:pt x="257" y="99"/>
                    <a:pt x="262" y="101"/>
                  </a:cubicBezTo>
                  <a:cubicBezTo>
                    <a:pt x="266" y="103"/>
                    <a:pt x="269" y="104"/>
                    <a:pt x="273" y="104"/>
                  </a:cubicBezTo>
                  <a:cubicBezTo>
                    <a:pt x="303" y="104"/>
                    <a:pt x="340" y="52"/>
                    <a:pt x="377" y="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19;p37">
              <a:extLst>
                <a:ext uri="{FF2B5EF4-FFF2-40B4-BE49-F238E27FC236}">
                  <a16:creationId xmlns:a16="http://schemas.microsoft.com/office/drawing/2014/main" id="{F6B05F12-F3A4-BA7F-3BAB-61D4C4D28542}"/>
                </a:ext>
              </a:extLst>
            </p:cNvPr>
            <p:cNvSpPr/>
            <p:nvPr/>
          </p:nvSpPr>
          <p:spPr>
            <a:xfrm>
              <a:off x="1739274" y="2332001"/>
              <a:ext cx="33992" cy="16572"/>
            </a:xfrm>
            <a:custGeom>
              <a:avLst/>
              <a:gdLst/>
              <a:ahLst/>
              <a:cxnLst/>
              <a:rect l="l" t="t" r="r" b="b"/>
              <a:pathLst>
                <a:path w="441" h="215" fill="none" extrusionOk="0">
                  <a:moveTo>
                    <a:pt x="0" y="143"/>
                  </a:moveTo>
                  <a:cubicBezTo>
                    <a:pt x="0" y="143"/>
                    <a:pt x="95" y="131"/>
                    <a:pt x="107" y="179"/>
                  </a:cubicBezTo>
                  <a:cubicBezTo>
                    <a:pt x="119" y="215"/>
                    <a:pt x="215" y="107"/>
                    <a:pt x="262" y="131"/>
                  </a:cubicBezTo>
                  <a:cubicBezTo>
                    <a:pt x="310" y="155"/>
                    <a:pt x="381" y="0"/>
                    <a:pt x="441" y="3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20;p37">
              <a:extLst>
                <a:ext uri="{FF2B5EF4-FFF2-40B4-BE49-F238E27FC236}">
                  <a16:creationId xmlns:a16="http://schemas.microsoft.com/office/drawing/2014/main" id="{DA24974D-FA5C-F740-3718-1D9E0B364DCE}"/>
                </a:ext>
              </a:extLst>
            </p:cNvPr>
            <p:cNvSpPr/>
            <p:nvPr/>
          </p:nvSpPr>
          <p:spPr>
            <a:xfrm>
              <a:off x="2422058" y="1859802"/>
              <a:ext cx="270782" cy="259528"/>
            </a:xfrm>
            <a:custGeom>
              <a:avLst/>
              <a:gdLst/>
              <a:ahLst/>
              <a:cxnLst/>
              <a:rect l="l" t="t" r="r" b="b"/>
              <a:pathLst>
                <a:path w="3513" h="3367" extrusionOk="0">
                  <a:moveTo>
                    <a:pt x="3151" y="1"/>
                  </a:moveTo>
                  <a:cubicBezTo>
                    <a:pt x="3113" y="1"/>
                    <a:pt x="3069" y="87"/>
                    <a:pt x="3060" y="137"/>
                  </a:cubicBezTo>
                  <a:cubicBezTo>
                    <a:pt x="3037" y="245"/>
                    <a:pt x="3001" y="352"/>
                    <a:pt x="2929" y="435"/>
                  </a:cubicBezTo>
                  <a:cubicBezTo>
                    <a:pt x="2859" y="546"/>
                    <a:pt x="2686" y="554"/>
                    <a:pt x="2635" y="554"/>
                  </a:cubicBezTo>
                  <a:cubicBezTo>
                    <a:pt x="2625" y="554"/>
                    <a:pt x="2620" y="554"/>
                    <a:pt x="2620" y="554"/>
                  </a:cubicBezTo>
                  <a:lnTo>
                    <a:pt x="2596" y="459"/>
                  </a:lnTo>
                  <a:cubicBezTo>
                    <a:pt x="2596" y="459"/>
                    <a:pt x="2620" y="161"/>
                    <a:pt x="2525" y="161"/>
                  </a:cubicBezTo>
                  <a:cubicBezTo>
                    <a:pt x="2429" y="161"/>
                    <a:pt x="2465" y="340"/>
                    <a:pt x="2453" y="506"/>
                  </a:cubicBezTo>
                  <a:cubicBezTo>
                    <a:pt x="2429" y="673"/>
                    <a:pt x="2584" y="1090"/>
                    <a:pt x="2584" y="1090"/>
                  </a:cubicBezTo>
                  <a:cubicBezTo>
                    <a:pt x="1322" y="2221"/>
                    <a:pt x="1298" y="2483"/>
                    <a:pt x="1298" y="2483"/>
                  </a:cubicBezTo>
                  <a:lnTo>
                    <a:pt x="322" y="1971"/>
                  </a:lnTo>
                  <a:lnTo>
                    <a:pt x="0" y="2804"/>
                  </a:lnTo>
                  <a:cubicBezTo>
                    <a:pt x="405" y="3019"/>
                    <a:pt x="834" y="3209"/>
                    <a:pt x="1263" y="3352"/>
                  </a:cubicBezTo>
                  <a:cubicBezTo>
                    <a:pt x="1292" y="3362"/>
                    <a:pt x="1323" y="3367"/>
                    <a:pt x="1353" y="3367"/>
                  </a:cubicBezTo>
                  <a:cubicBezTo>
                    <a:pt x="1978" y="3367"/>
                    <a:pt x="2818" y="1392"/>
                    <a:pt x="2977" y="1233"/>
                  </a:cubicBezTo>
                  <a:cubicBezTo>
                    <a:pt x="3132" y="1090"/>
                    <a:pt x="3251" y="911"/>
                    <a:pt x="3322" y="721"/>
                  </a:cubicBezTo>
                  <a:cubicBezTo>
                    <a:pt x="3358" y="626"/>
                    <a:pt x="3513" y="495"/>
                    <a:pt x="3501" y="435"/>
                  </a:cubicBezTo>
                  <a:cubicBezTo>
                    <a:pt x="3499" y="427"/>
                    <a:pt x="3493" y="424"/>
                    <a:pt x="3485" y="424"/>
                  </a:cubicBezTo>
                  <a:cubicBezTo>
                    <a:pt x="3445" y="424"/>
                    <a:pt x="3346" y="506"/>
                    <a:pt x="3346" y="506"/>
                  </a:cubicBezTo>
                  <a:cubicBezTo>
                    <a:pt x="3346" y="506"/>
                    <a:pt x="3465" y="280"/>
                    <a:pt x="3418" y="245"/>
                  </a:cubicBezTo>
                  <a:cubicBezTo>
                    <a:pt x="3415" y="241"/>
                    <a:pt x="3411" y="240"/>
                    <a:pt x="3407" y="240"/>
                  </a:cubicBezTo>
                  <a:cubicBezTo>
                    <a:pt x="3366" y="240"/>
                    <a:pt x="3287" y="399"/>
                    <a:pt x="3287" y="399"/>
                  </a:cubicBezTo>
                  <a:cubicBezTo>
                    <a:pt x="3299" y="316"/>
                    <a:pt x="3299" y="233"/>
                    <a:pt x="3299" y="161"/>
                  </a:cubicBezTo>
                  <a:cubicBezTo>
                    <a:pt x="3299" y="65"/>
                    <a:pt x="3257" y="47"/>
                    <a:pt x="3226" y="47"/>
                  </a:cubicBezTo>
                  <a:cubicBezTo>
                    <a:pt x="3207" y="47"/>
                    <a:pt x="3191" y="54"/>
                    <a:pt x="3191" y="54"/>
                  </a:cubicBezTo>
                  <a:cubicBezTo>
                    <a:pt x="3181" y="16"/>
                    <a:pt x="3166" y="1"/>
                    <a:pt x="315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21;p37">
              <a:extLst>
                <a:ext uri="{FF2B5EF4-FFF2-40B4-BE49-F238E27FC236}">
                  <a16:creationId xmlns:a16="http://schemas.microsoft.com/office/drawing/2014/main" id="{BB637565-B23F-D4C4-5A3B-57466D930C13}"/>
                </a:ext>
              </a:extLst>
            </p:cNvPr>
            <p:cNvSpPr/>
            <p:nvPr/>
          </p:nvSpPr>
          <p:spPr>
            <a:xfrm>
              <a:off x="2104484" y="1963322"/>
              <a:ext cx="328669" cy="395883"/>
            </a:xfrm>
            <a:custGeom>
              <a:avLst/>
              <a:gdLst/>
              <a:ahLst/>
              <a:cxnLst/>
              <a:rect l="l" t="t" r="r" b="b"/>
              <a:pathLst>
                <a:path w="4264" h="5136" extrusionOk="0">
                  <a:moveTo>
                    <a:pt x="3147" y="0"/>
                  </a:moveTo>
                  <a:cubicBezTo>
                    <a:pt x="2815" y="0"/>
                    <a:pt x="2375" y="55"/>
                    <a:pt x="1799" y="164"/>
                  </a:cubicBezTo>
                  <a:cubicBezTo>
                    <a:pt x="1358" y="247"/>
                    <a:pt x="1" y="533"/>
                    <a:pt x="132" y="1009"/>
                  </a:cubicBezTo>
                  <a:cubicBezTo>
                    <a:pt x="263" y="1449"/>
                    <a:pt x="953" y="3593"/>
                    <a:pt x="811" y="4855"/>
                  </a:cubicBezTo>
                  <a:cubicBezTo>
                    <a:pt x="799" y="4998"/>
                    <a:pt x="894" y="5117"/>
                    <a:pt x="1025" y="5128"/>
                  </a:cubicBezTo>
                  <a:lnTo>
                    <a:pt x="1049" y="5128"/>
                  </a:lnTo>
                  <a:cubicBezTo>
                    <a:pt x="1175" y="5133"/>
                    <a:pt x="1302" y="5136"/>
                    <a:pt x="1429" y="5136"/>
                  </a:cubicBezTo>
                  <a:cubicBezTo>
                    <a:pt x="2230" y="5136"/>
                    <a:pt x="3029" y="5038"/>
                    <a:pt x="3811" y="4843"/>
                  </a:cubicBezTo>
                  <a:cubicBezTo>
                    <a:pt x="4085" y="4771"/>
                    <a:pt x="4263" y="4509"/>
                    <a:pt x="4216" y="4236"/>
                  </a:cubicBezTo>
                  <a:cubicBezTo>
                    <a:pt x="4120" y="3593"/>
                    <a:pt x="3978" y="2426"/>
                    <a:pt x="4073" y="1509"/>
                  </a:cubicBezTo>
                  <a:cubicBezTo>
                    <a:pt x="4180" y="505"/>
                    <a:pt x="4160" y="0"/>
                    <a:pt x="3147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22;p37">
              <a:extLst>
                <a:ext uri="{FF2B5EF4-FFF2-40B4-BE49-F238E27FC236}">
                  <a16:creationId xmlns:a16="http://schemas.microsoft.com/office/drawing/2014/main" id="{ED6B5EBD-1596-5D5C-C73B-2624AC984E96}"/>
                </a:ext>
              </a:extLst>
            </p:cNvPr>
            <p:cNvSpPr/>
            <p:nvPr/>
          </p:nvSpPr>
          <p:spPr>
            <a:xfrm>
              <a:off x="2333030" y="2000706"/>
              <a:ext cx="23047" cy="61510"/>
            </a:xfrm>
            <a:custGeom>
              <a:avLst/>
              <a:gdLst/>
              <a:ahLst/>
              <a:cxnLst/>
              <a:rect l="l" t="t" r="r" b="b"/>
              <a:pathLst>
                <a:path w="299" h="798" fill="none" extrusionOk="0">
                  <a:moveTo>
                    <a:pt x="298" y="0"/>
                  </a:moveTo>
                  <a:cubicBezTo>
                    <a:pt x="60" y="191"/>
                    <a:pt x="1" y="536"/>
                    <a:pt x="167" y="79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23;p37">
              <a:extLst>
                <a:ext uri="{FF2B5EF4-FFF2-40B4-BE49-F238E27FC236}">
                  <a16:creationId xmlns:a16="http://schemas.microsoft.com/office/drawing/2014/main" id="{A602C95C-E468-3589-ED50-0A87AED11071}"/>
                </a:ext>
              </a:extLst>
            </p:cNvPr>
            <p:cNvSpPr/>
            <p:nvPr/>
          </p:nvSpPr>
          <p:spPr>
            <a:xfrm>
              <a:off x="2149500" y="2153019"/>
              <a:ext cx="199175" cy="143215"/>
            </a:xfrm>
            <a:custGeom>
              <a:avLst/>
              <a:gdLst/>
              <a:ahLst/>
              <a:cxnLst/>
              <a:rect l="l" t="t" r="r" b="b"/>
              <a:pathLst>
                <a:path w="2584" h="1858" fill="none" extrusionOk="0">
                  <a:moveTo>
                    <a:pt x="0" y="0"/>
                  </a:moveTo>
                  <a:cubicBezTo>
                    <a:pt x="619" y="905"/>
                    <a:pt x="1536" y="1560"/>
                    <a:pt x="2584" y="185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24;p37">
              <a:extLst>
                <a:ext uri="{FF2B5EF4-FFF2-40B4-BE49-F238E27FC236}">
                  <a16:creationId xmlns:a16="http://schemas.microsoft.com/office/drawing/2014/main" id="{958F81AB-FF7C-B44A-A939-F87C4057BAAE}"/>
                </a:ext>
              </a:extLst>
            </p:cNvPr>
            <p:cNvSpPr/>
            <p:nvPr/>
          </p:nvSpPr>
          <p:spPr>
            <a:xfrm>
              <a:off x="2194438" y="2319129"/>
              <a:ext cx="102902" cy="8325"/>
            </a:xfrm>
            <a:custGeom>
              <a:avLst/>
              <a:gdLst/>
              <a:ahLst/>
              <a:cxnLst/>
              <a:rect l="l" t="t" r="r" b="b"/>
              <a:pathLst>
                <a:path w="1335" h="108" fill="none" extrusionOk="0">
                  <a:moveTo>
                    <a:pt x="1" y="72"/>
                  </a:moveTo>
                  <a:cubicBezTo>
                    <a:pt x="453" y="108"/>
                    <a:pt x="894" y="84"/>
                    <a:pt x="1334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25;p37">
              <a:extLst>
                <a:ext uri="{FF2B5EF4-FFF2-40B4-BE49-F238E27FC236}">
                  <a16:creationId xmlns:a16="http://schemas.microsoft.com/office/drawing/2014/main" id="{7349B00D-FC22-64AE-68E8-A93DF89A3CA4}"/>
                </a:ext>
              </a:extLst>
            </p:cNvPr>
            <p:cNvSpPr/>
            <p:nvPr/>
          </p:nvSpPr>
          <p:spPr>
            <a:xfrm>
              <a:off x="2000810" y="2029149"/>
              <a:ext cx="147839" cy="157937"/>
            </a:xfrm>
            <a:custGeom>
              <a:avLst/>
              <a:gdLst/>
              <a:ahLst/>
              <a:cxnLst/>
              <a:rect l="l" t="t" r="r" b="b"/>
              <a:pathLst>
                <a:path w="1918" h="2049" extrusionOk="0">
                  <a:moveTo>
                    <a:pt x="1572" y="0"/>
                  </a:moveTo>
                  <a:lnTo>
                    <a:pt x="1" y="1131"/>
                  </a:lnTo>
                  <a:cubicBezTo>
                    <a:pt x="1" y="1131"/>
                    <a:pt x="346" y="2000"/>
                    <a:pt x="727" y="2048"/>
                  </a:cubicBezTo>
                  <a:lnTo>
                    <a:pt x="1917" y="1274"/>
                  </a:lnTo>
                  <a:lnTo>
                    <a:pt x="1572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26;p37">
              <a:extLst>
                <a:ext uri="{FF2B5EF4-FFF2-40B4-BE49-F238E27FC236}">
                  <a16:creationId xmlns:a16="http://schemas.microsoft.com/office/drawing/2014/main" id="{95C856D3-155F-F2DC-347F-7AE246900142}"/>
                </a:ext>
              </a:extLst>
            </p:cNvPr>
            <p:cNvSpPr/>
            <p:nvPr/>
          </p:nvSpPr>
          <p:spPr>
            <a:xfrm>
              <a:off x="2000810" y="2029149"/>
              <a:ext cx="147839" cy="157937"/>
            </a:xfrm>
            <a:custGeom>
              <a:avLst/>
              <a:gdLst/>
              <a:ahLst/>
              <a:cxnLst/>
              <a:rect l="l" t="t" r="r" b="b"/>
              <a:pathLst>
                <a:path w="1918" h="2049" fill="none" extrusionOk="0">
                  <a:moveTo>
                    <a:pt x="1572" y="0"/>
                  </a:moveTo>
                  <a:lnTo>
                    <a:pt x="1" y="1131"/>
                  </a:lnTo>
                  <a:cubicBezTo>
                    <a:pt x="1" y="1131"/>
                    <a:pt x="346" y="2000"/>
                    <a:pt x="727" y="2048"/>
                  </a:cubicBezTo>
                  <a:lnTo>
                    <a:pt x="1917" y="1274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27;p37">
              <a:extLst>
                <a:ext uri="{FF2B5EF4-FFF2-40B4-BE49-F238E27FC236}">
                  <a16:creationId xmlns:a16="http://schemas.microsoft.com/office/drawing/2014/main" id="{7CFFED9F-FAE7-3F06-2678-E9DB4A4899A7}"/>
                </a:ext>
              </a:extLst>
            </p:cNvPr>
            <p:cNvSpPr/>
            <p:nvPr/>
          </p:nvSpPr>
          <p:spPr>
            <a:xfrm>
              <a:off x="2363322" y="1980511"/>
              <a:ext cx="146914" cy="142290"/>
            </a:xfrm>
            <a:custGeom>
              <a:avLst/>
              <a:gdLst/>
              <a:ahLst/>
              <a:cxnLst/>
              <a:rect l="l" t="t" r="r" b="b"/>
              <a:pathLst>
                <a:path w="1906" h="1846" extrusionOk="0">
                  <a:moveTo>
                    <a:pt x="0" y="0"/>
                  </a:moveTo>
                  <a:lnTo>
                    <a:pt x="417" y="1346"/>
                  </a:lnTo>
                  <a:lnTo>
                    <a:pt x="1489" y="1846"/>
                  </a:lnTo>
                  <a:cubicBezTo>
                    <a:pt x="1905" y="1417"/>
                    <a:pt x="1905" y="762"/>
                    <a:pt x="1905" y="762"/>
                  </a:cubicBezTo>
                  <a:cubicBezTo>
                    <a:pt x="834" y="143"/>
                    <a:pt x="1" y="0"/>
                    <a:pt x="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028;p37">
              <a:extLst>
                <a:ext uri="{FF2B5EF4-FFF2-40B4-BE49-F238E27FC236}">
                  <a16:creationId xmlns:a16="http://schemas.microsoft.com/office/drawing/2014/main" id="{2E6358D0-4FF1-60B2-A4B5-5E2E82E9EB57}"/>
                </a:ext>
              </a:extLst>
            </p:cNvPr>
            <p:cNvSpPr/>
            <p:nvPr/>
          </p:nvSpPr>
          <p:spPr>
            <a:xfrm>
              <a:off x="2363322" y="1980511"/>
              <a:ext cx="146914" cy="142290"/>
            </a:xfrm>
            <a:custGeom>
              <a:avLst/>
              <a:gdLst/>
              <a:ahLst/>
              <a:cxnLst/>
              <a:rect l="l" t="t" r="r" b="b"/>
              <a:pathLst>
                <a:path w="1906" h="1846" fill="none" extrusionOk="0">
                  <a:moveTo>
                    <a:pt x="0" y="0"/>
                  </a:moveTo>
                  <a:cubicBezTo>
                    <a:pt x="0" y="0"/>
                    <a:pt x="834" y="143"/>
                    <a:pt x="1905" y="762"/>
                  </a:cubicBezTo>
                  <a:cubicBezTo>
                    <a:pt x="1905" y="762"/>
                    <a:pt x="1905" y="1417"/>
                    <a:pt x="1489" y="1846"/>
                  </a:cubicBezTo>
                  <a:lnTo>
                    <a:pt x="417" y="134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029;p37">
              <a:extLst>
                <a:ext uri="{FF2B5EF4-FFF2-40B4-BE49-F238E27FC236}">
                  <a16:creationId xmlns:a16="http://schemas.microsoft.com/office/drawing/2014/main" id="{F23AD140-34A0-99DA-66F6-DB161A3CAF84}"/>
                </a:ext>
              </a:extLst>
            </p:cNvPr>
            <p:cNvSpPr/>
            <p:nvPr/>
          </p:nvSpPr>
          <p:spPr>
            <a:xfrm>
              <a:off x="2196288" y="2030074"/>
              <a:ext cx="85405" cy="333140"/>
            </a:xfrm>
            <a:custGeom>
              <a:avLst/>
              <a:gdLst/>
              <a:ahLst/>
              <a:cxnLst/>
              <a:rect l="l" t="t" r="r" b="b"/>
              <a:pathLst>
                <a:path w="1108" h="4322" extrusionOk="0">
                  <a:moveTo>
                    <a:pt x="572" y="0"/>
                  </a:moveTo>
                  <a:lnTo>
                    <a:pt x="215" y="48"/>
                  </a:lnTo>
                  <a:lnTo>
                    <a:pt x="1" y="36"/>
                  </a:lnTo>
                  <a:lnTo>
                    <a:pt x="215" y="464"/>
                  </a:lnTo>
                  <a:lnTo>
                    <a:pt x="155" y="1655"/>
                  </a:lnTo>
                  <a:cubicBezTo>
                    <a:pt x="155" y="1655"/>
                    <a:pt x="143" y="2667"/>
                    <a:pt x="560" y="4191"/>
                  </a:cubicBezTo>
                  <a:lnTo>
                    <a:pt x="870" y="4322"/>
                  </a:lnTo>
                  <a:lnTo>
                    <a:pt x="1108" y="4132"/>
                  </a:lnTo>
                  <a:cubicBezTo>
                    <a:pt x="1108" y="4132"/>
                    <a:pt x="679" y="2024"/>
                    <a:pt x="632" y="1619"/>
                  </a:cubicBezTo>
                  <a:lnTo>
                    <a:pt x="393" y="429"/>
                  </a:lnTo>
                  <a:lnTo>
                    <a:pt x="572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030;p37">
              <a:extLst>
                <a:ext uri="{FF2B5EF4-FFF2-40B4-BE49-F238E27FC236}">
                  <a16:creationId xmlns:a16="http://schemas.microsoft.com/office/drawing/2014/main" id="{E17B5D57-5469-01F4-221A-593E06A1C640}"/>
                </a:ext>
              </a:extLst>
            </p:cNvPr>
            <p:cNvSpPr/>
            <p:nvPr/>
          </p:nvSpPr>
          <p:spPr>
            <a:xfrm>
              <a:off x="2171545" y="1985059"/>
              <a:ext cx="111997" cy="72609"/>
            </a:xfrm>
            <a:custGeom>
              <a:avLst/>
              <a:gdLst/>
              <a:ahLst/>
              <a:cxnLst/>
              <a:rect l="l" t="t" r="r" b="b"/>
              <a:pathLst>
                <a:path w="1453" h="942" extrusionOk="0">
                  <a:moveTo>
                    <a:pt x="1334" y="1"/>
                  </a:moveTo>
                  <a:cubicBezTo>
                    <a:pt x="1179" y="24"/>
                    <a:pt x="1012" y="48"/>
                    <a:pt x="845" y="84"/>
                  </a:cubicBezTo>
                  <a:cubicBezTo>
                    <a:pt x="679" y="120"/>
                    <a:pt x="381" y="179"/>
                    <a:pt x="72" y="263"/>
                  </a:cubicBezTo>
                  <a:cubicBezTo>
                    <a:pt x="12" y="489"/>
                    <a:pt x="0" y="715"/>
                    <a:pt x="48" y="941"/>
                  </a:cubicBezTo>
                  <a:cubicBezTo>
                    <a:pt x="142" y="795"/>
                    <a:pt x="298" y="711"/>
                    <a:pt x="463" y="711"/>
                  </a:cubicBezTo>
                  <a:cubicBezTo>
                    <a:pt x="527" y="711"/>
                    <a:pt x="592" y="724"/>
                    <a:pt x="655" y="751"/>
                  </a:cubicBezTo>
                  <a:cubicBezTo>
                    <a:pt x="842" y="621"/>
                    <a:pt x="1008" y="583"/>
                    <a:pt x="1139" y="583"/>
                  </a:cubicBezTo>
                  <a:cubicBezTo>
                    <a:pt x="1334" y="583"/>
                    <a:pt x="1453" y="667"/>
                    <a:pt x="1453" y="667"/>
                  </a:cubicBezTo>
                  <a:cubicBezTo>
                    <a:pt x="1429" y="441"/>
                    <a:pt x="1381" y="215"/>
                    <a:pt x="1334" y="1"/>
                  </a:cubicBezTo>
                  <a:close/>
                </a:path>
              </a:pathLst>
            </a:custGeom>
            <a:solidFill>
              <a:srgbClr val="6453C2"/>
            </a:solidFill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1031;p37">
              <a:extLst>
                <a:ext uri="{FF2B5EF4-FFF2-40B4-BE49-F238E27FC236}">
                  <a16:creationId xmlns:a16="http://schemas.microsoft.com/office/drawing/2014/main" id="{E2B29E4D-0E87-6458-9EF9-9C88F09CAF9B}"/>
                </a:ext>
              </a:extLst>
            </p:cNvPr>
            <p:cNvSpPr/>
            <p:nvPr/>
          </p:nvSpPr>
          <p:spPr>
            <a:xfrm>
              <a:off x="2162372" y="1956616"/>
              <a:ext cx="103750" cy="69141"/>
            </a:xfrm>
            <a:custGeom>
              <a:avLst/>
              <a:gdLst/>
              <a:ahLst/>
              <a:cxnLst/>
              <a:rect l="l" t="t" r="r" b="b"/>
              <a:pathLst>
                <a:path w="1346" h="897" extrusionOk="0">
                  <a:moveTo>
                    <a:pt x="1107" y="1"/>
                  </a:moveTo>
                  <a:lnTo>
                    <a:pt x="1107" y="12"/>
                  </a:lnTo>
                  <a:lnTo>
                    <a:pt x="762" y="203"/>
                  </a:lnTo>
                  <a:cubicBezTo>
                    <a:pt x="762" y="203"/>
                    <a:pt x="0" y="763"/>
                    <a:pt x="595" y="882"/>
                  </a:cubicBezTo>
                  <a:cubicBezTo>
                    <a:pt x="646" y="892"/>
                    <a:pt x="694" y="897"/>
                    <a:pt x="739" y="897"/>
                  </a:cubicBezTo>
                  <a:cubicBezTo>
                    <a:pt x="1207" y="897"/>
                    <a:pt x="1345" y="382"/>
                    <a:pt x="1345" y="382"/>
                  </a:cubicBezTo>
                  <a:cubicBezTo>
                    <a:pt x="1214" y="358"/>
                    <a:pt x="110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1032;p37">
              <a:extLst>
                <a:ext uri="{FF2B5EF4-FFF2-40B4-BE49-F238E27FC236}">
                  <a16:creationId xmlns:a16="http://schemas.microsoft.com/office/drawing/2014/main" id="{7F30350E-C959-2A25-4C63-8CE8D26E5B64}"/>
                </a:ext>
              </a:extLst>
            </p:cNvPr>
            <p:cNvSpPr/>
            <p:nvPr/>
          </p:nvSpPr>
          <p:spPr>
            <a:xfrm>
              <a:off x="2081129" y="1845388"/>
              <a:ext cx="181292" cy="128261"/>
            </a:xfrm>
            <a:custGeom>
              <a:avLst/>
              <a:gdLst/>
              <a:ahLst/>
              <a:cxnLst/>
              <a:rect l="l" t="t" r="r" b="b"/>
              <a:pathLst>
                <a:path w="2352" h="1664" extrusionOk="0">
                  <a:moveTo>
                    <a:pt x="1670" y="1"/>
                  </a:moveTo>
                  <a:cubicBezTo>
                    <a:pt x="1599" y="1"/>
                    <a:pt x="1521" y="12"/>
                    <a:pt x="1435" y="39"/>
                  </a:cubicBezTo>
                  <a:cubicBezTo>
                    <a:pt x="1417" y="38"/>
                    <a:pt x="1399" y="38"/>
                    <a:pt x="1381" y="38"/>
                  </a:cubicBezTo>
                  <a:cubicBezTo>
                    <a:pt x="1079" y="38"/>
                    <a:pt x="789" y="132"/>
                    <a:pt x="542" y="301"/>
                  </a:cubicBezTo>
                  <a:cubicBezTo>
                    <a:pt x="378" y="426"/>
                    <a:pt x="268" y="464"/>
                    <a:pt x="196" y="464"/>
                  </a:cubicBezTo>
                  <a:cubicBezTo>
                    <a:pt x="91" y="464"/>
                    <a:pt x="66" y="384"/>
                    <a:pt x="66" y="384"/>
                  </a:cubicBezTo>
                  <a:lnTo>
                    <a:pt x="66" y="384"/>
                  </a:lnTo>
                  <a:cubicBezTo>
                    <a:pt x="66" y="384"/>
                    <a:pt x="0" y="673"/>
                    <a:pt x="258" y="673"/>
                  </a:cubicBezTo>
                  <a:cubicBezTo>
                    <a:pt x="292" y="673"/>
                    <a:pt x="330" y="669"/>
                    <a:pt x="375" y="658"/>
                  </a:cubicBezTo>
                  <a:lnTo>
                    <a:pt x="375" y="658"/>
                  </a:lnTo>
                  <a:cubicBezTo>
                    <a:pt x="375" y="658"/>
                    <a:pt x="293" y="823"/>
                    <a:pt x="152" y="823"/>
                  </a:cubicBezTo>
                  <a:cubicBezTo>
                    <a:pt x="132" y="823"/>
                    <a:pt x="111" y="820"/>
                    <a:pt x="90" y="813"/>
                  </a:cubicBezTo>
                  <a:lnTo>
                    <a:pt x="90" y="813"/>
                  </a:lnTo>
                  <a:cubicBezTo>
                    <a:pt x="90" y="813"/>
                    <a:pt x="173" y="934"/>
                    <a:pt x="298" y="934"/>
                  </a:cubicBezTo>
                  <a:cubicBezTo>
                    <a:pt x="330" y="934"/>
                    <a:pt x="363" y="927"/>
                    <a:pt x="399" y="908"/>
                  </a:cubicBezTo>
                  <a:lnTo>
                    <a:pt x="399" y="908"/>
                  </a:lnTo>
                  <a:cubicBezTo>
                    <a:pt x="399" y="908"/>
                    <a:pt x="280" y="1074"/>
                    <a:pt x="387" y="1182"/>
                  </a:cubicBezTo>
                  <a:cubicBezTo>
                    <a:pt x="387" y="1182"/>
                    <a:pt x="795" y="863"/>
                    <a:pt x="1075" y="863"/>
                  </a:cubicBezTo>
                  <a:cubicBezTo>
                    <a:pt x="1101" y="863"/>
                    <a:pt x="1126" y="866"/>
                    <a:pt x="1149" y="872"/>
                  </a:cubicBezTo>
                  <a:cubicBezTo>
                    <a:pt x="1435" y="932"/>
                    <a:pt x="2042" y="1420"/>
                    <a:pt x="2054" y="1420"/>
                  </a:cubicBezTo>
                  <a:cubicBezTo>
                    <a:pt x="2054" y="1420"/>
                    <a:pt x="2156" y="1663"/>
                    <a:pt x="2312" y="1663"/>
                  </a:cubicBezTo>
                  <a:cubicBezTo>
                    <a:pt x="2325" y="1663"/>
                    <a:pt x="2338" y="1662"/>
                    <a:pt x="2352" y="1658"/>
                  </a:cubicBezTo>
                  <a:cubicBezTo>
                    <a:pt x="2352" y="1658"/>
                    <a:pt x="2221" y="1170"/>
                    <a:pt x="2280" y="872"/>
                  </a:cubicBezTo>
                  <a:cubicBezTo>
                    <a:pt x="2333" y="611"/>
                    <a:pt x="2183" y="1"/>
                    <a:pt x="167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1033;p37">
              <a:extLst>
                <a:ext uri="{FF2B5EF4-FFF2-40B4-BE49-F238E27FC236}">
                  <a16:creationId xmlns:a16="http://schemas.microsoft.com/office/drawing/2014/main" id="{F801C26C-0EA8-0944-32A0-B808F6791250}"/>
                </a:ext>
              </a:extLst>
            </p:cNvPr>
            <p:cNvSpPr/>
            <p:nvPr/>
          </p:nvSpPr>
          <p:spPr>
            <a:xfrm>
              <a:off x="2123755" y="1890866"/>
              <a:ext cx="140209" cy="149612"/>
            </a:xfrm>
            <a:custGeom>
              <a:avLst/>
              <a:gdLst/>
              <a:ahLst/>
              <a:cxnLst/>
              <a:rect l="l" t="t" r="r" b="b"/>
              <a:pathLst>
                <a:path w="1819" h="1941" extrusionOk="0">
                  <a:moveTo>
                    <a:pt x="893" y="1"/>
                  </a:moveTo>
                  <a:cubicBezTo>
                    <a:pt x="779" y="1"/>
                    <a:pt x="573" y="128"/>
                    <a:pt x="334" y="163"/>
                  </a:cubicBezTo>
                  <a:cubicBezTo>
                    <a:pt x="1" y="199"/>
                    <a:pt x="25" y="508"/>
                    <a:pt x="84" y="723"/>
                  </a:cubicBezTo>
                  <a:cubicBezTo>
                    <a:pt x="84" y="723"/>
                    <a:pt x="275" y="1604"/>
                    <a:pt x="846" y="1913"/>
                  </a:cubicBezTo>
                  <a:cubicBezTo>
                    <a:pt x="881" y="1932"/>
                    <a:pt x="916" y="1940"/>
                    <a:pt x="951" y="1940"/>
                  </a:cubicBezTo>
                  <a:cubicBezTo>
                    <a:pt x="1298" y="1940"/>
                    <a:pt x="1631" y="1104"/>
                    <a:pt x="1620" y="985"/>
                  </a:cubicBezTo>
                  <a:cubicBezTo>
                    <a:pt x="1739" y="925"/>
                    <a:pt x="1811" y="818"/>
                    <a:pt x="1811" y="687"/>
                  </a:cubicBezTo>
                  <a:cubicBezTo>
                    <a:pt x="1819" y="542"/>
                    <a:pt x="1751" y="473"/>
                    <a:pt x="1665" y="473"/>
                  </a:cubicBezTo>
                  <a:cubicBezTo>
                    <a:pt x="1624" y="473"/>
                    <a:pt x="1579" y="489"/>
                    <a:pt x="1537" y="520"/>
                  </a:cubicBezTo>
                  <a:cubicBezTo>
                    <a:pt x="1537" y="520"/>
                    <a:pt x="1489" y="675"/>
                    <a:pt x="1418" y="675"/>
                  </a:cubicBezTo>
                  <a:cubicBezTo>
                    <a:pt x="1417" y="675"/>
                    <a:pt x="1416" y="675"/>
                    <a:pt x="1415" y="675"/>
                  </a:cubicBezTo>
                  <a:cubicBezTo>
                    <a:pt x="1347" y="675"/>
                    <a:pt x="1369" y="305"/>
                    <a:pt x="1287" y="258"/>
                  </a:cubicBezTo>
                  <a:cubicBezTo>
                    <a:pt x="1215" y="223"/>
                    <a:pt x="1037" y="211"/>
                    <a:pt x="977" y="56"/>
                  </a:cubicBezTo>
                  <a:cubicBezTo>
                    <a:pt x="962" y="16"/>
                    <a:pt x="933" y="1"/>
                    <a:pt x="893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1034;p37">
              <a:extLst>
                <a:ext uri="{FF2B5EF4-FFF2-40B4-BE49-F238E27FC236}">
                  <a16:creationId xmlns:a16="http://schemas.microsoft.com/office/drawing/2014/main" id="{5BF8EC51-0412-2A3E-2325-45BC0AD87CC8}"/>
                </a:ext>
              </a:extLst>
            </p:cNvPr>
            <p:cNvSpPr/>
            <p:nvPr/>
          </p:nvSpPr>
          <p:spPr>
            <a:xfrm>
              <a:off x="2141252" y="1959391"/>
              <a:ext cx="27595" cy="36767"/>
            </a:xfrm>
            <a:custGeom>
              <a:avLst/>
              <a:gdLst/>
              <a:ahLst/>
              <a:cxnLst/>
              <a:rect l="l" t="t" r="r" b="b"/>
              <a:pathLst>
                <a:path w="358" h="477" fill="none" extrusionOk="0">
                  <a:moveTo>
                    <a:pt x="214" y="0"/>
                  </a:moveTo>
                  <a:cubicBezTo>
                    <a:pt x="226" y="131"/>
                    <a:pt x="179" y="274"/>
                    <a:pt x="84" y="369"/>
                  </a:cubicBezTo>
                  <a:cubicBezTo>
                    <a:pt x="0" y="465"/>
                    <a:pt x="334" y="405"/>
                    <a:pt x="357" y="477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1035;p37">
              <a:extLst>
                <a:ext uri="{FF2B5EF4-FFF2-40B4-BE49-F238E27FC236}">
                  <a16:creationId xmlns:a16="http://schemas.microsoft.com/office/drawing/2014/main" id="{8DBD073B-5486-5CDA-FB7E-20B7913D168D}"/>
                </a:ext>
              </a:extLst>
            </p:cNvPr>
            <p:cNvSpPr/>
            <p:nvPr/>
          </p:nvSpPr>
          <p:spPr>
            <a:xfrm>
              <a:off x="2138477" y="1952916"/>
              <a:ext cx="7400" cy="12949"/>
            </a:xfrm>
            <a:custGeom>
              <a:avLst/>
              <a:gdLst/>
              <a:ahLst/>
              <a:cxnLst/>
              <a:rect l="l" t="t" r="r" b="b"/>
              <a:pathLst>
                <a:path w="96" h="168" extrusionOk="0">
                  <a:moveTo>
                    <a:pt x="36" y="1"/>
                  </a:moveTo>
                  <a:cubicBezTo>
                    <a:pt x="12" y="1"/>
                    <a:pt x="0" y="49"/>
                    <a:pt x="12" y="96"/>
                  </a:cubicBezTo>
                  <a:cubicBezTo>
                    <a:pt x="24" y="132"/>
                    <a:pt x="60" y="168"/>
                    <a:pt x="72" y="168"/>
                  </a:cubicBezTo>
                  <a:cubicBezTo>
                    <a:pt x="84" y="156"/>
                    <a:pt x="96" y="120"/>
                    <a:pt x="84" y="72"/>
                  </a:cubicBezTo>
                  <a:cubicBezTo>
                    <a:pt x="72" y="25"/>
                    <a:pt x="48" y="1"/>
                    <a:pt x="3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1036;p37">
              <a:extLst>
                <a:ext uri="{FF2B5EF4-FFF2-40B4-BE49-F238E27FC236}">
                  <a16:creationId xmlns:a16="http://schemas.microsoft.com/office/drawing/2014/main" id="{A8A2E06E-E33D-F215-3E01-6A6F8E8CBEF8}"/>
                </a:ext>
              </a:extLst>
            </p:cNvPr>
            <p:cNvSpPr/>
            <p:nvPr/>
          </p:nvSpPr>
          <p:spPr>
            <a:xfrm>
              <a:off x="2172393" y="1944514"/>
              <a:ext cx="7477" cy="13104"/>
            </a:xfrm>
            <a:custGeom>
              <a:avLst/>
              <a:gdLst/>
              <a:ahLst/>
              <a:cxnLst/>
              <a:rect l="l" t="t" r="r" b="b"/>
              <a:pathLst>
                <a:path w="97" h="170" extrusionOk="0">
                  <a:moveTo>
                    <a:pt x="42" y="0"/>
                  </a:moveTo>
                  <a:cubicBezTo>
                    <a:pt x="40" y="0"/>
                    <a:pt x="38" y="1"/>
                    <a:pt x="37" y="3"/>
                  </a:cubicBezTo>
                  <a:cubicBezTo>
                    <a:pt x="13" y="15"/>
                    <a:pt x="1" y="50"/>
                    <a:pt x="13" y="98"/>
                  </a:cubicBezTo>
                  <a:cubicBezTo>
                    <a:pt x="25" y="146"/>
                    <a:pt x="61" y="169"/>
                    <a:pt x="72" y="169"/>
                  </a:cubicBezTo>
                  <a:cubicBezTo>
                    <a:pt x="84" y="158"/>
                    <a:pt x="96" y="122"/>
                    <a:pt x="84" y="74"/>
                  </a:cubicBezTo>
                  <a:cubicBezTo>
                    <a:pt x="74" y="33"/>
                    <a:pt x="55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1037;p37">
              <a:extLst>
                <a:ext uri="{FF2B5EF4-FFF2-40B4-BE49-F238E27FC236}">
                  <a16:creationId xmlns:a16="http://schemas.microsoft.com/office/drawing/2014/main" id="{33582338-DE2A-EDA3-4A8D-C5235E08219C}"/>
                </a:ext>
              </a:extLst>
            </p:cNvPr>
            <p:cNvSpPr/>
            <p:nvPr/>
          </p:nvSpPr>
          <p:spPr>
            <a:xfrm>
              <a:off x="2179792" y="1987834"/>
              <a:ext cx="22970" cy="16572"/>
            </a:xfrm>
            <a:custGeom>
              <a:avLst/>
              <a:gdLst/>
              <a:ahLst/>
              <a:cxnLst/>
              <a:rect l="l" t="t" r="r" b="b"/>
              <a:pathLst>
                <a:path w="298" h="215" fill="none" extrusionOk="0">
                  <a:moveTo>
                    <a:pt x="286" y="0"/>
                  </a:moveTo>
                  <a:cubicBezTo>
                    <a:pt x="298" y="131"/>
                    <a:pt x="0" y="215"/>
                    <a:pt x="0" y="21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1038;p37">
              <a:extLst>
                <a:ext uri="{FF2B5EF4-FFF2-40B4-BE49-F238E27FC236}">
                  <a16:creationId xmlns:a16="http://schemas.microsoft.com/office/drawing/2014/main" id="{D6446103-1166-7C7F-924A-B293430F3CC1}"/>
                </a:ext>
              </a:extLst>
            </p:cNvPr>
            <p:cNvSpPr/>
            <p:nvPr/>
          </p:nvSpPr>
          <p:spPr>
            <a:xfrm>
              <a:off x="2130229" y="1943743"/>
              <a:ext cx="21197" cy="6552"/>
            </a:xfrm>
            <a:custGeom>
              <a:avLst/>
              <a:gdLst/>
              <a:ahLst/>
              <a:cxnLst/>
              <a:rect l="l" t="t" r="r" b="b"/>
              <a:pathLst>
                <a:path w="275" h="85" fill="none" extrusionOk="0">
                  <a:moveTo>
                    <a:pt x="0" y="37"/>
                  </a:moveTo>
                  <a:cubicBezTo>
                    <a:pt x="96" y="1"/>
                    <a:pt x="203" y="25"/>
                    <a:pt x="274" y="8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1039;p37">
              <a:extLst>
                <a:ext uri="{FF2B5EF4-FFF2-40B4-BE49-F238E27FC236}">
                  <a16:creationId xmlns:a16="http://schemas.microsoft.com/office/drawing/2014/main" id="{3ECB8F38-19C8-8657-2BE5-BC59089FD2BE}"/>
                </a:ext>
              </a:extLst>
            </p:cNvPr>
            <p:cNvSpPr/>
            <p:nvPr/>
          </p:nvSpPr>
          <p:spPr>
            <a:xfrm>
              <a:off x="2164145" y="1923548"/>
              <a:ext cx="17574" cy="20272"/>
            </a:xfrm>
            <a:custGeom>
              <a:avLst/>
              <a:gdLst/>
              <a:ahLst/>
              <a:cxnLst/>
              <a:rect l="l" t="t" r="r" b="b"/>
              <a:pathLst>
                <a:path w="228" h="263" fill="none" extrusionOk="0">
                  <a:moveTo>
                    <a:pt x="1" y="263"/>
                  </a:moveTo>
                  <a:cubicBezTo>
                    <a:pt x="1" y="263"/>
                    <a:pt x="72" y="1"/>
                    <a:pt x="227" y="9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1040;p37">
              <a:extLst>
                <a:ext uri="{FF2B5EF4-FFF2-40B4-BE49-F238E27FC236}">
                  <a16:creationId xmlns:a16="http://schemas.microsoft.com/office/drawing/2014/main" id="{71A7EC93-EFF7-25E7-D852-A177C4453733}"/>
                </a:ext>
              </a:extLst>
            </p:cNvPr>
            <p:cNvSpPr/>
            <p:nvPr/>
          </p:nvSpPr>
          <p:spPr>
            <a:xfrm>
              <a:off x="2632258" y="1914375"/>
              <a:ext cx="6475" cy="19347"/>
            </a:xfrm>
            <a:custGeom>
              <a:avLst/>
              <a:gdLst/>
              <a:ahLst/>
              <a:cxnLst/>
              <a:rect l="l" t="t" r="r" b="b"/>
              <a:pathLst>
                <a:path w="84" h="251" extrusionOk="0">
                  <a:moveTo>
                    <a:pt x="0" y="1"/>
                  </a:moveTo>
                  <a:lnTo>
                    <a:pt x="60" y="251"/>
                  </a:lnTo>
                  <a:cubicBezTo>
                    <a:pt x="83" y="156"/>
                    <a:pt x="60" y="72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1041;p37">
              <a:extLst>
                <a:ext uri="{FF2B5EF4-FFF2-40B4-BE49-F238E27FC236}">
                  <a16:creationId xmlns:a16="http://schemas.microsoft.com/office/drawing/2014/main" id="{BDE7A040-E071-0952-71D9-9F2A8A43B7EF}"/>
                </a:ext>
              </a:extLst>
            </p:cNvPr>
            <p:cNvSpPr/>
            <p:nvPr/>
          </p:nvSpPr>
          <p:spPr>
            <a:xfrm>
              <a:off x="2632258" y="1914375"/>
              <a:ext cx="6475" cy="19347"/>
            </a:xfrm>
            <a:custGeom>
              <a:avLst/>
              <a:gdLst/>
              <a:ahLst/>
              <a:cxnLst/>
              <a:rect l="l" t="t" r="r" b="b"/>
              <a:pathLst>
                <a:path w="84" h="251" fill="none" extrusionOk="0">
                  <a:moveTo>
                    <a:pt x="0" y="1"/>
                  </a:moveTo>
                  <a:cubicBezTo>
                    <a:pt x="60" y="72"/>
                    <a:pt x="83" y="156"/>
                    <a:pt x="60" y="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1042;p37">
              <a:extLst>
                <a:ext uri="{FF2B5EF4-FFF2-40B4-BE49-F238E27FC236}">
                  <a16:creationId xmlns:a16="http://schemas.microsoft.com/office/drawing/2014/main" id="{F018FDBF-064D-8F8C-3F18-C18E03E82569}"/>
                </a:ext>
              </a:extLst>
            </p:cNvPr>
            <p:cNvSpPr/>
            <p:nvPr/>
          </p:nvSpPr>
          <p:spPr>
            <a:xfrm>
              <a:off x="2991995" y="1860187"/>
              <a:ext cx="499324" cy="644543"/>
            </a:xfrm>
            <a:custGeom>
              <a:avLst/>
              <a:gdLst/>
              <a:ahLst/>
              <a:cxnLst/>
              <a:rect l="l" t="t" r="r" b="b"/>
              <a:pathLst>
                <a:path w="6478" h="8362" extrusionOk="0">
                  <a:moveTo>
                    <a:pt x="4225" y="0"/>
                  </a:moveTo>
                  <a:cubicBezTo>
                    <a:pt x="3592" y="0"/>
                    <a:pt x="3001" y="13"/>
                    <a:pt x="3001" y="13"/>
                  </a:cubicBezTo>
                  <a:lnTo>
                    <a:pt x="738" y="597"/>
                  </a:lnTo>
                  <a:cubicBezTo>
                    <a:pt x="738" y="597"/>
                    <a:pt x="0" y="3597"/>
                    <a:pt x="167" y="4812"/>
                  </a:cubicBezTo>
                  <a:cubicBezTo>
                    <a:pt x="334" y="6026"/>
                    <a:pt x="1155" y="8348"/>
                    <a:pt x="1155" y="8348"/>
                  </a:cubicBezTo>
                  <a:cubicBezTo>
                    <a:pt x="1155" y="8348"/>
                    <a:pt x="1255" y="8362"/>
                    <a:pt x="1396" y="8362"/>
                  </a:cubicBezTo>
                  <a:cubicBezTo>
                    <a:pt x="1646" y="8362"/>
                    <a:pt x="2023" y="8318"/>
                    <a:pt x="2191" y="8074"/>
                  </a:cubicBezTo>
                  <a:cubicBezTo>
                    <a:pt x="2191" y="8074"/>
                    <a:pt x="1429" y="5157"/>
                    <a:pt x="1548" y="4478"/>
                  </a:cubicBezTo>
                  <a:cubicBezTo>
                    <a:pt x="1655" y="3788"/>
                    <a:pt x="1989" y="1704"/>
                    <a:pt x="2572" y="1537"/>
                  </a:cubicBezTo>
                  <a:cubicBezTo>
                    <a:pt x="2887" y="1439"/>
                    <a:pt x="3471" y="1347"/>
                    <a:pt x="3971" y="1347"/>
                  </a:cubicBezTo>
                  <a:cubicBezTo>
                    <a:pt x="4377" y="1347"/>
                    <a:pt x="4727" y="1408"/>
                    <a:pt x="4834" y="1573"/>
                  </a:cubicBezTo>
                  <a:cubicBezTo>
                    <a:pt x="5049" y="1966"/>
                    <a:pt x="5263" y="2359"/>
                    <a:pt x="5441" y="2776"/>
                  </a:cubicBezTo>
                  <a:cubicBezTo>
                    <a:pt x="6084" y="2776"/>
                    <a:pt x="6144" y="2549"/>
                    <a:pt x="6144" y="2549"/>
                  </a:cubicBezTo>
                  <a:cubicBezTo>
                    <a:pt x="6144" y="2549"/>
                    <a:pt x="6477" y="73"/>
                    <a:pt x="5382" y="25"/>
                  </a:cubicBezTo>
                  <a:cubicBezTo>
                    <a:pt x="5087" y="6"/>
                    <a:pt x="4647" y="0"/>
                    <a:pt x="4225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1043;p37">
              <a:extLst>
                <a:ext uri="{FF2B5EF4-FFF2-40B4-BE49-F238E27FC236}">
                  <a16:creationId xmlns:a16="http://schemas.microsoft.com/office/drawing/2014/main" id="{FB4C3672-CABB-CA63-1A14-D84D1712A351}"/>
                </a:ext>
              </a:extLst>
            </p:cNvPr>
            <p:cNvSpPr/>
            <p:nvPr/>
          </p:nvSpPr>
          <p:spPr>
            <a:xfrm>
              <a:off x="3036008" y="2466893"/>
              <a:ext cx="150614" cy="106525"/>
            </a:xfrm>
            <a:custGeom>
              <a:avLst/>
              <a:gdLst/>
              <a:ahLst/>
              <a:cxnLst/>
              <a:rect l="l" t="t" r="r" b="b"/>
              <a:pathLst>
                <a:path w="1954" h="1382" extrusionOk="0">
                  <a:moveTo>
                    <a:pt x="1477" y="0"/>
                  </a:moveTo>
                  <a:lnTo>
                    <a:pt x="668" y="167"/>
                  </a:lnTo>
                  <a:lnTo>
                    <a:pt x="668" y="179"/>
                  </a:lnTo>
                  <a:cubicBezTo>
                    <a:pt x="668" y="179"/>
                    <a:pt x="918" y="679"/>
                    <a:pt x="537" y="881"/>
                  </a:cubicBezTo>
                  <a:cubicBezTo>
                    <a:pt x="156" y="1084"/>
                    <a:pt x="1" y="1382"/>
                    <a:pt x="215" y="1382"/>
                  </a:cubicBezTo>
                  <a:lnTo>
                    <a:pt x="1501" y="1382"/>
                  </a:lnTo>
                  <a:cubicBezTo>
                    <a:pt x="1727" y="1382"/>
                    <a:pt x="1953" y="1262"/>
                    <a:pt x="1751" y="881"/>
                  </a:cubicBezTo>
                  <a:cubicBezTo>
                    <a:pt x="1715" y="798"/>
                    <a:pt x="1477" y="0"/>
                    <a:pt x="147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1044;p37">
              <a:extLst>
                <a:ext uri="{FF2B5EF4-FFF2-40B4-BE49-F238E27FC236}">
                  <a16:creationId xmlns:a16="http://schemas.microsoft.com/office/drawing/2014/main" id="{EF5F135E-F66C-531A-86FB-9A1DD567720C}"/>
                </a:ext>
              </a:extLst>
            </p:cNvPr>
            <p:cNvSpPr/>
            <p:nvPr/>
          </p:nvSpPr>
          <p:spPr>
            <a:xfrm>
              <a:off x="3406768" y="2026374"/>
              <a:ext cx="160712" cy="114772"/>
            </a:xfrm>
            <a:custGeom>
              <a:avLst/>
              <a:gdLst/>
              <a:ahLst/>
              <a:cxnLst/>
              <a:rect l="l" t="t" r="r" b="b"/>
              <a:pathLst>
                <a:path w="2085" h="1489" extrusionOk="0">
                  <a:moveTo>
                    <a:pt x="751" y="0"/>
                  </a:moveTo>
                  <a:lnTo>
                    <a:pt x="1" y="191"/>
                  </a:lnTo>
                  <a:cubicBezTo>
                    <a:pt x="1" y="191"/>
                    <a:pt x="84" y="739"/>
                    <a:pt x="108" y="1060"/>
                  </a:cubicBezTo>
                  <a:cubicBezTo>
                    <a:pt x="127" y="1316"/>
                    <a:pt x="267" y="1489"/>
                    <a:pt x="449" y="1489"/>
                  </a:cubicBezTo>
                  <a:cubicBezTo>
                    <a:pt x="495" y="1489"/>
                    <a:pt x="545" y="1477"/>
                    <a:pt x="596" y="1453"/>
                  </a:cubicBezTo>
                  <a:cubicBezTo>
                    <a:pt x="846" y="1334"/>
                    <a:pt x="2084" y="477"/>
                    <a:pt x="2013" y="286"/>
                  </a:cubicBezTo>
                  <a:cubicBezTo>
                    <a:pt x="1993" y="232"/>
                    <a:pt x="1957" y="212"/>
                    <a:pt x="1909" y="212"/>
                  </a:cubicBezTo>
                  <a:cubicBezTo>
                    <a:pt x="1788" y="212"/>
                    <a:pt x="1588" y="342"/>
                    <a:pt x="1358" y="393"/>
                  </a:cubicBezTo>
                  <a:cubicBezTo>
                    <a:pt x="1180" y="429"/>
                    <a:pt x="1013" y="453"/>
                    <a:pt x="834" y="453"/>
                  </a:cubicBezTo>
                  <a:lnTo>
                    <a:pt x="751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1045;p37">
              <a:extLst>
                <a:ext uri="{FF2B5EF4-FFF2-40B4-BE49-F238E27FC236}">
                  <a16:creationId xmlns:a16="http://schemas.microsoft.com/office/drawing/2014/main" id="{F1EEFC84-5FF5-D490-C7C1-D677AB1C82E9}"/>
                </a:ext>
              </a:extLst>
            </p:cNvPr>
            <p:cNvSpPr/>
            <p:nvPr/>
          </p:nvSpPr>
          <p:spPr>
            <a:xfrm>
              <a:off x="3011265" y="2217227"/>
              <a:ext cx="22970" cy="36844"/>
            </a:xfrm>
            <a:custGeom>
              <a:avLst/>
              <a:gdLst/>
              <a:ahLst/>
              <a:cxnLst/>
              <a:rect l="l" t="t" r="r" b="b"/>
              <a:pathLst>
                <a:path w="298" h="478" fill="none" extrusionOk="0">
                  <a:moveTo>
                    <a:pt x="0" y="1"/>
                  </a:moveTo>
                  <a:cubicBezTo>
                    <a:pt x="0" y="1"/>
                    <a:pt x="96" y="358"/>
                    <a:pt x="298" y="477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1046;p37">
              <a:extLst>
                <a:ext uri="{FF2B5EF4-FFF2-40B4-BE49-F238E27FC236}">
                  <a16:creationId xmlns:a16="http://schemas.microsoft.com/office/drawing/2014/main" id="{A2EF464D-C9D7-1DC9-F773-57051B650DB5}"/>
                </a:ext>
              </a:extLst>
            </p:cNvPr>
            <p:cNvSpPr/>
            <p:nvPr/>
          </p:nvSpPr>
          <p:spPr>
            <a:xfrm>
              <a:off x="3111317" y="1952916"/>
              <a:ext cx="66135" cy="42317"/>
            </a:xfrm>
            <a:custGeom>
              <a:avLst/>
              <a:gdLst/>
              <a:ahLst/>
              <a:cxnLst/>
              <a:rect l="l" t="t" r="r" b="b"/>
              <a:pathLst>
                <a:path w="858" h="549" fill="none" extrusionOk="0">
                  <a:moveTo>
                    <a:pt x="0" y="215"/>
                  </a:moveTo>
                  <a:cubicBezTo>
                    <a:pt x="0" y="215"/>
                    <a:pt x="857" y="1"/>
                    <a:pt x="857" y="132"/>
                  </a:cubicBezTo>
                  <a:cubicBezTo>
                    <a:pt x="857" y="251"/>
                    <a:pt x="333" y="441"/>
                    <a:pt x="298" y="549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1047;p37">
              <a:extLst>
                <a:ext uri="{FF2B5EF4-FFF2-40B4-BE49-F238E27FC236}">
                  <a16:creationId xmlns:a16="http://schemas.microsoft.com/office/drawing/2014/main" id="{7F4EEC22-78A2-F822-6EC5-060E8FDA9524}"/>
                </a:ext>
              </a:extLst>
            </p:cNvPr>
            <p:cNvSpPr/>
            <p:nvPr/>
          </p:nvSpPr>
          <p:spPr>
            <a:xfrm>
              <a:off x="3190248" y="1931873"/>
              <a:ext cx="41315" cy="27595"/>
            </a:xfrm>
            <a:custGeom>
              <a:avLst/>
              <a:gdLst/>
              <a:ahLst/>
              <a:cxnLst/>
              <a:rect l="l" t="t" r="r" b="b"/>
              <a:pathLst>
                <a:path w="536" h="358" fill="none" extrusionOk="0">
                  <a:moveTo>
                    <a:pt x="0" y="357"/>
                  </a:moveTo>
                  <a:cubicBezTo>
                    <a:pt x="0" y="357"/>
                    <a:pt x="536" y="131"/>
                    <a:pt x="536" y="0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1048;p37">
              <a:extLst>
                <a:ext uri="{FF2B5EF4-FFF2-40B4-BE49-F238E27FC236}">
                  <a16:creationId xmlns:a16="http://schemas.microsoft.com/office/drawing/2014/main" id="{DD49270D-4ED9-7603-EE74-EF90ADB634FE}"/>
                </a:ext>
              </a:extLst>
            </p:cNvPr>
            <p:cNvSpPr/>
            <p:nvPr/>
          </p:nvSpPr>
          <p:spPr>
            <a:xfrm>
              <a:off x="3411393" y="2056667"/>
              <a:ext cx="54187" cy="17497"/>
            </a:xfrm>
            <a:custGeom>
              <a:avLst/>
              <a:gdLst/>
              <a:ahLst/>
              <a:cxnLst/>
              <a:rect l="l" t="t" r="r" b="b"/>
              <a:pathLst>
                <a:path w="703" h="227" fill="none" extrusionOk="0">
                  <a:moveTo>
                    <a:pt x="703" y="0"/>
                  </a:moveTo>
                  <a:cubicBezTo>
                    <a:pt x="489" y="119"/>
                    <a:pt x="250" y="203"/>
                    <a:pt x="0" y="227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1049;p37">
              <a:extLst>
                <a:ext uri="{FF2B5EF4-FFF2-40B4-BE49-F238E27FC236}">
                  <a16:creationId xmlns:a16="http://schemas.microsoft.com/office/drawing/2014/main" id="{92C9274D-2723-778A-FD3A-52E00DF64CD5}"/>
                </a:ext>
              </a:extLst>
            </p:cNvPr>
            <p:cNvSpPr/>
            <p:nvPr/>
          </p:nvSpPr>
          <p:spPr>
            <a:xfrm>
              <a:off x="3096594" y="2489863"/>
              <a:ext cx="62512" cy="15647"/>
            </a:xfrm>
            <a:custGeom>
              <a:avLst/>
              <a:gdLst/>
              <a:ahLst/>
              <a:cxnLst/>
              <a:rect l="l" t="t" r="r" b="b"/>
              <a:pathLst>
                <a:path w="811" h="203" fill="none" extrusionOk="0">
                  <a:moveTo>
                    <a:pt x="810" y="0"/>
                  </a:moveTo>
                  <a:cubicBezTo>
                    <a:pt x="584" y="179"/>
                    <a:pt x="203" y="202"/>
                    <a:pt x="1" y="191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1050;p37">
              <a:extLst>
                <a:ext uri="{FF2B5EF4-FFF2-40B4-BE49-F238E27FC236}">
                  <a16:creationId xmlns:a16="http://schemas.microsoft.com/office/drawing/2014/main" id="{F2D55642-17AA-11FC-1E6F-1AE0FEE2DFF7}"/>
                </a:ext>
              </a:extLst>
            </p:cNvPr>
            <p:cNvSpPr/>
            <p:nvPr/>
          </p:nvSpPr>
          <p:spPr>
            <a:xfrm>
              <a:off x="3002093" y="1388450"/>
              <a:ext cx="185454" cy="136894"/>
            </a:xfrm>
            <a:custGeom>
              <a:avLst/>
              <a:gdLst/>
              <a:ahLst/>
              <a:cxnLst/>
              <a:rect l="l" t="t" r="r" b="b"/>
              <a:pathLst>
                <a:path w="2406" h="1776" extrusionOk="0">
                  <a:moveTo>
                    <a:pt x="1297" y="0"/>
                  </a:moveTo>
                  <a:cubicBezTo>
                    <a:pt x="1127" y="0"/>
                    <a:pt x="917" y="45"/>
                    <a:pt x="667" y="180"/>
                  </a:cubicBezTo>
                  <a:cubicBezTo>
                    <a:pt x="18" y="530"/>
                    <a:pt x="144" y="783"/>
                    <a:pt x="298" y="783"/>
                  </a:cubicBezTo>
                  <a:cubicBezTo>
                    <a:pt x="322" y="783"/>
                    <a:pt x="347" y="776"/>
                    <a:pt x="369" y="764"/>
                  </a:cubicBezTo>
                  <a:lnTo>
                    <a:pt x="369" y="764"/>
                  </a:lnTo>
                  <a:cubicBezTo>
                    <a:pt x="369" y="764"/>
                    <a:pt x="0" y="1085"/>
                    <a:pt x="95" y="1192"/>
                  </a:cubicBezTo>
                  <a:cubicBezTo>
                    <a:pt x="116" y="1212"/>
                    <a:pt x="139" y="1220"/>
                    <a:pt x="164" y="1220"/>
                  </a:cubicBezTo>
                  <a:cubicBezTo>
                    <a:pt x="258" y="1220"/>
                    <a:pt x="369" y="1109"/>
                    <a:pt x="369" y="1109"/>
                  </a:cubicBezTo>
                  <a:lnTo>
                    <a:pt x="369" y="1109"/>
                  </a:lnTo>
                  <a:cubicBezTo>
                    <a:pt x="357" y="1299"/>
                    <a:pt x="405" y="1478"/>
                    <a:pt x="500" y="1633"/>
                  </a:cubicBezTo>
                  <a:cubicBezTo>
                    <a:pt x="591" y="1751"/>
                    <a:pt x="878" y="1776"/>
                    <a:pt x="1100" y="1776"/>
                  </a:cubicBezTo>
                  <a:cubicBezTo>
                    <a:pt x="1257" y="1776"/>
                    <a:pt x="1381" y="1764"/>
                    <a:pt x="1381" y="1764"/>
                  </a:cubicBezTo>
                  <a:lnTo>
                    <a:pt x="1941" y="1657"/>
                  </a:lnTo>
                  <a:lnTo>
                    <a:pt x="2120" y="1514"/>
                  </a:lnTo>
                  <a:cubicBezTo>
                    <a:pt x="2120" y="1514"/>
                    <a:pt x="2405" y="454"/>
                    <a:pt x="1810" y="180"/>
                  </a:cubicBezTo>
                  <a:cubicBezTo>
                    <a:pt x="1810" y="180"/>
                    <a:pt x="1635" y="0"/>
                    <a:pt x="129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1051;p37">
              <a:extLst>
                <a:ext uri="{FF2B5EF4-FFF2-40B4-BE49-F238E27FC236}">
                  <a16:creationId xmlns:a16="http://schemas.microsoft.com/office/drawing/2014/main" id="{0FE5E086-6EEE-8D31-F497-584117AC210D}"/>
                </a:ext>
              </a:extLst>
            </p:cNvPr>
            <p:cNvSpPr/>
            <p:nvPr/>
          </p:nvSpPr>
          <p:spPr>
            <a:xfrm>
              <a:off x="2887319" y="1541765"/>
              <a:ext cx="395652" cy="390564"/>
            </a:xfrm>
            <a:custGeom>
              <a:avLst/>
              <a:gdLst/>
              <a:ahLst/>
              <a:cxnLst/>
              <a:rect l="l" t="t" r="r" b="b"/>
              <a:pathLst>
                <a:path w="5133" h="5067" extrusionOk="0">
                  <a:moveTo>
                    <a:pt x="3658" y="0"/>
                  </a:moveTo>
                  <a:cubicBezTo>
                    <a:pt x="3396" y="0"/>
                    <a:pt x="3074" y="30"/>
                    <a:pt x="2680" y="96"/>
                  </a:cubicBezTo>
                  <a:cubicBezTo>
                    <a:pt x="1" y="549"/>
                    <a:pt x="1025" y="1584"/>
                    <a:pt x="1299" y="2656"/>
                  </a:cubicBezTo>
                  <a:cubicBezTo>
                    <a:pt x="1477" y="3406"/>
                    <a:pt x="1656" y="4251"/>
                    <a:pt x="1739" y="4692"/>
                  </a:cubicBezTo>
                  <a:cubicBezTo>
                    <a:pt x="1775" y="4894"/>
                    <a:pt x="1954" y="5049"/>
                    <a:pt x="2156" y="5061"/>
                  </a:cubicBezTo>
                  <a:cubicBezTo>
                    <a:pt x="2215" y="5064"/>
                    <a:pt x="2274" y="5066"/>
                    <a:pt x="2332" y="5066"/>
                  </a:cubicBezTo>
                  <a:cubicBezTo>
                    <a:pt x="3303" y="5066"/>
                    <a:pt x="4124" y="4614"/>
                    <a:pt x="4573" y="4311"/>
                  </a:cubicBezTo>
                  <a:cubicBezTo>
                    <a:pt x="4752" y="4192"/>
                    <a:pt x="4811" y="3954"/>
                    <a:pt x="4728" y="3763"/>
                  </a:cubicBezTo>
                  <a:cubicBezTo>
                    <a:pt x="4502" y="3216"/>
                    <a:pt x="4644" y="2120"/>
                    <a:pt x="4668" y="1549"/>
                  </a:cubicBezTo>
                  <a:cubicBezTo>
                    <a:pt x="4699" y="942"/>
                    <a:pt x="5133" y="0"/>
                    <a:pt x="3658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1052;p37">
              <a:extLst>
                <a:ext uri="{FF2B5EF4-FFF2-40B4-BE49-F238E27FC236}">
                  <a16:creationId xmlns:a16="http://schemas.microsoft.com/office/drawing/2014/main" id="{9CA8E382-A1A3-47FD-D59D-90E7A9AFDDB1}"/>
                </a:ext>
              </a:extLst>
            </p:cNvPr>
            <p:cNvSpPr/>
            <p:nvPr/>
          </p:nvSpPr>
          <p:spPr>
            <a:xfrm>
              <a:off x="3002093" y="1684057"/>
              <a:ext cx="193702" cy="98277"/>
            </a:xfrm>
            <a:custGeom>
              <a:avLst/>
              <a:gdLst/>
              <a:ahLst/>
              <a:cxnLst/>
              <a:rect l="l" t="t" r="r" b="b"/>
              <a:pathLst>
                <a:path w="2513" h="1275" fill="none" extrusionOk="0">
                  <a:moveTo>
                    <a:pt x="0" y="0"/>
                  </a:moveTo>
                  <a:cubicBezTo>
                    <a:pt x="596" y="798"/>
                    <a:pt x="1524" y="1274"/>
                    <a:pt x="2512" y="127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1053;p37">
              <a:extLst>
                <a:ext uri="{FF2B5EF4-FFF2-40B4-BE49-F238E27FC236}">
                  <a16:creationId xmlns:a16="http://schemas.microsoft.com/office/drawing/2014/main" id="{92AEFD0E-FA79-CAB8-FFFE-76D33E12D06B}"/>
                </a:ext>
              </a:extLst>
            </p:cNvPr>
            <p:cNvSpPr/>
            <p:nvPr/>
          </p:nvSpPr>
          <p:spPr>
            <a:xfrm>
              <a:off x="3035083" y="1840994"/>
              <a:ext cx="173584" cy="40467"/>
            </a:xfrm>
            <a:custGeom>
              <a:avLst/>
              <a:gdLst/>
              <a:ahLst/>
              <a:cxnLst/>
              <a:rect l="l" t="t" r="r" b="b"/>
              <a:pathLst>
                <a:path w="2252" h="525" fill="none" extrusionOk="0">
                  <a:moveTo>
                    <a:pt x="1" y="0"/>
                  </a:moveTo>
                  <a:lnTo>
                    <a:pt x="2251" y="24"/>
                  </a:lnTo>
                  <a:cubicBezTo>
                    <a:pt x="1572" y="346"/>
                    <a:pt x="822" y="512"/>
                    <a:pt x="72" y="52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1054;p37">
              <a:extLst>
                <a:ext uri="{FF2B5EF4-FFF2-40B4-BE49-F238E27FC236}">
                  <a16:creationId xmlns:a16="http://schemas.microsoft.com/office/drawing/2014/main" id="{D57464D8-ECE2-9698-48E4-58CB796B348A}"/>
                </a:ext>
              </a:extLst>
            </p:cNvPr>
            <p:cNvSpPr/>
            <p:nvPr/>
          </p:nvSpPr>
          <p:spPr>
            <a:xfrm>
              <a:off x="3067226" y="1590403"/>
              <a:ext cx="77157" cy="314872"/>
            </a:xfrm>
            <a:custGeom>
              <a:avLst/>
              <a:gdLst/>
              <a:ahLst/>
              <a:cxnLst/>
              <a:rect l="l" t="t" r="r" b="b"/>
              <a:pathLst>
                <a:path w="1001" h="4085" extrusionOk="0">
                  <a:moveTo>
                    <a:pt x="48" y="1"/>
                  </a:moveTo>
                  <a:cubicBezTo>
                    <a:pt x="48" y="1"/>
                    <a:pt x="155" y="501"/>
                    <a:pt x="251" y="549"/>
                  </a:cubicBezTo>
                  <a:cubicBezTo>
                    <a:pt x="251" y="549"/>
                    <a:pt x="1" y="2085"/>
                    <a:pt x="203" y="3394"/>
                  </a:cubicBezTo>
                  <a:lnTo>
                    <a:pt x="286" y="3894"/>
                  </a:lnTo>
                  <a:lnTo>
                    <a:pt x="679" y="4085"/>
                  </a:lnTo>
                  <a:lnTo>
                    <a:pt x="1001" y="3716"/>
                  </a:lnTo>
                  <a:cubicBezTo>
                    <a:pt x="1001" y="3716"/>
                    <a:pt x="917" y="3370"/>
                    <a:pt x="894" y="3251"/>
                  </a:cubicBezTo>
                  <a:cubicBezTo>
                    <a:pt x="751" y="2585"/>
                    <a:pt x="465" y="1299"/>
                    <a:pt x="477" y="549"/>
                  </a:cubicBezTo>
                  <a:cubicBezTo>
                    <a:pt x="477" y="549"/>
                    <a:pt x="834" y="263"/>
                    <a:pt x="798" y="25"/>
                  </a:cubicBezTo>
                  <a:lnTo>
                    <a:pt x="48" y="1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1055;p37">
              <a:extLst>
                <a:ext uri="{FF2B5EF4-FFF2-40B4-BE49-F238E27FC236}">
                  <a16:creationId xmlns:a16="http://schemas.microsoft.com/office/drawing/2014/main" id="{A57B111E-7107-26F9-C5D7-092136C2F527}"/>
                </a:ext>
              </a:extLst>
            </p:cNvPr>
            <p:cNvSpPr/>
            <p:nvPr/>
          </p:nvSpPr>
          <p:spPr>
            <a:xfrm>
              <a:off x="3277426" y="1411960"/>
              <a:ext cx="363278" cy="188615"/>
            </a:xfrm>
            <a:custGeom>
              <a:avLst/>
              <a:gdLst/>
              <a:ahLst/>
              <a:cxnLst/>
              <a:rect l="l" t="t" r="r" b="b"/>
              <a:pathLst>
                <a:path w="4713" h="2447" extrusionOk="0">
                  <a:moveTo>
                    <a:pt x="4262" y="1"/>
                  </a:moveTo>
                  <a:cubicBezTo>
                    <a:pt x="4233" y="1"/>
                    <a:pt x="4204" y="10"/>
                    <a:pt x="4179" y="30"/>
                  </a:cubicBezTo>
                  <a:cubicBezTo>
                    <a:pt x="4167" y="42"/>
                    <a:pt x="4167" y="42"/>
                    <a:pt x="4155" y="42"/>
                  </a:cubicBezTo>
                  <a:cubicBezTo>
                    <a:pt x="4155" y="42"/>
                    <a:pt x="4126" y="27"/>
                    <a:pt x="4090" y="27"/>
                  </a:cubicBezTo>
                  <a:cubicBezTo>
                    <a:pt x="4054" y="27"/>
                    <a:pt x="4013" y="42"/>
                    <a:pt x="3989" y="101"/>
                  </a:cubicBezTo>
                  <a:cubicBezTo>
                    <a:pt x="3967" y="85"/>
                    <a:pt x="3942" y="76"/>
                    <a:pt x="3919" y="76"/>
                  </a:cubicBezTo>
                  <a:cubicBezTo>
                    <a:pt x="3894" y="76"/>
                    <a:pt x="3870" y="88"/>
                    <a:pt x="3858" y="113"/>
                  </a:cubicBezTo>
                  <a:cubicBezTo>
                    <a:pt x="3846" y="113"/>
                    <a:pt x="3846" y="125"/>
                    <a:pt x="3834" y="137"/>
                  </a:cubicBezTo>
                  <a:cubicBezTo>
                    <a:pt x="3810" y="209"/>
                    <a:pt x="3762" y="268"/>
                    <a:pt x="3727" y="328"/>
                  </a:cubicBezTo>
                  <a:cubicBezTo>
                    <a:pt x="3727" y="328"/>
                    <a:pt x="1453" y="851"/>
                    <a:pt x="1048" y="1161"/>
                  </a:cubicBezTo>
                  <a:lnTo>
                    <a:pt x="0" y="1756"/>
                  </a:lnTo>
                  <a:lnTo>
                    <a:pt x="536" y="2435"/>
                  </a:lnTo>
                  <a:lnTo>
                    <a:pt x="536" y="2447"/>
                  </a:lnTo>
                  <a:lnTo>
                    <a:pt x="1215" y="1887"/>
                  </a:lnTo>
                  <a:cubicBezTo>
                    <a:pt x="1488" y="1816"/>
                    <a:pt x="1762" y="1721"/>
                    <a:pt x="2012" y="1602"/>
                  </a:cubicBezTo>
                  <a:cubicBezTo>
                    <a:pt x="2536" y="1387"/>
                    <a:pt x="3822" y="721"/>
                    <a:pt x="3822" y="721"/>
                  </a:cubicBezTo>
                  <a:cubicBezTo>
                    <a:pt x="3899" y="715"/>
                    <a:pt x="3977" y="712"/>
                    <a:pt x="4053" y="712"/>
                  </a:cubicBezTo>
                  <a:cubicBezTo>
                    <a:pt x="4129" y="712"/>
                    <a:pt x="4203" y="715"/>
                    <a:pt x="4274" y="721"/>
                  </a:cubicBezTo>
                  <a:cubicBezTo>
                    <a:pt x="4295" y="723"/>
                    <a:pt x="4316" y="724"/>
                    <a:pt x="4337" y="724"/>
                  </a:cubicBezTo>
                  <a:cubicBezTo>
                    <a:pt x="4515" y="724"/>
                    <a:pt x="4712" y="641"/>
                    <a:pt x="4691" y="578"/>
                  </a:cubicBezTo>
                  <a:cubicBezTo>
                    <a:pt x="4684" y="552"/>
                    <a:pt x="4658" y="543"/>
                    <a:pt x="4625" y="543"/>
                  </a:cubicBezTo>
                  <a:cubicBezTo>
                    <a:pt x="4558" y="543"/>
                    <a:pt x="4461" y="579"/>
                    <a:pt x="4426" y="579"/>
                  </a:cubicBezTo>
                  <a:cubicBezTo>
                    <a:pt x="4422" y="579"/>
                    <a:pt x="4419" y="578"/>
                    <a:pt x="4417" y="578"/>
                  </a:cubicBezTo>
                  <a:cubicBezTo>
                    <a:pt x="4370" y="554"/>
                    <a:pt x="4560" y="161"/>
                    <a:pt x="4513" y="54"/>
                  </a:cubicBezTo>
                  <a:cubicBezTo>
                    <a:pt x="4501" y="18"/>
                    <a:pt x="4481" y="6"/>
                    <a:pt x="4460" y="6"/>
                  </a:cubicBezTo>
                  <a:cubicBezTo>
                    <a:pt x="4417" y="6"/>
                    <a:pt x="4370" y="54"/>
                    <a:pt x="4370" y="54"/>
                  </a:cubicBezTo>
                  <a:cubicBezTo>
                    <a:pt x="4342" y="19"/>
                    <a:pt x="4302" y="1"/>
                    <a:pt x="4262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1056;p37">
              <a:extLst>
                <a:ext uri="{FF2B5EF4-FFF2-40B4-BE49-F238E27FC236}">
                  <a16:creationId xmlns:a16="http://schemas.microsoft.com/office/drawing/2014/main" id="{6603A8AB-D847-F6BE-9FD2-5CD7BB4A5F9C}"/>
                </a:ext>
              </a:extLst>
            </p:cNvPr>
            <p:cNvSpPr/>
            <p:nvPr/>
          </p:nvSpPr>
          <p:spPr>
            <a:xfrm>
              <a:off x="2617536" y="1678507"/>
              <a:ext cx="317647" cy="266311"/>
            </a:xfrm>
            <a:custGeom>
              <a:avLst/>
              <a:gdLst/>
              <a:ahLst/>
              <a:cxnLst/>
              <a:rect l="l" t="t" r="r" b="b"/>
              <a:pathLst>
                <a:path w="4121" h="3455" extrusionOk="0">
                  <a:moveTo>
                    <a:pt x="3787" y="1"/>
                  </a:moveTo>
                  <a:lnTo>
                    <a:pt x="2834" y="620"/>
                  </a:lnTo>
                  <a:cubicBezTo>
                    <a:pt x="2358" y="799"/>
                    <a:pt x="727" y="2477"/>
                    <a:pt x="727" y="2477"/>
                  </a:cubicBezTo>
                  <a:lnTo>
                    <a:pt x="512" y="2477"/>
                  </a:lnTo>
                  <a:cubicBezTo>
                    <a:pt x="382" y="2477"/>
                    <a:pt x="393" y="2585"/>
                    <a:pt x="393" y="2585"/>
                  </a:cubicBezTo>
                  <a:cubicBezTo>
                    <a:pt x="384" y="2583"/>
                    <a:pt x="376" y="2582"/>
                    <a:pt x="368" y="2582"/>
                  </a:cubicBezTo>
                  <a:cubicBezTo>
                    <a:pt x="273" y="2582"/>
                    <a:pt x="262" y="2704"/>
                    <a:pt x="262" y="2704"/>
                  </a:cubicBezTo>
                  <a:cubicBezTo>
                    <a:pt x="251" y="2704"/>
                    <a:pt x="239" y="2716"/>
                    <a:pt x="239" y="2716"/>
                  </a:cubicBezTo>
                  <a:cubicBezTo>
                    <a:pt x="167" y="2739"/>
                    <a:pt x="131" y="2823"/>
                    <a:pt x="155" y="2894"/>
                  </a:cubicBezTo>
                  <a:cubicBezTo>
                    <a:pt x="155" y="2894"/>
                    <a:pt x="1" y="2930"/>
                    <a:pt x="72" y="3025"/>
                  </a:cubicBezTo>
                  <a:cubicBezTo>
                    <a:pt x="155" y="3108"/>
                    <a:pt x="596" y="3156"/>
                    <a:pt x="584" y="3204"/>
                  </a:cubicBezTo>
                  <a:cubicBezTo>
                    <a:pt x="572" y="3239"/>
                    <a:pt x="382" y="3382"/>
                    <a:pt x="441" y="3442"/>
                  </a:cubicBezTo>
                  <a:cubicBezTo>
                    <a:pt x="448" y="3450"/>
                    <a:pt x="458" y="3454"/>
                    <a:pt x="470" y="3454"/>
                  </a:cubicBezTo>
                  <a:cubicBezTo>
                    <a:pt x="543" y="3454"/>
                    <a:pt x="703" y="3310"/>
                    <a:pt x="774" y="3156"/>
                  </a:cubicBezTo>
                  <a:cubicBezTo>
                    <a:pt x="834" y="3025"/>
                    <a:pt x="917" y="2894"/>
                    <a:pt x="1001" y="2775"/>
                  </a:cubicBezTo>
                  <a:cubicBezTo>
                    <a:pt x="1001" y="2775"/>
                    <a:pt x="2239" y="2025"/>
                    <a:pt x="2703" y="1692"/>
                  </a:cubicBezTo>
                  <a:cubicBezTo>
                    <a:pt x="2929" y="1525"/>
                    <a:pt x="3156" y="1346"/>
                    <a:pt x="3358" y="1156"/>
                  </a:cubicBezTo>
                  <a:lnTo>
                    <a:pt x="4108" y="739"/>
                  </a:lnTo>
                  <a:lnTo>
                    <a:pt x="4120" y="739"/>
                  </a:lnTo>
                  <a:lnTo>
                    <a:pt x="378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1057;p37">
              <a:extLst>
                <a:ext uri="{FF2B5EF4-FFF2-40B4-BE49-F238E27FC236}">
                  <a16:creationId xmlns:a16="http://schemas.microsoft.com/office/drawing/2014/main" id="{1BC2315B-342C-274B-9CF2-973EEFB090C2}"/>
                </a:ext>
              </a:extLst>
            </p:cNvPr>
            <p:cNvSpPr/>
            <p:nvPr/>
          </p:nvSpPr>
          <p:spPr>
            <a:xfrm>
              <a:off x="3036933" y="1539067"/>
              <a:ext cx="129494" cy="88180"/>
            </a:xfrm>
            <a:custGeom>
              <a:avLst/>
              <a:gdLst/>
              <a:ahLst/>
              <a:cxnLst/>
              <a:rect l="l" t="t" r="r" b="b"/>
              <a:pathLst>
                <a:path w="1680" h="1144" extrusionOk="0">
                  <a:moveTo>
                    <a:pt x="275" y="0"/>
                  </a:moveTo>
                  <a:lnTo>
                    <a:pt x="120" y="107"/>
                  </a:lnTo>
                  <a:lnTo>
                    <a:pt x="108" y="107"/>
                  </a:lnTo>
                  <a:cubicBezTo>
                    <a:pt x="108" y="107"/>
                    <a:pt x="1" y="965"/>
                    <a:pt x="155" y="1143"/>
                  </a:cubicBezTo>
                  <a:cubicBezTo>
                    <a:pt x="155" y="1143"/>
                    <a:pt x="245" y="847"/>
                    <a:pt x="482" y="847"/>
                  </a:cubicBezTo>
                  <a:cubicBezTo>
                    <a:pt x="557" y="847"/>
                    <a:pt x="645" y="876"/>
                    <a:pt x="751" y="953"/>
                  </a:cubicBezTo>
                  <a:cubicBezTo>
                    <a:pt x="751" y="953"/>
                    <a:pt x="972" y="816"/>
                    <a:pt x="1171" y="816"/>
                  </a:cubicBezTo>
                  <a:cubicBezTo>
                    <a:pt x="1304" y="816"/>
                    <a:pt x="1427" y="878"/>
                    <a:pt x="1465" y="1084"/>
                  </a:cubicBezTo>
                  <a:cubicBezTo>
                    <a:pt x="1465" y="1084"/>
                    <a:pt x="1679" y="476"/>
                    <a:pt x="1668" y="12"/>
                  </a:cubicBezTo>
                  <a:lnTo>
                    <a:pt x="275" y="0"/>
                  </a:lnTo>
                  <a:close/>
                </a:path>
              </a:pathLst>
            </a:custGeom>
            <a:solidFill>
              <a:srgbClr val="999999"/>
            </a:solidFill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1058;p37">
              <a:extLst>
                <a:ext uri="{FF2B5EF4-FFF2-40B4-BE49-F238E27FC236}">
                  <a16:creationId xmlns:a16="http://schemas.microsoft.com/office/drawing/2014/main" id="{E7110B00-2572-D0D3-B5EE-D5AD1A0DB61C}"/>
                </a:ext>
              </a:extLst>
            </p:cNvPr>
            <p:cNvSpPr/>
            <p:nvPr/>
          </p:nvSpPr>
          <p:spPr>
            <a:xfrm>
              <a:off x="2862576" y="1586780"/>
              <a:ext cx="127644" cy="177515"/>
            </a:xfrm>
            <a:custGeom>
              <a:avLst/>
              <a:gdLst/>
              <a:ahLst/>
              <a:cxnLst/>
              <a:rect l="l" t="t" r="r" b="b"/>
              <a:pathLst>
                <a:path w="1656" h="2303" extrusionOk="0">
                  <a:moveTo>
                    <a:pt x="1548" y="0"/>
                  </a:moveTo>
                  <a:lnTo>
                    <a:pt x="0" y="1417"/>
                  </a:lnTo>
                  <a:cubicBezTo>
                    <a:pt x="0" y="1417"/>
                    <a:pt x="453" y="2132"/>
                    <a:pt x="774" y="2286"/>
                  </a:cubicBezTo>
                  <a:cubicBezTo>
                    <a:pt x="797" y="2297"/>
                    <a:pt x="820" y="2302"/>
                    <a:pt x="845" y="2302"/>
                  </a:cubicBezTo>
                  <a:cubicBezTo>
                    <a:pt x="1171" y="2302"/>
                    <a:pt x="1655" y="1405"/>
                    <a:pt x="1655" y="1405"/>
                  </a:cubicBezTo>
                  <a:lnTo>
                    <a:pt x="154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1059;p37">
              <a:extLst>
                <a:ext uri="{FF2B5EF4-FFF2-40B4-BE49-F238E27FC236}">
                  <a16:creationId xmlns:a16="http://schemas.microsoft.com/office/drawing/2014/main" id="{1E4767C1-F153-4426-4487-4F22012C5D16}"/>
                </a:ext>
              </a:extLst>
            </p:cNvPr>
            <p:cNvSpPr/>
            <p:nvPr/>
          </p:nvSpPr>
          <p:spPr>
            <a:xfrm>
              <a:off x="2862576" y="1586780"/>
              <a:ext cx="127644" cy="188229"/>
            </a:xfrm>
            <a:custGeom>
              <a:avLst/>
              <a:gdLst/>
              <a:ahLst/>
              <a:cxnLst/>
              <a:rect l="l" t="t" r="r" b="b"/>
              <a:pathLst>
                <a:path w="1656" h="2442" fill="none" extrusionOk="0">
                  <a:moveTo>
                    <a:pt x="1548" y="0"/>
                  </a:moveTo>
                  <a:lnTo>
                    <a:pt x="0" y="1417"/>
                  </a:lnTo>
                  <a:cubicBezTo>
                    <a:pt x="0" y="1417"/>
                    <a:pt x="453" y="2132"/>
                    <a:pt x="774" y="2286"/>
                  </a:cubicBezTo>
                  <a:cubicBezTo>
                    <a:pt x="1096" y="2441"/>
                    <a:pt x="1655" y="1405"/>
                    <a:pt x="1655" y="1405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1060;p37">
              <a:extLst>
                <a:ext uri="{FF2B5EF4-FFF2-40B4-BE49-F238E27FC236}">
                  <a16:creationId xmlns:a16="http://schemas.microsoft.com/office/drawing/2014/main" id="{ABEF9515-42FD-12CA-D5D8-121EAABBD20A}"/>
                </a:ext>
              </a:extLst>
            </p:cNvPr>
            <p:cNvSpPr/>
            <p:nvPr/>
          </p:nvSpPr>
          <p:spPr>
            <a:xfrm>
              <a:off x="3200268" y="1503224"/>
              <a:ext cx="157937" cy="124022"/>
            </a:xfrm>
            <a:custGeom>
              <a:avLst/>
              <a:gdLst/>
              <a:ahLst/>
              <a:cxnLst/>
              <a:rect l="l" t="t" r="r" b="b"/>
              <a:pathLst>
                <a:path w="2049" h="1609" extrusionOk="0">
                  <a:moveTo>
                    <a:pt x="1739" y="1"/>
                  </a:moveTo>
                  <a:lnTo>
                    <a:pt x="1" y="537"/>
                  </a:lnTo>
                  <a:lnTo>
                    <a:pt x="477" y="1608"/>
                  </a:lnTo>
                  <a:cubicBezTo>
                    <a:pt x="477" y="1608"/>
                    <a:pt x="1775" y="1525"/>
                    <a:pt x="1906" y="1096"/>
                  </a:cubicBezTo>
                  <a:cubicBezTo>
                    <a:pt x="2049" y="680"/>
                    <a:pt x="1739" y="1"/>
                    <a:pt x="1739" y="1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1061;p37">
              <a:extLst>
                <a:ext uri="{FF2B5EF4-FFF2-40B4-BE49-F238E27FC236}">
                  <a16:creationId xmlns:a16="http://schemas.microsoft.com/office/drawing/2014/main" id="{C8E752B4-DA13-F14A-DCE6-7716F89A41CF}"/>
                </a:ext>
              </a:extLst>
            </p:cNvPr>
            <p:cNvSpPr/>
            <p:nvPr/>
          </p:nvSpPr>
          <p:spPr>
            <a:xfrm>
              <a:off x="3200268" y="1503224"/>
              <a:ext cx="157937" cy="124022"/>
            </a:xfrm>
            <a:custGeom>
              <a:avLst/>
              <a:gdLst/>
              <a:ahLst/>
              <a:cxnLst/>
              <a:rect l="l" t="t" r="r" b="b"/>
              <a:pathLst>
                <a:path w="2049" h="1609" fill="none" extrusionOk="0">
                  <a:moveTo>
                    <a:pt x="1" y="537"/>
                  </a:moveTo>
                  <a:lnTo>
                    <a:pt x="1739" y="1"/>
                  </a:lnTo>
                  <a:cubicBezTo>
                    <a:pt x="1739" y="1"/>
                    <a:pt x="2049" y="680"/>
                    <a:pt x="1906" y="1096"/>
                  </a:cubicBezTo>
                  <a:cubicBezTo>
                    <a:pt x="1775" y="1525"/>
                    <a:pt x="477" y="1608"/>
                    <a:pt x="477" y="16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1062;p37">
              <a:extLst>
                <a:ext uri="{FF2B5EF4-FFF2-40B4-BE49-F238E27FC236}">
                  <a16:creationId xmlns:a16="http://schemas.microsoft.com/office/drawing/2014/main" id="{8A35BFA0-19DB-1E57-0739-A825EA848511}"/>
                </a:ext>
              </a:extLst>
            </p:cNvPr>
            <p:cNvSpPr/>
            <p:nvPr/>
          </p:nvSpPr>
          <p:spPr>
            <a:xfrm>
              <a:off x="3040633" y="1466765"/>
              <a:ext cx="136817" cy="135661"/>
            </a:xfrm>
            <a:custGeom>
              <a:avLst/>
              <a:gdLst/>
              <a:ahLst/>
              <a:cxnLst/>
              <a:rect l="l" t="t" r="r" b="b"/>
              <a:pathLst>
                <a:path w="1775" h="1760" extrusionOk="0">
                  <a:moveTo>
                    <a:pt x="984" y="0"/>
                  </a:moveTo>
                  <a:cubicBezTo>
                    <a:pt x="885" y="0"/>
                    <a:pt x="769" y="131"/>
                    <a:pt x="524" y="140"/>
                  </a:cubicBezTo>
                  <a:cubicBezTo>
                    <a:pt x="515" y="141"/>
                    <a:pt x="507" y="141"/>
                    <a:pt x="499" y="141"/>
                  </a:cubicBezTo>
                  <a:cubicBezTo>
                    <a:pt x="290" y="141"/>
                    <a:pt x="217" y="30"/>
                    <a:pt x="156" y="30"/>
                  </a:cubicBezTo>
                  <a:cubicBezTo>
                    <a:pt x="140" y="30"/>
                    <a:pt x="124" y="38"/>
                    <a:pt x="107" y="57"/>
                  </a:cubicBezTo>
                  <a:cubicBezTo>
                    <a:pt x="24" y="152"/>
                    <a:pt x="96" y="569"/>
                    <a:pt x="0" y="617"/>
                  </a:cubicBezTo>
                  <a:cubicBezTo>
                    <a:pt x="0" y="617"/>
                    <a:pt x="167" y="1760"/>
                    <a:pt x="643" y="1760"/>
                  </a:cubicBezTo>
                  <a:cubicBezTo>
                    <a:pt x="1108" y="1760"/>
                    <a:pt x="1465" y="1176"/>
                    <a:pt x="1500" y="1033"/>
                  </a:cubicBezTo>
                  <a:cubicBezTo>
                    <a:pt x="1512" y="962"/>
                    <a:pt x="1536" y="902"/>
                    <a:pt x="1548" y="831"/>
                  </a:cubicBezTo>
                  <a:cubicBezTo>
                    <a:pt x="1548" y="831"/>
                    <a:pt x="1564" y="852"/>
                    <a:pt x="1599" y="852"/>
                  </a:cubicBezTo>
                  <a:cubicBezTo>
                    <a:pt x="1617" y="852"/>
                    <a:pt x="1639" y="847"/>
                    <a:pt x="1667" y="831"/>
                  </a:cubicBezTo>
                  <a:cubicBezTo>
                    <a:pt x="1751" y="795"/>
                    <a:pt x="1774" y="260"/>
                    <a:pt x="1715" y="260"/>
                  </a:cubicBezTo>
                  <a:cubicBezTo>
                    <a:pt x="1685" y="254"/>
                    <a:pt x="1655" y="251"/>
                    <a:pt x="1624" y="251"/>
                  </a:cubicBezTo>
                  <a:cubicBezTo>
                    <a:pt x="1593" y="251"/>
                    <a:pt x="1560" y="254"/>
                    <a:pt x="1524" y="260"/>
                  </a:cubicBezTo>
                  <a:cubicBezTo>
                    <a:pt x="1524" y="260"/>
                    <a:pt x="1524" y="510"/>
                    <a:pt x="1469" y="510"/>
                  </a:cubicBezTo>
                  <a:cubicBezTo>
                    <a:pt x="1467" y="510"/>
                    <a:pt x="1466" y="510"/>
                    <a:pt x="1465" y="510"/>
                  </a:cubicBezTo>
                  <a:cubicBezTo>
                    <a:pt x="1393" y="498"/>
                    <a:pt x="1405" y="140"/>
                    <a:pt x="1370" y="105"/>
                  </a:cubicBezTo>
                  <a:cubicBezTo>
                    <a:pt x="1322" y="57"/>
                    <a:pt x="1167" y="117"/>
                    <a:pt x="1048" y="21"/>
                  </a:cubicBezTo>
                  <a:cubicBezTo>
                    <a:pt x="1027" y="7"/>
                    <a:pt x="1006" y="0"/>
                    <a:pt x="98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1063;p37">
              <a:extLst>
                <a:ext uri="{FF2B5EF4-FFF2-40B4-BE49-F238E27FC236}">
                  <a16:creationId xmlns:a16="http://schemas.microsoft.com/office/drawing/2014/main" id="{2BCE00AE-3986-6FD5-D094-C756EE586FC2}"/>
                </a:ext>
              </a:extLst>
            </p:cNvPr>
            <p:cNvSpPr/>
            <p:nvPr/>
          </p:nvSpPr>
          <p:spPr>
            <a:xfrm>
              <a:off x="3070926" y="1524345"/>
              <a:ext cx="18422" cy="34069"/>
            </a:xfrm>
            <a:custGeom>
              <a:avLst/>
              <a:gdLst/>
              <a:ahLst/>
              <a:cxnLst/>
              <a:rect l="l" t="t" r="r" b="b"/>
              <a:pathLst>
                <a:path w="239" h="442" fill="none" extrusionOk="0">
                  <a:moveTo>
                    <a:pt x="60" y="1"/>
                  </a:moveTo>
                  <a:cubicBezTo>
                    <a:pt x="24" y="120"/>
                    <a:pt x="0" y="239"/>
                    <a:pt x="0" y="358"/>
                  </a:cubicBezTo>
                  <a:cubicBezTo>
                    <a:pt x="12" y="441"/>
                    <a:pt x="226" y="334"/>
                    <a:pt x="238" y="40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1064;p37">
              <a:extLst>
                <a:ext uri="{FF2B5EF4-FFF2-40B4-BE49-F238E27FC236}">
                  <a16:creationId xmlns:a16="http://schemas.microsoft.com/office/drawing/2014/main" id="{A187AB0D-BBE2-B3C9-BD11-90DCD4FF586A}"/>
                </a:ext>
              </a:extLst>
            </p:cNvPr>
            <p:cNvSpPr/>
            <p:nvPr/>
          </p:nvSpPr>
          <p:spPr>
            <a:xfrm>
              <a:off x="3089271" y="1560187"/>
              <a:ext cx="22122" cy="10175"/>
            </a:xfrm>
            <a:custGeom>
              <a:avLst/>
              <a:gdLst/>
              <a:ahLst/>
              <a:cxnLst/>
              <a:rect l="l" t="t" r="r" b="b"/>
              <a:pathLst>
                <a:path w="287" h="132" fill="none" extrusionOk="0">
                  <a:moveTo>
                    <a:pt x="0" y="131"/>
                  </a:moveTo>
                  <a:cubicBezTo>
                    <a:pt x="107" y="131"/>
                    <a:pt x="215" y="83"/>
                    <a:pt x="286" y="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1065;p37">
              <a:extLst>
                <a:ext uri="{FF2B5EF4-FFF2-40B4-BE49-F238E27FC236}">
                  <a16:creationId xmlns:a16="http://schemas.microsoft.com/office/drawing/2014/main" id="{0D9DB799-88CC-A074-0F38-59A7761702BA}"/>
                </a:ext>
              </a:extLst>
            </p:cNvPr>
            <p:cNvSpPr/>
            <p:nvPr/>
          </p:nvSpPr>
          <p:spPr>
            <a:xfrm>
              <a:off x="3054354" y="1522495"/>
              <a:ext cx="6552" cy="12024"/>
            </a:xfrm>
            <a:custGeom>
              <a:avLst/>
              <a:gdLst/>
              <a:ahLst/>
              <a:cxnLst/>
              <a:rect l="l" t="t" r="r" b="b"/>
              <a:pathLst>
                <a:path w="85" h="156" extrusionOk="0">
                  <a:moveTo>
                    <a:pt x="49" y="1"/>
                  </a:moveTo>
                  <a:cubicBezTo>
                    <a:pt x="25" y="1"/>
                    <a:pt x="1" y="37"/>
                    <a:pt x="1" y="84"/>
                  </a:cubicBezTo>
                  <a:cubicBezTo>
                    <a:pt x="1" y="120"/>
                    <a:pt x="25" y="156"/>
                    <a:pt x="49" y="156"/>
                  </a:cubicBezTo>
                  <a:cubicBezTo>
                    <a:pt x="72" y="156"/>
                    <a:pt x="84" y="120"/>
                    <a:pt x="84" y="84"/>
                  </a:cubicBezTo>
                  <a:cubicBezTo>
                    <a:pt x="84" y="37"/>
                    <a:pt x="72" y="1"/>
                    <a:pt x="4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1066;p37">
              <a:extLst>
                <a:ext uri="{FF2B5EF4-FFF2-40B4-BE49-F238E27FC236}">
                  <a16:creationId xmlns:a16="http://schemas.microsoft.com/office/drawing/2014/main" id="{8AC320E3-AA79-D1B0-9EEC-E8C28AA01541}"/>
                </a:ext>
              </a:extLst>
            </p:cNvPr>
            <p:cNvSpPr/>
            <p:nvPr/>
          </p:nvSpPr>
          <p:spPr>
            <a:xfrm>
              <a:off x="3093819" y="1520722"/>
              <a:ext cx="6552" cy="11947"/>
            </a:xfrm>
            <a:custGeom>
              <a:avLst/>
              <a:gdLst/>
              <a:ahLst/>
              <a:cxnLst/>
              <a:rect l="l" t="t" r="r" b="b"/>
              <a:pathLst>
                <a:path w="85" h="155" extrusionOk="0">
                  <a:moveTo>
                    <a:pt x="48" y="0"/>
                  </a:moveTo>
                  <a:cubicBezTo>
                    <a:pt x="25" y="0"/>
                    <a:pt x="1" y="36"/>
                    <a:pt x="1" y="83"/>
                  </a:cubicBezTo>
                  <a:cubicBezTo>
                    <a:pt x="1" y="119"/>
                    <a:pt x="25" y="155"/>
                    <a:pt x="48" y="155"/>
                  </a:cubicBezTo>
                  <a:cubicBezTo>
                    <a:pt x="60" y="155"/>
                    <a:pt x="84" y="119"/>
                    <a:pt x="84" y="83"/>
                  </a:cubicBezTo>
                  <a:cubicBezTo>
                    <a:pt x="84" y="36"/>
                    <a:pt x="72" y="0"/>
                    <a:pt x="4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1067;p37">
              <a:extLst>
                <a:ext uri="{FF2B5EF4-FFF2-40B4-BE49-F238E27FC236}">
                  <a16:creationId xmlns:a16="http://schemas.microsoft.com/office/drawing/2014/main" id="{A0F4636E-FDBF-0CC7-304F-73DB0F704E9B}"/>
                </a:ext>
              </a:extLst>
            </p:cNvPr>
            <p:cNvSpPr/>
            <p:nvPr/>
          </p:nvSpPr>
          <p:spPr>
            <a:xfrm>
              <a:off x="3048881" y="1496827"/>
              <a:ext cx="18422" cy="18422"/>
            </a:xfrm>
            <a:custGeom>
              <a:avLst/>
              <a:gdLst/>
              <a:ahLst/>
              <a:cxnLst/>
              <a:rect l="l" t="t" r="r" b="b"/>
              <a:pathLst>
                <a:path w="239" h="239" fill="none" extrusionOk="0">
                  <a:moveTo>
                    <a:pt x="0" y="131"/>
                  </a:moveTo>
                  <a:cubicBezTo>
                    <a:pt x="0" y="131"/>
                    <a:pt x="96" y="1"/>
                    <a:pt x="239" y="239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1068;p37">
              <a:extLst>
                <a:ext uri="{FF2B5EF4-FFF2-40B4-BE49-F238E27FC236}">
                  <a16:creationId xmlns:a16="http://schemas.microsoft.com/office/drawing/2014/main" id="{5C877482-6D33-E866-97B4-7B4A3376184C}"/>
                </a:ext>
              </a:extLst>
            </p:cNvPr>
            <p:cNvSpPr/>
            <p:nvPr/>
          </p:nvSpPr>
          <p:spPr>
            <a:xfrm>
              <a:off x="3086497" y="1500526"/>
              <a:ext cx="21197" cy="14722"/>
            </a:xfrm>
            <a:custGeom>
              <a:avLst/>
              <a:gdLst/>
              <a:ahLst/>
              <a:cxnLst/>
              <a:rect l="l" t="t" r="r" b="b"/>
              <a:pathLst>
                <a:path w="275" h="191" fill="none" extrusionOk="0">
                  <a:moveTo>
                    <a:pt x="1" y="191"/>
                  </a:moveTo>
                  <a:cubicBezTo>
                    <a:pt x="1" y="191"/>
                    <a:pt x="191" y="0"/>
                    <a:pt x="274" y="8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1069;p37">
              <a:extLst>
                <a:ext uri="{FF2B5EF4-FFF2-40B4-BE49-F238E27FC236}">
                  <a16:creationId xmlns:a16="http://schemas.microsoft.com/office/drawing/2014/main" id="{86FB3915-2A16-1983-4FA9-4C899F25188F}"/>
                </a:ext>
              </a:extLst>
            </p:cNvPr>
            <p:cNvSpPr/>
            <p:nvPr/>
          </p:nvSpPr>
          <p:spPr>
            <a:xfrm>
              <a:off x="3338860" y="1969488"/>
              <a:ext cx="54264" cy="1927"/>
            </a:xfrm>
            <a:custGeom>
              <a:avLst/>
              <a:gdLst/>
              <a:ahLst/>
              <a:cxnLst/>
              <a:rect l="l" t="t" r="r" b="b"/>
              <a:pathLst>
                <a:path w="704" h="25" fill="none" extrusionOk="0">
                  <a:moveTo>
                    <a:pt x="1" y="0"/>
                  </a:moveTo>
                  <a:lnTo>
                    <a:pt x="703" y="24"/>
                  </a:ln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1070;p37">
              <a:extLst>
                <a:ext uri="{FF2B5EF4-FFF2-40B4-BE49-F238E27FC236}">
                  <a16:creationId xmlns:a16="http://schemas.microsoft.com/office/drawing/2014/main" id="{CF158E53-A28E-E02C-33EA-0ECF9B83248E}"/>
                </a:ext>
              </a:extLst>
            </p:cNvPr>
            <p:cNvSpPr/>
            <p:nvPr/>
          </p:nvSpPr>
          <p:spPr>
            <a:xfrm>
              <a:off x="3429738" y="1868512"/>
              <a:ext cx="27595" cy="73534"/>
            </a:xfrm>
            <a:custGeom>
              <a:avLst/>
              <a:gdLst/>
              <a:ahLst/>
              <a:cxnLst/>
              <a:rect l="l" t="t" r="r" b="b"/>
              <a:pathLst>
                <a:path w="358" h="954" fill="none" extrusionOk="0">
                  <a:moveTo>
                    <a:pt x="1" y="1"/>
                  </a:moveTo>
                  <a:cubicBezTo>
                    <a:pt x="251" y="251"/>
                    <a:pt x="358" y="608"/>
                    <a:pt x="286" y="953"/>
                  </a:cubicBezTo>
                </a:path>
              </a:pathLst>
            </a:custGeom>
            <a:noFill/>
            <a:ln w="2675" cap="rnd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1071;p37">
              <a:extLst>
                <a:ext uri="{FF2B5EF4-FFF2-40B4-BE49-F238E27FC236}">
                  <a16:creationId xmlns:a16="http://schemas.microsoft.com/office/drawing/2014/main" id="{34147A84-4576-8418-DE80-84706FF6D1F2}"/>
                </a:ext>
              </a:extLst>
            </p:cNvPr>
            <p:cNvSpPr/>
            <p:nvPr/>
          </p:nvSpPr>
          <p:spPr>
            <a:xfrm>
              <a:off x="1487759" y="2331462"/>
              <a:ext cx="279107" cy="343854"/>
            </a:xfrm>
            <a:custGeom>
              <a:avLst/>
              <a:gdLst/>
              <a:ahLst/>
              <a:cxnLst/>
              <a:rect l="l" t="t" r="r" b="b"/>
              <a:pathLst>
                <a:path w="3621" h="4461" extrusionOk="0">
                  <a:moveTo>
                    <a:pt x="3029" y="0"/>
                  </a:moveTo>
                  <a:cubicBezTo>
                    <a:pt x="2957" y="0"/>
                    <a:pt x="2807" y="193"/>
                    <a:pt x="2775" y="376"/>
                  </a:cubicBezTo>
                  <a:cubicBezTo>
                    <a:pt x="2751" y="531"/>
                    <a:pt x="2704" y="674"/>
                    <a:pt x="2644" y="829"/>
                  </a:cubicBezTo>
                  <a:cubicBezTo>
                    <a:pt x="2644" y="829"/>
                    <a:pt x="1573" y="1912"/>
                    <a:pt x="1192" y="2365"/>
                  </a:cubicBezTo>
                  <a:cubicBezTo>
                    <a:pt x="1001" y="2591"/>
                    <a:pt x="822" y="2829"/>
                    <a:pt x="656" y="3091"/>
                  </a:cubicBezTo>
                  <a:lnTo>
                    <a:pt x="13" y="3698"/>
                  </a:lnTo>
                  <a:lnTo>
                    <a:pt x="1" y="3698"/>
                  </a:lnTo>
                  <a:lnTo>
                    <a:pt x="525" y="4460"/>
                  </a:lnTo>
                  <a:lnTo>
                    <a:pt x="1334" y="3496"/>
                  </a:lnTo>
                  <a:cubicBezTo>
                    <a:pt x="1775" y="3186"/>
                    <a:pt x="3001" y="1055"/>
                    <a:pt x="3001" y="1055"/>
                  </a:cubicBezTo>
                  <a:cubicBezTo>
                    <a:pt x="3073" y="1031"/>
                    <a:pt x="3156" y="1007"/>
                    <a:pt x="3228" y="995"/>
                  </a:cubicBezTo>
                  <a:cubicBezTo>
                    <a:pt x="3358" y="972"/>
                    <a:pt x="3311" y="864"/>
                    <a:pt x="3311" y="864"/>
                  </a:cubicBezTo>
                  <a:cubicBezTo>
                    <a:pt x="3442" y="853"/>
                    <a:pt x="3418" y="698"/>
                    <a:pt x="3418" y="698"/>
                  </a:cubicBezTo>
                  <a:cubicBezTo>
                    <a:pt x="3430" y="698"/>
                    <a:pt x="3442" y="698"/>
                    <a:pt x="3442" y="686"/>
                  </a:cubicBezTo>
                  <a:cubicBezTo>
                    <a:pt x="3513" y="638"/>
                    <a:pt x="3525" y="555"/>
                    <a:pt x="3478" y="483"/>
                  </a:cubicBezTo>
                  <a:cubicBezTo>
                    <a:pt x="3478" y="483"/>
                    <a:pt x="3620" y="400"/>
                    <a:pt x="3525" y="341"/>
                  </a:cubicBezTo>
                  <a:cubicBezTo>
                    <a:pt x="3478" y="305"/>
                    <a:pt x="3338" y="302"/>
                    <a:pt x="3210" y="302"/>
                  </a:cubicBezTo>
                  <a:cubicBezTo>
                    <a:pt x="3184" y="302"/>
                    <a:pt x="3159" y="302"/>
                    <a:pt x="3135" y="302"/>
                  </a:cubicBezTo>
                  <a:cubicBezTo>
                    <a:pt x="3040" y="302"/>
                    <a:pt x="2966" y="300"/>
                    <a:pt x="2966" y="281"/>
                  </a:cubicBezTo>
                  <a:cubicBezTo>
                    <a:pt x="2966" y="233"/>
                    <a:pt x="3120" y="43"/>
                    <a:pt x="3049" y="7"/>
                  </a:cubicBezTo>
                  <a:cubicBezTo>
                    <a:pt x="3043" y="3"/>
                    <a:pt x="3036" y="0"/>
                    <a:pt x="3029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1072;p37">
              <a:extLst>
                <a:ext uri="{FF2B5EF4-FFF2-40B4-BE49-F238E27FC236}">
                  <a16:creationId xmlns:a16="http://schemas.microsoft.com/office/drawing/2014/main" id="{27A6F0E9-2F3C-947F-D2A4-054E859DD1D6}"/>
                </a:ext>
              </a:extLst>
            </p:cNvPr>
            <p:cNvSpPr/>
            <p:nvPr/>
          </p:nvSpPr>
          <p:spPr>
            <a:xfrm>
              <a:off x="1401505" y="2595388"/>
              <a:ext cx="144140" cy="156087"/>
            </a:xfrm>
            <a:custGeom>
              <a:avLst/>
              <a:gdLst/>
              <a:ahLst/>
              <a:cxnLst/>
              <a:rect l="l" t="t" r="r" b="b"/>
              <a:pathLst>
                <a:path w="1870" h="2025" extrusionOk="0">
                  <a:moveTo>
                    <a:pt x="1346" y="0"/>
                  </a:moveTo>
                  <a:cubicBezTo>
                    <a:pt x="906" y="334"/>
                    <a:pt x="1" y="1250"/>
                    <a:pt x="1" y="1250"/>
                  </a:cubicBezTo>
                  <a:lnTo>
                    <a:pt x="798" y="2024"/>
                  </a:lnTo>
                  <a:cubicBezTo>
                    <a:pt x="1156" y="1953"/>
                    <a:pt x="1846" y="1143"/>
                    <a:pt x="1846" y="1143"/>
                  </a:cubicBezTo>
                  <a:cubicBezTo>
                    <a:pt x="1870" y="607"/>
                    <a:pt x="1346" y="0"/>
                    <a:pt x="1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1073;p37">
              <a:extLst>
                <a:ext uri="{FF2B5EF4-FFF2-40B4-BE49-F238E27FC236}">
                  <a16:creationId xmlns:a16="http://schemas.microsoft.com/office/drawing/2014/main" id="{AC2F1704-CBE5-0161-145D-EA439421DA96}"/>
                </a:ext>
              </a:extLst>
            </p:cNvPr>
            <p:cNvSpPr/>
            <p:nvPr/>
          </p:nvSpPr>
          <p:spPr>
            <a:xfrm>
              <a:off x="1401505" y="2595388"/>
              <a:ext cx="144140" cy="156087"/>
            </a:xfrm>
            <a:custGeom>
              <a:avLst/>
              <a:gdLst/>
              <a:ahLst/>
              <a:cxnLst/>
              <a:rect l="l" t="t" r="r" b="b"/>
              <a:pathLst>
                <a:path w="1870" h="2025" fill="none" extrusionOk="0">
                  <a:moveTo>
                    <a:pt x="1" y="1250"/>
                  </a:moveTo>
                  <a:cubicBezTo>
                    <a:pt x="1" y="1250"/>
                    <a:pt x="906" y="334"/>
                    <a:pt x="1346" y="0"/>
                  </a:cubicBezTo>
                  <a:cubicBezTo>
                    <a:pt x="1346" y="0"/>
                    <a:pt x="1870" y="607"/>
                    <a:pt x="1846" y="1143"/>
                  </a:cubicBezTo>
                  <a:cubicBezTo>
                    <a:pt x="1846" y="1143"/>
                    <a:pt x="1156" y="1953"/>
                    <a:pt x="798" y="2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1074;p37">
              <a:extLst>
                <a:ext uri="{FF2B5EF4-FFF2-40B4-BE49-F238E27FC236}">
                  <a16:creationId xmlns:a16="http://schemas.microsoft.com/office/drawing/2014/main" id="{D1742E55-1C58-287E-304B-E931C6BAAC35}"/>
                </a:ext>
              </a:extLst>
            </p:cNvPr>
            <p:cNvSpPr/>
            <p:nvPr/>
          </p:nvSpPr>
          <p:spPr>
            <a:xfrm>
              <a:off x="1554820" y="3056102"/>
              <a:ext cx="183990" cy="128030"/>
            </a:xfrm>
            <a:custGeom>
              <a:avLst/>
              <a:gdLst/>
              <a:ahLst/>
              <a:cxnLst/>
              <a:rect l="l" t="t" r="r" b="b"/>
              <a:pathLst>
                <a:path w="2387" h="1661" extrusionOk="0">
                  <a:moveTo>
                    <a:pt x="667" y="0"/>
                  </a:moveTo>
                  <a:lnTo>
                    <a:pt x="0" y="405"/>
                  </a:lnTo>
                  <a:cubicBezTo>
                    <a:pt x="214" y="560"/>
                    <a:pt x="393" y="762"/>
                    <a:pt x="512" y="1000"/>
                  </a:cubicBezTo>
                  <a:cubicBezTo>
                    <a:pt x="655" y="1310"/>
                    <a:pt x="512" y="1441"/>
                    <a:pt x="726" y="1631"/>
                  </a:cubicBezTo>
                  <a:cubicBezTo>
                    <a:pt x="748" y="1652"/>
                    <a:pt x="778" y="1661"/>
                    <a:pt x="817" y="1661"/>
                  </a:cubicBezTo>
                  <a:cubicBezTo>
                    <a:pt x="1208" y="1661"/>
                    <a:pt x="2387" y="696"/>
                    <a:pt x="2322" y="512"/>
                  </a:cubicBezTo>
                  <a:cubicBezTo>
                    <a:pt x="2302" y="458"/>
                    <a:pt x="2264" y="438"/>
                    <a:pt x="2213" y="438"/>
                  </a:cubicBezTo>
                  <a:cubicBezTo>
                    <a:pt x="2084" y="438"/>
                    <a:pt x="1870" y="568"/>
                    <a:pt x="1631" y="619"/>
                  </a:cubicBezTo>
                  <a:cubicBezTo>
                    <a:pt x="1453" y="655"/>
                    <a:pt x="1262" y="679"/>
                    <a:pt x="1084" y="691"/>
                  </a:cubicBezTo>
                  <a:lnTo>
                    <a:pt x="66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1075;p37">
              <a:extLst>
                <a:ext uri="{FF2B5EF4-FFF2-40B4-BE49-F238E27FC236}">
                  <a16:creationId xmlns:a16="http://schemas.microsoft.com/office/drawing/2014/main" id="{CFDF65AF-1711-D0C7-D73E-3DCECE5B6C48}"/>
                </a:ext>
              </a:extLst>
            </p:cNvPr>
            <p:cNvSpPr/>
            <p:nvPr/>
          </p:nvSpPr>
          <p:spPr>
            <a:xfrm>
              <a:off x="1279486" y="2807361"/>
              <a:ext cx="349712" cy="309399"/>
            </a:xfrm>
            <a:custGeom>
              <a:avLst/>
              <a:gdLst/>
              <a:ahLst/>
              <a:cxnLst/>
              <a:rect l="l" t="t" r="r" b="b"/>
              <a:pathLst>
                <a:path w="4537" h="4014" extrusionOk="0">
                  <a:moveTo>
                    <a:pt x="2503" y="1"/>
                  </a:moveTo>
                  <a:cubicBezTo>
                    <a:pt x="2502" y="1"/>
                    <a:pt x="2501" y="1"/>
                    <a:pt x="2501" y="1"/>
                  </a:cubicBezTo>
                  <a:cubicBezTo>
                    <a:pt x="1977" y="24"/>
                    <a:pt x="0" y="1691"/>
                    <a:pt x="0" y="1691"/>
                  </a:cubicBezTo>
                  <a:cubicBezTo>
                    <a:pt x="0" y="1691"/>
                    <a:pt x="167" y="2743"/>
                    <a:pt x="987" y="2743"/>
                  </a:cubicBezTo>
                  <a:cubicBezTo>
                    <a:pt x="1044" y="2743"/>
                    <a:pt x="1104" y="2738"/>
                    <a:pt x="1167" y="2727"/>
                  </a:cubicBezTo>
                  <a:lnTo>
                    <a:pt x="1167" y="2739"/>
                  </a:lnTo>
                  <a:cubicBezTo>
                    <a:pt x="1167" y="2739"/>
                    <a:pt x="2048" y="2370"/>
                    <a:pt x="2370" y="1501"/>
                  </a:cubicBezTo>
                  <a:lnTo>
                    <a:pt x="2370" y="1501"/>
                  </a:lnTo>
                  <a:cubicBezTo>
                    <a:pt x="2369" y="1501"/>
                    <a:pt x="2120" y="2347"/>
                    <a:pt x="3822" y="4013"/>
                  </a:cubicBezTo>
                  <a:cubicBezTo>
                    <a:pt x="3822" y="4013"/>
                    <a:pt x="4346" y="3942"/>
                    <a:pt x="4536" y="3489"/>
                  </a:cubicBezTo>
                  <a:cubicBezTo>
                    <a:pt x="4536" y="3489"/>
                    <a:pt x="3041" y="1"/>
                    <a:pt x="2503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1076;p37">
              <a:extLst>
                <a:ext uri="{FF2B5EF4-FFF2-40B4-BE49-F238E27FC236}">
                  <a16:creationId xmlns:a16="http://schemas.microsoft.com/office/drawing/2014/main" id="{6905C04A-E11B-8067-777C-B0DD4453A5B1}"/>
                </a:ext>
              </a:extLst>
            </p:cNvPr>
            <p:cNvSpPr/>
            <p:nvPr/>
          </p:nvSpPr>
          <p:spPr>
            <a:xfrm>
              <a:off x="1375837" y="2871261"/>
              <a:ext cx="240490" cy="245500"/>
            </a:xfrm>
            <a:custGeom>
              <a:avLst/>
              <a:gdLst/>
              <a:ahLst/>
              <a:cxnLst/>
              <a:rect l="l" t="t" r="r" b="b"/>
              <a:pathLst>
                <a:path w="3120" h="3185" extrusionOk="0">
                  <a:moveTo>
                    <a:pt x="1238" y="1"/>
                  </a:moveTo>
                  <a:cubicBezTo>
                    <a:pt x="1207" y="1"/>
                    <a:pt x="1165" y="65"/>
                    <a:pt x="1108" y="219"/>
                  </a:cubicBezTo>
                  <a:cubicBezTo>
                    <a:pt x="889" y="826"/>
                    <a:pt x="412" y="876"/>
                    <a:pt x="261" y="876"/>
                  </a:cubicBezTo>
                  <a:cubicBezTo>
                    <a:pt x="232" y="876"/>
                    <a:pt x="215" y="874"/>
                    <a:pt x="215" y="874"/>
                  </a:cubicBezTo>
                  <a:lnTo>
                    <a:pt x="0" y="1184"/>
                  </a:lnTo>
                  <a:lnTo>
                    <a:pt x="250" y="1720"/>
                  </a:lnTo>
                  <a:cubicBezTo>
                    <a:pt x="643" y="1470"/>
                    <a:pt x="941" y="1100"/>
                    <a:pt x="1120" y="660"/>
                  </a:cubicBezTo>
                  <a:lnTo>
                    <a:pt x="1120" y="660"/>
                  </a:lnTo>
                  <a:cubicBezTo>
                    <a:pt x="1119" y="660"/>
                    <a:pt x="870" y="1518"/>
                    <a:pt x="2572" y="3184"/>
                  </a:cubicBezTo>
                  <a:cubicBezTo>
                    <a:pt x="2775" y="3148"/>
                    <a:pt x="2977" y="3053"/>
                    <a:pt x="3120" y="2898"/>
                  </a:cubicBezTo>
                  <a:lnTo>
                    <a:pt x="3120" y="2898"/>
                  </a:lnTo>
                  <a:cubicBezTo>
                    <a:pt x="3088" y="2908"/>
                    <a:pt x="3056" y="2912"/>
                    <a:pt x="3023" y="2912"/>
                  </a:cubicBezTo>
                  <a:cubicBezTo>
                    <a:pt x="2459" y="2912"/>
                    <a:pt x="1622" y="1648"/>
                    <a:pt x="1465" y="1243"/>
                  </a:cubicBezTo>
                  <a:cubicBezTo>
                    <a:pt x="1333" y="905"/>
                    <a:pt x="1358" y="1"/>
                    <a:pt x="12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1077;p37">
              <a:extLst>
                <a:ext uri="{FF2B5EF4-FFF2-40B4-BE49-F238E27FC236}">
                  <a16:creationId xmlns:a16="http://schemas.microsoft.com/office/drawing/2014/main" id="{67983B1C-31E1-D596-6BB4-9A6C23698A2E}"/>
                </a:ext>
              </a:extLst>
            </p:cNvPr>
            <p:cNvSpPr/>
            <p:nvPr/>
          </p:nvSpPr>
          <p:spPr>
            <a:xfrm>
              <a:off x="1463941" y="2870722"/>
              <a:ext cx="8325" cy="34917"/>
            </a:xfrm>
            <a:custGeom>
              <a:avLst/>
              <a:gdLst/>
              <a:ahLst/>
              <a:cxnLst/>
              <a:rect l="l" t="t" r="r" b="b"/>
              <a:pathLst>
                <a:path w="108" h="453" fill="none" extrusionOk="0">
                  <a:moveTo>
                    <a:pt x="108" y="0"/>
                  </a:moveTo>
                  <a:cubicBezTo>
                    <a:pt x="108" y="0"/>
                    <a:pt x="0" y="60"/>
                    <a:pt x="24" y="45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1078;p37">
              <a:extLst>
                <a:ext uri="{FF2B5EF4-FFF2-40B4-BE49-F238E27FC236}">
                  <a16:creationId xmlns:a16="http://schemas.microsoft.com/office/drawing/2014/main" id="{D568557B-391D-687D-1AE3-8201361671AC}"/>
                </a:ext>
              </a:extLst>
            </p:cNvPr>
            <p:cNvSpPr/>
            <p:nvPr/>
          </p:nvSpPr>
          <p:spPr>
            <a:xfrm>
              <a:off x="1468489" y="3579175"/>
              <a:ext cx="162022" cy="92342"/>
            </a:xfrm>
            <a:custGeom>
              <a:avLst/>
              <a:gdLst/>
              <a:ahLst/>
              <a:cxnLst/>
              <a:rect l="l" t="t" r="r" b="b"/>
              <a:pathLst>
                <a:path w="2102" h="1198" extrusionOk="0">
                  <a:moveTo>
                    <a:pt x="930" y="1"/>
                  </a:moveTo>
                  <a:lnTo>
                    <a:pt x="239" y="132"/>
                  </a:lnTo>
                  <a:cubicBezTo>
                    <a:pt x="251" y="263"/>
                    <a:pt x="251" y="406"/>
                    <a:pt x="215" y="537"/>
                  </a:cubicBezTo>
                  <a:cubicBezTo>
                    <a:pt x="156" y="751"/>
                    <a:pt x="1" y="1001"/>
                    <a:pt x="60" y="1084"/>
                  </a:cubicBezTo>
                  <a:cubicBezTo>
                    <a:pt x="111" y="1174"/>
                    <a:pt x="256" y="1198"/>
                    <a:pt x="427" y="1198"/>
                  </a:cubicBezTo>
                  <a:cubicBezTo>
                    <a:pt x="619" y="1198"/>
                    <a:pt x="843" y="1168"/>
                    <a:pt x="1001" y="1168"/>
                  </a:cubicBezTo>
                  <a:cubicBezTo>
                    <a:pt x="1093" y="1168"/>
                    <a:pt x="1227" y="1172"/>
                    <a:pt x="1371" y="1172"/>
                  </a:cubicBezTo>
                  <a:cubicBezTo>
                    <a:pt x="1711" y="1172"/>
                    <a:pt x="2101" y="1148"/>
                    <a:pt x="2084" y="989"/>
                  </a:cubicBezTo>
                  <a:cubicBezTo>
                    <a:pt x="2061" y="751"/>
                    <a:pt x="1489" y="929"/>
                    <a:pt x="989" y="429"/>
                  </a:cubicBezTo>
                  <a:lnTo>
                    <a:pt x="930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1079;p37">
              <a:extLst>
                <a:ext uri="{FF2B5EF4-FFF2-40B4-BE49-F238E27FC236}">
                  <a16:creationId xmlns:a16="http://schemas.microsoft.com/office/drawing/2014/main" id="{438F5709-A843-B335-1544-1A34C01F4503}"/>
                </a:ext>
              </a:extLst>
            </p:cNvPr>
            <p:cNvSpPr/>
            <p:nvPr/>
          </p:nvSpPr>
          <p:spPr>
            <a:xfrm>
              <a:off x="1246418" y="2435290"/>
              <a:ext cx="179982" cy="217982"/>
            </a:xfrm>
            <a:custGeom>
              <a:avLst/>
              <a:gdLst/>
              <a:ahLst/>
              <a:cxnLst/>
              <a:rect l="l" t="t" r="r" b="b"/>
              <a:pathLst>
                <a:path w="2335" h="2828" extrusionOk="0">
                  <a:moveTo>
                    <a:pt x="1713" y="0"/>
                  </a:moveTo>
                  <a:cubicBezTo>
                    <a:pt x="1520" y="0"/>
                    <a:pt x="1489" y="422"/>
                    <a:pt x="1489" y="422"/>
                  </a:cubicBezTo>
                  <a:cubicBezTo>
                    <a:pt x="1489" y="422"/>
                    <a:pt x="1477" y="6"/>
                    <a:pt x="1251" y="6"/>
                  </a:cubicBezTo>
                  <a:cubicBezTo>
                    <a:pt x="1025" y="17"/>
                    <a:pt x="1251" y="303"/>
                    <a:pt x="870" y="565"/>
                  </a:cubicBezTo>
                  <a:cubicBezTo>
                    <a:pt x="477" y="815"/>
                    <a:pt x="1" y="1125"/>
                    <a:pt x="370" y="1541"/>
                  </a:cubicBezTo>
                  <a:cubicBezTo>
                    <a:pt x="370" y="1541"/>
                    <a:pt x="143" y="1815"/>
                    <a:pt x="596" y="2101"/>
                  </a:cubicBezTo>
                  <a:cubicBezTo>
                    <a:pt x="1048" y="2399"/>
                    <a:pt x="1167" y="2494"/>
                    <a:pt x="1227" y="2827"/>
                  </a:cubicBezTo>
                  <a:lnTo>
                    <a:pt x="1751" y="2339"/>
                  </a:lnTo>
                  <a:lnTo>
                    <a:pt x="1810" y="1339"/>
                  </a:lnTo>
                  <a:lnTo>
                    <a:pt x="1882" y="958"/>
                  </a:lnTo>
                  <a:cubicBezTo>
                    <a:pt x="1882" y="958"/>
                    <a:pt x="2334" y="589"/>
                    <a:pt x="2168" y="434"/>
                  </a:cubicBezTo>
                  <a:cubicBezTo>
                    <a:pt x="2134" y="404"/>
                    <a:pt x="2099" y="392"/>
                    <a:pt x="2064" y="392"/>
                  </a:cubicBezTo>
                  <a:cubicBezTo>
                    <a:pt x="1935" y="392"/>
                    <a:pt x="1810" y="553"/>
                    <a:pt x="1810" y="553"/>
                  </a:cubicBezTo>
                  <a:cubicBezTo>
                    <a:pt x="1810" y="553"/>
                    <a:pt x="1965" y="77"/>
                    <a:pt x="1751" y="6"/>
                  </a:cubicBezTo>
                  <a:cubicBezTo>
                    <a:pt x="1737" y="2"/>
                    <a:pt x="1725" y="0"/>
                    <a:pt x="1713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1080;p37">
              <a:extLst>
                <a:ext uri="{FF2B5EF4-FFF2-40B4-BE49-F238E27FC236}">
                  <a16:creationId xmlns:a16="http://schemas.microsoft.com/office/drawing/2014/main" id="{00D44BF6-B6FD-79B3-9EDC-3880F9835094}"/>
                </a:ext>
              </a:extLst>
            </p:cNvPr>
            <p:cNvSpPr/>
            <p:nvPr/>
          </p:nvSpPr>
          <p:spPr>
            <a:xfrm>
              <a:off x="1465791" y="2314658"/>
              <a:ext cx="298300" cy="327590"/>
            </a:xfrm>
            <a:custGeom>
              <a:avLst/>
              <a:gdLst/>
              <a:ahLst/>
              <a:cxnLst/>
              <a:rect l="l" t="t" r="r" b="b"/>
              <a:pathLst>
                <a:path w="3870" h="4250" extrusionOk="0">
                  <a:moveTo>
                    <a:pt x="3295" y="0"/>
                  </a:moveTo>
                  <a:cubicBezTo>
                    <a:pt x="3218" y="0"/>
                    <a:pt x="3066" y="178"/>
                    <a:pt x="3024" y="356"/>
                  </a:cubicBezTo>
                  <a:cubicBezTo>
                    <a:pt x="2977" y="511"/>
                    <a:pt x="2917" y="654"/>
                    <a:pt x="2846" y="797"/>
                  </a:cubicBezTo>
                  <a:cubicBezTo>
                    <a:pt x="2846" y="797"/>
                    <a:pt x="1703" y="1797"/>
                    <a:pt x="1286" y="2225"/>
                  </a:cubicBezTo>
                  <a:cubicBezTo>
                    <a:pt x="1072" y="2428"/>
                    <a:pt x="881" y="2654"/>
                    <a:pt x="703" y="2892"/>
                  </a:cubicBezTo>
                  <a:lnTo>
                    <a:pt x="0" y="3452"/>
                  </a:lnTo>
                  <a:lnTo>
                    <a:pt x="453" y="4249"/>
                  </a:lnTo>
                  <a:lnTo>
                    <a:pt x="1346" y="3345"/>
                  </a:lnTo>
                  <a:cubicBezTo>
                    <a:pt x="1810" y="3071"/>
                    <a:pt x="3191" y="1059"/>
                    <a:pt x="3191" y="1059"/>
                  </a:cubicBezTo>
                  <a:cubicBezTo>
                    <a:pt x="3274" y="1035"/>
                    <a:pt x="3346" y="1023"/>
                    <a:pt x="3417" y="1011"/>
                  </a:cubicBezTo>
                  <a:cubicBezTo>
                    <a:pt x="3548" y="987"/>
                    <a:pt x="3524" y="892"/>
                    <a:pt x="3524" y="892"/>
                  </a:cubicBezTo>
                  <a:cubicBezTo>
                    <a:pt x="3643" y="880"/>
                    <a:pt x="3643" y="737"/>
                    <a:pt x="3643" y="737"/>
                  </a:cubicBezTo>
                  <a:cubicBezTo>
                    <a:pt x="3643" y="725"/>
                    <a:pt x="3655" y="725"/>
                    <a:pt x="3667" y="725"/>
                  </a:cubicBezTo>
                  <a:cubicBezTo>
                    <a:pt x="3727" y="678"/>
                    <a:pt x="3751" y="594"/>
                    <a:pt x="3715" y="523"/>
                  </a:cubicBezTo>
                  <a:cubicBezTo>
                    <a:pt x="3715" y="523"/>
                    <a:pt x="3870" y="451"/>
                    <a:pt x="3774" y="380"/>
                  </a:cubicBezTo>
                  <a:cubicBezTo>
                    <a:pt x="3679" y="297"/>
                    <a:pt x="3215" y="332"/>
                    <a:pt x="3215" y="285"/>
                  </a:cubicBezTo>
                  <a:cubicBezTo>
                    <a:pt x="3215" y="237"/>
                    <a:pt x="3393" y="59"/>
                    <a:pt x="3322" y="11"/>
                  </a:cubicBezTo>
                  <a:cubicBezTo>
                    <a:pt x="3315" y="4"/>
                    <a:pt x="3306" y="0"/>
                    <a:pt x="3295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1081;p37">
              <a:extLst>
                <a:ext uri="{FF2B5EF4-FFF2-40B4-BE49-F238E27FC236}">
                  <a16:creationId xmlns:a16="http://schemas.microsoft.com/office/drawing/2014/main" id="{C77826C3-0368-206F-CE9E-E02148CB1F49}"/>
                </a:ext>
              </a:extLst>
            </p:cNvPr>
            <p:cNvSpPr/>
            <p:nvPr/>
          </p:nvSpPr>
          <p:spPr>
            <a:xfrm>
              <a:off x="1165638" y="2975321"/>
              <a:ext cx="387404" cy="629358"/>
            </a:xfrm>
            <a:custGeom>
              <a:avLst/>
              <a:gdLst/>
              <a:ahLst/>
              <a:cxnLst/>
              <a:rect l="l" t="t" r="r" b="b"/>
              <a:pathLst>
                <a:path w="5026" h="8165" extrusionOk="0">
                  <a:moveTo>
                    <a:pt x="382" y="0"/>
                  </a:moveTo>
                  <a:lnTo>
                    <a:pt x="382" y="12"/>
                  </a:lnTo>
                  <a:cubicBezTo>
                    <a:pt x="382" y="12"/>
                    <a:pt x="1" y="774"/>
                    <a:pt x="870" y="1536"/>
                  </a:cubicBezTo>
                  <a:cubicBezTo>
                    <a:pt x="1739" y="2298"/>
                    <a:pt x="3346" y="4060"/>
                    <a:pt x="3454" y="4620"/>
                  </a:cubicBezTo>
                  <a:cubicBezTo>
                    <a:pt x="3561" y="5192"/>
                    <a:pt x="4049" y="8120"/>
                    <a:pt x="4049" y="8120"/>
                  </a:cubicBezTo>
                  <a:cubicBezTo>
                    <a:pt x="4049" y="8120"/>
                    <a:pt x="4210" y="8164"/>
                    <a:pt x="4416" y="8164"/>
                  </a:cubicBezTo>
                  <a:cubicBezTo>
                    <a:pt x="4598" y="8164"/>
                    <a:pt x="4816" y="8130"/>
                    <a:pt x="4990" y="8001"/>
                  </a:cubicBezTo>
                  <a:cubicBezTo>
                    <a:pt x="4990" y="8001"/>
                    <a:pt x="5025" y="5180"/>
                    <a:pt x="4728" y="4060"/>
                  </a:cubicBezTo>
                  <a:cubicBezTo>
                    <a:pt x="4418" y="2953"/>
                    <a:pt x="3323" y="1596"/>
                    <a:pt x="3001" y="703"/>
                  </a:cubicBezTo>
                  <a:cubicBezTo>
                    <a:pt x="2965" y="512"/>
                    <a:pt x="2942" y="322"/>
                    <a:pt x="2930" y="131"/>
                  </a:cubicBezTo>
                  <a:lnTo>
                    <a:pt x="382" y="0"/>
                  </a:ln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1082;p37">
              <a:extLst>
                <a:ext uri="{FF2B5EF4-FFF2-40B4-BE49-F238E27FC236}">
                  <a16:creationId xmlns:a16="http://schemas.microsoft.com/office/drawing/2014/main" id="{4E897E4B-711E-FC98-8242-EF3F8FFCBDF5}"/>
                </a:ext>
              </a:extLst>
            </p:cNvPr>
            <p:cNvSpPr/>
            <p:nvPr/>
          </p:nvSpPr>
          <p:spPr>
            <a:xfrm>
              <a:off x="1233546" y="3093717"/>
              <a:ext cx="277257" cy="511272"/>
            </a:xfrm>
            <a:custGeom>
              <a:avLst/>
              <a:gdLst/>
              <a:ahLst/>
              <a:cxnLst/>
              <a:rect l="l" t="t" r="r" b="b"/>
              <a:pathLst>
                <a:path w="3597" h="6633" extrusionOk="0">
                  <a:moveTo>
                    <a:pt x="1" y="0"/>
                  </a:moveTo>
                  <a:cubicBezTo>
                    <a:pt x="870" y="762"/>
                    <a:pt x="2465" y="2513"/>
                    <a:pt x="2573" y="3084"/>
                  </a:cubicBezTo>
                  <a:cubicBezTo>
                    <a:pt x="2680" y="3656"/>
                    <a:pt x="3168" y="6584"/>
                    <a:pt x="3168" y="6584"/>
                  </a:cubicBezTo>
                  <a:cubicBezTo>
                    <a:pt x="3311" y="6620"/>
                    <a:pt x="3454" y="6632"/>
                    <a:pt x="3597" y="6632"/>
                  </a:cubicBezTo>
                  <a:cubicBezTo>
                    <a:pt x="3156" y="6525"/>
                    <a:pt x="2954" y="3132"/>
                    <a:pt x="3013" y="2834"/>
                  </a:cubicBezTo>
                  <a:cubicBezTo>
                    <a:pt x="3061" y="2548"/>
                    <a:pt x="1394" y="203"/>
                    <a:pt x="858" y="203"/>
                  </a:cubicBezTo>
                  <a:cubicBezTo>
                    <a:pt x="644" y="203"/>
                    <a:pt x="299" y="96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083;p37">
              <a:extLst>
                <a:ext uri="{FF2B5EF4-FFF2-40B4-BE49-F238E27FC236}">
                  <a16:creationId xmlns:a16="http://schemas.microsoft.com/office/drawing/2014/main" id="{F7DD96C9-6899-0667-3CF0-1CAE5A3DABED}"/>
                </a:ext>
              </a:extLst>
            </p:cNvPr>
            <p:cNvSpPr/>
            <p:nvPr/>
          </p:nvSpPr>
          <p:spPr>
            <a:xfrm>
              <a:off x="1440046" y="3297443"/>
              <a:ext cx="32219" cy="14799"/>
            </a:xfrm>
            <a:custGeom>
              <a:avLst/>
              <a:gdLst/>
              <a:ahLst/>
              <a:cxnLst/>
              <a:rect l="l" t="t" r="r" b="b"/>
              <a:pathLst>
                <a:path w="418" h="192" fill="none" extrusionOk="0">
                  <a:moveTo>
                    <a:pt x="418" y="36"/>
                  </a:moveTo>
                  <a:cubicBezTo>
                    <a:pt x="263" y="1"/>
                    <a:pt x="96" y="60"/>
                    <a:pt x="1" y="19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084;p37">
              <a:extLst>
                <a:ext uri="{FF2B5EF4-FFF2-40B4-BE49-F238E27FC236}">
                  <a16:creationId xmlns:a16="http://schemas.microsoft.com/office/drawing/2014/main" id="{A46BCF00-5DE5-3A76-C92C-7864B276FE76}"/>
                </a:ext>
              </a:extLst>
            </p:cNvPr>
            <p:cNvSpPr/>
            <p:nvPr/>
          </p:nvSpPr>
          <p:spPr>
            <a:xfrm>
              <a:off x="1319337" y="2500192"/>
              <a:ext cx="145604" cy="142058"/>
            </a:xfrm>
            <a:custGeom>
              <a:avLst/>
              <a:gdLst/>
              <a:ahLst/>
              <a:cxnLst/>
              <a:rect l="l" t="t" r="r" b="b"/>
              <a:pathLst>
                <a:path w="1889" h="1843" extrusionOk="0">
                  <a:moveTo>
                    <a:pt x="904" y="0"/>
                  </a:moveTo>
                  <a:cubicBezTo>
                    <a:pt x="717" y="0"/>
                    <a:pt x="539" y="253"/>
                    <a:pt x="531" y="354"/>
                  </a:cubicBezTo>
                  <a:cubicBezTo>
                    <a:pt x="519" y="485"/>
                    <a:pt x="388" y="545"/>
                    <a:pt x="424" y="711"/>
                  </a:cubicBezTo>
                  <a:cubicBezTo>
                    <a:pt x="448" y="783"/>
                    <a:pt x="424" y="878"/>
                    <a:pt x="340" y="914"/>
                  </a:cubicBezTo>
                  <a:cubicBezTo>
                    <a:pt x="340" y="914"/>
                    <a:pt x="243" y="803"/>
                    <a:pt x="159" y="803"/>
                  </a:cubicBezTo>
                  <a:cubicBezTo>
                    <a:pt x="105" y="803"/>
                    <a:pt x="57" y="848"/>
                    <a:pt x="43" y="997"/>
                  </a:cubicBezTo>
                  <a:cubicBezTo>
                    <a:pt x="0" y="1336"/>
                    <a:pt x="306" y="1355"/>
                    <a:pt x="375" y="1355"/>
                  </a:cubicBezTo>
                  <a:cubicBezTo>
                    <a:pt x="383" y="1355"/>
                    <a:pt x="388" y="1354"/>
                    <a:pt x="388" y="1354"/>
                  </a:cubicBezTo>
                  <a:lnTo>
                    <a:pt x="388" y="1354"/>
                  </a:lnTo>
                  <a:cubicBezTo>
                    <a:pt x="471" y="1557"/>
                    <a:pt x="293" y="1842"/>
                    <a:pt x="293" y="1842"/>
                  </a:cubicBezTo>
                  <a:lnTo>
                    <a:pt x="1317" y="1783"/>
                  </a:lnTo>
                  <a:cubicBezTo>
                    <a:pt x="1317" y="1783"/>
                    <a:pt x="1781" y="1533"/>
                    <a:pt x="1841" y="1390"/>
                  </a:cubicBezTo>
                  <a:cubicBezTo>
                    <a:pt x="1888" y="1259"/>
                    <a:pt x="1555" y="878"/>
                    <a:pt x="1555" y="878"/>
                  </a:cubicBezTo>
                  <a:cubicBezTo>
                    <a:pt x="1555" y="878"/>
                    <a:pt x="1805" y="807"/>
                    <a:pt x="1757" y="699"/>
                  </a:cubicBezTo>
                  <a:cubicBezTo>
                    <a:pt x="1698" y="592"/>
                    <a:pt x="1352" y="545"/>
                    <a:pt x="1352" y="545"/>
                  </a:cubicBezTo>
                  <a:lnTo>
                    <a:pt x="1114" y="152"/>
                  </a:lnTo>
                  <a:lnTo>
                    <a:pt x="1126" y="152"/>
                  </a:lnTo>
                  <a:cubicBezTo>
                    <a:pt x="1058" y="42"/>
                    <a:pt x="980" y="0"/>
                    <a:pt x="904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085;p37">
              <a:extLst>
                <a:ext uri="{FF2B5EF4-FFF2-40B4-BE49-F238E27FC236}">
                  <a16:creationId xmlns:a16="http://schemas.microsoft.com/office/drawing/2014/main" id="{E5D80E22-3019-CE48-CD45-D8F4FCE69507}"/>
                </a:ext>
              </a:extLst>
            </p:cNvPr>
            <p:cNvSpPr/>
            <p:nvPr/>
          </p:nvSpPr>
          <p:spPr>
            <a:xfrm>
              <a:off x="1405205" y="2537345"/>
              <a:ext cx="12024" cy="14029"/>
            </a:xfrm>
            <a:custGeom>
              <a:avLst/>
              <a:gdLst/>
              <a:ahLst/>
              <a:cxnLst/>
              <a:rect l="l" t="t" r="r" b="b"/>
              <a:pathLst>
                <a:path w="156" h="182" extrusionOk="0">
                  <a:moveTo>
                    <a:pt x="42" y="0"/>
                  </a:moveTo>
                  <a:cubicBezTo>
                    <a:pt x="36" y="0"/>
                    <a:pt x="30" y="1"/>
                    <a:pt x="24" y="3"/>
                  </a:cubicBezTo>
                  <a:cubicBezTo>
                    <a:pt x="0" y="15"/>
                    <a:pt x="0" y="75"/>
                    <a:pt x="24" y="122"/>
                  </a:cubicBezTo>
                  <a:cubicBezTo>
                    <a:pt x="48" y="170"/>
                    <a:pt x="96" y="182"/>
                    <a:pt x="119" y="182"/>
                  </a:cubicBezTo>
                  <a:cubicBezTo>
                    <a:pt x="155" y="170"/>
                    <a:pt x="155" y="110"/>
                    <a:pt x="119" y="63"/>
                  </a:cubicBezTo>
                  <a:cubicBezTo>
                    <a:pt x="100" y="23"/>
                    <a:pt x="72" y="0"/>
                    <a:pt x="4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086;p37">
              <a:extLst>
                <a:ext uri="{FF2B5EF4-FFF2-40B4-BE49-F238E27FC236}">
                  <a16:creationId xmlns:a16="http://schemas.microsoft.com/office/drawing/2014/main" id="{0B5FA7FE-B4C2-CBFF-2E5C-B7179E47C4B6}"/>
                </a:ext>
              </a:extLst>
            </p:cNvPr>
            <p:cNvSpPr/>
            <p:nvPr/>
          </p:nvSpPr>
          <p:spPr>
            <a:xfrm>
              <a:off x="1374912" y="2515532"/>
              <a:ext cx="26670" cy="11100"/>
            </a:xfrm>
            <a:custGeom>
              <a:avLst/>
              <a:gdLst/>
              <a:ahLst/>
              <a:cxnLst/>
              <a:rect l="l" t="t" r="r" b="b"/>
              <a:pathLst>
                <a:path w="346" h="144" fill="none" extrusionOk="0">
                  <a:moveTo>
                    <a:pt x="346" y="143"/>
                  </a:moveTo>
                  <a:cubicBezTo>
                    <a:pt x="346" y="143"/>
                    <a:pt x="12" y="0"/>
                    <a:pt x="0" y="143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087;p37">
              <a:extLst>
                <a:ext uri="{FF2B5EF4-FFF2-40B4-BE49-F238E27FC236}">
                  <a16:creationId xmlns:a16="http://schemas.microsoft.com/office/drawing/2014/main" id="{46C14701-666E-F8B5-089D-3EA6F5412EDF}"/>
                </a:ext>
              </a:extLst>
            </p:cNvPr>
            <p:cNvSpPr/>
            <p:nvPr/>
          </p:nvSpPr>
          <p:spPr>
            <a:xfrm>
              <a:off x="1322574" y="2626760"/>
              <a:ext cx="133965" cy="42086"/>
            </a:xfrm>
            <a:custGeom>
              <a:avLst/>
              <a:gdLst/>
              <a:ahLst/>
              <a:cxnLst/>
              <a:rect l="l" t="t" r="r" b="b"/>
              <a:pathLst>
                <a:path w="1738" h="546" extrusionOk="0">
                  <a:moveTo>
                    <a:pt x="1050" y="0"/>
                  </a:moveTo>
                  <a:cubicBezTo>
                    <a:pt x="578" y="0"/>
                    <a:pt x="1" y="129"/>
                    <a:pt x="1" y="129"/>
                  </a:cubicBezTo>
                  <a:lnTo>
                    <a:pt x="1" y="546"/>
                  </a:lnTo>
                  <a:lnTo>
                    <a:pt x="1441" y="546"/>
                  </a:lnTo>
                  <a:lnTo>
                    <a:pt x="1632" y="379"/>
                  </a:lnTo>
                  <a:cubicBezTo>
                    <a:pt x="1738" y="83"/>
                    <a:pt x="1427" y="0"/>
                    <a:pt x="105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088;p37">
              <a:extLst>
                <a:ext uri="{FF2B5EF4-FFF2-40B4-BE49-F238E27FC236}">
                  <a16:creationId xmlns:a16="http://schemas.microsoft.com/office/drawing/2014/main" id="{D29661D1-79BD-1A8F-C860-03F92F5740C8}"/>
                </a:ext>
              </a:extLst>
            </p:cNvPr>
            <p:cNvSpPr/>
            <p:nvPr/>
          </p:nvSpPr>
          <p:spPr>
            <a:xfrm>
              <a:off x="1183983" y="2643101"/>
              <a:ext cx="295602" cy="361736"/>
            </a:xfrm>
            <a:custGeom>
              <a:avLst/>
              <a:gdLst/>
              <a:ahLst/>
              <a:cxnLst/>
              <a:rect l="l" t="t" r="r" b="b"/>
              <a:pathLst>
                <a:path w="3835" h="4693" extrusionOk="0">
                  <a:moveTo>
                    <a:pt x="2706" y="0"/>
                  </a:moveTo>
                  <a:cubicBezTo>
                    <a:pt x="2134" y="0"/>
                    <a:pt x="1451" y="285"/>
                    <a:pt x="1013" y="1167"/>
                  </a:cubicBezTo>
                  <a:cubicBezTo>
                    <a:pt x="489" y="2263"/>
                    <a:pt x="144" y="3441"/>
                    <a:pt x="1" y="4656"/>
                  </a:cubicBezTo>
                  <a:cubicBezTo>
                    <a:pt x="1" y="4656"/>
                    <a:pt x="959" y="4693"/>
                    <a:pt x="1770" y="4693"/>
                  </a:cubicBezTo>
                  <a:cubicBezTo>
                    <a:pt x="2176" y="4693"/>
                    <a:pt x="2545" y="4684"/>
                    <a:pt x="2739" y="4656"/>
                  </a:cubicBezTo>
                  <a:cubicBezTo>
                    <a:pt x="2978" y="4632"/>
                    <a:pt x="2882" y="4049"/>
                    <a:pt x="3049" y="3322"/>
                  </a:cubicBezTo>
                  <a:cubicBezTo>
                    <a:pt x="3311" y="2227"/>
                    <a:pt x="3835" y="1405"/>
                    <a:pt x="3728" y="512"/>
                  </a:cubicBezTo>
                  <a:cubicBezTo>
                    <a:pt x="3698" y="262"/>
                    <a:pt x="3253" y="0"/>
                    <a:pt x="27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089;p37">
              <a:extLst>
                <a:ext uri="{FF2B5EF4-FFF2-40B4-BE49-F238E27FC236}">
                  <a16:creationId xmlns:a16="http://schemas.microsoft.com/office/drawing/2014/main" id="{B017ACE8-3310-42C0-4D86-438D92D3DCF7}"/>
                </a:ext>
              </a:extLst>
            </p:cNvPr>
            <p:cNvSpPr/>
            <p:nvPr/>
          </p:nvSpPr>
          <p:spPr>
            <a:xfrm>
              <a:off x="1381310" y="2554072"/>
              <a:ext cx="143292" cy="157937"/>
            </a:xfrm>
            <a:custGeom>
              <a:avLst/>
              <a:gdLst/>
              <a:ahLst/>
              <a:cxnLst/>
              <a:rect l="l" t="t" r="r" b="b"/>
              <a:pathLst>
                <a:path w="1859" h="2049" extrusionOk="0">
                  <a:moveTo>
                    <a:pt x="1322" y="0"/>
                  </a:moveTo>
                  <a:cubicBezTo>
                    <a:pt x="882" y="346"/>
                    <a:pt x="1" y="1263"/>
                    <a:pt x="1" y="1263"/>
                  </a:cubicBezTo>
                  <a:lnTo>
                    <a:pt x="810" y="2048"/>
                  </a:lnTo>
                  <a:cubicBezTo>
                    <a:pt x="1156" y="1965"/>
                    <a:pt x="1846" y="1143"/>
                    <a:pt x="1846" y="1143"/>
                  </a:cubicBezTo>
                  <a:cubicBezTo>
                    <a:pt x="1858" y="608"/>
                    <a:pt x="1322" y="0"/>
                    <a:pt x="1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090;p37">
              <a:extLst>
                <a:ext uri="{FF2B5EF4-FFF2-40B4-BE49-F238E27FC236}">
                  <a16:creationId xmlns:a16="http://schemas.microsoft.com/office/drawing/2014/main" id="{E81039E4-97FF-6973-8BD3-34D4BFB48E21}"/>
                </a:ext>
              </a:extLst>
            </p:cNvPr>
            <p:cNvSpPr/>
            <p:nvPr/>
          </p:nvSpPr>
          <p:spPr>
            <a:xfrm>
              <a:off x="1381310" y="2554072"/>
              <a:ext cx="143292" cy="157937"/>
            </a:xfrm>
            <a:custGeom>
              <a:avLst/>
              <a:gdLst/>
              <a:ahLst/>
              <a:cxnLst/>
              <a:rect l="l" t="t" r="r" b="b"/>
              <a:pathLst>
                <a:path w="1859" h="2049" fill="none" extrusionOk="0">
                  <a:moveTo>
                    <a:pt x="1" y="1263"/>
                  </a:moveTo>
                  <a:cubicBezTo>
                    <a:pt x="1" y="1263"/>
                    <a:pt x="882" y="346"/>
                    <a:pt x="1322" y="0"/>
                  </a:cubicBezTo>
                  <a:cubicBezTo>
                    <a:pt x="1322" y="0"/>
                    <a:pt x="1858" y="608"/>
                    <a:pt x="1846" y="1143"/>
                  </a:cubicBezTo>
                  <a:cubicBezTo>
                    <a:pt x="1846" y="1143"/>
                    <a:pt x="1156" y="1965"/>
                    <a:pt x="810" y="204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091;p37">
              <a:extLst>
                <a:ext uri="{FF2B5EF4-FFF2-40B4-BE49-F238E27FC236}">
                  <a16:creationId xmlns:a16="http://schemas.microsoft.com/office/drawing/2014/main" id="{560043D9-9DB6-C6DD-4BF7-1D6CA2D7B80D}"/>
                </a:ext>
              </a:extLst>
            </p:cNvPr>
            <p:cNvSpPr/>
            <p:nvPr/>
          </p:nvSpPr>
          <p:spPr>
            <a:xfrm>
              <a:off x="1289584" y="2745850"/>
              <a:ext cx="149612" cy="151539"/>
            </a:xfrm>
            <a:custGeom>
              <a:avLst/>
              <a:gdLst/>
              <a:ahLst/>
              <a:cxnLst/>
              <a:rect l="l" t="t" r="r" b="b"/>
              <a:pathLst>
                <a:path w="1941" h="1966" fill="none" extrusionOk="0">
                  <a:moveTo>
                    <a:pt x="1941" y="1"/>
                  </a:moveTo>
                  <a:cubicBezTo>
                    <a:pt x="1417" y="763"/>
                    <a:pt x="750" y="1430"/>
                    <a:pt x="0" y="196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092;p37">
              <a:extLst>
                <a:ext uri="{FF2B5EF4-FFF2-40B4-BE49-F238E27FC236}">
                  <a16:creationId xmlns:a16="http://schemas.microsoft.com/office/drawing/2014/main" id="{7BBB1807-1B70-7FE4-0A49-5E81DB7DAE4A}"/>
                </a:ext>
              </a:extLst>
            </p:cNvPr>
            <p:cNvSpPr/>
            <p:nvPr/>
          </p:nvSpPr>
          <p:spPr>
            <a:xfrm>
              <a:off x="1250118" y="2851451"/>
              <a:ext cx="130342" cy="119320"/>
            </a:xfrm>
            <a:custGeom>
              <a:avLst/>
              <a:gdLst/>
              <a:ahLst/>
              <a:cxnLst/>
              <a:rect l="l" t="t" r="r" b="b"/>
              <a:pathLst>
                <a:path w="1691" h="1548" fill="none" extrusionOk="0">
                  <a:moveTo>
                    <a:pt x="1691" y="0"/>
                  </a:moveTo>
                  <a:cubicBezTo>
                    <a:pt x="1274" y="655"/>
                    <a:pt x="691" y="1191"/>
                    <a:pt x="0" y="1548"/>
                  </a:cubicBezTo>
                  <a:cubicBezTo>
                    <a:pt x="12" y="1524"/>
                    <a:pt x="12" y="1512"/>
                    <a:pt x="24" y="1488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1093;p37">
              <a:extLst>
                <a:ext uri="{FF2B5EF4-FFF2-40B4-BE49-F238E27FC236}">
                  <a16:creationId xmlns:a16="http://schemas.microsoft.com/office/drawing/2014/main" id="{9C429EC6-FCF5-3038-9505-E41534C7DF12}"/>
                </a:ext>
              </a:extLst>
            </p:cNvPr>
            <p:cNvSpPr/>
            <p:nvPr/>
          </p:nvSpPr>
          <p:spPr>
            <a:xfrm>
              <a:off x="1158315" y="2903635"/>
              <a:ext cx="79007" cy="139669"/>
            </a:xfrm>
            <a:custGeom>
              <a:avLst/>
              <a:gdLst/>
              <a:ahLst/>
              <a:cxnLst/>
              <a:rect l="l" t="t" r="r" b="b"/>
              <a:pathLst>
                <a:path w="1025" h="1812" extrusionOk="0">
                  <a:moveTo>
                    <a:pt x="580" y="0"/>
                  </a:moveTo>
                  <a:cubicBezTo>
                    <a:pt x="524" y="0"/>
                    <a:pt x="274" y="669"/>
                    <a:pt x="274" y="669"/>
                  </a:cubicBezTo>
                  <a:cubicBezTo>
                    <a:pt x="274" y="669"/>
                    <a:pt x="274" y="335"/>
                    <a:pt x="179" y="311"/>
                  </a:cubicBezTo>
                  <a:cubicBezTo>
                    <a:pt x="178" y="311"/>
                    <a:pt x="176" y="311"/>
                    <a:pt x="175" y="311"/>
                  </a:cubicBezTo>
                  <a:cubicBezTo>
                    <a:pt x="85" y="311"/>
                    <a:pt x="131" y="1063"/>
                    <a:pt x="120" y="1192"/>
                  </a:cubicBezTo>
                  <a:cubicBezTo>
                    <a:pt x="96" y="1300"/>
                    <a:pt x="60" y="1395"/>
                    <a:pt x="1" y="1478"/>
                  </a:cubicBezTo>
                  <a:lnTo>
                    <a:pt x="370" y="1812"/>
                  </a:lnTo>
                  <a:lnTo>
                    <a:pt x="441" y="1419"/>
                  </a:lnTo>
                  <a:cubicBezTo>
                    <a:pt x="584" y="1276"/>
                    <a:pt x="691" y="1097"/>
                    <a:pt x="751" y="907"/>
                  </a:cubicBezTo>
                  <a:cubicBezTo>
                    <a:pt x="798" y="752"/>
                    <a:pt x="1025" y="502"/>
                    <a:pt x="977" y="466"/>
                  </a:cubicBezTo>
                  <a:cubicBezTo>
                    <a:pt x="972" y="461"/>
                    <a:pt x="966" y="459"/>
                    <a:pt x="959" y="459"/>
                  </a:cubicBezTo>
                  <a:cubicBezTo>
                    <a:pt x="895" y="459"/>
                    <a:pt x="751" y="633"/>
                    <a:pt x="751" y="633"/>
                  </a:cubicBezTo>
                  <a:cubicBezTo>
                    <a:pt x="751" y="633"/>
                    <a:pt x="917" y="228"/>
                    <a:pt x="870" y="216"/>
                  </a:cubicBezTo>
                  <a:cubicBezTo>
                    <a:pt x="867" y="214"/>
                    <a:pt x="864" y="214"/>
                    <a:pt x="861" y="214"/>
                  </a:cubicBezTo>
                  <a:cubicBezTo>
                    <a:pt x="816" y="214"/>
                    <a:pt x="691" y="359"/>
                    <a:pt x="691" y="359"/>
                  </a:cubicBezTo>
                  <a:cubicBezTo>
                    <a:pt x="691" y="359"/>
                    <a:pt x="798" y="49"/>
                    <a:pt x="751" y="26"/>
                  </a:cubicBezTo>
                  <a:cubicBezTo>
                    <a:pt x="748" y="24"/>
                    <a:pt x="746" y="24"/>
                    <a:pt x="743" y="24"/>
                  </a:cubicBezTo>
                  <a:cubicBezTo>
                    <a:pt x="690" y="24"/>
                    <a:pt x="572" y="228"/>
                    <a:pt x="572" y="228"/>
                  </a:cubicBezTo>
                  <a:cubicBezTo>
                    <a:pt x="572" y="228"/>
                    <a:pt x="632" y="26"/>
                    <a:pt x="584" y="2"/>
                  </a:cubicBezTo>
                  <a:cubicBezTo>
                    <a:pt x="583" y="1"/>
                    <a:pt x="581" y="0"/>
                    <a:pt x="580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1094;p37">
              <a:extLst>
                <a:ext uri="{FF2B5EF4-FFF2-40B4-BE49-F238E27FC236}">
                  <a16:creationId xmlns:a16="http://schemas.microsoft.com/office/drawing/2014/main" id="{4F6FE09A-579E-C1E5-B1CF-BCF83C43AD13}"/>
                </a:ext>
              </a:extLst>
            </p:cNvPr>
            <p:cNvSpPr/>
            <p:nvPr/>
          </p:nvSpPr>
          <p:spPr>
            <a:xfrm>
              <a:off x="859163" y="3000989"/>
              <a:ext cx="337765" cy="309399"/>
            </a:xfrm>
            <a:custGeom>
              <a:avLst/>
              <a:gdLst/>
              <a:ahLst/>
              <a:cxnLst/>
              <a:rect l="l" t="t" r="r" b="b"/>
              <a:pathLst>
                <a:path w="4382" h="4014" extrusionOk="0">
                  <a:moveTo>
                    <a:pt x="3810" y="1"/>
                  </a:moveTo>
                  <a:cubicBezTo>
                    <a:pt x="3131" y="1453"/>
                    <a:pt x="3048" y="1632"/>
                    <a:pt x="2774" y="1942"/>
                  </a:cubicBezTo>
                  <a:cubicBezTo>
                    <a:pt x="2572" y="2156"/>
                    <a:pt x="2203" y="2489"/>
                    <a:pt x="1941" y="2751"/>
                  </a:cubicBezTo>
                  <a:cubicBezTo>
                    <a:pt x="1822" y="2870"/>
                    <a:pt x="1679" y="2942"/>
                    <a:pt x="1512" y="2965"/>
                  </a:cubicBezTo>
                  <a:cubicBezTo>
                    <a:pt x="357" y="3156"/>
                    <a:pt x="0" y="3466"/>
                    <a:pt x="0" y="3466"/>
                  </a:cubicBezTo>
                  <a:lnTo>
                    <a:pt x="1679" y="4013"/>
                  </a:lnTo>
                  <a:cubicBezTo>
                    <a:pt x="1679" y="4013"/>
                    <a:pt x="3120" y="2954"/>
                    <a:pt x="3453" y="2489"/>
                  </a:cubicBezTo>
                  <a:cubicBezTo>
                    <a:pt x="3786" y="2025"/>
                    <a:pt x="4382" y="584"/>
                    <a:pt x="4382" y="584"/>
                  </a:cubicBezTo>
                  <a:cubicBezTo>
                    <a:pt x="4346" y="287"/>
                    <a:pt x="4108" y="48"/>
                    <a:pt x="3810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1095;p37">
              <a:extLst>
                <a:ext uri="{FF2B5EF4-FFF2-40B4-BE49-F238E27FC236}">
                  <a16:creationId xmlns:a16="http://schemas.microsoft.com/office/drawing/2014/main" id="{43BA8AA5-1853-0635-B471-0658CBFF3462}"/>
                </a:ext>
              </a:extLst>
            </p:cNvPr>
            <p:cNvSpPr/>
            <p:nvPr/>
          </p:nvSpPr>
          <p:spPr>
            <a:xfrm>
              <a:off x="859163" y="3000989"/>
              <a:ext cx="337765" cy="309399"/>
            </a:xfrm>
            <a:custGeom>
              <a:avLst/>
              <a:gdLst/>
              <a:ahLst/>
              <a:cxnLst/>
              <a:rect l="l" t="t" r="r" b="b"/>
              <a:pathLst>
                <a:path w="4382" h="4014" fill="none" extrusionOk="0">
                  <a:moveTo>
                    <a:pt x="0" y="3466"/>
                  </a:moveTo>
                  <a:cubicBezTo>
                    <a:pt x="0" y="3466"/>
                    <a:pt x="357" y="3156"/>
                    <a:pt x="1512" y="2965"/>
                  </a:cubicBezTo>
                  <a:cubicBezTo>
                    <a:pt x="1679" y="2942"/>
                    <a:pt x="1822" y="2870"/>
                    <a:pt x="1941" y="2751"/>
                  </a:cubicBezTo>
                  <a:cubicBezTo>
                    <a:pt x="2203" y="2489"/>
                    <a:pt x="2572" y="2156"/>
                    <a:pt x="2774" y="1942"/>
                  </a:cubicBezTo>
                  <a:cubicBezTo>
                    <a:pt x="3048" y="1632"/>
                    <a:pt x="3131" y="1453"/>
                    <a:pt x="3810" y="1"/>
                  </a:cubicBezTo>
                  <a:cubicBezTo>
                    <a:pt x="4108" y="48"/>
                    <a:pt x="4346" y="287"/>
                    <a:pt x="4382" y="584"/>
                  </a:cubicBezTo>
                  <a:cubicBezTo>
                    <a:pt x="4382" y="584"/>
                    <a:pt x="3786" y="2025"/>
                    <a:pt x="3453" y="2489"/>
                  </a:cubicBezTo>
                  <a:cubicBezTo>
                    <a:pt x="3120" y="2954"/>
                    <a:pt x="1679" y="4013"/>
                    <a:pt x="1679" y="401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1096;p37">
              <a:extLst>
                <a:ext uri="{FF2B5EF4-FFF2-40B4-BE49-F238E27FC236}">
                  <a16:creationId xmlns:a16="http://schemas.microsoft.com/office/drawing/2014/main" id="{333B6F16-604A-4819-50E6-4EE03E81B12A}"/>
                </a:ext>
              </a:extLst>
            </p:cNvPr>
            <p:cNvSpPr/>
            <p:nvPr/>
          </p:nvSpPr>
          <p:spPr>
            <a:xfrm>
              <a:off x="849991" y="3111138"/>
              <a:ext cx="82630" cy="85405"/>
            </a:xfrm>
            <a:custGeom>
              <a:avLst/>
              <a:gdLst/>
              <a:ahLst/>
              <a:cxnLst/>
              <a:rect l="l" t="t" r="r" b="b"/>
              <a:pathLst>
                <a:path w="1072" h="1108" extrusionOk="0">
                  <a:moveTo>
                    <a:pt x="226" y="1"/>
                  </a:moveTo>
                  <a:lnTo>
                    <a:pt x="0" y="905"/>
                  </a:lnTo>
                  <a:lnTo>
                    <a:pt x="988" y="1108"/>
                  </a:lnTo>
                  <a:lnTo>
                    <a:pt x="1072" y="346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1097;p37">
              <a:extLst>
                <a:ext uri="{FF2B5EF4-FFF2-40B4-BE49-F238E27FC236}">
                  <a16:creationId xmlns:a16="http://schemas.microsoft.com/office/drawing/2014/main" id="{0809CBD4-3763-4F98-8F3F-2416528CD24A}"/>
                </a:ext>
              </a:extLst>
            </p:cNvPr>
            <p:cNvSpPr/>
            <p:nvPr/>
          </p:nvSpPr>
          <p:spPr>
            <a:xfrm>
              <a:off x="762889" y="2988964"/>
              <a:ext cx="168805" cy="174586"/>
            </a:xfrm>
            <a:custGeom>
              <a:avLst/>
              <a:gdLst/>
              <a:ahLst/>
              <a:cxnLst/>
              <a:rect l="l" t="t" r="r" b="b"/>
              <a:pathLst>
                <a:path w="2190" h="2265" extrusionOk="0">
                  <a:moveTo>
                    <a:pt x="1913" y="1"/>
                  </a:moveTo>
                  <a:cubicBezTo>
                    <a:pt x="1700" y="1"/>
                    <a:pt x="1336" y="196"/>
                    <a:pt x="1071" y="240"/>
                  </a:cubicBezTo>
                  <a:cubicBezTo>
                    <a:pt x="713" y="300"/>
                    <a:pt x="225" y="454"/>
                    <a:pt x="380" y="824"/>
                  </a:cubicBezTo>
                  <a:lnTo>
                    <a:pt x="344" y="919"/>
                  </a:lnTo>
                  <a:cubicBezTo>
                    <a:pt x="344" y="919"/>
                    <a:pt x="1" y="1689"/>
                    <a:pt x="1204" y="2260"/>
                  </a:cubicBezTo>
                  <a:lnTo>
                    <a:pt x="1204" y="2260"/>
                  </a:lnTo>
                  <a:cubicBezTo>
                    <a:pt x="1234" y="2206"/>
                    <a:pt x="1523" y="1686"/>
                    <a:pt x="1523" y="1562"/>
                  </a:cubicBezTo>
                  <a:cubicBezTo>
                    <a:pt x="1523" y="1562"/>
                    <a:pt x="1892" y="1359"/>
                    <a:pt x="1833" y="1062"/>
                  </a:cubicBezTo>
                  <a:cubicBezTo>
                    <a:pt x="1773" y="764"/>
                    <a:pt x="1713" y="574"/>
                    <a:pt x="1713" y="574"/>
                  </a:cubicBezTo>
                  <a:lnTo>
                    <a:pt x="1821" y="395"/>
                  </a:lnTo>
                  <a:cubicBezTo>
                    <a:pt x="1821" y="395"/>
                    <a:pt x="2190" y="324"/>
                    <a:pt x="2071" y="85"/>
                  </a:cubicBezTo>
                  <a:cubicBezTo>
                    <a:pt x="2043" y="24"/>
                    <a:pt x="1987" y="1"/>
                    <a:pt x="1913" y="1"/>
                  </a:cubicBezTo>
                  <a:close/>
                  <a:moveTo>
                    <a:pt x="1204" y="2260"/>
                  </a:moveTo>
                  <a:cubicBezTo>
                    <a:pt x="1202" y="2263"/>
                    <a:pt x="1202" y="2264"/>
                    <a:pt x="1202" y="2264"/>
                  </a:cubicBezTo>
                  <a:lnTo>
                    <a:pt x="1213" y="2264"/>
                  </a:lnTo>
                  <a:cubicBezTo>
                    <a:pt x="1210" y="2263"/>
                    <a:pt x="1207" y="2261"/>
                    <a:pt x="1204" y="226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1098;p37">
              <a:extLst>
                <a:ext uri="{FF2B5EF4-FFF2-40B4-BE49-F238E27FC236}">
                  <a16:creationId xmlns:a16="http://schemas.microsoft.com/office/drawing/2014/main" id="{8D39FC64-0D01-4AA0-975C-20EF52A5250B}"/>
                </a:ext>
              </a:extLst>
            </p:cNvPr>
            <p:cNvSpPr/>
            <p:nvPr/>
          </p:nvSpPr>
          <p:spPr>
            <a:xfrm>
              <a:off x="834343" y="3168949"/>
              <a:ext cx="101977" cy="57887"/>
            </a:xfrm>
            <a:custGeom>
              <a:avLst/>
              <a:gdLst/>
              <a:ahLst/>
              <a:cxnLst/>
              <a:rect l="l" t="t" r="r" b="b"/>
              <a:pathLst>
                <a:path w="1323" h="751" extrusionOk="0">
                  <a:moveTo>
                    <a:pt x="132" y="1"/>
                  </a:moveTo>
                  <a:lnTo>
                    <a:pt x="1" y="477"/>
                  </a:lnTo>
                  <a:lnTo>
                    <a:pt x="1322" y="751"/>
                  </a:lnTo>
                  <a:lnTo>
                    <a:pt x="1322" y="370"/>
                  </a:lnTo>
                  <a:cubicBezTo>
                    <a:pt x="941" y="24"/>
                    <a:pt x="132" y="1"/>
                    <a:pt x="132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1099;p37">
              <a:extLst>
                <a:ext uri="{FF2B5EF4-FFF2-40B4-BE49-F238E27FC236}">
                  <a16:creationId xmlns:a16="http://schemas.microsoft.com/office/drawing/2014/main" id="{B68F08F5-17F8-A7FB-4041-42CF2AF2BC25}"/>
                </a:ext>
              </a:extLst>
            </p:cNvPr>
            <p:cNvSpPr/>
            <p:nvPr/>
          </p:nvSpPr>
          <p:spPr>
            <a:xfrm>
              <a:off x="840201" y="3019334"/>
              <a:ext cx="136509" cy="138282"/>
            </a:xfrm>
            <a:custGeom>
              <a:avLst/>
              <a:gdLst/>
              <a:ahLst/>
              <a:cxnLst/>
              <a:rect l="l" t="t" r="r" b="b"/>
              <a:pathLst>
                <a:path w="1771" h="1794" extrusionOk="0">
                  <a:moveTo>
                    <a:pt x="765" y="0"/>
                  </a:moveTo>
                  <a:cubicBezTo>
                    <a:pt x="652" y="0"/>
                    <a:pt x="398" y="8"/>
                    <a:pt x="389" y="72"/>
                  </a:cubicBezTo>
                  <a:cubicBezTo>
                    <a:pt x="377" y="144"/>
                    <a:pt x="651" y="406"/>
                    <a:pt x="651" y="406"/>
                  </a:cubicBezTo>
                  <a:cubicBezTo>
                    <a:pt x="651" y="406"/>
                    <a:pt x="675" y="977"/>
                    <a:pt x="603" y="1013"/>
                  </a:cubicBezTo>
                  <a:cubicBezTo>
                    <a:pt x="587" y="1021"/>
                    <a:pt x="564" y="1024"/>
                    <a:pt x="539" y="1024"/>
                  </a:cubicBezTo>
                  <a:cubicBezTo>
                    <a:pt x="454" y="1024"/>
                    <a:pt x="341" y="989"/>
                    <a:pt x="341" y="989"/>
                  </a:cubicBezTo>
                  <a:cubicBezTo>
                    <a:pt x="341" y="989"/>
                    <a:pt x="260" y="958"/>
                    <a:pt x="179" y="958"/>
                  </a:cubicBezTo>
                  <a:cubicBezTo>
                    <a:pt x="89" y="958"/>
                    <a:pt x="0" y="998"/>
                    <a:pt x="32" y="1168"/>
                  </a:cubicBezTo>
                  <a:cubicBezTo>
                    <a:pt x="73" y="1383"/>
                    <a:pt x="252" y="1500"/>
                    <a:pt x="405" y="1500"/>
                  </a:cubicBezTo>
                  <a:cubicBezTo>
                    <a:pt x="473" y="1500"/>
                    <a:pt x="536" y="1477"/>
                    <a:pt x="580" y="1430"/>
                  </a:cubicBezTo>
                  <a:cubicBezTo>
                    <a:pt x="580" y="1430"/>
                    <a:pt x="825" y="1794"/>
                    <a:pt x="1202" y="1794"/>
                  </a:cubicBezTo>
                  <a:cubicBezTo>
                    <a:pt x="1272" y="1794"/>
                    <a:pt x="1346" y="1781"/>
                    <a:pt x="1425" y="1751"/>
                  </a:cubicBezTo>
                  <a:cubicBezTo>
                    <a:pt x="1770" y="1620"/>
                    <a:pt x="1472" y="1132"/>
                    <a:pt x="1472" y="1132"/>
                  </a:cubicBezTo>
                  <a:cubicBezTo>
                    <a:pt x="1472" y="1132"/>
                    <a:pt x="1639" y="1049"/>
                    <a:pt x="1639" y="953"/>
                  </a:cubicBezTo>
                  <a:cubicBezTo>
                    <a:pt x="1627" y="846"/>
                    <a:pt x="1353" y="644"/>
                    <a:pt x="1353" y="644"/>
                  </a:cubicBezTo>
                  <a:cubicBezTo>
                    <a:pt x="1353" y="644"/>
                    <a:pt x="1294" y="322"/>
                    <a:pt x="1199" y="263"/>
                  </a:cubicBezTo>
                  <a:lnTo>
                    <a:pt x="818" y="1"/>
                  </a:lnTo>
                  <a:cubicBezTo>
                    <a:pt x="818" y="1"/>
                    <a:pt x="797" y="0"/>
                    <a:pt x="765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1100;p37">
              <a:extLst>
                <a:ext uri="{FF2B5EF4-FFF2-40B4-BE49-F238E27FC236}">
                  <a16:creationId xmlns:a16="http://schemas.microsoft.com/office/drawing/2014/main" id="{B2257F80-9B0C-9180-743A-CFF754C82C0E}"/>
                </a:ext>
              </a:extLst>
            </p:cNvPr>
            <p:cNvSpPr/>
            <p:nvPr/>
          </p:nvSpPr>
          <p:spPr>
            <a:xfrm>
              <a:off x="928922" y="3067818"/>
              <a:ext cx="8325" cy="13258"/>
            </a:xfrm>
            <a:custGeom>
              <a:avLst/>
              <a:gdLst/>
              <a:ahLst/>
              <a:cxnLst/>
              <a:rect l="l" t="t" r="r" b="b"/>
              <a:pathLst>
                <a:path w="108" h="172" extrusionOk="0">
                  <a:moveTo>
                    <a:pt x="30" y="1"/>
                  </a:moveTo>
                  <a:cubicBezTo>
                    <a:pt x="27" y="1"/>
                    <a:pt x="25" y="1"/>
                    <a:pt x="24" y="3"/>
                  </a:cubicBezTo>
                  <a:cubicBezTo>
                    <a:pt x="0" y="3"/>
                    <a:pt x="0" y="51"/>
                    <a:pt x="24" y="98"/>
                  </a:cubicBezTo>
                  <a:cubicBezTo>
                    <a:pt x="34" y="140"/>
                    <a:pt x="62" y="172"/>
                    <a:pt x="78" y="172"/>
                  </a:cubicBezTo>
                  <a:cubicBezTo>
                    <a:pt x="80" y="172"/>
                    <a:pt x="82" y="171"/>
                    <a:pt x="83" y="170"/>
                  </a:cubicBezTo>
                  <a:cubicBezTo>
                    <a:pt x="107" y="170"/>
                    <a:pt x="107" y="122"/>
                    <a:pt x="83" y="74"/>
                  </a:cubicBezTo>
                  <a:cubicBezTo>
                    <a:pt x="73" y="33"/>
                    <a:pt x="45" y="1"/>
                    <a:pt x="3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1101;p37">
              <a:extLst>
                <a:ext uri="{FF2B5EF4-FFF2-40B4-BE49-F238E27FC236}">
                  <a16:creationId xmlns:a16="http://schemas.microsoft.com/office/drawing/2014/main" id="{C6F5CE1D-197F-A737-05E3-8A1670E5DB81}"/>
                </a:ext>
              </a:extLst>
            </p:cNvPr>
            <p:cNvSpPr/>
            <p:nvPr/>
          </p:nvSpPr>
          <p:spPr>
            <a:xfrm>
              <a:off x="914199" y="3052402"/>
              <a:ext cx="14722" cy="5627"/>
            </a:xfrm>
            <a:custGeom>
              <a:avLst/>
              <a:gdLst/>
              <a:ahLst/>
              <a:cxnLst/>
              <a:rect l="l" t="t" r="r" b="b"/>
              <a:pathLst>
                <a:path w="191" h="73" fill="none" extrusionOk="0">
                  <a:moveTo>
                    <a:pt x="1" y="72"/>
                  </a:moveTo>
                  <a:cubicBezTo>
                    <a:pt x="48" y="12"/>
                    <a:pt x="131" y="1"/>
                    <a:pt x="191" y="3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1102;p37">
              <a:extLst>
                <a:ext uri="{FF2B5EF4-FFF2-40B4-BE49-F238E27FC236}">
                  <a16:creationId xmlns:a16="http://schemas.microsoft.com/office/drawing/2014/main" id="{EA2A165E-27F0-96BF-C39B-7F36D944C1AD}"/>
                </a:ext>
              </a:extLst>
            </p:cNvPr>
            <p:cNvSpPr/>
            <p:nvPr/>
          </p:nvSpPr>
          <p:spPr>
            <a:xfrm>
              <a:off x="938094" y="3118461"/>
              <a:ext cx="14722" cy="4702"/>
            </a:xfrm>
            <a:custGeom>
              <a:avLst/>
              <a:gdLst/>
              <a:ahLst/>
              <a:cxnLst/>
              <a:rect l="l" t="t" r="r" b="b"/>
              <a:pathLst>
                <a:path w="191" h="61" fill="none" extrusionOk="0">
                  <a:moveTo>
                    <a:pt x="0" y="13"/>
                  </a:moveTo>
                  <a:cubicBezTo>
                    <a:pt x="0" y="13"/>
                    <a:pt x="131" y="60"/>
                    <a:pt x="191" y="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1103;p37">
              <a:extLst>
                <a:ext uri="{FF2B5EF4-FFF2-40B4-BE49-F238E27FC236}">
                  <a16:creationId xmlns:a16="http://schemas.microsoft.com/office/drawing/2014/main" id="{66DFB757-4F75-6FE6-FE88-EB2D9B45DACF}"/>
                </a:ext>
              </a:extLst>
            </p:cNvPr>
            <p:cNvSpPr/>
            <p:nvPr/>
          </p:nvSpPr>
          <p:spPr>
            <a:xfrm>
              <a:off x="984883" y="4089452"/>
              <a:ext cx="161868" cy="93267"/>
            </a:xfrm>
            <a:custGeom>
              <a:avLst/>
              <a:gdLst/>
              <a:ahLst/>
              <a:cxnLst/>
              <a:rect l="l" t="t" r="r" b="b"/>
              <a:pathLst>
                <a:path w="2100" h="1210" extrusionOk="0">
                  <a:moveTo>
                    <a:pt x="917" y="1"/>
                  </a:moveTo>
                  <a:lnTo>
                    <a:pt x="227" y="143"/>
                  </a:lnTo>
                  <a:cubicBezTo>
                    <a:pt x="250" y="274"/>
                    <a:pt x="238" y="417"/>
                    <a:pt x="203" y="548"/>
                  </a:cubicBezTo>
                  <a:cubicBezTo>
                    <a:pt x="143" y="763"/>
                    <a:pt x="0" y="1001"/>
                    <a:pt x="48" y="1096"/>
                  </a:cubicBezTo>
                  <a:cubicBezTo>
                    <a:pt x="98" y="1186"/>
                    <a:pt x="244" y="1209"/>
                    <a:pt x="416" y="1209"/>
                  </a:cubicBezTo>
                  <a:cubicBezTo>
                    <a:pt x="609" y="1209"/>
                    <a:pt x="837" y="1179"/>
                    <a:pt x="1000" y="1179"/>
                  </a:cubicBezTo>
                  <a:cubicBezTo>
                    <a:pt x="1072" y="1179"/>
                    <a:pt x="1173" y="1181"/>
                    <a:pt x="1284" y="1181"/>
                  </a:cubicBezTo>
                  <a:cubicBezTo>
                    <a:pt x="1638" y="1181"/>
                    <a:pt x="2099" y="1161"/>
                    <a:pt x="2072" y="989"/>
                  </a:cubicBezTo>
                  <a:cubicBezTo>
                    <a:pt x="2048" y="763"/>
                    <a:pt x="1477" y="941"/>
                    <a:pt x="989" y="429"/>
                  </a:cubicBezTo>
                  <a:lnTo>
                    <a:pt x="917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1104;p37">
              <a:extLst>
                <a:ext uri="{FF2B5EF4-FFF2-40B4-BE49-F238E27FC236}">
                  <a16:creationId xmlns:a16="http://schemas.microsoft.com/office/drawing/2014/main" id="{21DB1362-2047-6849-70C2-70D411084758}"/>
                </a:ext>
              </a:extLst>
            </p:cNvPr>
            <p:cNvSpPr/>
            <p:nvPr/>
          </p:nvSpPr>
          <p:spPr>
            <a:xfrm>
              <a:off x="570032" y="4089452"/>
              <a:ext cx="161174" cy="93267"/>
            </a:xfrm>
            <a:custGeom>
              <a:avLst/>
              <a:gdLst/>
              <a:ahLst/>
              <a:cxnLst/>
              <a:rect l="l" t="t" r="r" b="b"/>
              <a:pathLst>
                <a:path w="2091" h="1210" extrusionOk="0">
                  <a:moveTo>
                    <a:pt x="1239" y="1"/>
                  </a:moveTo>
                  <a:lnTo>
                    <a:pt x="441" y="143"/>
                  </a:lnTo>
                  <a:cubicBezTo>
                    <a:pt x="441" y="143"/>
                    <a:pt x="1" y="1001"/>
                    <a:pt x="48" y="1096"/>
                  </a:cubicBezTo>
                  <a:cubicBezTo>
                    <a:pt x="99" y="1186"/>
                    <a:pt x="244" y="1209"/>
                    <a:pt x="416" y="1209"/>
                  </a:cubicBezTo>
                  <a:cubicBezTo>
                    <a:pt x="610" y="1209"/>
                    <a:pt x="837" y="1179"/>
                    <a:pt x="1001" y="1179"/>
                  </a:cubicBezTo>
                  <a:cubicBezTo>
                    <a:pt x="1072" y="1179"/>
                    <a:pt x="1172" y="1181"/>
                    <a:pt x="1283" y="1181"/>
                  </a:cubicBezTo>
                  <a:cubicBezTo>
                    <a:pt x="1634" y="1181"/>
                    <a:pt x="2090" y="1161"/>
                    <a:pt x="2072" y="989"/>
                  </a:cubicBezTo>
                  <a:cubicBezTo>
                    <a:pt x="2049" y="763"/>
                    <a:pt x="1477" y="941"/>
                    <a:pt x="977" y="429"/>
                  </a:cubicBezTo>
                  <a:lnTo>
                    <a:pt x="123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1105;p37">
              <a:extLst>
                <a:ext uri="{FF2B5EF4-FFF2-40B4-BE49-F238E27FC236}">
                  <a16:creationId xmlns:a16="http://schemas.microsoft.com/office/drawing/2014/main" id="{3DFCF26F-86FD-7B2A-DB70-1CF2671A4676}"/>
                </a:ext>
              </a:extLst>
            </p:cNvPr>
            <p:cNvSpPr/>
            <p:nvPr/>
          </p:nvSpPr>
          <p:spPr>
            <a:xfrm>
              <a:off x="904102" y="3512191"/>
              <a:ext cx="190079" cy="603845"/>
            </a:xfrm>
            <a:custGeom>
              <a:avLst/>
              <a:gdLst/>
              <a:ahLst/>
              <a:cxnLst/>
              <a:rect l="l" t="t" r="r" b="b"/>
              <a:pathLst>
                <a:path w="2466" h="7834" extrusionOk="0">
                  <a:moveTo>
                    <a:pt x="1370" y="1"/>
                  </a:moveTo>
                  <a:lnTo>
                    <a:pt x="1" y="286"/>
                  </a:lnTo>
                  <a:cubicBezTo>
                    <a:pt x="1" y="286"/>
                    <a:pt x="84" y="1441"/>
                    <a:pt x="298" y="1977"/>
                  </a:cubicBezTo>
                  <a:cubicBezTo>
                    <a:pt x="501" y="2525"/>
                    <a:pt x="1239" y="4299"/>
                    <a:pt x="1239" y="4299"/>
                  </a:cubicBezTo>
                  <a:cubicBezTo>
                    <a:pt x="1096" y="5275"/>
                    <a:pt x="1203" y="7728"/>
                    <a:pt x="1203" y="7728"/>
                  </a:cubicBezTo>
                  <a:cubicBezTo>
                    <a:pt x="1398" y="7807"/>
                    <a:pt x="1560" y="7834"/>
                    <a:pt x="1691" y="7834"/>
                  </a:cubicBezTo>
                  <a:cubicBezTo>
                    <a:pt x="1952" y="7834"/>
                    <a:pt x="2084" y="7728"/>
                    <a:pt x="2084" y="7728"/>
                  </a:cubicBezTo>
                  <a:cubicBezTo>
                    <a:pt x="2084" y="7728"/>
                    <a:pt x="2465" y="4311"/>
                    <a:pt x="2465" y="4120"/>
                  </a:cubicBezTo>
                  <a:cubicBezTo>
                    <a:pt x="2429" y="3096"/>
                    <a:pt x="1382" y="786"/>
                    <a:pt x="1382" y="786"/>
                  </a:cubicBezTo>
                  <a:cubicBezTo>
                    <a:pt x="1453" y="560"/>
                    <a:pt x="1382" y="1"/>
                    <a:pt x="1382" y="1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1106;p37">
              <a:extLst>
                <a:ext uri="{FF2B5EF4-FFF2-40B4-BE49-F238E27FC236}">
                  <a16:creationId xmlns:a16="http://schemas.microsoft.com/office/drawing/2014/main" id="{B7B4B211-75D5-A53A-5E34-34968F0929EC}"/>
                </a:ext>
              </a:extLst>
            </p:cNvPr>
            <p:cNvSpPr/>
            <p:nvPr/>
          </p:nvSpPr>
          <p:spPr>
            <a:xfrm>
              <a:off x="904102" y="3512191"/>
              <a:ext cx="162485" cy="603845"/>
            </a:xfrm>
            <a:custGeom>
              <a:avLst/>
              <a:gdLst/>
              <a:ahLst/>
              <a:cxnLst/>
              <a:rect l="l" t="t" r="r" b="b"/>
              <a:pathLst>
                <a:path w="2108" h="7834" extrusionOk="0">
                  <a:moveTo>
                    <a:pt x="1370" y="1"/>
                  </a:moveTo>
                  <a:lnTo>
                    <a:pt x="1" y="286"/>
                  </a:lnTo>
                  <a:cubicBezTo>
                    <a:pt x="1" y="286"/>
                    <a:pt x="84" y="1441"/>
                    <a:pt x="298" y="1977"/>
                  </a:cubicBezTo>
                  <a:cubicBezTo>
                    <a:pt x="501" y="2525"/>
                    <a:pt x="1227" y="4299"/>
                    <a:pt x="1227" y="4299"/>
                  </a:cubicBezTo>
                  <a:cubicBezTo>
                    <a:pt x="1084" y="5275"/>
                    <a:pt x="1191" y="7728"/>
                    <a:pt x="1191" y="7728"/>
                  </a:cubicBezTo>
                  <a:cubicBezTo>
                    <a:pt x="1390" y="7807"/>
                    <a:pt x="1555" y="7834"/>
                    <a:pt x="1687" y="7834"/>
                  </a:cubicBezTo>
                  <a:cubicBezTo>
                    <a:pt x="1952" y="7834"/>
                    <a:pt x="2084" y="7728"/>
                    <a:pt x="2084" y="7728"/>
                  </a:cubicBezTo>
                  <a:cubicBezTo>
                    <a:pt x="2084" y="7728"/>
                    <a:pt x="2096" y="7632"/>
                    <a:pt x="2108" y="7490"/>
                  </a:cubicBezTo>
                  <a:lnTo>
                    <a:pt x="2108" y="7490"/>
                  </a:lnTo>
                  <a:cubicBezTo>
                    <a:pt x="2108" y="7490"/>
                    <a:pt x="1891" y="7637"/>
                    <a:pt x="1686" y="7637"/>
                  </a:cubicBezTo>
                  <a:cubicBezTo>
                    <a:pt x="1522" y="7637"/>
                    <a:pt x="1366" y="7543"/>
                    <a:pt x="1334" y="7204"/>
                  </a:cubicBezTo>
                  <a:cubicBezTo>
                    <a:pt x="1263" y="6442"/>
                    <a:pt x="1584" y="4811"/>
                    <a:pt x="1620" y="4334"/>
                  </a:cubicBezTo>
                  <a:cubicBezTo>
                    <a:pt x="1656" y="3858"/>
                    <a:pt x="846" y="2953"/>
                    <a:pt x="1084" y="2298"/>
                  </a:cubicBezTo>
                  <a:cubicBezTo>
                    <a:pt x="1322" y="1632"/>
                    <a:pt x="1370" y="1"/>
                    <a:pt x="1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1107;p37">
              <a:extLst>
                <a:ext uri="{FF2B5EF4-FFF2-40B4-BE49-F238E27FC236}">
                  <a16:creationId xmlns:a16="http://schemas.microsoft.com/office/drawing/2014/main" id="{E41F9A8A-8E4D-E314-034E-498A79EAAC39}"/>
                </a:ext>
              </a:extLst>
            </p:cNvPr>
            <p:cNvSpPr/>
            <p:nvPr/>
          </p:nvSpPr>
          <p:spPr>
            <a:xfrm>
              <a:off x="1044543" y="3832464"/>
              <a:ext cx="28520" cy="26747"/>
            </a:xfrm>
            <a:custGeom>
              <a:avLst/>
              <a:gdLst/>
              <a:ahLst/>
              <a:cxnLst/>
              <a:rect l="l" t="t" r="r" b="b"/>
              <a:pathLst>
                <a:path w="370" h="347" fill="none" extrusionOk="0">
                  <a:moveTo>
                    <a:pt x="0" y="1"/>
                  </a:moveTo>
                  <a:cubicBezTo>
                    <a:pt x="0" y="1"/>
                    <a:pt x="131" y="334"/>
                    <a:pt x="369" y="346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1108;p37">
              <a:extLst>
                <a:ext uri="{FF2B5EF4-FFF2-40B4-BE49-F238E27FC236}">
                  <a16:creationId xmlns:a16="http://schemas.microsoft.com/office/drawing/2014/main" id="{0C2D40B8-3880-0700-5F12-5E9B50A93C4C}"/>
                </a:ext>
              </a:extLst>
            </p:cNvPr>
            <p:cNvSpPr/>
            <p:nvPr/>
          </p:nvSpPr>
          <p:spPr>
            <a:xfrm>
              <a:off x="951815" y="3629663"/>
              <a:ext cx="47790" cy="59737"/>
            </a:xfrm>
            <a:custGeom>
              <a:avLst/>
              <a:gdLst/>
              <a:ahLst/>
              <a:cxnLst/>
              <a:rect l="l" t="t" r="r" b="b"/>
              <a:pathLst>
                <a:path w="620" h="775" fill="none" extrusionOk="0">
                  <a:moveTo>
                    <a:pt x="620" y="1"/>
                  </a:moveTo>
                  <a:cubicBezTo>
                    <a:pt x="465" y="298"/>
                    <a:pt x="251" y="560"/>
                    <a:pt x="1" y="774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1109;p37">
              <a:extLst>
                <a:ext uri="{FF2B5EF4-FFF2-40B4-BE49-F238E27FC236}">
                  <a16:creationId xmlns:a16="http://schemas.microsoft.com/office/drawing/2014/main" id="{FEC5534E-8E1A-CE58-539E-D584C84D283A}"/>
                </a:ext>
              </a:extLst>
            </p:cNvPr>
            <p:cNvSpPr/>
            <p:nvPr/>
          </p:nvSpPr>
          <p:spPr>
            <a:xfrm>
              <a:off x="588378" y="3527839"/>
              <a:ext cx="411222" cy="593593"/>
            </a:xfrm>
            <a:custGeom>
              <a:avLst/>
              <a:gdLst/>
              <a:ahLst/>
              <a:cxnLst/>
              <a:rect l="l" t="t" r="r" b="b"/>
              <a:pathLst>
                <a:path w="5335" h="7701" extrusionOk="0">
                  <a:moveTo>
                    <a:pt x="5335" y="0"/>
                  </a:moveTo>
                  <a:lnTo>
                    <a:pt x="3299" y="131"/>
                  </a:lnTo>
                  <a:cubicBezTo>
                    <a:pt x="2775" y="1072"/>
                    <a:pt x="2930" y="1786"/>
                    <a:pt x="2930" y="1786"/>
                  </a:cubicBezTo>
                  <a:cubicBezTo>
                    <a:pt x="2692" y="2310"/>
                    <a:pt x="1942" y="4108"/>
                    <a:pt x="1942" y="4108"/>
                  </a:cubicBezTo>
                  <a:cubicBezTo>
                    <a:pt x="1203" y="5036"/>
                    <a:pt x="1" y="7465"/>
                    <a:pt x="1" y="7465"/>
                  </a:cubicBezTo>
                  <a:cubicBezTo>
                    <a:pt x="141" y="7643"/>
                    <a:pt x="309" y="7701"/>
                    <a:pt x="468" y="7701"/>
                  </a:cubicBezTo>
                  <a:cubicBezTo>
                    <a:pt x="756" y="7701"/>
                    <a:pt x="1013" y="7513"/>
                    <a:pt x="1013" y="7513"/>
                  </a:cubicBezTo>
                  <a:cubicBezTo>
                    <a:pt x="1013" y="7513"/>
                    <a:pt x="2453" y="5203"/>
                    <a:pt x="2930" y="4822"/>
                  </a:cubicBezTo>
                  <a:cubicBezTo>
                    <a:pt x="3406" y="4453"/>
                    <a:pt x="3966" y="2857"/>
                    <a:pt x="4585" y="2024"/>
                  </a:cubicBezTo>
                  <a:cubicBezTo>
                    <a:pt x="5192" y="1203"/>
                    <a:pt x="5335" y="0"/>
                    <a:pt x="5335" y="0"/>
                  </a:cubicBezTo>
                  <a:close/>
                </a:path>
              </a:pathLst>
            </a:custGeom>
            <a:solidFill>
              <a:srgbClr val="999999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1110;p37">
              <a:extLst>
                <a:ext uri="{FF2B5EF4-FFF2-40B4-BE49-F238E27FC236}">
                  <a16:creationId xmlns:a16="http://schemas.microsoft.com/office/drawing/2014/main" id="{7AE9CEF9-DEC9-156B-703F-097DFB80E82B}"/>
                </a:ext>
              </a:extLst>
            </p:cNvPr>
            <p:cNvSpPr/>
            <p:nvPr/>
          </p:nvSpPr>
          <p:spPr>
            <a:xfrm>
              <a:off x="588378" y="3657181"/>
              <a:ext cx="301999" cy="463559"/>
            </a:xfrm>
            <a:custGeom>
              <a:avLst/>
              <a:gdLst/>
              <a:ahLst/>
              <a:cxnLst/>
              <a:rect l="l" t="t" r="r" b="b"/>
              <a:pathLst>
                <a:path w="3918" h="6014" extrusionOk="0">
                  <a:moveTo>
                    <a:pt x="2918" y="1"/>
                  </a:moveTo>
                  <a:cubicBezTo>
                    <a:pt x="2918" y="36"/>
                    <a:pt x="2918" y="72"/>
                    <a:pt x="2930" y="108"/>
                  </a:cubicBezTo>
                  <a:cubicBezTo>
                    <a:pt x="2692" y="620"/>
                    <a:pt x="1942" y="2430"/>
                    <a:pt x="1942" y="2430"/>
                  </a:cubicBezTo>
                  <a:cubicBezTo>
                    <a:pt x="1203" y="3358"/>
                    <a:pt x="1" y="5787"/>
                    <a:pt x="1" y="5787"/>
                  </a:cubicBezTo>
                  <a:cubicBezTo>
                    <a:pt x="84" y="5906"/>
                    <a:pt x="227" y="5990"/>
                    <a:pt x="370" y="6013"/>
                  </a:cubicBezTo>
                  <a:cubicBezTo>
                    <a:pt x="429" y="5942"/>
                    <a:pt x="453" y="5859"/>
                    <a:pt x="441" y="5763"/>
                  </a:cubicBezTo>
                  <a:cubicBezTo>
                    <a:pt x="406" y="5109"/>
                    <a:pt x="1465" y="3799"/>
                    <a:pt x="2215" y="2275"/>
                  </a:cubicBezTo>
                  <a:cubicBezTo>
                    <a:pt x="2954" y="763"/>
                    <a:pt x="3918" y="525"/>
                    <a:pt x="3406" y="417"/>
                  </a:cubicBezTo>
                  <a:cubicBezTo>
                    <a:pt x="3180" y="358"/>
                    <a:pt x="3001" y="203"/>
                    <a:pt x="29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1111;p37">
              <a:extLst>
                <a:ext uri="{FF2B5EF4-FFF2-40B4-BE49-F238E27FC236}">
                  <a16:creationId xmlns:a16="http://schemas.microsoft.com/office/drawing/2014/main" id="{C176C543-2868-896A-CE14-62AD4425782A}"/>
                </a:ext>
              </a:extLst>
            </p:cNvPr>
            <p:cNvSpPr/>
            <p:nvPr/>
          </p:nvSpPr>
          <p:spPr>
            <a:xfrm>
              <a:off x="746240" y="3851734"/>
              <a:ext cx="20272" cy="43242"/>
            </a:xfrm>
            <a:custGeom>
              <a:avLst/>
              <a:gdLst/>
              <a:ahLst/>
              <a:cxnLst/>
              <a:rect l="l" t="t" r="r" b="b"/>
              <a:pathLst>
                <a:path w="263" h="561" fill="none" extrusionOk="0">
                  <a:moveTo>
                    <a:pt x="84" y="1"/>
                  </a:moveTo>
                  <a:cubicBezTo>
                    <a:pt x="84" y="1"/>
                    <a:pt x="1" y="382"/>
                    <a:pt x="263" y="56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1112;p37">
              <a:extLst>
                <a:ext uri="{FF2B5EF4-FFF2-40B4-BE49-F238E27FC236}">
                  <a16:creationId xmlns:a16="http://schemas.microsoft.com/office/drawing/2014/main" id="{73680028-A475-12EA-1335-98AF8E6EF4B2}"/>
                </a:ext>
              </a:extLst>
            </p:cNvPr>
            <p:cNvSpPr/>
            <p:nvPr/>
          </p:nvSpPr>
          <p:spPr>
            <a:xfrm>
              <a:off x="765510" y="3191534"/>
              <a:ext cx="264384" cy="374146"/>
            </a:xfrm>
            <a:custGeom>
              <a:avLst/>
              <a:gdLst/>
              <a:ahLst/>
              <a:cxnLst/>
              <a:rect l="l" t="t" r="r" b="b"/>
              <a:pathLst>
                <a:path w="3430" h="4854" extrusionOk="0">
                  <a:moveTo>
                    <a:pt x="1328" y="0"/>
                  </a:moveTo>
                  <a:cubicBezTo>
                    <a:pt x="988" y="0"/>
                    <a:pt x="655" y="127"/>
                    <a:pt x="417" y="446"/>
                  </a:cubicBezTo>
                  <a:cubicBezTo>
                    <a:pt x="1" y="1017"/>
                    <a:pt x="644" y="2970"/>
                    <a:pt x="858" y="4042"/>
                  </a:cubicBezTo>
                  <a:cubicBezTo>
                    <a:pt x="882" y="4173"/>
                    <a:pt x="882" y="4292"/>
                    <a:pt x="858" y="4423"/>
                  </a:cubicBezTo>
                  <a:cubicBezTo>
                    <a:pt x="846" y="4434"/>
                    <a:pt x="846" y="4446"/>
                    <a:pt x="846" y="4458"/>
                  </a:cubicBezTo>
                  <a:cubicBezTo>
                    <a:pt x="834" y="4649"/>
                    <a:pt x="977" y="4815"/>
                    <a:pt x="1168" y="4839"/>
                  </a:cubicBezTo>
                  <a:cubicBezTo>
                    <a:pt x="1302" y="4849"/>
                    <a:pt x="1436" y="4853"/>
                    <a:pt x="1571" y="4853"/>
                  </a:cubicBezTo>
                  <a:cubicBezTo>
                    <a:pt x="2114" y="4853"/>
                    <a:pt x="2655" y="4775"/>
                    <a:pt x="3180" y="4613"/>
                  </a:cubicBezTo>
                  <a:cubicBezTo>
                    <a:pt x="3323" y="4565"/>
                    <a:pt x="3418" y="4423"/>
                    <a:pt x="3418" y="4280"/>
                  </a:cubicBezTo>
                  <a:cubicBezTo>
                    <a:pt x="3430" y="3315"/>
                    <a:pt x="2977" y="1172"/>
                    <a:pt x="2608" y="636"/>
                  </a:cubicBezTo>
                  <a:cubicBezTo>
                    <a:pt x="2365" y="286"/>
                    <a:pt x="1839" y="0"/>
                    <a:pt x="1328" y="0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1113;p37">
              <a:extLst>
                <a:ext uri="{FF2B5EF4-FFF2-40B4-BE49-F238E27FC236}">
                  <a16:creationId xmlns:a16="http://schemas.microsoft.com/office/drawing/2014/main" id="{DAABFBF2-AD3A-71C2-FFC3-6E86E7C13B15}"/>
                </a:ext>
              </a:extLst>
            </p:cNvPr>
            <p:cNvSpPr/>
            <p:nvPr/>
          </p:nvSpPr>
          <p:spPr>
            <a:xfrm>
              <a:off x="1159240" y="2899010"/>
              <a:ext cx="90029" cy="136046"/>
            </a:xfrm>
            <a:custGeom>
              <a:avLst/>
              <a:gdLst/>
              <a:ahLst/>
              <a:cxnLst/>
              <a:rect l="l" t="t" r="r" b="b"/>
              <a:pathLst>
                <a:path w="1168" h="1765" extrusionOk="0">
                  <a:moveTo>
                    <a:pt x="782" y="1"/>
                  </a:moveTo>
                  <a:cubicBezTo>
                    <a:pt x="720" y="1"/>
                    <a:pt x="381" y="633"/>
                    <a:pt x="381" y="633"/>
                  </a:cubicBezTo>
                  <a:cubicBezTo>
                    <a:pt x="381" y="633"/>
                    <a:pt x="441" y="288"/>
                    <a:pt x="346" y="264"/>
                  </a:cubicBezTo>
                  <a:cubicBezTo>
                    <a:pt x="344" y="263"/>
                    <a:pt x="342" y="263"/>
                    <a:pt x="340" y="263"/>
                  </a:cubicBezTo>
                  <a:cubicBezTo>
                    <a:pt x="259" y="263"/>
                    <a:pt x="190" y="1005"/>
                    <a:pt x="155" y="1133"/>
                  </a:cubicBezTo>
                  <a:cubicBezTo>
                    <a:pt x="131" y="1229"/>
                    <a:pt x="72" y="1312"/>
                    <a:pt x="0" y="1383"/>
                  </a:cubicBezTo>
                  <a:lnTo>
                    <a:pt x="334" y="1764"/>
                  </a:lnTo>
                  <a:lnTo>
                    <a:pt x="465" y="1395"/>
                  </a:lnTo>
                  <a:cubicBezTo>
                    <a:pt x="620" y="1264"/>
                    <a:pt x="751" y="1110"/>
                    <a:pt x="846" y="931"/>
                  </a:cubicBezTo>
                  <a:cubicBezTo>
                    <a:pt x="905" y="788"/>
                    <a:pt x="1167" y="562"/>
                    <a:pt x="1120" y="514"/>
                  </a:cubicBezTo>
                  <a:cubicBezTo>
                    <a:pt x="1116" y="511"/>
                    <a:pt x="1112" y="509"/>
                    <a:pt x="1106" y="509"/>
                  </a:cubicBezTo>
                  <a:cubicBezTo>
                    <a:pt x="1049" y="509"/>
                    <a:pt x="882" y="657"/>
                    <a:pt x="882" y="657"/>
                  </a:cubicBezTo>
                  <a:cubicBezTo>
                    <a:pt x="882" y="657"/>
                    <a:pt x="1096" y="276"/>
                    <a:pt x="1048" y="252"/>
                  </a:cubicBezTo>
                  <a:cubicBezTo>
                    <a:pt x="1045" y="250"/>
                    <a:pt x="1040" y="250"/>
                    <a:pt x="1035" y="250"/>
                  </a:cubicBezTo>
                  <a:cubicBezTo>
                    <a:pt x="978" y="250"/>
                    <a:pt x="846" y="371"/>
                    <a:pt x="846" y="371"/>
                  </a:cubicBezTo>
                  <a:cubicBezTo>
                    <a:pt x="846" y="371"/>
                    <a:pt x="1001" y="74"/>
                    <a:pt x="953" y="50"/>
                  </a:cubicBezTo>
                  <a:cubicBezTo>
                    <a:pt x="950" y="49"/>
                    <a:pt x="948" y="48"/>
                    <a:pt x="945" y="48"/>
                  </a:cubicBezTo>
                  <a:cubicBezTo>
                    <a:pt x="888" y="48"/>
                    <a:pt x="739" y="240"/>
                    <a:pt x="739" y="240"/>
                  </a:cubicBezTo>
                  <a:cubicBezTo>
                    <a:pt x="739" y="240"/>
                    <a:pt x="834" y="38"/>
                    <a:pt x="786" y="2"/>
                  </a:cubicBezTo>
                  <a:cubicBezTo>
                    <a:pt x="785" y="1"/>
                    <a:pt x="784" y="1"/>
                    <a:pt x="782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1114;p37">
              <a:extLst>
                <a:ext uri="{FF2B5EF4-FFF2-40B4-BE49-F238E27FC236}">
                  <a16:creationId xmlns:a16="http://schemas.microsoft.com/office/drawing/2014/main" id="{6F5ADE46-7475-0D70-F9EF-401F5197EB04}"/>
                </a:ext>
              </a:extLst>
            </p:cNvPr>
            <p:cNvSpPr/>
            <p:nvPr/>
          </p:nvSpPr>
          <p:spPr>
            <a:xfrm>
              <a:off x="829796" y="2989118"/>
              <a:ext cx="364357" cy="283654"/>
            </a:xfrm>
            <a:custGeom>
              <a:avLst/>
              <a:gdLst/>
              <a:ahLst/>
              <a:cxnLst/>
              <a:rect l="l" t="t" r="r" b="b"/>
              <a:pathLst>
                <a:path w="4727" h="3680" extrusionOk="0">
                  <a:moveTo>
                    <a:pt x="4239" y="0"/>
                  </a:moveTo>
                  <a:cubicBezTo>
                    <a:pt x="3370" y="1345"/>
                    <a:pt x="3262" y="1512"/>
                    <a:pt x="2941" y="1786"/>
                  </a:cubicBezTo>
                  <a:cubicBezTo>
                    <a:pt x="2727" y="1965"/>
                    <a:pt x="2310" y="2250"/>
                    <a:pt x="2012" y="2477"/>
                  </a:cubicBezTo>
                  <a:cubicBezTo>
                    <a:pt x="1881" y="2572"/>
                    <a:pt x="1727" y="2631"/>
                    <a:pt x="1560" y="2631"/>
                  </a:cubicBezTo>
                  <a:cubicBezTo>
                    <a:pt x="381" y="2655"/>
                    <a:pt x="0" y="2917"/>
                    <a:pt x="0" y="2917"/>
                  </a:cubicBezTo>
                  <a:lnTo>
                    <a:pt x="1584" y="3679"/>
                  </a:lnTo>
                  <a:cubicBezTo>
                    <a:pt x="1584" y="3679"/>
                    <a:pt x="3155" y="2822"/>
                    <a:pt x="3548" y="2417"/>
                  </a:cubicBezTo>
                  <a:cubicBezTo>
                    <a:pt x="3941" y="2000"/>
                    <a:pt x="4727" y="655"/>
                    <a:pt x="4727" y="655"/>
                  </a:cubicBezTo>
                  <a:cubicBezTo>
                    <a:pt x="4727" y="357"/>
                    <a:pt x="4536" y="95"/>
                    <a:pt x="423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1115;p37">
              <a:extLst>
                <a:ext uri="{FF2B5EF4-FFF2-40B4-BE49-F238E27FC236}">
                  <a16:creationId xmlns:a16="http://schemas.microsoft.com/office/drawing/2014/main" id="{15DC390A-4553-7EB3-53F4-0861F5E45ECE}"/>
                </a:ext>
              </a:extLst>
            </p:cNvPr>
            <p:cNvSpPr/>
            <p:nvPr/>
          </p:nvSpPr>
          <p:spPr>
            <a:xfrm>
              <a:off x="829796" y="2989118"/>
              <a:ext cx="364357" cy="283654"/>
            </a:xfrm>
            <a:custGeom>
              <a:avLst/>
              <a:gdLst/>
              <a:ahLst/>
              <a:cxnLst/>
              <a:rect l="l" t="t" r="r" b="b"/>
              <a:pathLst>
                <a:path w="4727" h="3680" fill="none" extrusionOk="0">
                  <a:moveTo>
                    <a:pt x="0" y="2917"/>
                  </a:moveTo>
                  <a:cubicBezTo>
                    <a:pt x="0" y="2917"/>
                    <a:pt x="381" y="2655"/>
                    <a:pt x="1560" y="2631"/>
                  </a:cubicBezTo>
                  <a:cubicBezTo>
                    <a:pt x="1727" y="2631"/>
                    <a:pt x="1881" y="2572"/>
                    <a:pt x="2012" y="2477"/>
                  </a:cubicBezTo>
                  <a:cubicBezTo>
                    <a:pt x="2310" y="2250"/>
                    <a:pt x="2727" y="1965"/>
                    <a:pt x="2941" y="1786"/>
                  </a:cubicBezTo>
                  <a:cubicBezTo>
                    <a:pt x="3262" y="1512"/>
                    <a:pt x="3370" y="1345"/>
                    <a:pt x="4239" y="0"/>
                  </a:cubicBezTo>
                  <a:cubicBezTo>
                    <a:pt x="4536" y="95"/>
                    <a:pt x="4727" y="357"/>
                    <a:pt x="4727" y="655"/>
                  </a:cubicBezTo>
                  <a:cubicBezTo>
                    <a:pt x="4727" y="655"/>
                    <a:pt x="3941" y="2000"/>
                    <a:pt x="3548" y="2417"/>
                  </a:cubicBezTo>
                  <a:cubicBezTo>
                    <a:pt x="3155" y="2822"/>
                    <a:pt x="1584" y="3679"/>
                    <a:pt x="1584" y="3679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1116;p37">
              <a:extLst>
                <a:ext uri="{FF2B5EF4-FFF2-40B4-BE49-F238E27FC236}">
                  <a16:creationId xmlns:a16="http://schemas.microsoft.com/office/drawing/2014/main" id="{B154D436-7CBD-A616-F0C5-5496A27A9D7A}"/>
                </a:ext>
              </a:extLst>
            </p:cNvPr>
            <p:cNvSpPr/>
            <p:nvPr/>
          </p:nvSpPr>
          <p:spPr>
            <a:xfrm>
              <a:off x="896779" y="3284570"/>
              <a:ext cx="64285" cy="79007"/>
            </a:xfrm>
            <a:custGeom>
              <a:avLst/>
              <a:gdLst/>
              <a:ahLst/>
              <a:cxnLst/>
              <a:rect l="l" t="t" r="r" b="b"/>
              <a:pathLst>
                <a:path w="834" h="1025" fill="none" extrusionOk="0">
                  <a:moveTo>
                    <a:pt x="834" y="1"/>
                  </a:moveTo>
                  <a:cubicBezTo>
                    <a:pt x="679" y="418"/>
                    <a:pt x="381" y="775"/>
                    <a:pt x="0" y="1025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1117;p37">
              <a:extLst>
                <a:ext uri="{FF2B5EF4-FFF2-40B4-BE49-F238E27FC236}">
                  <a16:creationId xmlns:a16="http://schemas.microsoft.com/office/drawing/2014/main" id="{B221A634-35CA-850C-FAEB-EB278790E6AA}"/>
                </a:ext>
              </a:extLst>
            </p:cNvPr>
            <p:cNvSpPr/>
            <p:nvPr/>
          </p:nvSpPr>
          <p:spPr>
            <a:xfrm>
              <a:off x="830720" y="3431410"/>
              <a:ext cx="17497" cy="90954"/>
            </a:xfrm>
            <a:custGeom>
              <a:avLst/>
              <a:gdLst/>
              <a:ahLst/>
              <a:cxnLst/>
              <a:rect l="l" t="t" r="r" b="b"/>
              <a:pathLst>
                <a:path w="227" h="1180" fill="none" extrusionOk="0">
                  <a:moveTo>
                    <a:pt x="226" y="1"/>
                  </a:moveTo>
                  <a:lnTo>
                    <a:pt x="0" y="1180"/>
                  </a:ln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1118;p37">
              <a:extLst>
                <a:ext uri="{FF2B5EF4-FFF2-40B4-BE49-F238E27FC236}">
                  <a16:creationId xmlns:a16="http://schemas.microsoft.com/office/drawing/2014/main" id="{35994BE1-3559-DCB8-63B6-75F6038DDF0F}"/>
                </a:ext>
              </a:extLst>
            </p:cNvPr>
            <p:cNvSpPr/>
            <p:nvPr/>
          </p:nvSpPr>
          <p:spPr>
            <a:xfrm>
              <a:off x="1000453" y="3855434"/>
              <a:ext cx="43242" cy="62512"/>
            </a:xfrm>
            <a:custGeom>
              <a:avLst/>
              <a:gdLst/>
              <a:ahLst/>
              <a:cxnLst/>
              <a:rect l="l" t="t" r="r" b="b"/>
              <a:pathLst>
                <a:path w="561" h="811" fill="none" extrusionOk="0">
                  <a:moveTo>
                    <a:pt x="1" y="1"/>
                  </a:moveTo>
                  <a:cubicBezTo>
                    <a:pt x="60" y="346"/>
                    <a:pt x="275" y="643"/>
                    <a:pt x="560" y="810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1119;p37">
              <a:extLst>
                <a:ext uri="{FF2B5EF4-FFF2-40B4-BE49-F238E27FC236}">
                  <a16:creationId xmlns:a16="http://schemas.microsoft.com/office/drawing/2014/main" id="{C492D58C-9B65-A495-8BC0-4507DB322B2E}"/>
                </a:ext>
              </a:extLst>
            </p:cNvPr>
            <p:cNvSpPr/>
            <p:nvPr/>
          </p:nvSpPr>
          <p:spPr>
            <a:xfrm>
              <a:off x="1524527" y="3299293"/>
              <a:ext cx="8325" cy="53262"/>
            </a:xfrm>
            <a:custGeom>
              <a:avLst/>
              <a:gdLst/>
              <a:ahLst/>
              <a:cxnLst/>
              <a:rect l="l" t="t" r="r" b="b"/>
              <a:pathLst>
                <a:path w="108" h="691" fill="none" extrusionOk="0">
                  <a:moveTo>
                    <a:pt x="107" y="0"/>
                  </a:moveTo>
                  <a:cubicBezTo>
                    <a:pt x="72" y="227"/>
                    <a:pt x="36" y="465"/>
                    <a:pt x="0" y="691"/>
                  </a:cubicBezTo>
                </a:path>
              </a:pathLst>
            </a:custGeom>
            <a:noFill/>
            <a:ln w="26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3" name="TextBox 652">
            <a:extLst>
              <a:ext uri="{FF2B5EF4-FFF2-40B4-BE49-F238E27FC236}">
                <a16:creationId xmlns:a16="http://schemas.microsoft.com/office/drawing/2014/main" id="{B3E72846-5D89-CC5A-33FE-133B10C42733}"/>
              </a:ext>
            </a:extLst>
          </p:cNvPr>
          <p:cNvSpPr txBox="1"/>
          <p:nvPr/>
        </p:nvSpPr>
        <p:spPr>
          <a:xfrm>
            <a:off x="351064" y="1293010"/>
            <a:ext cx="5757454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chivo" panose="020B0604020202020204" charset="0"/>
                <a:cs typeface="Archivo" panose="020B0604020202020204" charset="0"/>
              </a:rPr>
              <a:t>In many organizations, deploying new software can take months due to complex systems, manual testing, limited test environments, and multiple approval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chivo" panose="020B0604020202020204" charset="0"/>
              <a:cs typeface="Archivo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chivo" panose="020B0604020202020204" charset="0"/>
                <a:cs typeface="Archivo" panose="020B0604020202020204" charset="0"/>
              </a:rPr>
              <a:t>These delays often lead to last-minute crises, broken code, long fixes, and poor results for customers.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/>
          <p:cNvSpPr/>
          <p:nvPr/>
        </p:nvSpPr>
        <p:spPr>
          <a:xfrm>
            <a:off x="1198202" y="83098"/>
            <a:ext cx="7173414" cy="75375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/>
          <p:cNvSpPr txBox="1">
            <a:spLocks noGrp="1"/>
          </p:cNvSpPr>
          <p:nvPr>
            <p:ph type="title"/>
          </p:nvPr>
        </p:nvSpPr>
        <p:spPr>
          <a:xfrm>
            <a:off x="1672014" y="83098"/>
            <a:ext cx="6266688" cy="619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</a:rPr>
              <a:t>Our DevOps Ideal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966" name="Google Shape;966;p37"/>
          <p:cNvSpPr txBox="1">
            <a:spLocks noGrp="1"/>
          </p:cNvSpPr>
          <p:nvPr>
            <p:ph type="subTitle" idx="1"/>
          </p:nvPr>
        </p:nvSpPr>
        <p:spPr>
          <a:xfrm>
            <a:off x="432108" y="1076247"/>
            <a:ext cx="5625792" cy="31250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Developers get immediate feedback and can deploy changes quickly and safely.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Frequent, small code updates move through automated build, test, and deployment pipelines.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Modular, loosely coupled systems allow teams to work independently without breaking others’ code.</a:t>
            </a:r>
          </a:p>
          <a:p>
            <a:pPr marL="0" lvl="0" indent="0" algn="l"/>
            <a:endParaRPr lang="en-US" sz="18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Which can result in deployment lead times in minutes, not months.</a:t>
            </a:r>
          </a:p>
        </p:txBody>
      </p:sp>
      <p:sp>
        <p:nvSpPr>
          <p:cNvPr id="967" name="Google Shape;967;p37"/>
          <p:cNvSpPr/>
          <p:nvPr/>
        </p:nvSpPr>
        <p:spPr>
          <a:xfrm>
            <a:off x="7938702" y="38485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/>
          <p:cNvSpPr/>
          <p:nvPr/>
        </p:nvSpPr>
        <p:spPr>
          <a:xfrm>
            <a:off x="7337928" y="-21316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" name="Google Shape;791;p36">
            <a:extLst>
              <a:ext uri="{FF2B5EF4-FFF2-40B4-BE49-F238E27FC236}">
                <a16:creationId xmlns:a16="http://schemas.microsoft.com/office/drawing/2014/main" id="{704CFC1B-6B36-C2A7-A8EA-BF31E78ADD52}"/>
              </a:ext>
            </a:extLst>
          </p:cNvPr>
          <p:cNvGrpSpPr/>
          <p:nvPr/>
        </p:nvGrpSpPr>
        <p:grpSpPr>
          <a:xfrm>
            <a:off x="5577499" y="1843893"/>
            <a:ext cx="3566501" cy="3458513"/>
            <a:chOff x="1296925" y="401975"/>
            <a:chExt cx="4998600" cy="4847250"/>
          </a:xfrm>
        </p:grpSpPr>
        <p:sp>
          <p:nvSpPr>
            <p:cNvPr id="4" name="Google Shape;792;p36">
              <a:extLst>
                <a:ext uri="{FF2B5EF4-FFF2-40B4-BE49-F238E27FC236}">
                  <a16:creationId xmlns:a16="http://schemas.microsoft.com/office/drawing/2014/main" id="{BD90ACA4-B1EA-FE74-FDC2-C3CF33DC7ABA}"/>
                </a:ext>
              </a:extLst>
            </p:cNvPr>
            <p:cNvSpPr/>
            <p:nvPr/>
          </p:nvSpPr>
          <p:spPr>
            <a:xfrm>
              <a:off x="1296925" y="2363800"/>
              <a:ext cx="4998600" cy="2885425"/>
            </a:xfrm>
            <a:custGeom>
              <a:avLst/>
              <a:gdLst/>
              <a:ahLst/>
              <a:cxnLst/>
              <a:rect l="l" t="t" r="r" b="b"/>
              <a:pathLst>
                <a:path w="199944" h="115417" extrusionOk="0">
                  <a:moveTo>
                    <a:pt x="99972" y="1"/>
                  </a:moveTo>
                  <a:cubicBezTo>
                    <a:pt x="44766" y="1"/>
                    <a:pt x="1" y="25852"/>
                    <a:pt x="1" y="57709"/>
                  </a:cubicBezTo>
                  <a:cubicBezTo>
                    <a:pt x="1" y="89598"/>
                    <a:pt x="44766" y="115416"/>
                    <a:pt x="99972" y="115416"/>
                  </a:cubicBezTo>
                  <a:cubicBezTo>
                    <a:pt x="155178" y="115416"/>
                    <a:pt x="199944" y="89598"/>
                    <a:pt x="199944" y="57709"/>
                  </a:cubicBezTo>
                  <a:cubicBezTo>
                    <a:pt x="199944" y="25852"/>
                    <a:pt x="155178" y="1"/>
                    <a:pt x="999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93;p36">
              <a:extLst>
                <a:ext uri="{FF2B5EF4-FFF2-40B4-BE49-F238E27FC236}">
                  <a16:creationId xmlns:a16="http://schemas.microsoft.com/office/drawing/2014/main" id="{722C52F3-4F84-DDBB-99A0-E2EE552C85AB}"/>
                </a:ext>
              </a:extLst>
            </p:cNvPr>
            <p:cNvSpPr/>
            <p:nvPr/>
          </p:nvSpPr>
          <p:spPr>
            <a:xfrm>
              <a:off x="4835300" y="3519625"/>
              <a:ext cx="909000" cy="524575"/>
            </a:xfrm>
            <a:custGeom>
              <a:avLst/>
              <a:gdLst/>
              <a:ahLst/>
              <a:cxnLst/>
              <a:rect l="l" t="t" r="r" b="b"/>
              <a:pathLst>
                <a:path w="36360" h="20983" extrusionOk="0">
                  <a:moveTo>
                    <a:pt x="18180" y="1"/>
                  </a:moveTo>
                  <a:cubicBezTo>
                    <a:pt x="8139" y="1"/>
                    <a:pt x="0" y="4704"/>
                    <a:pt x="0" y="10508"/>
                  </a:cubicBezTo>
                  <a:cubicBezTo>
                    <a:pt x="0" y="16279"/>
                    <a:pt x="8139" y="20982"/>
                    <a:pt x="18180" y="20982"/>
                  </a:cubicBezTo>
                  <a:cubicBezTo>
                    <a:pt x="28220" y="20982"/>
                    <a:pt x="36359" y="16279"/>
                    <a:pt x="36359" y="10508"/>
                  </a:cubicBezTo>
                  <a:cubicBezTo>
                    <a:pt x="36359" y="4704"/>
                    <a:pt x="28220" y="1"/>
                    <a:pt x="18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94;p36">
              <a:extLst>
                <a:ext uri="{FF2B5EF4-FFF2-40B4-BE49-F238E27FC236}">
                  <a16:creationId xmlns:a16="http://schemas.microsoft.com/office/drawing/2014/main" id="{7C1BB609-0CFC-25E8-1885-B9C63271713C}"/>
                </a:ext>
              </a:extLst>
            </p:cNvPr>
            <p:cNvSpPr/>
            <p:nvPr/>
          </p:nvSpPr>
          <p:spPr>
            <a:xfrm>
              <a:off x="2389375" y="3429575"/>
              <a:ext cx="2963800" cy="1712075"/>
            </a:xfrm>
            <a:custGeom>
              <a:avLst/>
              <a:gdLst/>
              <a:ahLst/>
              <a:cxnLst/>
              <a:rect l="l" t="t" r="r" b="b"/>
              <a:pathLst>
                <a:path w="118552" h="68483" extrusionOk="0">
                  <a:moveTo>
                    <a:pt x="37227" y="0"/>
                  </a:moveTo>
                  <a:lnTo>
                    <a:pt x="1" y="21549"/>
                  </a:lnTo>
                  <a:lnTo>
                    <a:pt x="81292" y="68482"/>
                  </a:lnTo>
                  <a:lnTo>
                    <a:pt x="118552" y="46967"/>
                  </a:lnTo>
                  <a:lnTo>
                    <a:pt x="3722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5;p36">
              <a:extLst>
                <a:ext uri="{FF2B5EF4-FFF2-40B4-BE49-F238E27FC236}">
                  <a16:creationId xmlns:a16="http://schemas.microsoft.com/office/drawing/2014/main" id="{4D0675BA-B095-4467-61A5-B55141F06031}"/>
                </a:ext>
              </a:extLst>
            </p:cNvPr>
            <p:cNvSpPr/>
            <p:nvPr/>
          </p:nvSpPr>
          <p:spPr>
            <a:xfrm>
              <a:off x="1594650" y="3070975"/>
              <a:ext cx="1969750" cy="1133950"/>
            </a:xfrm>
            <a:custGeom>
              <a:avLst/>
              <a:gdLst/>
              <a:ahLst/>
              <a:cxnLst/>
              <a:rect l="l" t="t" r="r" b="b"/>
              <a:pathLst>
                <a:path w="78790" h="45358" extrusionOk="0">
                  <a:moveTo>
                    <a:pt x="60577" y="0"/>
                  </a:moveTo>
                  <a:cubicBezTo>
                    <a:pt x="60268" y="0"/>
                    <a:pt x="59960" y="67"/>
                    <a:pt x="59676" y="201"/>
                  </a:cubicBezTo>
                  <a:lnTo>
                    <a:pt x="501" y="34392"/>
                  </a:lnTo>
                  <a:cubicBezTo>
                    <a:pt x="0" y="34559"/>
                    <a:pt x="0" y="35259"/>
                    <a:pt x="501" y="35426"/>
                  </a:cubicBezTo>
                  <a:lnTo>
                    <a:pt x="17313" y="45133"/>
                  </a:lnTo>
                  <a:cubicBezTo>
                    <a:pt x="17596" y="45283"/>
                    <a:pt x="17905" y="45358"/>
                    <a:pt x="18213" y="45358"/>
                  </a:cubicBezTo>
                  <a:cubicBezTo>
                    <a:pt x="18522" y="45358"/>
                    <a:pt x="18830" y="45283"/>
                    <a:pt x="19114" y="45133"/>
                  </a:cubicBezTo>
                  <a:lnTo>
                    <a:pt x="78289" y="10975"/>
                  </a:lnTo>
                  <a:cubicBezTo>
                    <a:pt x="78790" y="10808"/>
                    <a:pt x="78790" y="10108"/>
                    <a:pt x="78289" y="9941"/>
                  </a:cubicBezTo>
                  <a:lnTo>
                    <a:pt x="61477" y="201"/>
                  </a:lnTo>
                  <a:cubicBezTo>
                    <a:pt x="61194" y="67"/>
                    <a:pt x="60885" y="0"/>
                    <a:pt x="605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6;p36">
              <a:extLst>
                <a:ext uri="{FF2B5EF4-FFF2-40B4-BE49-F238E27FC236}">
                  <a16:creationId xmlns:a16="http://schemas.microsoft.com/office/drawing/2014/main" id="{3544020B-3810-D77D-AC55-DCBDAC5E7554}"/>
                </a:ext>
              </a:extLst>
            </p:cNvPr>
            <p:cNvSpPr/>
            <p:nvPr/>
          </p:nvSpPr>
          <p:spPr>
            <a:xfrm>
              <a:off x="2063300" y="488950"/>
              <a:ext cx="1339325" cy="3653825"/>
            </a:xfrm>
            <a:custGeom>
              <a:avLst/>
              <a:gdLst/>
              <a:ahLst/>
              <a:cxnLst/>
              <a:rect l="l" t="t" r="r" b="b"/>
              <a:pathLst>
                <a:path w="53573" h="146153" extrusionOk="0">
                  <a:moveTo>
                    <a:pt x="50107" y="13635"/>
                  </a:moveTo>
                  <a:cubicBezTo>
                    <a:pt x="50620" y="13635"/>
                    <a:pt x="50971" y="14043"/>
                    <a:pt x="50971" y="14751"/>
                  </a:cubicBezTo>
                  <a:lnTo>
                    <a:pt x="50971" y="103548"/>
                  </a:lnTo>
                  <a:cubicBezTo>
                    <a:pt x="50971" y="104549"/>
                    <a:pt x="50270" y="105149"/>
                    <a:pt x="49403" y="105650"/>
                  </a:cubicBezTo>
                  <a:lnTo>
                    <a:pt x="4004" y="131869"/>
                  </a:lnTo>
                  <a:cubicBezTo>
                    <a:pt x="3760" y="132015"/>
                    <a:pt x="3525" y="132084"/>
                    <a:pt x="3315" y="132084"/>
                  </a:cubicBezTo>
                  <a:cubicBezTo>
                    <a:pt x="2804" y="132084"/>
                    <a:pt x="2436" y="131676"/>
                    <a:pt x="2436" y="130968"/>
                  </a:cubicBezTo>
                  <a:lnTo>
                    <a:pt x="2436" y="42771"/>
                  </a:lnTo>
                  <a:cubicBezTo>
                    <a:pt x="2503" y="41671"/>
                    <a:pt x="3070" y="40670"/>
                    <a:pt x="4004" y="40036"/>
                  </a:cubicBezTo>
                  <a:lnTo>
                    <a:pt x="49403" y="13851"/>
                  </a:lnTo>
                  <a:cubicBezTo>
                    <a:pt x="49656" y="13705"/>
                    <a:pt x="49895" y="13635"/>
                    <a:pt x="50107" y="13635"/>
                  </a:cubicBezTo>
                  <a:close/>
                  <a:moveTo>
                    <a:pt x="52571" y="0"/>
                  </a:moveTo>
                  <a:cubicBezTo>
                    <a:pt x="52330" y="0"/>
                    <a:pt x="52059" y="78"/>
                    <a:pt x="51771" y="241"/>
                  </a:cubicBezTo>
                  <a:lnTo>
                    <a:pt x="1836" y="29095"/>
                  </a:lnTo>
                  <a:cubicBezTo>
                    <a:pt x="768" y="29796"/>
                    <a:pt x="68" y="30963"/>
                    <a:pt x="1" y="32231"/>
                  </a:cubicBezTo>
                  <a:lnTo>
                    <a:pt x="1" y="144845"/>
                  </a:lnTo>
                  <a:cubicBezTo>
                    <a:pt x="1" y="145676"/>
                    <a:pt x="424" y="146153"/>
                    <a:pt x="1030" y="146153"/>
                  </a:cubicBezTo>
                  <a:cubicBezTo>
                    <a:pt x="1274" y="146153"/>
                    <a:pt x="1548" y="146075"/>
                    <a:pt x="1836" y="145912"/>
                  </a:cubicBezTo>
                  <a:lnTo>
                    <a:pt x="51771" y="117058"/>
                  </a:lnTo>
                  <a:cubicBezTo>
                    <a:pt x="52839" y="116357"/>
                    <a:pt x="53506" y="115190"/>
                    <a:pt x="53573" y="113922"/>
                  </a:cubicBezTo>
                  <a:lnTo>
                    <a:pt x="53573" y="1308"/>
                  </a:lnTo>
                  <a:cubicBezTo>
                    <a:pt x="53573" y="477"/>
                    <a:pt x="53166" y="0"/>
                    <a:pt x="5257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7;p36">
              <a:extLst>
                <a:ext uri="{FF2B5EF4-FFF2-40B4-BE49-F238E27FC236}">
                  <a16:creationId xmlns:a16="http://schemas.microsoft.com/office/drawing/2014/main" id="{014F9AA6-B75E-1D1C-9B8D-00C12F56FD23}"/>
                </a:ext>
              </a:extLst>
            </p:cNvPr>
            <p:cNvSpPr/>
            <p:nvPr/>
          </p:nvSpPr>
          <p:spPr>
            <a:xfrm>
              <a:off x="1920700" y="1167950"/>
              <a:ext cx="182675" cy="2979475"/>
            </a:xfrm>
            <a:custGeom>
              <a:avLst/>
              <a:gdLst/>
              <a:ahLst/>
              <a:cxnLst/>
              <a:rect l="l" t="t" r="r" b="b"/>
              <a:pathLst>
                <a:path w="7307" h="119179" extrusionOk="0">
                  <a:moveTo>
                    <a:pt x="7306" y="118852"/>
                  </a:moveTo>
                  <a:lnTo>
                    <a:pt x="7306" y="118852"/>
                  </a:lnTo>
                  <a:cubicBezTo>
                    <a:pt x="7270" y="118867"/>
                    <a:pt x="7233" y="118882"/>
                    <a:pt x="7197" y="118897"/>
                  </a:cubicBezTo>
                  <a:lnTo>
                    <a:pt x="7197" y="118897"/>
                  </a:lnTo>
                  <a:cubicBezTo>
                    <a:pt x="7233" y="118883"/>
                    <a:pt x="7269" y="118868"/>
                    <a:pt x="7306" y="118852"/>
                  </a:cubicBezTo>
                  <a:close/>
                  <a:moveTo>
                    <a:pt x="501" y="0"/>
                  </a:moveTo>
                  <a:cubicBezTo>
                    <a:pt x="435" y="134"/>
                    <a:pt x="368" y="267"/>
                    <a:pt x="301" y="401"/>
                  </a:cubicBezTo>
                  <a:cubicBezTo>
                    <a:pt x="101" y="834"/>
                    <a:pt x="1" y="1301"/>
                    <a:pt x="1" y="1768"/>
                  </a:cubicBezTo>
                  <a:lnTo>
                    <a:pt x="1" y="114382"/>
                  </a:lnTo>
                  <a:cubicBezTo>
                    <a:pt x="68" y="115683"/>
                    <a:pt x="735" y="116851"/>
                    <a:pt x="1802" y="117551"/>
                  </a:cubicBezTo>
                  <a:lnTo>
                    <a:pt x="3904" y="118752"/>
                  </a:lnTo>
                  <a:cubicBezTo>
                    <a:pt x="4473" y="119037"/>
                    <a:pt x="5090" y="119179"/>
                    <a:pt x="5708" y="119179"/>
                  </a:cubicBezTo>
                  <a:cubicBezTo>
                    <a:pt x="6211" y="119179"/>
                    <a:pt x="6716" y="119085"/>
                    <a:pt x="7197" y="118897"/>
                  </a:cubicBezTo>
                  <a:lnTo>
                    <a:pt x="7197" y="118897"/>
                  </a:lnTo>
                  <a:cubicBezTo>
                    <a:pt x="7028" y="118959"/>
                    <a:pt x="6867" y="118989"/>
                    <a:pt x="6717" y="118989"/>
                  </a:cubicBezTo>
                  <a:cubicBezTo>
                    <a:pt x="6118" y="118989"/>
                    <a:pt x="5705" y="118504"/>
                    <a:pt x="5705" y="117685"/>
                  </a:cubicBezTo>
                  <a:lnTo>
                    <a:pt x="5705" y="5071"/>
                  </a:lnTo>
                  <a:cubicBezTo>
                    <a:pt x="5705" y="4704"/>
                    <a:pt x="5772" y="4337"/>
                    <a:pt x="5905" y="3970"/>
                  </a:cubicBezTo>
                  <a:cubicBezTo>
                    <a:pt x="6005" y="3736"/>
                    <a:pt x="6105" y="3503"/>
                    <a:pt x="6239" y="3303"/>
                  </a:cubicBezTo>
                  <a:lnTo>
                    <a:pt x="5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8;p36">
              <a:extLst>
                <a:ext uri="{FF2B5EF4-FFF2-40B4-BE49-F238E27FC236}">
                  <a16:creationId xmlns:a16="http://schemas.microsoft.com/office/drawing/2014/main" id="{32D43A1D-1A67-660C-3B77-BFEA5A816E89}"/>
                </a:ext>
              </a:extLst>
            </p:cNvPr>
            <p:cNvSpPr/>
            <p:nvPr/>
          </p:nvSpPr>
          <p:spPr>
            <a:xfrm>
              <a:off x="2672075" y="3518825"/>
              <a:ext cx="143475" cy="185550"/>
            </a:xfrm>
            <a:custGeom>
              <a:avLst/>
              <a:gdLst/>
              <a:ahLst/>
              <a:cxnLst/>
              <a:rect l="l" t="t" r="r" b="b"/>
              <a:pathLst>
                <a:path w="5739" h="7422" extrusionOk="0">
                  <a:moveTo>
                    <a:pt x="4156" y="1"/>
                  </a:moveTo>
                  <a:cubicBezTo>
                    <a:pt x="3771" y="1"/>
                    <a:pt x="3334" y="129"/>
                    <a:pt x="2869" y="400"/>
                  </a:cubicBezTo>
                  <a:cubicBezTo>
                    <a:pt x="1168" y="1500"/>
                    <a:pt x="134" y="3335"/>
                    <a:pt x="1" y="5370"/>
                  </a:cubicBezTo>
                  <a:cubicBezTo>
                    <a:pt x="1" y="6674"/>
                    <a:pt x="658" y="7422"/>
                    <a:pt x="1601" y="7422"/>
                  </a:cubicBezTo>
                  <a:cubicBezTo>
                    <a:pt x="1985" y="7422"/>
                    <a:pt x="2416" y="7298"/>
                    <a:pt x="2869" y="7038"/>
                  </a:cubicBezTo>
                  <a:cubicBezTo>
                    <a:pt x="4571" y="5937"/>
                    <a:pt x="5638" y="4069"/>
                    <a:pt x="5738" y="2067"/>
                  </a:cubicBezTo>
                  <a:cubicBezTo>
                    <a:pt x="5738" y="765"/>
                    <a:pt x="5099" y="1"/>
                    <a:pt x="415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9;p36">
              <a:extLst>
                <a:ext uri="{FF2B5EF4-FFF2-40B4-BE49-F238E27FC236}">
                  <a16:creationId xmlns:a16="http://schemas.microsoft.com/office/drawing/2014/main" id="{3978966E-A084-139F-8727-013B4E0F88CF}"/>
                </a:ext>
              </a:extLst>
            </p:cNvPr>
            <p:cNvSpPr/>
            <p:nvPr/>
          </p:nvSpPr>
          <p:spPr>
            <a:xfrm>
              <a:off x="2702925" y="912200"/>
              <a:ext cx="60075" cy="78675"/>
            </a:xfrm>
            <a:custGeom>
              <a:avLst/>
              <a:gdLst/>
              <a:ahLst/>
              <a:cxnLst/>
              <a:rect l="l" t="t" r="r" b="b"/>
              <a:pathLst>
                <a:path w="2403" h="3147" extrusionOk="0">
                  <a:moveTo>
                    <a:pt x="1734" y="1"/>
                  </a:moveTo>
                  <a:cubicBezTo>
                    <a:pt x="1574" y="1"/>
                    <a:pt x="1393" y="51"/>
                    <a:pt x="1202" y="156"/>
                  </a:cubicBezTo>
                  <a:cubicBezTo>
                    <a:pt x="468" y="623"/>
                    <a:pt x="34" y="1424"/>
                    <a:pt x="1" y="2258"/>
                  </a:cubicBezTo>
                  <a:cubicBezTo>
                    <a:pt x="1" y="2830"/>
                    <a:pt x="274" y="3147"/>
                    <a:pt x="673" y="3147"/>
                  </a:cubicBezTo>
                  <a:cubicBezTo>
                    <a:pt x="832" y="3147"/>
                    <a:pt x="1011" y="3096"/>
                    <a:pt x="1202" y="2992"/>
                  </a:cubicBezTo>
                  <a:cubicBezTo>
                    <a:pt x="1936" y="2491"/>
                    <a:pt x="2369" y="1724"/>
                    <a:pt x="2403" y="857"/>
                  </a:cubicBezTo>
                  <a:cubicBezTo>
                    <a:pt x="2403" y="310"/>
                    <a:pt x="2132" y="1"/>
                    <a:pt x="173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800;p36">
              <a:extLst>
                <a:ext uri="{FF2B5EF4-FFF2-40B4-BE49-F238E27FC236}">
                  <a16:creationId xmlns:a16="http://schemas.microsoft.com/office/drawing/2014/main" id="{6238F430-43C2-0200-7240-E5EA6359066F}"/>
                </a:ext>
              </a:extLst>
            </p:cNvPr>
            <p:cNvSpPr/>
            <p:nvPr/>
          </p:nvSpPr>
          <p:spPr>
            <a:xfrm>
              <a:off x="2590350" y="962325"/>
              <a:ext cx="286075" cy="197225"/>
            </a:xfrm>
            <a:custGeom>
              <a:avLst/>
              <a:gdLst/>
              <a:ahLst/>
              <a:cxnLst/>
              <a:rect l="l" t="t" r="r" b="b"/>
              <a:pathLst>
                <a:path w="11443" h="7889" extrusionOk="0">
                  <a:moveTo>
                    <a:pt x="10897" y="0"/>
                  </a:moveTo>
                  <a:cubicBezTo>
                    <a:pt x="10751" y="0"/>
                    <a:pt x="10585" y="49"/>
                    <a:pt x="10408" y="153"/>
                  </a:cubicBezTo>
                  <a:lnTo>
                    <a:pt x="1001" y="5557"/>
                  </a:lnTo>
                  <a:cubicBezTo>
                    <a:pt x="434" y="5924"/>
                    <a:pt x="67" y="6557"/>
                    <a:pt x="1" y="7225"/>
                  </a:cubicBezTo>
                  <a:cubicBezTo>
                    <a:pt x="1" y="7648"/>
                    <a:pt x="233" y="7889"/>
                    <a:pt x="557" y="7889"/>
                  </a:cubicBezTo>
                  <a:cubicBezTo>
                    <a:pt x="692" y="7889"/>
                    <a:pt x="844" y="7847"/>
                    <a:pt x="1001" y="7758"/>
                  </a:cubicBezTo>
                  <a:lnTo>
                    <a:pt x="10408" y="2321"/>
                  </a:lnTo>
                  <a:cubicBezTo>
                    <a:pt x="11009" y="1954"/>
                    <a:pt x="11375" y="1354"/>
                    <a:pt x="11442" y="653"/>
                  </a:cubicBezTo>
                  <a:cubicBezTo>
                    <a:pt x="11442" y="240"/>
                    <a:pt x="11221" y="0"/>
                    <a:pt x="1089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801;p36">
              <a:extLst>
                <a:ext uri="{FF2B5EF4-FFF2-40B4-BE49-F238E27FC236}">
                  <a16:creationId xmlns:a16="http://schemas.microsoft.com/office/drawing/2014/main" id="{3B72B0FD-95F7-2490-E4B2-8F75C7006F08}"/>
                </a:ext>
              </a:extLst>
            </p:cNvPr>
            <p:cNvSpPr/>
            <p:nvPr/>
          </p:nvSpPr>
          <p:spPr>
            <a:xfrm>
              <a:off x="2124200" y="827300"/>
              <a:ext cx="1213375" cy="2961575"/>
            </a:xfrm>
            <a:custGeom>
              <a:avLst/>
              <a:gdLst/>
              <a:ahLst/>
              <a:cxnLst/>
              <a:rect l="l" t="t" r="r" b="b"/>
              <a:pathLst>
                <a:path w="48535" h="118463" extrusionOk="0">
                  <a:moveTo>
                    <a:pt x="47675" y="0"/>
                  </a:moveTo>
                  <a:cubicBezTo>
                    <a:pt x="47462" y="0"/>
                    <a:pt x="47222" y="70"/>
                    <a:pt x="46967" y="217"/>
                  </a:cubicBezTo>
                  <a:lnTo>
                    <a:pt x="1568" y="26435"/>
                  </a:lnTo>
                  <a:cubicBezTo>
                    <a:pt x="634" y="27036"/>
                    <a:pt x="67" y="28037"/>
                    <a:pt x="0" y="29137"/>
                  </a:cubicBezTo>
                  <a:lnTo>
                    <a:pt x="0" y="117367"/>
                  </a:lnTo>
                  <a:cubicBezTo>
                    <a:pt x="0" y="118061"/>
                    <a:pt x="377" y="118463"/>
                    <a:pt x="898" y="118463"/>
                  </a:cubicBezTo>
                  <a:cubicBezTo>
                    <a:pt x="1104" y="118463"/>
                    <a:pt x="1332" y="118400"/>
                    <a:pt x="1568" y="118268"/>
                  </a:cubicBezTo>
                  <a:lnTo>
                    <a:pt x="46967" y="92049"/>
                  </a:lnTo>
                  <a:cubicBezTo>
                    <a:pt x="47834" y="91549"/>
                    <a:pt x="48535" y="90915"/>
                    <a:pt x="48535" y="89914"/>
                  </a:cubicBezTo>
                  <a:lnTo>
                    <a:pt x="48535" y="1084"/>
                  </a:lnTo>
                  <a:cubicBezTo>
                    <a:pt x="48535" y="401"/>
                    <a:pt x="48185" y="0"/>
                    <a:pt x="476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02;p36">
              <a:extLst>
                <a:ext uri="{FF2B5EF4-FFF2-40B4-BE49-F238E27FC236}">
                  <a16:creationId xmlns:a16="http://schemas.microsoft.com/office/drawing/2014/main" id="{33B40494-03DD-50D7-C3C2-C5549E5025F6}"/>
                </a:ext>
              </a:extLst>
            </p:cNvPr>
            <p:cNvSpPr/>
            <p:nvPr/>
          </p:nvSpPr>
          <p:spPr>
            <a:xfrm>
              <a:off x="2118350" y="821500"/>
              <a:ext cx="1227250" cy="2972525"/>
            </a:xfrm>
            <a:custGeom>
              <a:avLst/>
              <a:gdLst/>
              <a:ahLst/>
              <a:cxnLst/>
              <a:rect l="l" t="t" r="r" b="b"/>
              <a:pathLst>
                <a:path w="49090" h="118901" extrusionOk="0">
                  <a:moveTo>
                    <a:pt x="47982" y="436"/>
                  </a:moveTo>
                  <a:cubicBezTo>
                    <a:pt x="48055" y="436"/>
                    <a:pt x="48128" y="467"/>
                    <a:pt x="48202" y="515"/>
                  </a:cubicBezTo>
                  <a:cubicBezTo>
                    <a:pt x="48468" y="682"/>
                    <a:pt x="48602" y="1016"/>
                    <a:pt x="48569" y="1349"/>
                  </a:cubicBezTo>
                  <a:lnTo>
                    <a:pt x="48569" y="90146"/>
                  </a:lnTo>
                  <a:cubicBezTo>
                    <a:pt x="48569" y="90913"/>
                    <a:pt x="48102" y="91514"/>
                    <a:pt x="47101" y="92081"/>
                  </a:cubicBezTo>
                  <a:lnTo>
                    <a:pt x="1702" y="118333"/>
                  </a:lnTo>
                  <a:cubicBezTo>
                    <a:pt x="1551" y="118484"/>
                    <a:pt x="1368" y="118549"/>
                    <a:pt x="1188" y="118549"/>
                  </a:cubicBezTo>
                  <a:cubicBezTo>
                    <a:pt x="731" y="118549"/>
                    <a:pt x="291" y="118126"/>
                    <a:pt x="434" y="117599"/>
                  </a:cubicBezTo>
                  <a:lnTo>
                    <a:pt x="434" y="29336"/>
                  </a:lnTo>
                  <a:cubicBezTo>
                    <a:pt x="501" y="28335"/>
                    <a:pt x="1035" y="27401"/>
                    <a:pt x="1902" y="26834"/>
                  </a:cubicBezTo>
                  <a:lnTo>
                    <a:pt x="47301" y="615"/>
                  </a:lnTo>
                  <a:cubicBezTo>
                    <a:pt x="47501" y="515"/>
                    <a:pt x="47701" y="449"/>
                    <a:pt x="47901" y="449"/>
                  </a:cubicBezTo>
                  <a:cubicBezTo>
                    <a:pt x="47928" y="440"/>
                    <a:pt x="47955" y="436"/>
                    <a:pt x="47982" y="436"/>
                  </a:cubicBezTo>
                  <a:close/>
                  <a:moveTo>
                    <a:pt x="47846" y="0"/>
                  </a:moveTo>
                  <a:cubicBezTo>
                    <a:pt x="47594" y="0"/>
                    <a:pt x="47333" y="87"/>
                    <a:pt x="47101" y="282"/>
                  </a:cubicBezTo>
                  <a:lnTo>
                    <a:pt x="1702" y="26467"/>
                  </a:lnTo>
                  <a:cubicBezTo>
                    <a:pt x="701" y="27101"/>
                    <a:pt x="101" y="28202"/>
                    <a:pt x="34" y="29369"/>
                  </a:cubicBezTo>
                  <a:lnTo>
                    <a:pt x="34" y="117599"/>
                  </a:lnTo>
                  <a:cubicBezTo>
                    <a:pt x="1" y="118066"/>
                    <a:pt x="201" y="118500"/>
                    <a:pt x="601" y="118767"/>
                  </a:cubicBezTo>
                  <a:cubicBezTo>
                    <a:pt x="734" y="118867"/>
                    <a:pt x="935" y="118900"/>
                    <a:pt x="1101" y="118900"/>
                  </a:cubicBezTo>
                  <a:cubicBezTo>
                    <a:pt x="1402" y="118900"/>
                    <a:pt x="1668" y="118800"/>
                    <a:pt x="1902" y="118667"/>
                  </a:cubicBezTo>
                  <a:lnTo>
                    <a:pt x="47301" y="92448"/>
                  </a:lnTo>
                  <a:cubicBezTo>
                    <a:pt x="48035" y="92048"/>
                    <a:pt x="48969" y="91380"/>
                    <a:pt x="48969" y="90146"/>
                  </a:cubicBezTo>
                  <a:lnTo>
                    <a:pt x="48969" y="1349"/>
                  </a:lnTo>
                  <a:cubicBezTo>
                    <a:pt x="49089" y="579"/>
                    <a:pt x="48498" y="0"/>
                    <a:pt x="47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803;p36">
              <a:extLst>
                <a:ext uri="{FF2B5EF4-FFF2-40B4-BE49-F238E27FC236}">
                  <a16:creationId xmlns:a16="http://schemas.microsoft.com/office/drawing/2014/main" id="{19627324-EBFB-6F3B-8CDD-B3B6454E40C3}"/>
                </a:ext>
              </a:extLst>
            </p:cNvPr>
            <p:cNvSpPr/>
            <p:nvPr/>
          </p:nvSpPr>
          <p:spPr>
            <a:xfrm>
              <a:off x="1934050" y="401975"/>
              <a:ext cx="1468575" cy="847725"/>
            </a:xfrm>
            <a:custGeom>
              <a:avLst/>
              <a:gdLst/>
              <a:ahLst/>
              <a:cxnLst/>
              <a:rect l="l" t="t" r="r" b="b"/>
              <a:pathLst>
                <a:path w="58743" h="33909" extrusionOk="0">
                  <a:moveTo>
                    <a:pt x="53034" y="1"/>
                  </a:moveTo>
                  <a:cubicBezTo>
                    <a:pt x="52413" y="1"/>
                    <a:pt x="51788" y="151"/>
                    <a:pt x="51204" y="451"/>
                  </a:cubicBezTo>
                  <a:lnTo>
                    <a:pt x="1302" y="29272"/>
                  </a:lnTo>
                  <a:cubicBezTo>
                    <a:pt x="734" y="29605"/>
                    <a:pt x="301" y="30072"/>
                    <a:pt x="1" y="30606"/>
                  </a:cubicBezTo>
                  <a:lnTo>
                    <a:pt x="5705" y="33908"/>
                  </a:lnTo>
                  <a:cubicBezTo>
                    <a:pt x="6005" y="33375"/>
                    <a:pt x="6472" y="32908"/>
                    <a:pt x="7006" y="32574"/>
                  </a:cubicBezTo>
                  <a:lnTo>
                    <a:pt x="56941" y="3720"/>
                  </a:lnTo>
                  <a:cubicBezTo>
                    <a:pt x="57224" y="3563"/>
                    <a:pt x="57493" y="3488"/>
                    <a:pt x="57734" y="3488"/>
                  </a:cubicBezTo>
                  <a:cubicBezTo>
                    <a:pt x="58261" y="3488"/>
                    <a:pt x="58651" y="3846"/>
                    <a:pt x="58743" y="4487"/>
                  </a:cubicBezTo>
                  <a:cubicBezTo>
                    <a:pt x="58576" y="3320"/>
                    <a:pt x="57909" y="2286"/>
                    <a:pt x="56941" y="1619"/>
                  </a:cubicBezTo>
                  <a:lnTo>
                    <a:pt x="54840" y="451"/>
                  </a:lnTo>
                  <a:cubicBezTo>
                    <a:pt x="54273" y="151"/>
                    <a:pt x="53656" y="1"/>
                    <a:pt x="5303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04;p36">
              <a:extLst>
                <a:ext uri="{FF2B5EF4-FFF2-40B4-BE49-F238E27FC236}">
                  <a16:creationId xmlns:a16="http://schemas.microsoft.com/office/drawing/2014/main" id="{E0192022-1A49-45AA-0FAC-32E535357E12}"/>
                </a:ext>
              </a:extLst>
            </p:cNvPr>
            <p:cNvSpPr/>
            <p:nvPr/>
          </p:nvSpPr>
          <p:spPr>
            <a:xfrm>
              <a:off x="4907850" y="1566575"/>
              <a:ext cx="320250" cy="478325"/>
            </a:xfrm>
            <a:custGeom>
              <a:avLst/>
              <a:gdLst/>
              <a:ahLst/>
              <a:cxnLst/>
              <a:rect l="l" t="t" r="r" b="b"/>
              <a:pathLst>
                <a:path w="12810" h="19133" extrusionOk="0">
                  <a:moveTo>
                    <a:pt x="12809" y="0"/>
                  </a:moveTo>
                  <a:lnTo>
                    <a:pt x="12809" y="0"/>
                  </a:lnTo>
                  <a:cubicBezTo>
                    <a:pt x="10174" y="133"/>
                    <a:pt x="9273" y="634"/>
                    <a:pt x="7872" y="2268"/>
                  </a:cubicBezTo>
                  <a:cubicBezTo>
                    <a:pt x="6505" y="3903"/>
                    <a:pt x="0" y="15978"/>
                    <a:pt x="0" y="15978"/>
                  </a:cubicBezTo>
                  <a:cubicBezTo>
                    <a:pt x="0" y="15978"/>
                    <a:pt x="1133" y="19132"/>
                    <a:pt x="3575" y="19132"/>
                  </a:cubicBezTo>
                  <a:cubicBezTo>
                    <a:pt x="3682" y="19132"/>
                    <a:pt x="3791" y="19126"/>
                    <a:pt x="3903" y="19114"/>
                  </a:cubicBezTo>
                  <a:lnTo>
                    <a:pt x="8907" y="11041"/>
                  </a:lnTo>
                  <a:lnTo>
                    <a:pt x="1280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5;p36">
              <a:extLst>
                <a:ext uri="{FF2B5EF4-FFF2-40B4-BE49-F238E27FC236}">
                  <a16:creationId xmlns:a16="http://schemas.microsoft.com/office/drawing/2014/main" id="{5AA628A5-6BEE-FAF3-3983-2F0001A0FA77}"/>
                </a:ext>
              </a:extLst>
            </p:cNvPr>
            <p:cNvSpPr/>
            <p:nvPr/>
          </p:nvSpPr>
          <p:spPr>
            <a:xfrm>
              <a:off x="5000400" y="1565200"/>
              <a:ext cx="236875" cy="308275"/>
            </a:xfrm>
            <a:custGeom>
              <a:avLst/>
              <a:gdLst/>
              <a:ahLst/>
              <a:cxnLst/>
              <a:rect l="l" t="t" r="r" b="b"/>
              <a:pathLst>
                <a:path w="9475" h="12331" extrusionOk="0">
                  <a:moveTo>
                    <a:pt x="8419" y="1"/>
                  </a:moveTo>
                  <a:cubicBezTo>
                    <a:pt x="7763" y="1"/>
                    <a:pt x="6913" y="63"/>
                    <a:pt x="6205" y="322"/>
                  </a:cubicBezTo>
                  <a:cubicBezTo>
                    <a:pt x="4871" y="789"/>
                    <a:pt x="4170" y="1790"/>
                    <a:pt x="3236" y="3191"/>
                  </a:cubicBezTo>
                  <a:cubicBezTo>
                    <a:pt x="2536" y="4325"/>
                    <a:pt x="1" y="8895"/>
                    <a:pt x="1" y="8895"/>
                  </a:cubicBezTo>
                  <a:cubicBezTo>
                    <a:pt x="1" y="8895"/>
                    <a:pt x="1235" y="12330"/>
                    <a:pt x="4738" y="12330"/>
                  </a:cubicBezTo>
                  <a:lnTo>
                    <a:pt x="9474" y="55"/>
                  </a:lnTo>
                  <a:cubicBezTo>
                    <a:pt x="9474" y="55"/>
                    <a:pt x="9031" y="1"/>
                    <a:pt x="841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6;p36">
              <a:extLst>
                <a:ext uri="{FF2B5EF4-FFF2-40B4-BE49-F238E27FC236}">
                  <a16:creationId xmlns:a16="http://schemas.microsoft.com/office/drawing/2014/main" id="{9B5E8F94-2EF2-489F-7D8B-CD44F7246613}"/>
                </a:ext>
              </a:extLst>
            </p:cNvPr>
            <p:cNvSpPr/>
            <p:nvPr/>
          </p:nvSpPr>
          <p:spPr>
            <a:xfrm>
              <a:off x="5297150" y="3703825"/>
              <a:ext cx="292025" cy="261375"/>
            </a:xfrm>
            <a:custGeom>
              <a:avLst/>
              <a:gdLst/>
              <a:ahLst/>
              <a:cxnLst/>
              <a:rect l="l" t="t" r="r" b="b"/>
              <a:pathLst>
                <a:path w="11681" h="10455" extrusionOk="0">
                  <a:moveTo>
                    <a:pt x="10711" y="1"/>
                  </a:moveTo>
                  <a:cubicBezTo>
                    <a:pt x="10701" y="1"/>
                    <a:pt x="10691" y="2"/>
                    <a:pt x="10680" y="5"/>
                  </a:cubicBezTo>
                  <a:lnTo>
                    <a:pt x="10680" y="438"/>
                  </a:lnTo>
                  <a:cubicBezTo>
                    <a:pt x="10113" y="905"/>
                    <a:pt x="9413" y="1139"/>
                    <a:pt x="8679" y="1139"/>
                  </a:cubicBezTo>
                  <a:cubicBezTo>
                    <a:pt x="8614" y="1143"/>
                    <a:pt x="8539" y="1145"/>
                    <a:pt x="8455" y="1145"/>
                  </a:cubicBezTo>
                  <a:cubicBezTo>
                    <a:pt x="7804" y="1145"/>
                    <a:pt x="6677" y="1019"/>
                    <a:pt x="6677" y="605"/>
                  </a:cubicBezTo>
                  <a:lnTo>
                    <a:pt x="6677" y="38"/>
                  </a:lnTo>
                  <a:cubicBezTo>
                    <a:pt x="6444" y="705"/>
                    <a:pt x="5410" y="3607"/>
                    <a:pt x="3809" y="5042"/>
                  </a:cubicBezTo>
                  <a:cubicBezTo>
                    <a:pt x="2574" y="6209"/>
                    <a:pt x="807" y="7543"/>
                    <a:pt x="373" y="8811"/>
                  </a:cubicBezTo>
                  <a:cubicBezTo>
                    <a:pt x="1" y="9928"/>
                    <a:pt x="2038" y="10455"/>
                    <a:pt x="3382" y="10455"/>
                  </a:cubicBezTo>
                  <a:cubicBezTo>
                    <a:pt x="3603" y="10455"/>
                    <a:pt x="3806" y="10440"/>
                    <a:pt x="3975" y="10412"/>
                  </a:cubicBezTo>
                  <a:cubicBezTo>
                    <a:pt x="5343" y="10179"/>
                    <a:pt x="7111" y="9378"/>
                    <a:pt x="8078" y="8210"/>
                  </a:cubicBezTo>
                  <a:cubicBezTo>
                    <a:pt x="8779" y="7377"/>
                    <a:pt x="9213" y="6376"/>
                    <a:pt x="9680" y="5709"/>
                  </a:cubicBezTo>
                  <a:cubicBezTo>
                    <a:pt x="10147" y="5008"/>
                    <a:pt x="11281" y="4308"/>
                    <a:pt x="11548" y="3540"/>
                  </a:cubicBezTo>
                  <a:cubicBezTo>
                    <a:pt x="11681" y="3140"/>
                    <a:pt x="11514" y="2206"/>
                    <a:pt x="11314" y="1439"/>
                  </a:cubicBezTo>
                  <a:cubicBezTo>
                    <a:pt x="11154" y="766"/>
                    <a:pt x="10963" y="1"/>
                    <a:pt x="1071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807;p36">
              <a:extLst>
                <a:ext uri="{FF2B5EF4-FFF2-40B4-BE49-F238E27FC236}">
                  <a16:creationId xmlns:a16="http://schemas.microsoft.com/office/drawing/2014/main" id="{9BFD6CE1-EE6E-769D-A266-6F256EF2F81E}"/>
                </a:ext>
              </a:extLst>
            </p:cNvPr>
            <p:cNvSpPr/>
            <p:nvPr/>
          </p:nvSpPr>
          <p:spPr>
            <a:xfrm>
              <a:off x="5342725" y="3622200"/>
              <a:ext cx="221450" cy="269675"/>
            </a:xfrm>
            <a:custGeom>
              <a:avLst/>
              <a:gdLst/>
              <a:ahLst/>
              <a:cxnLst/>
              <a:rect l="l" t="t" r="r" b="b"/>
              <a:pathLst>
                <a:path w="8858" h="10787" extrusionOk="0">
                  <a:moveTo>
                    <a:pt x="4854" y="1"/>
                  </a:moveTo>
                  <a:lnTo>
                    <a:pt x="4854" y="2269"/>
                  </a:lnTo>
                  <a:cubicBezTo>
                    <a:pt x="4854" y="3003"/>
                    <a:pt x="4721" y="3737"/>
                    <a:pt x="4421" y="4404"/>
                  </a:cubicBezTo>
                  <a:cubicBezTo>
                    <a:pt x="3954" y="5571"/>
                    <a:pt x="3086" y="7306"/>
                    <a:pt x="1986" y="8307"/>
                  </a:cubicBezTo>
                  <a:cubicBezTo>
                    <a:pt x="1619" y="8640"/>
                    <a:pt x="1218" y="8974"/>
                    <a:pt x="852" y="9341"/>
                  </a:cubicBezTo>
                  <a:cubicBezTo>
                    <a:pt x="1" y="10305"/>
                    <a:pt x="428" y="10787"/>
                    <a:pt x="1517" y="10787"/>
                  </a:cubicBezTo>
                  <a:cubicBezTo>
                    <a:pt x="1709" y="10787"/>
                    <a:pt x="1922" y="10772"/>
                    <a:pt x="2152" y="10742"/>
                  </a:cubicBezTo>
                  <a:cubicBezTo>
                    <a:pt x="3720" y="10508"/>
                    <a:pt x="5055" y="9274"/>
                    <a:pt x="5755" y="8307"/>
                  </a:cubicBezTo>
                  <a:cubicBezTo>
                    <a:pt x="6822" y="6872"/>
                    <a:pt x="8657" y="4637"/>
                    <a:pt x="8857" y="3803"/>
                  </a:cubicBezTo>
                  <a:lnTo>
                    <a:pt x="8857" y="3703"/>
                  </a:lnTo>
                  <a:lnTo>
                    <a:pt x="8857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808;p36">
              <a:extLst>
                <a:ext uri="{FF2B5EF4-FFF2-40B4-BE49-F238E27FC236}">
                  <a16:creationId xmlns:a16="http://schemas.microsoft.com/office/drawing/2014/main" id="{77D5406F-C09D-0AE3-2330-C474B7845D1B}"/>
                </a:ext>
              </a:extLst>
            </p:cNvPr>
            <p:cNvSpPr/>
            <p:nvPr/>
          </p:nvSpPr>
          <p:spPr>
            <a:xfrm>
              <a:off x="4942750" y="3603750"/>
              <a:ext cx="292850" cy="261375"/>
            </a:xfrm>
            <a:custGeom>
              <a:avLst/>
              <a:gdLst/>
              <a:ahLst/>
              <a:cxnLst/>
              <a:rect l="l" t="t" r="r" b="b"/>
              <a:pathLst>
                <a:path w="11714" h="10455" extrusionOk="0">
                  <a:moveTo>
                    <a:pt x="10713" y="0"/>
                  </a:moveTo>
                  <a:cubicBezTo>
                    <a:pt x="10702" y="0"/>
                    <a:pt x="10691" y="2"/>
                    <a:pt x="10679" y="5"/>
                  </a:cubicBezTo>
                  <a:lnTo>
                    <a:pt x="10679" y="438"/>
                  </a:lnTo>
                  <a:cubicBezTo>
                    <a:pt x="10144" y="848"/>
                    <a:pt x="9490" y="1108"/>
                    <a:pt x="8802" y="1108"/>
                  </a:cubicBezTo>
                  <a:cubicBezTo>
                    <a:pt x="8761" y="1108"/>
                    <a:pt x="8719" y="1107"/>
                    <a:pt x="8678" y="1105"/>
                  </a:cubicBezTo>
                  <a:cubicBezTo>
                    <a:pt x="8549" y="1128"/>
                    <a:pt x="8374" y="1141"/>
                    <a:pt x="8181" y="1141"/>
                  </a:cubicBezTo>
                  <a:cubicBezTo>
                    <a:pt x="7531" y="1141"/>
                    <a:pt x="6677" y="999"/>
                    <a:pt x="6677" y="638"/>
                  </a:cubicBezTo>
                  <a:lnTo>
                    <a:pt x="6677" y="71"/>
                  </a:lnTo>
                  <a:cubicBezTo>
                    <a:pt x="6443" y="739"/>
                    <a:pt x="5409" y="3641"/>
                    <a:pt x="3808" y="5075"/>
                  </a:cubicBezTo>
                  <a:cubicBezTo>
                    <a:pt x="2574" y="6209"/>
                    <a:pt x="806" y="7577"/>
                    <a:pt x="372" y="8844"/>
                  </a:cubicBezTo>
                  <a:cubicBezTo>
                    <a:pt x="0" y="9932"/>
                    <a:pt x="2035" y="10455"/>
                    <a:pt x="3379" y="10455"/>
                  </a:cubicBezTo>
                  <a:cubicBezTo>
                    <a:pt x="3601" y="10455"/>
                    <a:pt x="3804" y="10441"/>
                    <a:pt x="3975" y="10412"/>
                  </a:cubicBezTo>
                  <a:cubicBezTo>
                    <a:pt x="5342" y="10179"/>
                    <a:pt x="7110" y="9378"/>
                    <a:pt x="8078" y="8211"/>
                  </a:cubicBezTo>
                  <a:cubicBezTo>
                    <a:pt x="8778" y="7377"/>
                    <a:pt x="9212" y="6376"/>
                    <a:pt x="9679" y="5709"/>
                  </a:cubicBezTo>
                  <a:cubicBezTo>
                    <a:pt x="10179" y="5008"/>
                    <a:pt x="11280" y="4308"/>
                    <a:pt x="11547" y="3541"/>
                  </a:cubicBezTo>
                  <a:cubicBezTo>
                    <a:pt x="11714" y="3140"/>
                    <a:pt x="11513" y="2206"/>
                    <a:pt x="11313" y="1439"/>
                  </a:cubicBezTo>
                  <a:cubicBezTo>
                    <a:pt x="11122" y="704"/>
                    <a:pt x="10961" y="0"/>
                    <a:pt x="1071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809;p36">
              <a:extLst>
                <a:ext uri="{FF2B5EF4-FFF2-40B4-BE49-F238E27FC236}">
                  <a16:creationId xmlns:a16="http://schemas.microsoft.com/office/drawing/2014/main" id="{ED6C7AC6-24B4-23A0-5AD9-0522BA19A9E3}"/>
                </a:ext>
              </a:extLst>
            </p:cNvPr>
            <p:cNvSpPr/>
            <p:nvPr/>
          </p:nvSpPr>
          <p:spPr>
            <a:xfrm>
              <a:off x="4988600" y="3522975"/>
              <a:ext cx="221975" cy="269950"/>
            </a:xfrm>
            <a:custGeom>
              <a:avLst/>
              <a:gdLst/>
              <a:ahLst/>
              <a:cxnLst/>
              <a:rect l="l" t="t" r="r" b="b"/>
              <a:pathLst>
                <a:path w="8879" h="10798" extrusionOk="0">
                  <a:moveTo>
                    <a:pt x="4843" y="0"/>
                  </a:moveTo>
                  <a:lnTo>
                    <a:pt x="4843" y="2302"/>
                  </a:lnTo>
                  <a:cubicBezTo>
                    <a:pt x="4843" y="3036"/>
                    <a:pt x="4709" y="3736"/>
                    <a:pt x="4442" y="4403"/>
                  </a:cubicBezTo>
                  <a:cubicBezTo>
                    <a:pt x="3942" y="5604"/>
                    <a:pt x="3108" y="7305"/>
                    <a:pt x="1974" y="8339"/>
                  </a:cubicBezTo>
                  <a:cubicBezTo>
                    <a:pt x="1640" y="8640"/>
                    <a:pt x="1240" y="9007"/>
                    <a:pt x="840" y="9340"/>
                  </a:cubicBezTo>
                  <a:cubicBezTo>
                    <a:pt x="0" y="10292"/>
                    <a:pt x="429" y="10797"/>
                    <a:pt x="1475" y="10797"/>
                  </a:cubicBezTo>
                  <a:cubicBezTo>
                    <a:pt x="1676" y="10797"/>
                    <a:pt x="1899" y="10779"/>
                    <a:pt x="2141" y="10741"/>
                  </a:cubicBezTo>
                  <a:cubicBezTo>
                    <a:pt x="3742" y="10541"/>
                    <a:pt x="5076" y="9307"/>
                    <a:pt x="5777" y="8339"/>
                  </a:cubicBezTo>
                  <a:cubicBezTo>
                    <a:pt x="6844" y="6905"/>
                    <a:pt x="8679" y="4670"/>
                    <a:pt x="8879" y="3836"/>
                  </a:cubicBezTo>
                  <a:lnTo>
                    <a:pt x="8879" y="3736"/>
                  </a:lnTo>
                  <a:lnTo>
                    <a:pt x="8879" y="0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810;p36">
              <a:extLst>
                <a:ext uri="{FF2B5EF4-FFF2-40B4-BE49-F238E27FC236}">
                  <a16:creationId xmlns:a16="http://schemas.microsoft.com/office/drawing/2014/main" id="{2FDCBF9A-E485-5628-102C-BBE5A6A9630A}"/>
                </a:ext>
              </a:extLst>
            </p:cNvPr>
            <p:cNvSpPr/>
            <p:nvPr/>
          </p:nvSpPr>
          <p:spPr>
            <a:xfrm>
              <a:off x="5061275" y="2134475"/>
              <a:ext cx="561275" cy="1514650"/>
            </a:xfrm>
            <a:custGeom>
              <a:avLst/>
              <a:gdLst/>
              <a:ahLst/>
              <a:cxnLst/>
              <a:rect l="l" t="t" r="r" b="b"/>
              <a:pathLst>
                <a:path w="22451" h="60586" extrusionOk="0">
                  <a:moveTo>
                    <a:pt x="1535" y="0"/>
                  </a:moveTo>
                  <a:cubicBezTo>
                    <a:pt x="301" y="4037"/>
                    <a:pt x="1" y="25185"/>
                    <a:pt x="501" y="31990"/>
                  </a:cubicBezTo>
                  <a:cubicBezTo>
                    <a:pt x="801" y="36026"/>
                    <a:pt x="1936" y="56741"/>
                    <a:pt x="1936" y="56741"/>
                  </a:cubicBezTo>
                  <a:cubicBezTo>
                    <a:pt x="2689" y="56855"/>
                    <a:pt x="3341" y="56896"/>
                    <a:pt x="3888" y="56896"/>
                  </a:cubicBezTo>
                  <a:cubicBezTo>
                    <a:pt x="5257" y="56896"/>
                    <a:pt x="5972" y="56641"/>
                    <a:pt x="5972" y="56641"/>
                  </a:cubicBezTo>
                  <a:cubicBezTo>
                    <a:pt x="5972" y="56641"/>
                    <a:pt x="9207" y="40996"/>
                    <a:pt x="8874" y="37661"/>
                  </a:cubicBezTo>
                  <a:cubicBezTo>
                    <a:pt x="8674" y="35993"/>
                    <a:pt x="8307" y="34358"/>
                    <a:pt x="7806" y="32757"/>
                  </a:cubicBezTo>
                  <a:lnTo>
                    <a:pt x="9741" y="16846"/>
                  </a:lnTo>
                  <a:cubicBezTo>
                    <a:pt x="9741" y="16846"/>
                    <a:pt x="10942" y="27787"/>
                    <a:pt x="11576" y="32757"/>
                  </a:cubicBezTo>
                  <a:cubicBezTo>
                    <a:pt x="12276" y="38495"/>
                    <a:pt x="16112" y="60177"/>
                    <a:pt x="16112" y="60177"/>
                  </a:cubicBezTo>
                  <a:cubicBezTo>
                    <a:pt x="16705" y="60450"/>
                    <a:pt x="17338" y="60585"/>
                    <a:pt x="17972" y="60585"/>
                  </a:cubicBezTo>
                  <a:cubicBezTo>
                    <a:pt x="18731" y="60585"/>
                    <a:pt x="19491" y="60392"/>
                    <a:pt x="20182" y="60010"/>
                  </a:cubicBezTo>
                  <a:cubicBezTo>
                    <a:pt x="20182" y="60010"/>
                    <a:pt x="21583" y="45600"/>
                    <a:pt x="21049" y="39862"/>
                  </a:cubicBezTo>
                  <a:cubicBezTo>
                    <a:pt x="20582" y="35025"/>
                    <a:pt x="19315" y="32857"/>
                    <a:pt x="19215" y="31723"/>
                  </a:cubicBezTo>
                  <a:cubicBezTo>
                    <a:pt x="19215" y="31723"/>
                    <a:pt x="22450" y="7806"/>
                    <a:pt x="19315" y="1001"/>
                  </a:cubicBezTo>
                  <a:lnTo>
                    <a:pt x="1535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11;p36">
              <a:extLst>
                <a:ext uri="{FF2B5EF4-FFF2-40B4-BE49-F238E27FC236}">
                  <a16:creationId xmlns:a16="http://schemas.microsoft.com/office/drawing/2014/main" id="{019FFB56-E450-4358-74B9-9789197A2336}"/>
                </a:ext>
              </a:extLst>
            </p:cNvPr>
            <p:cNvSpPr/>
            <p:nvPr/>
          </p:nvSpPr>
          <p:spPr>
            <a:xfrm>
              <a:off x="5123825" y="2330450"/>
              <a:ext cx="181000" cy="595450"/>
            </a:xfrm>
            <a:custGeom>
              <a:avLst/>
              <a:gdLst/>
              <a:ahLst/>
              <a:cxnLst/>
              <a:rect l="l" t="t" r="r" b="b"/>
              <a:pathLst>
                <a:path w="7240" h="23818" extrusionOk="0">
                  <a:moveTo>
                    <a:pt x="1" y="0"/>
                  </a:moveTo>
                  <a:cubicBezTo>
                    <a:pt x="1" y="1"/>
                    <a:pt x="2036" y="2535"/>
                    <a:pt x="5071" y="3336"/>
                  </a:cubicBezTo>
                  <a:lnTo>
                    <a:pt x="6205" y="8206"/>
                  </a:lnTo>
                  <a:lnTo>
                    <a:pt x="5438" y="23817"/>
                  </a:lnTo>
                  <a:lnTo>
                    <a:pt x="7239" y="9007"/>
                  </a:lnTo>
                  <a:lnTo>
                    <a:pt x="6238" y="2702"/>
                  </a:lnTo>
                  <a:cubicBezTo>
                    <a:pt x="6238" y="2702"/>
                    <a:pt x="1935" y="1835"/>
                    <a:pt x="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812;p36">
              <a:extLst>
                <a:ext uri="{FF2B5EF4-FFF2-40B4-BE49-F238E27FC236}">
                  <a16:creationId xmlns:a16="http://schemas.microsoft.com/office/drawing/2014/main" id="{9A6B0E18-2146-D3CB-F0C0-57F835DABA57}"/>
                </a:ext>
              </a:extLst>
            </p:cNvPr>
            <p:cNvSpPr/>
            <p:nvPr/>
          </p:nvSpPr>
          <p:spPr>
            <a:xfrm>
              <a:off x="5081300" y="1566575"/>
              <a:ext cx="477875" cy="646950"/>
            </a:xfrm>
            <a:custGeom>
              <a:avLst/>
              <a:gdLst/>
              <a:ahLst/>
              <a:cxnLst/>
              <a:rect l="l" t="t" r="r" b="b"/>
              <a:pathLst>
                <a:path w="19115" h="25878" extrusionOk="0">
                  <a:moveTo>
                    <a:pt x="5905" y="0"/>
                  </a:moveTo>
                  <a:cubicBezTo>
                    <a:pt x="4904" y="0"/>
                    <a:pt x="1468" y="3469"/>
                    <a:pt x="501" y="7239"/>
                  </a:cubicBezTo>
                  <a:cubicBezTo>
                    <a:pt x="0" y="9307"/>
                    <a:pt x="301" y="11241"/>
                    <a:pt x="1535" y="14344"/>
                  </a:cubicBezTo>
                  <a:cubicBezTo>
                    <a:pt x="1201" y="17413"/>
                    <a:pt x="668" y="22116"/>
                    <a:pt x="768" y="22716"/>
                  </a:cubicBezTo>
                  <a:cubicBezTo>
                    <a:pt x="2037" y="24449"/>
                    <a:pt x="5715" y="25877"/>
                    <a:pt x="9965" y="25877"/>
                  </a:cubicBezTo>
                  <a:cubicBezTo>
                    <a:pt x="12752" y="25877"/>
                    <a:pt x="15786" y="25263"/>
                    <a:pt x="18547" y="23717"/>
                  </a:cubicBezTo>
                  <a:cubicBezTo>
                    <a:pt x="17046" y="20748"/>
                    <a:pt x="15745" y="17613"/>
                    <a:pt x="15745" y="17613"/>
                  </a:cubicBezTo>
                  <a:lnTo>
                    <a:pt x="18480" y="9574"/>
                  </a:lnTo>
                  <a:cubicBezTo>
                    <a:pt x="19114" y="7906"/>
                    <a:pt x="19047" y="6038"/>
                    <a:pt x="18314" y="4437"/>
                  </a:cubicBezTo>
                  <a:cubicBezTo>
                    <a:pt x="17613" y="2935"/>
                    <a:pt x="17179" y="434"/>
                    <a:pt x="15478" y="267"/>
                  </a:cubicBezTo>
                  <a:cubicBezTo>
                    <a:pt x="14611" y="167"/>
                    <a:pt x="14211" y="200"/>
                    <a:pt x="13043" y="100"/>
                  </a:cubicBezTo>
                  <a:lnTo>
                    <a:pt x="5905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813;p36">
              <a:extLst>
                <a:ext uri="{FF2B5EF4-FFF2-40B4-BE49-F238E27FC236}">
                  <a16:creationId xmlns:a16="http://schemas.microsoft.com/office/drawing/2014/main" id="{C5A6EF2F-8C3F-9EA2-C578-4C81601B4537}"/>
                </a:ext>
              </a:extLst>
            </p:cNvPr>
            <p:cNvSpPr/>
            <p:nvPr/>
          </p:nvSpPr>
          <p:spPr>
            <a:xfrm>
              <a:off x="5078800" y="1070900"/>
              <a:ext cx="477875" cy="476500"/>
            </a:xfrm>
            <a:custGeom>
              <a:avLst/>
              <a:gdLst/>
              <a:ahLst/>
              <a:cxnLst/>
              <a:rect l="l" t="t" r="r" b="b"/>
              <a:pathLst>
                <a:path w="19115" h="19060" extrusionOk="0">
                  <a:moveTo>
                    <a:pt x="9420" y="1"/>
                  </a:moveTo>
                  <a:cubicBezTo>
                    <a:pt x="9271" y="1"/>
                    <a:pt x="9123" y="5"/>
                    <a:pt x="8973" y="13"/>
                  </a:cubicBezTo>
                  <a:lnTo>
                    <a:pt x="8206" y="46"/>
                  </a:lnTo>
                  <a:cubicBezTo>
                    <a:pt x="3570" y="313"/>
                    <a:pt x="0" y="4249"/>
                    <a:pt x="267" y="8919"/>
                  </a:cubicBezTo>
                  <a:cubicBezTo>
                    <a:pt x="501" y="13689"/>
                    <a:pt x="801" y="19060"/>
                    <a:pt x="801" y="19060"/>
                  </a:cubicBezTo>
                  <a:lnTo>
                    <a:pt x="9474" y="18593"/>
                  </a:lnTo>
                  <a:cubicBezTo>
                    <a:pt x="14377" y="18359"/>
                    <a:pt x="18180" y="14156"/>
                    <a:pt x="17913" y="9219"/>
                  </a:cubicBezTo>
                  <a:lnTo>
                    <a:pt x="17846" y="7985"/>
                  </a:lnTo>
                  <a:cubicBezTo>
                    <a:pt x="17813" y="7185"/>
                    <a:pt x="17646" y="6417"/>
                    <a:pt x="17379" y="5650"/>
                  </a:cubicBezTo>
                  <a:lnTo>
                    <a:pt x="17379" y="5650"/>
                  </a:lnTo>
                  <a:cubicBezTo>
                    <a:pt x="17513" y="5717"/>
                    <a:pt x="17646" y="5750"/>
                    <a:pt x="17813" y="5784"/>
                  </a:cubicBezTo>
                  <a:cubicBezTo>
                    <a:pt x="17833" y="5785"/>
                    <a:pt x="17853" y="5785"/>
                    <a:pt x="17873" y="5785"/>
                  </a:cubicBezTo>
                  <a:cubicBezTo>
                    <a:pt x="18484" y="5785"/>
                    <a:pt x="19049" y="5297"/>
                    <a:pt x="19114" y="4683"/>
                  </a:cubicBezTo>
                  <a:lnTo>
                    <a:pt x="17646" y="4549"/>
                  </a:lnTo>
                  <a:cubicBezTo>
                    <a:pt x="17813" y="4449"/>
                    <a:pt x="17980" y="4316"/>
                    <a:pt x="18080" y="4149"/>
                  </a:cubicBezTo>
                  <a:cubicBezTo>
                    <a:pt x="18380" y="3549"/>
                    <a:pt x="18180" y="2815"/>
                    <a:pt x="17613" y="2481"/>
                  </a:cubicBezTo>
                  <a:lnTo>
                    <a:pt x="16679" y="4183"/>
                  </a:lnTo>
                  <a:cubicBezTo>
                    <a:pt x="15154" y="1577"/>
                    <a:pt x="12388" y="1"/>
                    <a:pt x="94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14;p36">
              <a:extLst>
                <a:ext uri="{FF2B5EF4-FFF2-40B4-BE49-F238E27FC236}">
                  <a16:creationId xmlns:a16="http://schemas.microsoft.com/office/drawing/2014/main" id="{B9509770-497A-B944-476B-FF438EAA27D4}"/>
                </a:ext>
              </a:extLst>
            </p:cNvPr>
            <p:cNvSpPr/>
            <p:nvPr/>
          </p:nvSpPr>
          <p:spPr>
            <a:xfrm>
              <a:off x="5123000" y="1209650"/>
              <a:ext cx="376125" cy="472375"/>
            </a:xfrm>
            <a:custGeom>
              <a:avLst/>
              <a:gdLst/>
              <a:ahLst/>
              <a:cxnLst/>
              <a:rect l="l" t="t" r="r" b="b"/>
              <a:pathLst>
                <a:path w="15045" h="18895" extrusionOk="0">
                  <a:moveTo>
                    <a:pt x="7606" y="0"/>
                  </a:moveTo>
                  <a:cubicBezTo>
                    <a:pt x="4804" y="3669"/>
                    <a:pt x="234" y="1034"/>
                    <a:pt x="67" y="3903"/>
                  </a:cubicBezTo>
                  <a:cubicBezTo>
                    <a:pt x="0" y="4837"/>
                    <a:pt x="34" y="5738"/>
                    <a:pt x="134" y="6672"/>
                  </a:cubicBezTo>
                  <a:cubicBezTo>
                    <a:pt x="467" y="10975"/>
                    <a:pt x="1902" y="11975"/>
                    <a:pt x="2636" y="12242"/>
                  </a:cubicBezTo>
                  <a:cubicBezTo>
                    <a:pt x="2841" y="12320"/>
                    <a:pt x="3103" y="12353"/>
                    <a:pt x="3404" y="12353"/>
                  </a:cubicBezTo>
                  <a:cubicBezTo>
                    <a:pt x="4131" y="12353"/>
                    <a:pt x="5085" y="12164"/>
                    <a:pt x="6005" y="11975"/>
                  </a:cubicBezTo>
                  <a:lnTo>
                    <a:pt x="6005" y="14511"/>
                  </a:lnTo>
                  <a:cubicBezTo>
                    <a:pt x="6005" y="14511"/>
                    <a:pt x="4437" y="16779"/>
                    <a:pt x="4604" y="17946"/>
                  </a:cubicBezTo>
                  <a:cubicBezTo>
                    <a:pt x="4708" y="18558"/>
                    <a:pt x="5445" y="18895"/>
                    <a:pt x="6362" y="18895"/>
                  </a:cubicBezTo>
                  <a:cubicBezTo>
                    <a:pt x="7196" y="18895"/>
                    <a:pt x="8179" y="18617"/>
                    <a:pt x="8973" y="18013"/>
                  </a:cubicBezTo>
                  <a:cubicBezTo>
                    <a:pt x="10041" y="17146"/>
                    <a:pt x="10841" y="15945"/>
                    <a:pt x="11275" y="14644"/>
                  </a:cubicBezTo>
                  <a:lnTo>
                    <a:pt x="11275" y="8673"/>
                  </a:lnTo>
                  <a:cubicBezTo>
                    <a:pt x="11275" y="8673"/>
                    <a:pt x="11731" y="9208"/>
                    <a:pt x="12471" y="9208"/>
                  </a:cubicBezTo>
                  <a:cubicBezTo>
                    <a:pt x="12809" y="9208"/>
                    <a:pt x="13205" y="9097"/>
                    <a:pt x="13643" y="8773"/>
                  </a:cubicBezTo>
                  <a:cubicBezTo>
                    <a:pt x="15044" y="7739"/>
                    <a:pt x="14978" y="5337"/>
                    <a:pt x="14044" y="4503"/>
                  </a:cubicBezTo>
                  <a:cubicBezTo>
                    <a:pt x="13711" y="4208"/>
                    <a:pt x="13252" y="4067"/>
                    <a:pt x="12791" y="4067"/>
                  </a:cubicBezTo>
                  <a:cubicBezTo>
                    <a:pt x="12003" y="4067"/>
                    <a:pt x="11210" y="4479"/>
                    <a:pt x="11042" y="5237"/>
                  </a:cubicBezTo>
                  <a:cubicBezTo>
                    <a:pt x="11042" y="5237"/>
                    <a:pt x="8006" y="5004"/>
                    <a:pt x="76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15;p36">
              <a:extLst>
                <a:ext uri="{FF2B5EF4-FFF2-40B4-BE49-F238E27FC236}">
                  <a16:creationId xmlns:a16="http://schemas.microsoft.com/office/drawing/2014/main" id="{51FE01D0-8741-4BB6-D6F5-8E51A2EF2DA9}"/>
                </a:ext>
              </a:extLst>
            </p:cNvPr>
            <p:cNvSpPr/>
            <p:nvPr/>
          </p:nvSpPr>
          <p:spPr>
            <a:xfrm>
              <a:off x="5360675" y="1292200"/>
              <a:ext cx="41700" cy="94300"/>
            </a:xfrm>
            <a:custGeom>
              <a:avLst/>
              <a:gdLst/>
              <a:ahLst/>
              <a:cxnLst/>
              <a:rect l="l" t="t" r="r" b="b"/>
              <a:pathLst>
                <a:path w="1668" h="3772" extrusionOk="0">
                  <a:moveTo>
                    <a:pt x="0" y="1"/>
                  </a:moveTo>
                  <a:lnTo>
                    <a:pt x="100" y="2369"/>
                  </a:lnTo>
                  <a:cubicBezTo>
                    <a:pt x="165" y="3149"/>
                    <a:pt x="801" y="3771"/>
                    <a:pt x="1605" y="3771"/>
                  </a:cubicBezTo>
                  <a:cubicBezTo>
                    <a:pt x="1626" y="3771"/>
                    <a:pt x="1647" y="3771"/>
                    <a:pt x="1668" y="3770"/>
                  </a:cubicBezTo>
                  <a:lnTo>
                    <a:pt x="1535" y="16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816;p36">
              <a:extLst>
                <a:ext uri="{FF2B5EF4-FFF2-40B4-BE49-F238E27FC236}">
                  <a16:creationId xmlns:a16="http://schemas.microsoft.com/office/drawing/2014/main" id="{A6B751AC-CDA6-70FA-042E-5A0D33ABDB6D}"/>
                </a:ext>
              </a:extLst>
            </p:cNvPr>
            <p:cNvSpPr/>
            <p:nvPr/>
          </p:nvSpPr>
          <p:spPr>
            <a:xfrm>
              <a:off x="5259750" y="1324725"/>
              <a:ext cx="31725" cy="27850"/>
            </a:xfrm>
            <a:custGeom>
              <a:avLst/>
              <a:gdLst/>
              <a:ahLst/>
              <a:cxnLst/>
              <a:rect l="l" t="t" r="r" b="b"/>
              <a:pathLst>
                <a:path w="1269" h="1114" extrusionOk="0">
                  <a:moveTo>
                    <a:pt x="535" y="0"/>
                  </a:moveTo>
                  <a:cubicBezTo>
                    <a:pt x="234" y="34"/>
                    <a:pt x="1" y="267"/>
                    <a:pt x="1" y="568"/>
                  </a:cubicBezTo>
                  <a:cubicBezTo>
                    <a:pt x="1" y="899"/>
                    <a:pt x="265" y="1114"/>
                    <a:pt x="540" y="1114"/>
                  </a:cubicBezTo>
                  <a:cubicBezTo>
                    <a:pt x="680" y="1114"/>
                    <a:pt x="822" y="1058"/>
                    <a:pt x="935" y="934"/>
                  </a:cubicBezTo>
                  <a:cubicBezTo>
                    <a:pt x="1268" y="601"/>
                    <a:pt x="1002" y="0"/>
                    <a:pt x="53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817;p36">
              <a:extLst>
                <a:ext uri="{FF2B5EF4-FFF2-40B4-BE49-F238E27FC236}">
                  <a16:creationId xmlns:a16="http://schemas.microsoft.com/office/drawing/2014/main" id="{EE9B16CE-A5B0-0717-FF3D-EB87EDE3C8CE}"/>
                </a:ext>
              </a:extLst>
            </p:cNvPr>
            <p:cNvSpPr/>
            <p:nvPr/>
          </p:nvSpPr>
          <p:spPr>
            <a:xfrm>
              <a:off x="5222225" y="1434800"/>
              <a:ext cx="40050" cy="27250"/>
            </a:xfrm>
            <a:custGeom>
              <a:avLst/>
              <a:gdLst/>
              <a:ahLst/>
              <a:cxnLst/>
              <a:rect l="l" t="t" r="r" b="b"/>
              <a:pathLst>
                <a:path w="1602" h="1090" extrusionOk="0">
                  <a:moveTo>
                    <a:pt x="1469" y="1"/>
                  </a:moveTo>
                  <a:lnTo>
                    <a:pt x="1" y="568"/>
                  </a:lnTo>
                  <a:cubicBezTo>
                    <a:pt x="105" y="879"/>
                    <a:pt x="410" y="1089"/>
                    <a:pt x="728" y="1089"/>
                  </a:cubicBezTo>
                  <a:cubicBezTo>
                    <a:pt x="820" y="1089"/>
                    <a:pt x="912" y="1072"/>
                    <a:pt x="1002" y="1035"/>
                  </a:cubicBezTo>
                  <a:cubicBezTo>
                    <a:pt x="1402" y="868"/>
                    <a:pt x="1602" y="434"/>
                    <a:pt x="1469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18;p36">
              <a:extLst>
                <a:ext uri="{FF2B5EF4-FFF2-40B4-BE49-F238E27FC236}">
                  <a16:creationId xmlns:a16="http://schemas.microsoft.com/office/drawing/2014/main" id="{71D64CE0-6389-5BC8-4EB5-9DC59536DF81}"/>
                </a:ext>
              </a:extLst>
            </p:cNvPr>
            <p:cNvSpPr/>
            <p:nvPr/>
          </p:nvSpPr>
          <p:spPr>
            <a:xfrm>
              <a:off x="5274775" y="1267300"/>
              <a:ext cx="34200" cy="21600"/>
            </a:xfrm>
            <a:custGeom>
              <a:avLst/>
              <a:gdLst/>
              <a:ahLst/>
              <a:cxnLst/>
              <a:rect l="l" t="t" r="r" b="b"/>
              <a:pathLst>
                <a:path w="1368" h="864" extrusionOk="0">
                  <a:moveTo>
                    <a:pt x="638" y="0"/>
                  </a:moveTo>
                  <a:cubicBezTo>
                    <a:pt x="367" y="0"/>
                    <a:pt x="108" y="161"/>
                    <a:pt x="0" y="429"/>
                  </a:cubicBezTo>
                  <a:lnTo>
                    <a:pt x="1268" y="863"/>
                  </a:lnTo>
                  <a:cubicBezTo>
                    <a:pt x="1368" y="496"/>
                    <a:pt x="1201" y="129"/>
                    <a:pt x="834" y="29"/>
                  </a:cubicBezTo>
                  <a:cubicBezTo>
                    <a:pt x="769" y="10"/>
                    <a:pt x="703" y="0"/>
                    <a:pt x="63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819;p36">
              <a:extLst>
                <a:ext uri="{FF2B5EF4-FFF2-40B4-BE49-F238E27FC236}">
                  <a16:creationId xmlns:a16="http://schemas.microsoft.com/office/drawing/2014/main" id="{83867AAF-4FD3-7B76-5316-0D7E1E83EC4B}"/>
                </a:ext>
              </a:extLst>
            </p:cNvPr>
            <p:cNvSpPr/>
            <p:nvPr/>
          </p:nvSpPr>
          <p:spPr>
            <a:xfrm>
              <a:off x="5142175" y="1330350"/>
              <a:ext cx="28375" cy="28600"/>
            </a:xfrm>
            <a:custGeom>
              <a:avLst/>
              <a:gdLst/>
              <a:ahLst/>
              <a:cxnLst/>
              <a:rect l="l" t="t" r="r" b="b"/>
              <a:pathLst>
                <a:path w="1135" h="1144" extrusionOk="0">
                  <a:moveTo>
                    <a:pt x="568" y="1"/>
                  </a:moveTo>
                  <a:cubicBezTo>
                    <a:pt x="284" y="1"/>
                    <a:pt x="1" y="192"/>
                    <a:pt x="34" y="576"/>
                  </a:cubicBezTo>
                  <a:lnTo>
                    <a:pt x="34" y="609"/>
                  </a:lnTo>
                  <a:cubicBezTo>
                    <a:pt x="34" y="910"/>
                    <a:pt x="267" y="1143"/>
                    <a:pt x="568" y="1143"/>
                  </a:cubicBezTo>
                  <a:cubicBezTo>
                    <a:pt x="868" y="1143"/>
                    <a:pt x="1135" y="876"/>
                    <a:pt x="1101" y="576"/>
                  </a:cubicBezTo>
                  <a:cubicBezTo>
                    <a:pt x="1135" y="192"/>
                    <a:pt x="851" y="1"/>
                    <a:pt x="5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820;p36">
              <a:extLst>
                <a:ext uri="{FF2B5EF4-FFF2-40B4-BE49-F238E27FC236}">
                  <a16:creationId xmlns:a16="http://schemas.microsoft.com/office/drawing/2014/main" id="{050F75FD-9F5D-DBCC-3D70-A6F4432E09DC}"/>
                </a:ext>
              </a:extLst>
            </p:cNvPr>
            <p:cNvSpPr/>
            <p:nvPr/>
          </p:nvSpPr>
          <p:spPr>
            <a:xfrm>
              <a:off x="5180525" y="1333900"/>
              <a:ext cx="44225" cy="81750"/>
            </a:xfrm>
            <a:custGeom>
              <a:avLst/>
              <a:gdLst/>
              <a:ahLst/>
              <a:cxnLst/>
              <a:rect l="l" t="t" r="r" b="b"/>
              <a:pathLst>
                <a:path w="1769" h="3270" extrusionOk="0">
                  <a:moveTo>
                    <a:pt x="1669" y="0"/>
                  </a:moveTo>
                  <a:lnTo>
                    <a:pt x="1" y="2836"/>
                  </a:lnTo>
                  <a:lnTo>
                    <a:pt x="1769" y="3269"/>
                  </a:lnTo>
                  <a:lnTo>
                    <a:pt x="1769" y="3269"/>
                  </a:lnTo>
                  <a:lnTo>
                    <a:pt x="1669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821;p36">
              <a:extLst>
                <a:ext uri="{FF2B5EF4-FFF2-40B4-BE49-F238E27FC236}">
                  <a16:creationId xmlns:a16="http://schemas.microsoft.com/office/drawing/2014/main" id="{DC75308C-4C7A-0E80-F7F0-262E938E06A3}"/>
                </a:ext>
              </a:extLst>
            </p:cNvPr>
            <p:cNvSpPr/>
            <p:nvPr/>
          </p:nvSpPr>
          <p:spPr>
            <a:xfrm>
              <a:off x="5273100" y="1448975"/>
              <a:ext cx="115100" cy="81750"/>
            </a:xfrm>
            <a:custGeom>
              <a:avLst/>
              <a:gdLst/>
              <a:ahLst/>
              <a:cxnLst/>
              <a:rect l="l" t="t" r="r" b="b"/>
              <a:pathLst>
                <a:path w="4604" h="3270" extrusionOk="0">
                  <a:moveTo>
                    <a:pt x="4604" y="1"/>
                  </a:moveTo>
                  <a:cubicBezTo>
                    <a:pt x="4204" y="1135"/>
                    <a:pt x="1368" y="2136"/>
                    <a:pt x="1" y="2402"/>
                  </a:cubicBezTo>
                  <a:lnTo>
                    <a:pt x="1" y="3270"/>
                  </a:lnTo>
                  <a:cubicBezTo>
                    <a:pt x="1" y="3270"/>
                    <a:pt x="2836" y="2269"/>
                    <a:pt x="3670" y="1502"/>
                  </a:cubicBezTo>
                  <a:cubicBezTo>
                    <a:pt x="4104" y="1101"/>
                    <a:pt x="4437" y="601"/>
                    <a:pt x="4604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822;p36">
              <a:extLst>
                <a:ext uri="{FF2B5EF4-FFF2-40B4-BE49-F238E27FC236}">
                  <a16:creationId xmlns:a16="http://schemas.microsoft.com/office/drawing/2014/main" id="{F26B9505-99C3-C59C-A89C-512910162521}"/>
                </a:ext>
              </a:extLst>
            </p:cNvPr>
            <p:cNvSpPr/>
            <p:nvPr/>
          </p:nvSpPr>
          <p:spPr>
            <a:xfrm>
              <a:off x="5172200" y="1688325"/>
              <a:ext cx="384475" cy="524875"/>
            </a:xfrm>
            <a:custGeom>
              <a:avLst/>
              <a:gdLst/>
              <a:ahLst/>
              <a:cxnLst/>
              <a:rect l="l" t="t" r="r" b="b"/>
              <a:pathLst>
                <a:path w="15379" h="20995" extrusionOk="0">
                  <a:moveTo>
                    <a:pt x="14444" y="0"/>
                  </a:moveTo>
                  <a:lnTo>
                    <a:pt x="11709" y="1668"/>
                  </a:lnTo>
                  <a:cubicBezTo>
                    <a:pt x="12409" y="3603"/>
                    <a:pt x="10608" y="4670"/>
                    <a:pt x="10608" y="4670"/>
                  </a:cubicBezTo>
                  <a:cubicBezTo>
                    <a:pt x="10608" y="4670"/>
                    <a:pt x="10374" y="7405"/>
                    <a:pt x="10274" y="8740"/>
                  </a:cubicBezTo>
                  <a:cubicBezTo>
                    <a:pt x="10174" y="10107"/>
                    <a:pt x="9807" y="12009"/>
                    <a:pt x="8973" y="13176"/>
                  </a:cubicBezTo>
                  <a:cubicBezTo>
                    <a:pt x="8173" y="14344"/>
                    <a:pt x="7439" y="15278"/>
                    <a:pt x="7439" y="15278"/>
                  </a:cubicBezTo>
                  <a:cubicBezTo>
                    <a:pt x="7439" y="15278"/>
                    <a:pt x="7970" y="15077"/>
                    <a:pt x="8527" y="15077"/>
                  </a:cubicBezTo>
                  <a:cubicBezTo>
                    <a:pt x="8986" y="15077"/>
                    <a:pt x="9463" y="15214"/>
                    <a:pt x="9674" y="15711"/>
                  </a:cubicBezTo>
                  <a:cubicBezTo>
                    <a:pt x="9707" y="15778"/>
                    <a:pt x="9707" y="15845"/>
                    <a:pt x="9741" y="15912"/>
                  </a:cubicBezTo>
                  <a:cubicBezTo>
                    <a:pt x="10341" y="18213"/>
                    <a:pt x="9907" y="19047"/>
                    <a:pt x="7606" y="19614"/>
                  </a:cubicBezTo>
                  <a:cubicBezTo>
                    <a:pt x="6133" y="19928"/>
                    <a:pt x="4637" y="20092"/>
                    <a:pt x="3138" y="20092"/>
                  </a:cubicBezTo>
                  <a:cubicBezTo>
                    <a:pt x="2091" y="20092"/>
                    <a:pt x="1043" y="20012"/>
                    <a:pt x="0" y="19848"/>
                  </a:cubicBezTo>
                  <a:lnTo>
                    <a:pt x="0" y="19848"/>
                  </a:lnTo>
                  <a:cubicBezTo>
                    <a:pt x="1715" y="20543"/>
                    <a:pt x="3938" y="20995"/>
                    <a:pt x="6340" y="20995"/>
                  </a:cubicBezTo>
                  <a:cubicBezTo>
                    <a:pt x="9126" y="20995"/>
                    <a:pt x="12153" y="20387"/>
                    <a:pt x="14911" y="18847"/>
                  </a:cubicBezTo>
                  <a:cubicBezTo>
                    <a:pt x="14110" y="16746"/>
                    <a:pt x="13176" y="14711"/>
                    <a:pt x="12109" y="12743"/>
                  </a:cubicBezTo>
                  <a:lnTo>
                    <a:pt x="14844" y="4704"/>
                  </a:lnTo>
                  <a:cubicBezTo>
                    <a:pt x="15345" y="3303"/>
                    <a:pt x="15378" y="1768"/>
                    <a:pt x="14978" y="367"/>
                  </a:cubicBezTo>
                  <a:lnTo>
                    <a:pt x="14444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823;p36">
              <a:extLst>
                <a:ext uri="{FF2B5EF4-FFF2-40B4-BE49-F238E27FC236}">
                  <a16:creationId xmlns:a16="http://schemas.microsoft.com/office/drawing/2014/main" id="{3043C588-7FD2-D73D-A9BE-3518814F9CA3}"/>
                </a:ext>
              </a:extLst>
            </p:cNvPr>
            <p:cNvSpPr/>
            <p:nvPr/>
          </p:nvSpPr>
          <p:spPr>
            <a:xfrm>
              <a:off x="5089075" y="1293825"/>
              <a:ext cx="322475" cy="95225"/>
            </a:xfrm>
            <a:custGeom>
              <a:avLst/>
              <a:gdLst/>
              <a:ahLst/>
              <a:cxnLst/>
              <a:rect l="l" t="t" r="r" b="b"/>
              <a:pathLst>
                <a:path w="12899" h="3809" extrusionOk="0">
                  <a:moveTo>
                    <a:pt x="7962" y="302"/>
                  </a:moveTo>
                  <a:cubicBezTo>
                    <a:pt x="9830" y="302"/>
                    <a:pt x="9963" y="3038"/>
                    <a:pt x="8129" y="3238"/>
                  </a:cubicBezTo>
                  <a:lnTo>
                    <a:pt x="7862" y="3238"/>
                  </a:lnTo>
                  <a:cubicBezTo>
                    <a:pt x="5994" y="3205"/>
                    <a:pt x="5861" y="503"/>
                    <a:pt x="7695" y="302"/>
                  </a:cubicBezTo>
                  <a:close/>
                  <a:moveTo>
                    <a:pt x="2721" y="567"/>
                  </a:moveTo>
                  <a:cubicBezTo>
                    <a:pt x="4564" y="567"/>
                    <a:pt x="4661" y="3406"/>
                    <a:pt x="2758" y="3505"/>
                  </a:cubicBezTo>
                  <a:lnTo>
                    <a:pt x="2491" y="3505"/>
                  </a:lnTo>
                  <a:cubicBezTo>
                    <a:pt x="2429" y="3511"/>
                    <a:pt x="2367" y="3514"/>
                    <a:pt x="2308" y="3514"/>
                  </a:cubicBezTo>
                  <a:cubicBezTo>
                    <a:pt x="448" y="3514"/>
                    <a:pt x="353" y="569"/>
                    <a:pt x="2325" y="569"/>
                  </a:cubicBezTo>
                  <a:lnTo>
                    <a:pt x="2625" y="569"/>
                  </a:lnTo>
                  <a:cubicBezTo>
                    <a:pt x="2657" y="568"/>
                    <a:pt x="2689" y="567"/>
                    <a:pt x="2721" y="567"/>
                  </a:cubicBezTo>
                  <a:close/>
                  <a:moveTo>
                    <a:pt x="8033" y="1"/>
                  </a:moveTo>
                  <a:cubicBezTo>
                    <a:pt x="8009" y="1"/>
                    <a:pt x="7986" y="1"/>
                    <a:pt x="7962" y="2"/>
                  </a:cubicBezTo>
                  <a:lnTo>
                    <a:pt x="7662" y="2"/>
                  </a:lnTo>
                  <a:cubicBezTo>
                    <a:pt x="6961" y="36"/>
                    <a:pt x="6361" y="503"/>
                    <a:pt x="6127" y="1170"/>
                  </a:cubicBezTo>
                  <a:cubicBezTo>
                    <a:pt x="5858" y="930"/>
                    <a:pt x="5534" y="798"/>
                    <a:pt x="5180" y="798"/>
                  </a:cubicBezTo>
                  <a:cubicBezTo>
                    <a:pt x="5141" y="798"/>
                    <a:pt x="5100" y="799"/>
                    <a:pt x="5060" y="803"/>
                  </a:cubicBezTo>
                  <a:cubicBezTo>
                    <a:pt x="5026" y="799"/>
                    <a:pt x="4992" y="798"/>
                    <a:pt x="4958" y="798"/>
                  </a:cubicBezTo>
                  <a:cubicBezTo>
                    <a:pt x="4659" y="798"/>
                    <a:pt x="4369" y="927"/>
                    <a:pt x="4159" y="1136"/>
                  </a:cubicBezTo>
                  <a:cubicBezTo>
                    <a:pt x="3841" y="627"/>
                    <a:pt x="3280" y="300"/>
                    <a:pt x="2679" y="300"/>
                  </a:cubicBezTo>
                  <a:cubicBezTo>
                    <a:pt x="2650" y="300"/>
                    <a:pt x="2621" y="301"/>
                    <a:pt x="2592" y="302"/>
                  </a:cubicBezTo>
                  <a:lnTo>
                    <a:pt x="2325" y="302"/>
                  </a:lnTo>
                  <a:cubicBezTo>
                    <a:pt x="1" y="433"/>
                    <a:pt x="150" y="3809"/>
                    <a:pt x="2363" y="3809"/>
                  </a:cubicBezTo>
                  <a:cubicBezTo>
                    <a:pt x="2405" y="3809"/>
                    <a:pt x="2448" y="3807"/>
                    <a:pt x="2491" y="3805"/>
                  </a:cubicBezTo>
                  <a:lnTo>
                    <a:pt x="2758" y="3805"/>
                  </a:lnTo>
                  <a:cubicBezTo>
                    <a:pt x="3726" y="3772"/>
                    <a:pt x="4493" y="2938"/>
                    <a:pt x="4426" y="1970"/>
                  </a:cubicBezTo>
                  <a:cubicBezTo>
                    <a:pt x="4426" y="1770"/>
                    <a:pt x="4359" y="1603"/>
                    <a:pt x="4293" y="1403"/>
                  </a:cubicBezTo>
                  <a:cubicBezTo>
                    <a:pt x="4493" y="1203"/>
                    <a:pt x="4760" y="1103"/>
                    <a:pt x="5060" y="1103"/>
                  </a:cubicBezTo>
                  <a:cubicBezTo>
                    <a:pt x="5427" y="1103"/>
                    <a:pt x="5760" y="1236"/>
                    <a:pt x="5994" y="1537"/>
                  </a:cubicBezTo>
                  <a:cubicBezTo>
                    <a:pt x="5994" y="1637"/>
                    <a:pt x="5994" y="1770"/>
                    <a:pt x="5994" y="1904"/>
                  </a:cubicBezTo>
                  <a:cubicBezTo>
                    <a:pt x="6059" y="2850"/>
                    <a:pt x="6858" y="3573"/>
                    <a:pt x="7799" y="3573"/>
                  </a:cubicBezTo>
                  <a:cubicBezTo>
                    <a:pt x="7820" y="3573"/>
                    <a:pt x="7841" y="3572"/>
                    <a:pt x="7862" y="3571"/>
                  </a:cubicBezTo>
                  <a:lnTo>
                    <a:pt x="8129" y="3571"/>
                  </a:lnTo>
                  <a:cubicBezTo>
                    <a:pt x="9096" y="3505"/>
                    <a:pt x="9863" y="2671"/>
                    <a:pt x="9797" y="1703"/>
                  </a:cubicBezTo>
                  <a:lnTo>
                    <a:pt x="9797" y="1637"/>
                  </a:lnTo>
                  <a:lnTo>
                    <a:pt x="12599" y="1503"/>
                  </a:lnTo>
                  <a:cubicBezTo>
                    <a:pt x="12699" y="1370"/>
                    <a:pt x="12765" y="1236"/>
                    <a:pt x="12899" y="1136"/>
                  </a:cubicBezTo>
                  <a:lnTo>
                    <a:pt x="12899" y="1136"/>
                  </a:lnTo>
                  <a:lnTo>
                    <a:pt x="9730" y="1303"/>
                  </a:lnTo>
                  <a:cubicBezTo>
                    <a:pt x="9536" y="526"/>
                    <a:pt x="8808" y="1"/>
                    <a:pt x="80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824;p36">
              <a:extLst>
                <a:ext uri="{FF2B5EF4-FFF2-40B4-BE49-F238E27FC236}">
                  <a16:creationId xmlns:a16="http://schemas.microsoft.com/office/drawing/2014/main" id="{6B2E0A86-4F47-DA9B-D4F3-44705183AB8A}"/>
                </a:ext>
              </a:extLst>
            </p:cNvPr>
            <p:cNvSpPr/>
            <p:nvPr/>
          </p:nvSpPr>
          <p:spPr>
            <a:xfrm>
              <a:off x="4763575" y="1901800"/>
              <a:ext cx="448675" cy="491225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825;p36">
              <a:extLst>
                <a:ext uri="{FF2B5EF4-FFF2-40B4-BE49-F238E27FC236}">
                  <a16:creationId xmlns:a16="http://schemas.microsoft.com/office/drawing/2014/main" id="{24B65FFE-56A8-49B0-FF8D-BBD8854436F4}"/>
                </a:ext>
              </a:extLst>
            </p:cNvPr>
            <p:cNvSpPr/>
            <p:nvPr/>
          </p:nvSpPr>
          <p:spPr>
            <a:xfrm>
              <a:off x="4763575" y="1901800"/>
              <a:ext cx="448675" cy="491225"/>
            </a:xfrm>
            <a:custGeom>
              <a:avLst/>
              <a:gdLst/>
              <a:ahLst/>
              <a:cxnLst/>
              <a:rect l="l" t="t" r="r" b="b"/>
              <a:pathLst>
                <a:path w="17947" h="19649" extrusionOk="0">
                  <a:moveTo>
                    <a:pt x="0" y="1"/>
                  </a:moveTo>
                  <a:lnTo>
                    <a:pt x="4570" y="15745"/>
                  </a:lnTo>
                  <a:lnTo>
                    <a:pt x="17947" y="19648"/>
                  </a:lnTo>
                  <a:lnTo>
                    <a:pt x="17947" y="19648"/>
                  </a:lnTo>
                  <a:lnTo>
                    <a:pt x="14077" y="3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826;p36">
              <a:extLst>
                <a:ext uri="{FF2B5EF4-FFF2-40B4-BE49-F238E27FC236}">
                  <a16:creationId xmlns:a16="http://schemas.microsoft.com/office/drawing/2014/main" id="{8F450DED-BC0B-E98C-D310-807B937E7F02}"/>
                </a:ext>
              </a:extLst>
            </p:cNvPr>
            <p:cNvSpPr/>
            <p:nvPr/>
          </p:nvSpPr>
          <p:spPr>
            <a:xfrm>
              <a:off x="5000400" y="2231200"/>
              <a:ext cx="191000" cy="80000"/>
            </a:xfrm>
            <a:custGeom>
              <a:avLst/>
              <a:gdLst/>
              <a:ahLst/>
              <a:cxnLst/>
              <a:rect l="l" t="t" r="r" b="b"/>
              <a:pathLst>
                <a:path w="7640" h="3200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835"/>
                    <a:pt x="701" y="1835"/>
                    <a:pt x="2469" y="2703"/>
                  </a:cubicBezTo>
                  <a:cubicBezTo>
                    <a:pt x="3303" y="3096"/>
                    <a:pt x="4501" y="3200"/>
                    <a:pt x="5533" y="3200"/>
                  </a:cubicBezTo>
                  <a:cubicBezTo>
                    <a:pt x="6690" y="3200"/>
                    <a:pt x="7640" y="3070"/>
                    <a:pt x="7640" y="3070"/>
                  </a:cubicBezTo>
                  <a:lnTo>
                    <a:pt x="7173" y="1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827;p36">
              <a:extLst>
                <a:ext uri="{FF2B5EF4-FFF2-40B4-BE49-F238E27FC236}">
                  <a16:creationId xmlns:a16="http://schemas.microsoft.com/office/drawing/2014/main" id="{A7B3979D-D9E8-135B-E5EB-75F030196C7E}"/>
                </a:ext>
              </a:extLst>
            </p:cNvPr>
            <p:cNvSpPr/>
            <p:nvPr/>
          </p:nvSpPr>
          <p:spPr>
            <a:xfrm>
              <a:off x="4853625" y="2183675"/>
              <a:ext cx="68425" cy="43375"/>
            </a:xfrm>
            <a:custGeom>
              <a:avLst/>
              <a:gdLst/>
              <a:ahLst/>
              <a:cxnLst/>
              <a:rect l="l" t="t" r="r" b="b"/>
              <a:pathLst>
                <a:path w="2737" h="1735" extrusionOk="0">
                  <a:moveTo>
                    <a:pt x="2736" y="0"/>
                  </a:moveTo>
                  <a:lnTo>
                    <a:pt x="1" y="1235"/>
                  </a:lnTo>
                  <a:lnTo>
                    <a:pt x="134" y="1735"/>
                  </a:lnTo>
                  <a:cubicBezTo>
                    <a:pt x="1969" y="1568"/>
                    <a:pt x="2603" y="367"/>
                    <a:pt x="273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828;p36">
              <a:extLst>
                <a:ext uri="{FF2B5EF4-FFF2-40B4-BE49-F238E27FC236}">
                  <a16:creationId xmlns:a16="http://schemas.microsoft.com/office/drawing/2014/main" id="{4AA8970B-EB70-6828-05DE-FF0B15D8AFFB}"/>
                </a:ext>
              </a:extLst>
            </p:cNvPr>
            <p:cNvSpPr/>
            <p:nvPr/>
          </p:nvSpPr>
          <p:spPr>
            <a:xfrm>
              <a:off x="4866100" y="1945775"/>
              <a:ext cx="154350" cy="57800"/>
            </a:xfrm>
            <a:custGeom>
              <a:avLst/>
              <a:gdLst/>
              <a:ahLst/>
              <a:cxnLst/>
              <a:rect l="l" t="t" r="r" b="b"/>
              <a:pathLst>
                <a:path w="6174" h="2312" extrusionOk="0">
                  <a:moveTo>
                    <a:pt x="584" y="1"/>
                  </a:moveTo>
                  <a:cubicBezTo>
                    <a:pt x="216" y="1"/>
                    <a:pt x="0" y="85"/>
                    <a:pt x="36" y="243"/>
                  </a:cubicBezTo>
                  <a:lnTo>
                    <a:pt x="169" y="777"/>
                  </a:lnTo>
                  <a:lnTo>
                    <a:pt x="6173" y="2311"/>
                  </a:lnTo>
                  <a:lnTo>
                    <a:pt x="6040" y="1778"/>
                  </a:lnTo>
                  <a:cubicBezTo>
                    <a:pt x="5973" y="1511"/>
                    <a:pt x="5039" y="1044"/>
                    <a:pt x="3972" y="743"/>
                  </a:cubicBezTo>
                  <a:lnTo>
                    <a:pt x="1870" y="210"/>
                  </a:lnTo>
                  <a:cubicBezTo>
                    <a:pt x="1366" y="68"/>
                    <a:pt x="914" y="1"/>
                    <a:pt x="58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829;p36">
              <a:extLst>
                <a:ext uri="{FF2B5EF4-FFF2-40B4-BE49-F238E27FC236}">
                  <a16:creationId xmlns:a16="http://schemas.microsoft.com/office/drawing/2014/main" id="{2DABFF3D-F6F3-30ED-2405-F1A7CE9B90D5}"/>
                </a:ext>
              </a:extLst>
            </p:cNvPr>
            <p:cNvSpPr/>
            <p:nvPr/>
          </p:nvSpPr>
          <p:spPr>
            <a:xfrm>
              <a:off x="4841750" y="1896375"/>
              <a:ext cx="184525" cy="74675"/>
            </a:xfrm>
            <a:custGeom>
              <a:avLst/>
              <a:gdLst/>
              <a:ahLst/>
              <a:cxnLst/>
              <a:rect l="l" t="t" r="r" b="b"/>
              <a:pathLst>
                <a:path w="7381" h="2987" extrusionOk="0">
                  <a:moveTo>
                    <a:pt x="2511" y="1"/>
                  </a:moveTo>
                  <a:cubicBezTo>
                    <a:pt x="1440" y="1"/>
                    <a:pt x="1610" y="851"/>
                    <a:pt x="1610" y="851"/>
                  </a:cubicBezTo>
                  <a:lnTo>
                    <a:pt x="776" y="618"/>
                  </a:lnTo>
                  <a:cubicBezTo>
                    <a:pt x="605" y="569"/>
                    <a:pt x="451" y="547"/>
                    <a:pt x="329" y="547"/>
                  </a:cubicBezTo>
                  <a:cubicBezTo>
                    <a:pt x="118" y="547"/>
                    <a:pt x="0" y="612"/>
                    <a:pt x="42" y="718"/>
                  </a:cubicBezTo>
                  <a:cubicBezTo>
                    <a:pt x="76" y="918"/>
                    <a:pt x="109" y="1085"/>
                    <a:pt x="109" y="1085"/>
                  </a:cubicBezTo>
                  <a:lnTo>
                    <a:pt x="7381" y="2986"/>
                  </a:lnTo>
                  <a:lnTo>
                    <a:pt x="7281" y="2653"/>
                  </a:lnTo>
                  <a:cubicBezTo>
                    <a:pt x="7214" y="2486"/>
                    <a:pt x="6780" y="2219"/>
                    <a:pt x="6280" y="2052"/>
                  </a:cubicBezTo>
                  <a:lnTo>
                    <a:pt x="5413" y="1819"/>
                  </a:lnTo>
                  <a:cubicBezTo>
                    <a:pt x="5413" y="1819"/>
                    <a:pt x="5013" y="518"/>
                    <a:pt x="3178" y="84"/>
                  </a:cubicBezTo>
                  <a:cubicBezTo>
                    <a:pt x="2914" y="26"/>
                    <a:pt x="2694" y="1"/>
                    <a:pt x="251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830;p36">
              <a:extLst>
                <a:ext uri="{FF2B5EF4-FFF2-40B4-BE49-F238E27FC236}">
                  <a16:creationId xmlns:a16="http://schemas.microsoft.com/office/drawing/2014/main" id="{3881B9FE-F48B-F7DE-C924-D8AA3E585C1F}"/>
                </a:ext>
              </a:extLst>
            </p:cNvPr>
            <p:cNvSpPr/>
            <p:nvPr/>
          </p:nvSpPr>
          <p:spPr>
            <a:xfrm>
              <a:off x="4861975" y="1922650"/>
              <a:ext cx="125950" cy="67575"/>
            </a:xfrm>
            <a:custGeom>
              <a:avLst/>
              <a:gdLst/>
              <a:ahLst/>
              <a:cxnLst/>
              <a:rect l="l" t="t" r="r" b="b"/>
              <a:pathLst>
                <a:path w="5038" h="2703" extrusionOk="0">
                  <a:moveTo>
                    <a:pt x="1" y="1"/>
                  </a:moveTo>
                  <a:lnTo>
                    <a:pt x="234" y="234"/>
                  </a:lnTo>
                  <a:cubicBezTo>
                    <a:pt x="868" y="401"/>
                    <a:pt x="1168" y="501"/>
                    <a:pt x="1268" y="968"/>
                  </a:cubicBezTo>
                  <a:cubicBezTo>
                    <a:pt x="1368" y="1468"/>
                    <a:pt x="1435" y="1869"/>
                    <a:pt x="1435" y="1869"/>
                  </a:cubicBezTo>
                  <a:lnTo>
                    <a:pt x="4637" y="2703"/>
                  </a:lnTo>
                  <a:cubicBezTo>
                    <a:pt x="4637" y="2703"/>
                    <a:pt x="4470" y="2035"/>
                    <a:pt x="4437" y="1769"/>
                  </a:cubicBezTo>
                  <a:cubicBezTo>
                    <a:pt x="4387" y="1592"/>
                    <a:pt x="4431" y="1454"/>
                    <a:pt x="4685" y="1454"/>
                  </a:cubicBezTo>
                  <a:cubicBezTo>
                    <a:pt x="4768" y="1454"/>
                    <a:pt x="4873" y="1469"/>
                    <a:pt x="5004" y="1502"/>
                  </a:cubicBezTo>
                  <a:lnTo>
                    <a:pt x="5037" y="13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831;p36">
              <a:extLst>
                <a:ext uri="{FF2B5EF4-FFF2-40B4-BE49-F238E27FC236}">
                  <a16:creationId xmlns:a16="http://schemas.microsoft.com/office/drawing/2014/main" id="{63398133-B37F-715D-9116-7251FA7882F2}"/>
                </a:ext>
              </a:extLst>
            </p:cNvPr>
            <p:cNvSpPr/>
            <p:nvPr/>
          </p:nvSpPr>
          <p:spPr>
            <a:xfrm>
              <a:off x="4861125" y="1946925"/>
              <a:ext cx="153475" cy="58300"/>
            </a:xfrm>
            <a:custGeom>
              <a:avLst/>
              <a:gdLst/>
              <a:ahLst/>
              <a:cxnLst/>
              <a:rect l="l" t="t" r="r" b="b"/>
              <a:pathLst>
                <a:path w="6139" h="2332" extrusionOk="0">
                  <a:moveTo>
                    <a:pt x="556" y="1"/>
                  </a:moveTo>
                  <a:cubicBezTo>
                    <a:pt x="204" y="1"/>
                    <a:pt x="0" y="76"/>
                    <a:pt x="35" y="230"/>
                  </a:cubicBezTo>
                  <a:cubicBezTo>
                    <a:pt x="101" y="531"/>
                    <a:pt x="135" y="764"/>
                    <a:pt x="135" y="764"/>
                  </a:cubicBezTo>
                  <a:lnTo>
                    <a:pt x="6139" y="2332"/>
                  </a:lnTo>
                  <a:lnTo>
                    <a:pt x="6139" y="2332"/>
                  </a:lnTo>
                  <a:lnTo>
                    <a:pt x="6039" y="1798"/>
                  </a:lnTo>
                  <a:cubicBezTo>
                    <a:pt x="5972" y="1498"/>
                    <a:pt x="5038" y="1031"/>
                    <a:pt x="3971" y="764"/>
                  </a:cubicBezTo>
                  <a:lnTo>
                    <a:pt x="1869" y="197"/>
                  </a:lnTo>
                  <a:cubicBezTo>
                    <a:pt x="1351" y="68"/>
                    <a:pt x="888" y="1"/>
                    <a:pt x="556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832;p36">
              <a:extLst>
                <a:ext uri="{FF2B5EF4-FFF2-40B4-BE49-F238E27FC236}">
                  <a16:creationId xmlns:a16="http://schemas.microsoft.com/office/drawing/2014/main" id="{18FE02ED-DB77-9E58-9323-077FBE11AE78}"/>
                </a:ext>
              </a:extLst>
            </p:cNvPr>
            <p:cNvSpPr/>
            <p:nvPr/>
          </p:nvSpPr>
          <p:spPr>
            <a:xfrm>
              <a:off x="4771425" y="2022075"/>
              <a:ext cx="168125" cy="192550"/>
            </a:xfrm>
            <a:custGeom>
              <a:avLst/>
              <a:gdLst/>
              <a:ahLst/>
              <a:cxnLst/>
              <a:rect l="l" t="t" r="r" b="b"/>
              <a:pathLst>
                <a:path w="6725" h="7702" extrusionOk="0">
                  <a:moveTo>
                    <a:pt x="599" y="0"/>
                  </a:moveTo>
                  <a:cubicBezTo>
                    <a:pt x="261" y="0"/>
                    <a:pt x="1" y="341"/>
                    <a:pt x="153" y="994"/>
                  </a:cubicBezTo>
                  <a:cubicBezTo>
                    <a:pt x="387" y="1995"/>
                    <a:pt x="87" y="3796"/>
                    <a:pt x="654" y="5497"/>
                  </a:cubicBezTo>
                  <a:cubicBezTo>
                    <a:pt x="1121" y="6831"/>
                    <a:pt x="2322" y="7665"/>
                    <a:pt x="3189" y="7699"/>
                  </a:cubicBezTo>
                  <a:cubicBezTo>
                    <a:pt x="3230" y="7700"/>
                    <a:pt x="3273" y="7701"/>
                    <a:pt x="3318" y="7701"/>
                  </a:cubicBezTo>
                  <a:cubicBezTo>
                    <a:pt x="4215" y="7701"/>
                    <a:pt x="5780" y="7368"/>
                    <a:pt x="6224" y="6097"/>
                  </a:cubicBezTo>
                  <a:cubicBezTo>
                    <a:pt x="6725" y="4663"/>
                    <a:pt x="5591" y="4296"/>
                    <a:pt x="4557" y="4029"/>
                  </a:cubicBezTo>
                  <a:cubicBezTo>
                    <a:pt x="3522" y="3729"/>
                    <a:pt x="1921" y="2962"/>
                    <a:pt x="1821" y="2528"/>
                  </a:cubicBezTo>
                  <a:cubicBezTo>
                    <a:pt x="1688" y="2095"/>
                    <a:pt x="1154" y="293"/>
                    <a:pt x="1154" y="293"/>
                  </a:cubicBezTo>
                  <a:cubicBezTo>
                    <a:pt x="980" y="96"/>
                    <a:pt x="778" y="0"/>
                    <a:pt x="599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833;p36">
              <a:extLst>
                <a:ext uri="{FF2B5EF4-FFF2-40B4-BE49-F238E27FC236}">
                  <a16:creationId xmlns:a16="http://schemas.microsoft.com/office/drawing/2014/main" id="{2EB58B31-B4C5-2A86-6CC7-292B76247B82}"/>
                </a:ext>
              </a:extLst>
            </p:cNvPr>
            <p:cNvSpPr/>
            <p:nvPr/>
          </p:nvSpPr>
          <p:spPr>
            <a:xfrm>
              <a:off x="4978400" y="1572400"/>
              <a:ext cx="633300" cy="722200"/>
            </a:xfrm>
            <a:custGeom>
              <a:avLst/>
              <a:gdLst/>
              <a:ahLst/>
              <a:cxnLst/>
              <a:rect l="l" t="t" r="r" b="b"/>
              <a:pathLst>
                <a:path w="25332" h="28888" extrusionOk="0">
                  <a:moveTo>
                    <a:pt x="19261" y="1"/>
                  </a:moveTo>
                  <a:cubicBezTo>
                    <a:pt x="17593" y="2869"/>
                    <a:pt x="17626" y="7039"/>
                    <a:pt x="17626" y="7039"/>
                  </a:cubicBezTo>
                  <a:lnTo>
                    <a:pt x="19227" y="16679"/>
                  </a:lnTo>
                  <a:cubicBezTo>
                    <a:pt x="19227" y="16679"/>
                    <a:pt x="15358" y="19982"/>
                    <a:pt x="12823" y="21549"/>
                  </a:cubicBezTo>
                  <a:cubicBezTo>
                    <a:pt x="11121" y="22616"/>
                    <a:pt x="10118" y="23484"/>
                    <a:pt x="9166" y="23484"/>
                  </a:cubicBezTo>
                  <a:cubicBezTo>
                    <a:pt x="9017" y="23484"/>
                    <a:pt x="8869" y="23463"/>
                    <a:pt x="8720" y="23417"/>
                  </a:cubicBezTo>
                  <a:cubicBezTo>
                    <a:pt x="8153" y="23217"/>
                    <a:pt x="7586" y="23117"/>
                    <a:pt x="7019" y="23117"/>
                  </a:cubicBezTo>
                  <a:lnTo>
                    <a:pt x="7252" y="24185"/>
                  </a:lnTo>
                  <a:cubicBezTo>
                    <a:pt x="6732" y="24225"/>
                    <a:pt x="6209" y="24244"/>
                    <a:pt x="5685" y="24244"/>
                  </a:cubicBezTo>
                  <a:cubicBezTo>
                    <a:pt x="4496" y="24244"/>
                    <a:pt x="3306" y="24146"/>
                    <a:pt x="2148" y="23984"/>
                  </a:cubicBezTo>
                  <a:cubicBezTo>
                    <a:pt x="1972" y="23950"/>
                    <a:pt x="1812" y="23934"/>
                    <a:pt x="1669" y="23934"/>
                  </a:cubicBezTo>
                  <a:cubicBezTo>
                    <a:pt x="1" y="23934"/>
                    <a:pt x="526" y="26125"/>
                    <a:pt x="1448" y="27353"/>
                  </a:cubicBezTo>
                  <a:cubicBezTo>
                    <a:pt x="2582" y="28821"/>
                    <a:pt x="4750" y="28888"/>
                    <a:pt x="6418" y="28888"/>
                  </a:cubicBezTo>
                  <a:cubicBezTo>
                    <a:pt x="8153" y="28788"/>
                    <a:pt x="9821" y="28354"/>
                    <a:pt x="11322" y="27554"/>
                  </a:cubicBezTo>
                  <a:cubicBezTo>
                    <a:pt x="12389" y="27053"/>
                    <a:pt x="23030" y="21349"/>
                    <a:pt x="24631" y="18347"/>
                  </a:cubicBezTo>
                  <a:cubicBezTo>
                    <a:pt x="25332" y="17046"/>
                    <a:pt x="23564" y="5504"/>
                    <a:pt x="23263" y="3303"/>
                  </a:cubicBezTo>
                  <a:cubicBezTo>
                    <a:pt x="22997" y="1101"/>
                    <a:pt x="21095" y="101"/>
                    <a:pt x="19261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834;p36">
              <a:extLst>
                <a:ext uri="{FF2B5EF4-FFF2-40B4-BE49-F238E27FC236}">
                  <a16:creationId xmlns:a16="http://schemas.microsoft.com/office/drawing/2014/main" id="{C4BEA0AC-5003-2540-60F1-1EB9D7A389FE}"/>
                </a:ext>
              </a:extLst>
            </p:cNvPr>
            <p:cNvSpPr/>
            <p:nvPr/>
          </p:nvSpPr>
          <p:spPr>
            <a:xfrm>
              <a:off x="5384025" y="1570725"/>
              <a:ext cx="214325" cy="363150"/>
            </a:xfrm>
            <a:custGeom>
              <a:avLst/>
              <a:gdLst/>
              <a:ahLst/>
              <a:cxnLst/>
              <a:rect l="l" t="t" r="r" b="b"/>
              <a:pathLst>
                <a:path w="8573" h="14526" extrusionOk="0">
                  <a:moveTo>
                    <a:pt x="3401" y="1"/>
                  </a:moveTo>
                  <a:cubicBezTo>
                    <a:pt x="3169" y="1"/>
                    <a:pt x="2936" y="23"/>
                    <a:pt x="2702" y="68"/>
                  </a:cubicBezTo>
                  <a:cubicBezTo>
                    <a:pt x="0" y="2102"/>
                    <a:pt x="1034" y="7173"/>
                    <a:pt x="1034" y="7173"/>
                  </a:cubicBezTo>
                  <a:lnTo>
                    <a:pt x="2435" y="14311"/>
                  </a:lnTo>
                  <a:cubicBezTo>
                    <a:pt x="3160" y="14464"/>
                    <a:pt x="3831" y="14525"/>
                    <a:pt x="4442" y="14525"/>
                  </a:cubicBezTo>
                  <a:cubicBezTo>
                    <a:pt x="7043" y="14525"/>
                    <a:pt x="8573" y="13410"/>
                    <a:pt x="8573" y="13410"/>
                  </a:cubicBezTo>
                  <a:cubicBezTo>
                    <a:pt x="8573" y="13410"/>
                    <a:pt x="7672" y="5538"/>
                    <a:pt x="7239" y="3370"/>
                  </a:cubicBezTo>
                  <a:cubicBezTo>
                    <a:pt x="6805" y="1202"/>
                    <a:pt x="5838" y="668"/>
                    <a:pt x="4770" y="268"/>
                  </a:cubicBezTo>
                  <a:cubicBezTo>
                    <a:pt x="4325" y="90"/>
                    <a:pt x="3866" y="1"/>
                    <a:pt x="34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835;p36">
              <a:extLst>
                <a:ext uri="{FF2B5EF4-FFF2-40B4-BE49-F238E27FC236}">
                  <a16:creationId xmlns:a16="http://schemas.microsoft.com/office/drawing/2014/main" id="{8B1342D1-A936-8D8D-90C0-48AC236CA32A}"/>
                </a:ext>
              </a:extLst>
            </p:cNvPr>
            <p:cNvSpPr/>
            <p:nvPr/>
          </p:nvSpPr>
          <p:spPr>
            <a:xfrm>
              <a:off x="2197575" y="1883450"/>
              <a:ext cx="1114150" cy="798100"/>
            </a:xfrm>
            <a:custGeom>
              <a:avLst/>
              <a:gdLst/>
              <a:ahLst/>
              <a:cxnLst/>
              <a:rect l="l" t="t" r="r" b="b"/>
              <a:pathLst>
                <a:path w="44566" h="31924" extrusionOk="0">
                  <a:moveTo>
                    <a:pt x="44566" y="1"/>
                  </a:moveTo>
                  <a:lnTo>
                    <a:pt x="0" y="25753"/>
                  </a:lnTo>
                  <a:lnTo>
                    <a:pt x="0" y="31924"/>
                  </a:lnTo>
                  <a:lnTo>
                    <a:pt x="44566" y="6172"/>
                  </a:lnTo>
                  <a:lnTo>
                    <a:pt x="44566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836;p36">
              <a:extLst>
                <a:ext uri="{FF2B5EF4-FFF2-40B4-BE49-F238E27FC236}">
                  <a16:creationId xmlns:a16="http://schemas.microsoft.com/office/drawing/2014/main" id="{DCBF4775-2FB4-0A16-C5FA-CC419CBDBA1F}"/>
                </a:ext>
              </a:extLst>
            </p:cNvPr>
            <p:cNvSpPr/>
            <p:nvPr/>
          </p:nvSpPr>
          <p:spPr>
            <a:xfrm>
              <a:off x="2241775" y="1961025"/>
              <a:ext cx="1025750" cy="642975"/>
            </a:xfrm>
            <a:custGeom>
              <a:avLst/>
              <a:gdLst/>
              <a:ahLst/>
              <a:cxnLst/>
              <a:rect l="l" t="t" r="r" b="b"/>
              <a:pathLst>
                <a:path w="41030" h="25719" extrusionOk="0">
                  <a:moveTo>
                    <a:pt x="41030" y="0"/>
                  </a:moveTo>
                  <a:lnTo>
                    <a:pt x="0" y="23650"/>
                  </a:lnTo>
                  <a:lnTo>
                    <a:pt x="0" y="25718"/>
                  </a:lnTo>
                  <a:lnTo>
                    <a:pt x="41030" y="2035"/>
                  </a:lnTo>
                  <a:lnTo>
                    <a:pt x="4103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837;p36">
              <a:extLst>
                <a:ext uri="{FF2B5EF4-FFF2-40B4-BE49-F238E27FC236}">
                  <a16:creationId xmlns:a16="http://schemas.microsoft.com/office/drawing/2014/main" id="{503B7AD0-46A4-45BC-6A97-D2A3512A99AB}"/>
                </a:ext>
              </a:extLst>
            </p:cNvPr>
            <p:cNvSpPr/>
            <p:nvPr/>
          </p:nvSpPr>
          <p:spPr>
            <a:xfrm>
              <a:off x="2152550" y="1857600"/>
              <a:ext cx="1159175" cy="669675"/>
            </a:xfrm>
            <a:custGeom>
              <a:avLst/>
              <a:gdLst/>
              <a:ahLst/>
              <a:cxnLst/>
              <a:rect l="l" t="t" r="r" b="b"/>
              <a:pathLst>
                <a:path w="46367" h="26787" extrusionOk="0">
                  <a:moveTo>
                    <a:pt x="44599" y="1"/>
                  </a:moveTo>
                  <a:lnTo>
                    <a:pt x="0" y="25752"/>
                  </a:lnTo>
                  <a:lnTo>
                    <a:pt x="1801" y="26787"/>
                  </a:lnTo>
                  <a:lnTo>
                    <a:pt x="46367" y="1035"/>
                  </a:lnTo>
                  <a:lnTo>
                    <a:pt x="4459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838;p36">
              <a:extLst>
                <a:ext uri="{FF2B5EF4-FFF2-40B4-BE49-F238E27FC236}">
                  <a16:creationId xmlns:a16="http://schemas.microsoft.com/office/drawing/2014/main" id="{6574DA6F-41ED-9539-DBC9-AD132A37C178}"/>
                </a:ext>
              </a:extLst>
            </p:cNvPr>
            <p:cNvSpPr/>
            <p:nvPr/>
          </p:nvSpPr>
          <p:spPr>
            <a:xfrm>
              <a:off x="2152550" y="2501400"/>
              <a:ext cx="45050" cy="180150"/>
            </a:xfrm>
            <a:custGeom>
              <a:avLst/>
              <a:gdLst/>
              <a:ahLst/>
              <a:cxnLst/>
              <a:rect l="l" t="t" r="r" b="b"/>
              <a:pathLst>
                <a:path w="1802" h="7206" extrusionOk="0">
                  <a:moveTo>
                    <a:pt x="0" y="0"/>
                  </a:moveTo>
                  <a:lnTo>
                    <a:pt x="0" y="6172"/>
                  </a:lnTo>
                  <a:lnTo>
                    <a:pt x="1801" y="7206"/>
                  </a:lnTo>
                  <a:lnTo>
                    <a:pt x="1801" y="10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839;p36">
              <a:extLst>
                <a:ext uri="{FF2B5EF4-FFF2-40B4-BE49-F238E27FC236}">
                  <a16:creationId xmlns:a16="http://schemas.microsoft.com/office/drawing/2014/main" id="{5F639116-DF94-BBF5-E4F2-FF78CF3F4610}"/>
                </a:ext>
              </a:extLst>
            </p:cNvPr>
            <p:cNvSpPr/>
            <p:nvPr/>
          </p:nvSpPr>
          <p:spPr>
            <a:xfrm>
              <a:off x="4425825" y="4509500"/>
              <a:ext cx="980725" cy="591275"/>
            </a:xfrm>
            <a:custGeom>
              <a:avLst/>
              <a:gdLst/>
              <a:ahLst/>
              <a:cxnLst/>
              <a:rect l="l" t="t" r="r" b="b"/>
              <a:pathLst>
                <a:path w="39229" h="23651" extrusionOk="0">
                  <a:moveTo>
                    <a:pt x="39229" y="1"/>
                  </a:moveTo>
                  <a:lnTo>
                    <a:pt x="1" y="22617"/>
                  </a:lnTo>
                  <a:lnTo>
                    <a:pt x="1" y="23651"/>
                  </a:lnTo>
                  <a:lnTo>
                    <a:pt x="39229" y="1001"/>
                  </a:lnTo>
                  <a:lnTo>
                    <a:pt x="39229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840;p36">
              <a:extLst>
                <a:ext uri="{FF2B5EF4-FFF2-40B4-BE49-F238E27FC236}">
                  <a16:creationId xmlns:a16="http://schemas.microsoft.com/office/drawing/2014/main" id="{72AB27EF-FD6C-EC63-795F-3EAD9D175249}"/>
                </a:ext>
              </a:extLst>
            </p:cNvPr>
            <p:cNvSpPr/>
            <p:nvPr/>
          </p:nvSpPr>
          <p:spPr>
            <a:xfrm>
              <a:off x="2241775" y="1986025"/>
              <a:ext cx="1248425" cy="2161575"/>
            </a:xfrm>
            <a:custGeom>
              <a:avLst/>
              <a:gdLst/>
              <a:ahLst/>
              <a:cxnLst/>
              <a:rect l="l" t="t" r="r" b="b"/>
              <a:pathLst>
                <a:path w="49937" h="86463" extrusionOk="0">
                  <a:moveTo>
                    <a:pt x="39262" y="1"/>
                  </a:moveTo>
                  <a:lnTo>
                    <a:pt x="0" y="22650"/>
                  </a:lnTo>
                  <a:cubicBezTo>
                    <a:pt x="6638" y="26486"/>
                    <a:pt x="10708" y="33558"/>
                    <a:pt x="10708" y="41197"/>
                  </a:cubicBezTo>
                  <a:lnTo>
                    <a:pt x="10708" y="66949"/>
                  </a:lnTo>
                  <a:cubicBezTo>
                    <a:pt x="10708" y="74587"/>
                    <a:pt x="14778" y="81659"/>
                    <a:pt x="21382" y="85495"/>
                  </a:cubicBezTo>
                  <a:cubicBezTo>
                    <a:pt x="22483" y="86096"/>
                    <a:pt x="23717" y="86429"/>
                    <a:pt x="24952" y="86463"/>
                  </a:cubicBezTo>
                  <a:cubicBezTo>
                    <a:pt x="26486" y="86429"/>
                    <a:pt x="27987" y="85929"/>
                    <a:pt x="29255" y="84995"/>
                  </a:cubicBezTo>
                  <a:cubicBezTo>
                    <a:pt x="31056" y="83661"/>
                    <a:pt x="32123" y="81559"/>
                    <a:pt x="32090" y="79324"/>
                  </a:cubicBezTo>
                  <a:lnTo>
                    <a:pt x="32090" y="54473"/>
                  </a:lnTo>
                  <a:cubicBezTo>
                    <a:pt x="32090" y="52005"/>
                    <a:pt x="33358" y="49703"/>
                    <a:pt x="35492" y="48435"/>
                  </a:cubicBezTo>
                  <a:cubicBezTo>
                    <a:pt x="35626" y="48302"/>
                    <a:pt x="35793" y="48202"/>
                    <a:pt x="35993" y="48135"/>
                  </a:cubicBezTo>
                  <a:lnTo>
                    <a:pt x="41297" y="45066"/>
                  </a:lnTo>
                  <a:lnTo>
                    <a:pt x="49936" y="40063"/>
                  </a:lnTo>
                  <a:cubicBezTo>
                    <a:pt x="49936" y="40063"/>
                    <a:pt x="49936" y="32991"/>
                    <a:pt x="49936" y="29755"/>
                  </a:cubicBezTo>
                  <a:lnTo>
                    <a:pt x="49936" y="18547"/>
                  </a:lnTo>
                  <a:cubicBezTo>
                    <a:pt x="49936" y="10909"/>
                    <a:pt x="45866" y="3837"/>
                    <a:pt x="39262" y="1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841;p36">
              <a:extLst>
                <a:ext uri="{FF2B5EF4-FFF2-40B4-BE49-F238E27FC236}">
                  <a16:creationId xmlns:a16="http://schemas.microsoft.com/office/drawing/2014/main" id="{C42027A3-2F17-F827-EDD5-A96F5E8EE507}"/>
                </a:ext>
              </a:extLst>
            </p:cNvPr>
            <p:cNvSpPr/>
            <p:nvPr/>
          </p:nvSpPr>
          <p:spPr>
            <a:xfrm>
              <a:off x="2241775" y="2552275"/>
              <a:ext cx="2184925" cy="2547675"/>
            </a:xfrm>
            <a:custGeom>
              <a:avLst/>
              <a:gdLst/>
              <a:ahLst/>
              <a:cxnLst/>
              <a:rect l="l" t="t" r="r" b="b"/>
              <a:pathLst>
                <a:path w="87397" h="101907" extrusionOk="0">
                  <a:moveTo>
                    <a:pt x="0" y="0"/>
                  </a:moveTo>
                  <a:lnTo>
                    <a:pt x="0" y="1034"/>
                  </a:lnTo>
                  <a:cubicBezTo>
                    <a:pt x="6105" y="4770"/>
                    <a:pt x="9807" y="11375"/>
                    <a:pt x="9841" y="18547"/>
                  </a:cubicBezTo>
                  <a:lnTo>
                    <a:pt x="9841" y="44299"/>
                  </a:lnTo>
                  <a:cubicBezTo>
                    <a:pt x="9841" y="52238"/>
                    <a:pt x="14077" y="59610"/>
                    <a:pt x="20949" y="63579"/>
                  </a:cubicBezTo>
                  <a:cubicBezTo>
                    <a:pt x="22200" y="64313"/>
                    <a:pt x="23584" y="64680"/>
                    <a:pt x="24968" y="64680"/>
                  </a:cubicBezTo>
                  <a:cubicBezTo>
                    <a:pt x="26353" y="64680"/>
                    <a:pt x="27737" y="64313"/>
                    <a:pt x="28988" y="63579"/>
                  </a:cubicBezTo>
                  <a:cubicBezTo>
                    <a:pt x="29121" y="63512"/>
                    <a:pt x="29288" y="63412"/>
                    <a:pt x="29421" y="63312"/>
                  </a:cubicBezTo>
                  <a:cubicBezTo>
                    <a:pt x="31656" y="61845"/>
                    <a:pt x="32991" y="59343"/>
                    <a:pt x="32991" y="56641"/>
                  </a:cubicBezTo>
                  <a:lnTo>
                    <a:pt x="32991" y="31823"/>
                  </a:lnTo>
                  <a:cubicBezTo>
                    <a:pt x="32991" y="28154"/>
                    <a:pt x="35985" y="25541"/>
                    <a:pt x="39250" y="25541"/>
                  </a:cubicBezTo>
                  <a:cubicBezTo>
                    <a:pt x="40290" y="25541"/>
                    <a:pt x="41357" y="25806"/>
                    <a:pt x="42364" y="26386"/>
                  </a:cubicBezTo>
                  <a:cubicBezTo>
                    <a:pt x="48702" y="30055"/>
                    <a:pt x="52605" y="36827"/>
                    <a:pt x="52638" y="44165"/>
                  </a:cubicBezTo>
                  <a:lnTo>
                    <a:pt x="52638" y="69016"/>
                  </a:lnTo>
                  <a:cubicBezTo>
                    <a:pt x="52638" y="76955"/>
                    <a:pt x="56874" y="84294"/>
                    <a:pt x="63779" y="88297"/>
                  </a:cubicBezTo>
                  <a:lnTo>
                    <a:pt x="87396" y="101907"/>
                  </a:lnTo>
                  <a:lnTo>
                    <a:pt x="87396" y="100906"/>
                  </a:lnTo>
                  <a:lnTo>
                    <a:pt x="64213" y="87530"/>
                  </a:lnTo>
                  <a:cubicBezTo>
                    <a:pt x="57575" y="83727"/>
                    <a:pt x="53505" y="76655"/>
                    <a:pt x="53505" y="69016"/>
                  </a:cubicBezTo>
                  <a:lnTo>
                    <a:pt x="53505" y="44165"/>
                  </a:lnTo>
                  <a:cubicBezTo>
                    <a:pt x="53505" y="41296"/>
                    <a:pt x="52938" y="38494"/>
                    <a:pt x="51837" y="35859"/>
                  </a:cubicBezTo>
                  <a:cubicBezTo>
                    <a:pt x="50003" y="31556"/>
                    <a:pt x="46834" y="27987"/>
                    <a:pt x="42798" y="25652"/>
                  </a:cubicBezTo>
                  <a:cubicBezTo>
                    <a:pt x="41648" y="24980"/>
                    <a:pt x="40427" y="24673"/>
                    <a:pt x="39238" y="24673"/>
                  </a:cubicBezTo>
                  <a:cubicBezTo>
                    <a:pt x="35528" y="24673"/>
                    <a:pt x="32123" y="27655"/>
                    <a:pt x="32123" y="31823"/>
                  </a:cubicBezTo>
                  <a:lnTo>
                    <a:pt x="32123" y="56641"/>
                  </a:lnTo>
                  <a:cubicBezTo>
                    <a:pt x="32123" y="60792"/>
                    <a:pt x="28704" y="63772"/>
                    <a:pt x="24970" y="63772"/>
                  </a:cubicBezTo>
                  <a:cubicBezTo>
                    <a:pt x="23784" y="63772"/>
                    <a:pt x="22566" y="63471"/>
                    <a:pt x="21416" y="62812"/>
                  </a:cubicBezTo>
                  <a:cubicBezTo>
                    <a:pt x="14811" y="59009"/>
                    <a:pt x="10741" y="51937"/>
                    <a:pt x="10741" y="44299"/>
                  </a:cubicBezTo>
                  <a:lnTo>
                    <a:pt x="10741" y="18547"/>
                  </a:lnTo>
                  <a:cubicBezTo>
                    <a:pt x="10708" y="10875"/>
                    <a:pt x="6638" y="3803"/>
                    <a:pt x="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842;p36">
              <a:extLst>
                <a:ext uri="{FF2B5EF4-FFF2-40B4-BE49-F238E27FC236}">
                  <a16:creationId xmlns:a16="http://schemas.microsoft.com/office/drawing/2014/main" id="{B8E80592-51C2-407F-F33C-6B642ACD979D}"/>
                </a:ext>
              </a:extLst>
            </p:cNvPr>
            <p:cNvSpPr/>
            <p:nvPr/>
          </p:nvSpPr>
          <p:spPr>
            <a:xfrm>
              <a:off x="3141575" y="2602925"/>
              <a:ext cx="2264975" cy="2472000"/>
            </a:xfrm>
            <a:custGeom>
              <a:avLst/>
              <a:gdLst/>
              <a:ahLst/>
              <a:cxnLst/>
              <a:rect l="l" t="t" r="r" b="b"/>
              <a:pathLst>
                <a:path w="90599" h="98880" extrusionOk="0">
                  <a:moveTo>
                    <a:pt x="42481" y="1"/>
                  </a:moveTo>
                  <a:cubicBezTo>
                    <a:pt x="41255" y="1"/>
                    <a:pt x="40029" y="326"/>
                    <a:pt x="38929" y="976"/>
                  </a:cubicBezTo>
                  <a:lnTo>
                    <a:pt x="38862" y="1010"/>
                  </a:lnTo>
                  <a:lnTo>
                    <a:pt x="16012" y="14219"/>
                  </a:lnTo>
                  <a:lnTo>
                    <a:pt x="5305" y="20390"/>
                  </a:lnTo>
                  <a:lnTo>
                    <a:pt x="1" y="23459"/>
                  </a:lnTo>
                  <a:cubicBezTo>
                    <a:pt x="1016" y="22920"/>
                    <a:pt x="2136" y="22652"/>
                    <a:pt x="3254" y="22652"/>
                  </a:cubicBezTo>
                  <a:cubicBezTo>
                    <a:pt x="4489" y="22652"/>
                    <a:pt x="5721" y="22978"/>
                    <a:pt x="6806" y="23626"/>
                  </a:cubicBezTo>
                  <a:cubicBezTo>
                    <a:pt x="10075" y="25494"/>
                    <a:pt x="12777" y="28196"/>
                    <a:pt x="14645" y="31432"/>
                  </a:cubicBezTo>
                  <a:cubicBezTo>
                    <a:pt x="15078" y="32199"/>
                    <a:pt x="15478" y="32999"/>
                    <a:pt x="15845" y="33833"/>
                  </a:cubicBezTo>
                  <a:cubicBezTo>
                    <a:pt x="16946" y="36468"/>
                    <a:pt x="17513" y="39270"/>
                    <a:pt x="17513" y="42139"/>
                  </a:cubicBezTo>
                  <a:lnTo>
                    <a:pt x="17513" y="66957"/>
                  </a:lnTo>
                  <a:cubicBezTo>
                    <a:pt x="17513" y="74629"/>
                    <a:pt x="21583" y="81668"/>
                    <a:pt x="28221" y="85504"/>
                  </a:cubicBezTo>
                  <a:lnTo>
                    <a:pt x="51371" y="98880"/>
                  </a:lnTo>
                  <a:lnTo>
                    <a:pt x="90599" y="76264"/>
                  </a:lnTo>
                  <a:lnTo>
                    <a:pt x="67449" y="62854"/>
                  </a:lnTo>
                  <a:cubicBezTo>
                    <a:pt x="60811" y="59051"/>
                    <a:pt x="56741" y="51980"/>
                    <a:pt x="56741" y="44341"/>
                  </a:cubicBezTo>
                  <a:lnTo>
                    <a:pt x="56741" y="19490"/>
                  </a:lnTo>
                  <a:cubicBezTo>
                    <a:pt x="56741" y="11851"/>
                    <a:pt x="52672" y="4779"/>
                    <a:pt x="46034" y="976"/>
                  </a:cubicBezTo>
                  <a:cubicBezTo>
                    <a:pt x="44933" y="326"/>
                    <a:pt x="43707" y="1"/>
                    <a:pt x="42481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843;p36">
              <a:extLst>
                <a:ext uri="{FF2B5EF4-FFF2-40B4-BE49-F238E27FC236}">
                  <a16:creationId xmlns:a16="http://schemas.microsoft.com/office/drawing/2014/main" id="{5C8F18C8-09DB-4380-C37F-0D45ACEBD8A4}"/>
                </a:ext>
              </a:extLst>
            </p:cNvPr>
            <p:cNvSpPr/>
            <p:nvPr/>
          </p:nvSpPr>
          <p:spPr>
            <a:xfrm>
              <a:off x="2966450" y="3191250"/>
              <a:ext cx="591275" cy="950525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844;p36">
              <a:extLst>
                <a:ext uri="{FF2B5EF4-FFF2-40B4-BE49-F238E27FC236}">
                  <a16:creationId xmlns:a16="http://schemas.microsoft.com/office/drawing/2014/main" id="{BAB054A2-1499-440E-A949-E213576AB3D4}"/>
                </a:ext>
              </a:extLst>
            </p:cNvPr>
            <p:cNvSpPr/>
            <p:nvPr/>
          </p:nvSpPr>
          <p:spPr>
            <a:xfrm>
              <a:off x="2966450" y="3191250"/>
              <a:ext cx="591275" cy="950525"/>
            </a:xfrm>
            <a:custGeom>
              <a:avLst/>
              <a:gdLst/>
              <a:ahLst/>
              <a:cxnLst/>
              <a:rect l="l" t="t" r="r" b="b"/>
              <a:pathLst>
                <a:path w="23651" h="38021" extrusionOk="0">
                  <a:moveTo>
                    <a:pt x="10251" y="1"/>
                  </a:moveTo>
                  <a:cubicBezTo>
                    <a:pt x="6990" y="1"/>
                    <a:pt x="4004" y="2625"/>
                    <a:pt x="4004" y="6264"/>
                  </a:cubicBezTo>
                  <a:lnTo>
                    <a:pt x="4004" y="31082"/>
                  </a:lnTo>
                  <a:cubicBezTo>
                    <a:pt x="4004" y="33741"/>
                    <a:pt x="2679" y="36234"/>
                    <a:pt x="491" y="37737"/>
                  </a:cubicBezTo>
                  <a:lnTo>
                    <a:pt x="491" y="37737"/>
                  </a:lnTo>
                  <a:lnTo>
                    <a:pt x="23651" y="24377"/>
                  </a:lnTo>
                  <a:lnTo>
                    <a:pt x="23618" y="18606"/>
                  </a:lnTo>
                  <a:cubicBezTo>
                    <a:pt x="23618" y="11268"/>
                    <a:pt x="19715" y="4529"/>
                    <a:pt x="13377" y="860"/>
                  </a:cubicBezTo>
                  <a:cubicBezTo>
                    <a:pt x="12366" y="270"/>
                    <a:pt x="11294" y="1"/>
                    <a:pt x="10251" y="1"/>
                  </a:cubicBezTo>
                  <a:close/>
                  <a:moveTo>
                    <a:pt x="491" y="37737"/>
                  </a:moveTo>
                  <a:lnTo>
                    <a:pt x="171" y="37922"/>
                  </a:lnTo>
                  <a:lnTo>
                    <a:pt x="171" y="37922"/>
                  </a:lnTo>
                  <a:cubicBezTo>
                    <a:pt x="268" y="37868"/>
                    <a:pt x="361" y="37817"/>
                    <a:pt x="468" y="37753"/>
                  </a:cubicBezTo>
                  <a:cubicBezTo>
                    <a:pt x="476" y="37748"/>
                    <a:pt x="483" y="37742"/>
                    <a:pt x="491" y="37737"/>
                  </a:cubicBezTo>
                  <a:close/>
                  <a:moveTo>
                    <a:pt x="171" y="37922"/>
                  </a:moveTo>
                  <a:cubicBezTo>
                    <a:pt x="116" y="37952"/>
                    <a:pt x="61" y="37984"/>
                    <a:pt x="1" y="38020"/>
                  </a:cubicBezTo>
                  <a:lnTo>
                    <a:pt x="171" y="37922"/>
                  </a:lnTo>
                  <a:close/>
                </a:path>
              </a:pathLst>
            </a:custGeom>
            <a:solidFill>
              <a:srgbClr val="000000">
                <a:alpha val="218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845;p36">
              <a:extLst>
                <a:ext uri="{FF2B5EF4-FFF2-40B4-BE49-F238E27FC236}">
                  <a16:creationId xmlns:a16="http://schemas.microsoft.com/office/drawing/2014/main" id="{001EDFC4-099B-4477-F9BF-6F3E4DE7FDFC}"/>
                </a:ext>
              </a:extLst>
            </p:cNvPr>
            <p:cNvSpPr/>
            <p:nvPr/>
          </p:nvSpPr>
          <p:spPr>
            <a:xfrm>
              <a:off x="2395225" y="2082725"/>
              <a:ext cx="836450" cy="488675"/>
            </a:xfrm>
            <a:custGeom>
              <a:avLst/>
              <a:gdLst/>
              <a:ahLst/>
              <a:cxnLst/>
              <a:rect l="l" t="t" r="r" b="b"/>
              <a:pathLst>
                <a:path w="33458" h="19547" extrusionOk="0">
                  <a:moveTo>
                    <a:pt x="30911" y="1"/>
                  </a:moveTo>
                  <a:cubicBezTo>
                    <a:pt x="30314" y="1"/>
                    <a:pt x="29695" y="151"/>
                    <a:pt x="29188" y="436"/>
                  </a:cubicBezTo>
                  <a:lnTo>
                    <a:pt x="1201" y="16614"/>
                  </a:lnTo>
                  <a:cubicBezTo>
                    <a:pt x="134" y="17214"/>
                    <a:pt x="0" y="18215"/>
                    <a:pt x="834" y="18916"/>
                  </a:cubicBezTo>
                  <a:cubicBezTo>
                    <a:pt x="1386" y="19334"/>
                    <a:pt x="2046" y="19547"/>
                    <a:pt x="2710" y="19547"/>
                  </a:cubicBezTo>
                  <a:cubicBezTo>
                    <a:pt x="3209" y="19547"/>
                    <a:pt x="3711" y="19426"/>
                    <a:pt x="4170" y="19183"/>
                  </a:cubicBezTo>
                  <a:lnTo>
                    <a:pt x="32156" y="3004"/>
                  </a:lnTo>
                  <a:cubicBezTo>
                    <a:pt x="33224" y="2404"/>
                    <a:pt x="33457" y="1270"/>
                    <a:pt x="32623" y="569"/>
                  </a:cubicBezTo>
                  <a:cubicBezTo>
                    <a:pt x="32203" y="184"/>
                    <a:pt x="31571" y="1"/>
                    <a:pt x="3091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846;p36">
              <a:extLst>
                <a:ext uri="{FF2B5EF4-FFF2-40B4-BE49-F238E27FC236}">
                  <a16:creationId xmlns:a16="http://schemas.microsoft.com/office/drawing/2014/main" id="{BED42704-165A-D888-A51E-BD115F7911AA}"/>
                </a:ext>
              </a:extLst>
            </p:cNvPr>
            <p:cNvSpPr/>
            <p:nvPr/>
          </p:nvSpPr>
          <p:spPr>
            <a:xfrm>
              <a:off x="2969800" y="2198300"/>
              <a:ext cx="346100" cy="204725"/>
            </a:xfrm>
            <a:custGeom>
              <a:avLst/>
              <a:gdLst/>
              <a:ahLst/>
              <a:cxnLst/>
              <a:rect l="l" t="t" r="r" b="b"/>
              <a:pathLst>
                <a:path w="13844" h="8189" extrusionOk="0">
                  <a:moveTo>
                    <a:pt x="13507" y="1"/>
                  </a:moveTo>
                  <a:cubicBezTo>
                    <a:pt x="13454" y="1"/>
                    <a:pt x="13399" y="16"/>
                    <a:pt x="13343" y="49"/>
                  </a:cubicBezTo>
                  <a:lnTo>
                    <a:pt x="267" y="7588"/>
                  </a:lnTo>
                  <a:cubicBezTo>
                    <a:pt x="0" y="7755"/>
                    <a:pt x="100" y="8188"/>
                    <a:pt x="434" y="8188"/>
                  </a:cubicBezTo>
                  <a:cubicBezTo>
                    <a:pt x="467" y="8188"/>
                    <a:pt x="534" y="8155"/>
                    <a:pt x="567" y="8155"/>
                  </a:cubicBezTo>
                  <a:lnTo>
                    <a:pt x="13643" y="583"/>
                  </a:lnTo>
                  <a:cubicBezTo>
                    <a:pt x="13810" y="483"/>
                    <a:pt x="13843" y="316"/>
                    <a:pt x="13777" y="149"/>
                  </a:cubicBezTo>
                  <a:cubicBezTo>
                    <a:pt x="13710" y="60"/>
                    <a:pt x="13614" y="1"/>
                    <a:pt x="1350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7;p36">
              <a:extLst>
                <a:ext uri="{FF2B5EF4-FFF2-40B4-BE49-F238E27FC236}">
                  <a16:creationId xmlns:a16="http://schemas.microsoft.com/office/drawing/2014/main" id="{329D26D4-3AE6-9127-C26A-F9B682FEA590}"/>
                </a:ext>
              </a:extLst>
            </p:cNvPr>
            <p:cNvSpPr/>
            <p:nvPr/>
          </p:nvSpPr>
          <p:spPr>
            <a:xfrm>
              <a:off x="2996475" y="2241175"/>
              <a:ext cx="346675" cy="203550"/>
            </a:xfrm>
            <a:custGeom>
              <a:avLst/>
              <a:gdLst/>
              <a:ahLst/>
              <a:cxnLst/>
              <a:rect l="l" t="t" r="r" b="b"/>
              <a:pathLst>
                <a:path w="13867" h="8142" extrusionOk="0">
                  <a:moveTo>
                    <a:pt x="13451" y="0"/>
                  </a:moveTo>
                  <a:cubicBezTo>
                    <a:pt x="13406" y="0"/>
                    <a:pt x="13359" y="11"/>
                    <a:pt x="13310" y="35"/>
                  </a:cubicBezTo>
                  <a:lnTo>
                    <a:pt x="201" y="7574"/>
                  </a:lnTo>
                  <a:cubicBezTo>
                    <a:pt x="67" y="7674"/>
                    <a:pt x="1" y="7841"/>
                    <a:pt x="101" y="8008"/>
                  </a:cubicBezTo>
                  <a:cubicBezTo>
                    <a:pt x="134" y="8108"/>
                    <a:pt x="267" y="8141"/>
                    <a:pt x="368" y="8141"/>
                  </a:cubicBezTo>
                  <a:cubicBezTo>
                    <a:pt x="434" y="8141"/>
                    <a:pt x="468" y="8141"/>
                    <a:pt x="534" y="8108"/>
                  </a:cubicBezTo>
                  <a:lnTo>
                    <a:pt x="13610" y="569"/>
                  </a:lnTo>
                  <a:cubicBezTo>
                    <a:pt x="13867" y="370"/>
                    <a:pt x="13710" y="0"/>
                    <a:pt x="134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;p36">
              <a:extLst>
                <a:ext uri="{FF2B5EF4-FFF2-40B4-BE49-F238E27FC236}">
                  <a16:creationId xmlns:a16="http://schemas.microsoft.com/office/drawing/2014/main" id="{E63F0C4B-4C9D-5CF0-0CE2-4CD098F3C1F3}"/>
                </a:ext>
              </a:extLst>
            </p:cNvPr>
            <p:cNvSpPr/>
            <p:nvPr/>
          </p:nvSpPr>
          <p:spPr>
            <a:xfrm>
              <a:off x="3016500" y="2284575"/>
              <a:ext cx="346100" cy="204350"/>
            </a:xfrm>
            <a:custGeom>
              <a:avLst/>
              <a:gdLst/>
              <a:ahLst/>
              <a:cxnLst/>
              <a:rect l="l" t="t" r="r" b="b"/>
              <a:pathLst>
                <a:path w="13844" h="8174" extrusionOk="0">
                  <a:moveTo>
                    <a:pt x="13493" y="1"/>
                  </a:moveTo>
                  <a:cubicBezTo>
                    <a:pt x="13439" y="1"/>
                    <a:pt x="13388" y="12"/>
                    <a:pt x="13343" y="34"/>
                  </a:cubicBezTo>
                  <a:lnTo>
                    <a:pt x="267" y="7606"/>
                  </a:lnTo>
                  <a:cubicBezTo>
                    <a:pt x="0" y="7739"/>
                    <a:pt x="100" y="8173"/>
                    <a:pt x="400" y="8173"/>
                  </a:cubicBezTo>
                  <a:cubicBezTo>
                    <a:pt x="467" y="8173"/>
                    <a:pt x="501" y="8140"/>
                    <a:pt x="567" y="8106"/>
                  </a:cubicBezTo>
                  <a:lnTo>
                    <a:pt x="13643" y="568"/>
                  </a:lnTo>
                  <a:cubicBezTo>
                    <a:pt x="13777" y="468"/>
                    <a:pt x="13843" y="301"/>
                    <a:pt x="13777" y="134"/>
                  </a:cubicBezTo>
                  <a:cubicBezTo>
                    <a:pt x="13710" y="45"/>
                    <a:pt x="13599" y="1"/>
                    <a:pt x="1349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9;p36">
              <a:extLst>
                <a:ext uri="{FF2B5EF4-FFF2-40B4-BE49-F238E27FC236}">
                  <a16:creationId xmlns:a16="http://schemas.microsoft.com/office/drawing/2014/main" id="{077274B2-6912-891B-6483-45A3153F5647}"/>
                </a:ext>
              </a:extLst>
            </p:cNvPr>
            <p:cNvSpPr/>
            <p:nvPr/>
          </p:nvSpPr>
          <p:spPr>
            <a:xfrm>
              <a:off x="3034850" y="2330450"/>
              <a:ext cx="344425" cy="204325"/>
            </a:xfrm>
            <a:custGeom>
              <a:avLst/>
              <a:gdLst/>
              <a:ahLst/>
              <a:cxnLst/>
              <a:rect l="l" t="t" r="r" b="b"/>
              <a:pathLst>
                <a:path w="13777" h="8173" extrusionOk="0">
                  <a:moveTo>
                    <a:pt x="13440" y="0"/>
                  </a:moveTo>
                  <a:cubicBezTo>
                    <a:pt x="13387" y="0"/>
                    <a:pt x="13332" y="11"/>
                    <a:pt x="13276" y="34"/>
                  </a:cubicBezTo>
                  <a:lnTo>
                    <a:pt x="200" y="7606"/>
                  </a:lnTo>
                  <a:cubicBezTo>
                    <a:pt x="67" y="7672"/>
                    <a:pt x="0" y="7873"/>
                    <a:pt x="100" y="8006"/>
                  </a:cubicBezTo>
                  <a:cubicBezTo>
                    <a:pt x="133" y="8106"/>
                    <a:pt x="234" y="8173"/>
                    <a:pt x="367" y="8173"/>
                  </a:cubicBezTo>
                  <a:cubicBezTo>
                    <a:pt x="400" y="8173"/>
                    <a:pt x="467" y="8139"/>
                    <a:pt x="500" y="8106"/>
                  </a:cubicBezTo>
                  <a:lnTo>
                    <a:pt x="13576" y="567"/>
                  </a:lnTo>
                  <a:cubicBezTo>
                    <a:pt x="13743" y="467"/>
                    <a:pt x="13777" y="300"/>
                    <a:pt x="13710" y="134"/>
                  </a:cubicBezTo>
                  <a:cubicBezTo>
                    <a:pt x="13643" y="45"/>
                    <a:pt x="13547" y="0"/>
                    <a:pt x="1344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50;p36">
              <a:extLst>
                <a:ext uri="{FF2B5EF4-FFF2-40B4-BE49-F238E27FC236}">
                  <a16:creationId xmlns:a16="http://schemas.microsoft.com/office/drawing/2014/main" id="{F6F77663-616A-AA51-89A9-7EE1D9697E11}"/>
                </a:ext>
              </a:extLst>
            </p:cNvPr>
            <p:cNvSpPr/>
            <p:nvPr/>
          </p:nvSpPr>
          <p:spPr>
            <a:xfrm>
              <a:off x="3047350" y="2374675"/>
              <a:ext cx="344425" cy="204300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67" y="7705"/>
                    <a:pt x="0" y="7871"/>
                    <a:pt x="100" y="8038"/>
                  </a:cubicBezTo>
                  <a:cubicBezTo>
                    <a:pt x="134" y="8138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500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51;p36">
              <a:extLst>
                <a:ext uri="{FF2B5EF4-FFF2-40B4-BE49-F238E27FC236}">
                  <a16:creationId xmlns:a16="http://schemas.microsoft.com/office/drawing/2014/main" id="{84C55FA7-2F00-3738-086B-A6012EF549BE}"/>
                </a:ext>
              </a:extLst>
            </p:cNvPr>
            <p:cNvSpPr/>
            <p:nvPr/>
          </p:nvSpPr>
          <p:spPr>
            <a:xfrm>
              <a:off x="3054025" y="2422975"/>
              <a:ext cx="348325" cy="204375"/>
            </a:xfrm>
            <a:custGeom>
              <a:avLst/>
              <a:gdLst/>
              <a:ahLst/>
              <a:cxnLst/>
              <a:rect l="l" t="t" r="r" b="b"/>
              <a:pathLst>
                <a:path w="13933" h="8175" extrusionOk="0">
                  <a:moveTo>
                    <a:pt x="13496" y="0"/>
                  </a:moveTo>
                  <a:cubicBezTo>
                    <a:pt x="13448" y="0"/>
                    <a:pt x="13397" y="11"/>
                    <a:pt x="13343" y="35"/>
                  </a:cubicBezTo>
                  <a:lnTo>
                    <a:pt x="267" y="7607"/>
                  </a:lnTo>
                  <a:cubicBezTo>
                    <a:pt x="0" y="7741"/>
                    <a:pt x="100" y="8174"/>
                    <a:pt x="434" y="8174"/>
                  </a:cubicBezTo>
                  <a:cubicBezTo>
                    <a:pt x="467" y="8174"/>
                    <a:pt x="534" y="8141"/>
                    <a:pt x="567" y="8141"/>
                  </a:cubicBezTo>
                  <a:lnTo>
                    <a:pt x="13677" y="569"/>
                  </a:lnTo>
                  <a:cubicBezTo>
                    <a:pt x="13933" y="370"/>
                    <a:pt x="13776" y="0"/>
                    <a:pt x="134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852;p36">
              <a:extLst>
                <a:ext uri="{FF2B5EF4-FFF2-40B4-BE49-F238E27FC236}">
                  <a16:creationId xmlns:a16="http://schemas.microsoft.com/office/drawing/2014/main" id="{111BE9E7-ECDA-6E6B-0D64-8D5B71AB275F}"/>
                </a:ext>
              </a:extLst>
            </p:cNvPr>
            <p:cNvSpPr/>
            <p:nvPr/>
          </p:nvSpPr>
          <p:spPr>
            <a:xfrm>
              <a:off x="3058475" y="2474675"/>
              <a:ext cx="348050" cy="203600"/>
            </a:xfrm>
            <a:custGeom>
              <a:avLst/>
              <a:gdLst/>
              <a:ahLst/>
              <a:cxnLst/>
              <a:rect l="l" t="t" r="r" b="b"/>
              <a:pathLst>
                <a:path w="13922" h="8144" extrusionOk="0">
                  <a:moveTo>
                    <a:pt x="13506" y="0"/>
                  </a:moveTo>
                  <a:cubicBezTo>
                    <a:pt x="13461" y="0"/>
                    <a:pt x="13414" y="11"/>
                    <a:pt x="13365" y="35"/>
                  </a:cubicBezTo>
                  <a:lnTo>
                    <a:pt x="289" y="7574"/>
                  </a:lnTo>
                  <a:cubicBezTo>
                    <a:pt x="0" y="7735"/>
                    <a:pt x="113" y="8143"/>
                    <a:pt x="390" y="8143"/>
                  </a:cubicBezTo>
                  <a:cubicBezTo>
                    <a:pt x="401" y="8143"/>
                    <a:pt x="412" y="8142"/>
                    <a:pt x="423" y="8141"/>
                  </a:cubicBezTo>
                  <a:cubicBezTo>
                    <a:pt x="489" y="8141"/>
                    <a:pt x="523" y="8141"/>
                    <a:pt x="589" y="8108"/>
                  </a:cubicBezTo>
                  <a:lnTo>
                    <a:pt x="13665" y="569"/>
                  </a:lnTo>
                  <a:cubicBezTo>
                    <a:pt x="13922" y="370"/>
                    <a:pt x="13765" y="0"/>
                    <a:pt x="135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853;p36">
              <a:extLst>
                <a:ext uri="{FF2B5EF4-FFF2-40B4-BE49-F238E27FC236}">
                  <a16:creationId xmlns:a16="http://schemas.microsoft.com/office/drawing/2014/main" id="{F8AA49A5-E51F-8B56-3C1B-35239D50D15A}"/>
                </a:ext>
              </a:extLst>
            </p:cNvPr>
            <p:cNvSpPr/>
            <p:nvPr/>
          </p:nvSpPr>
          <p:spPr>
            <a:xfrm>
              <a:off x="2596200" y="2574750"/>
              <a:ext cx="806425" cy="469575"/>
            </a:xfrm>
            <a:custGeom>
              <a:avLst/>
              <a:gdLst/>
              <a:ahLst/>
              <a:cxnLst/>
              <a:rect l="l" t="t" r="r" b="b"/>
              <a:pathLst>
                <a:path w="32257" h="18783" extrusionOk="0">
                  <a:moveTo>
                    <a:pt x="32027" y="1"/>
                  </a:moveTo>
                  <a:cubicBezTo>
                    <a:pt x="31984" y="1"/>
                    <a:pt x="31937" y="12"/>
                    <a:pt x="31890" y="35"/>
                  </a:cubicBezTo>
                  <a:lnTo>
                    <a:pt x="167" y="18382"/>
                  </a:lnTo>
                  <a:cubicBezTo>
                    <a:pt x="34" y="18415"/>
                    <a:pt x="0" y="18549"/>
                    <a:pt x="67" y="18682"/>
                  </a:cubicBezTo>
                  <a:cubicBezTo>
                    <a:pt x="100" y="18749"/>
                    <a:pt x="167" y="18782"/>
                    <a:pt x="267" y="18782"/>
                  </a:cubicBezTo>
                  <a:cubicBezTo>
                    <a:pt x="300" y="18782"/>
                    <a:pt x="334" y="18782"/>
                    <a:pt x="367" y="18749"/>
                  </a:cubicBezTo>
                  <a:lnTo>
                    <a:pt x="32123" y="402"/>
                  </a:lnTo>
                  <a:cubicBezTo>
                    <a:pt x="32223" y="335"/>
                    <a:pt x="32257" y="202"/>
                    <a:pt x="32190" y="102"/>
                  </a:cubicBezTo>
                  <a:cubicBezTo>
                    <a:pt x="32168" y="37"/>
                    <a:pt x="32105" y="1"/>
                    <a:pt x="320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854;p36">
              <a:extLst>
                <a:ext uri="{FF2B5EF4-FFF2-40B4-BE49-F238E27FC236}">
                  <a16:creationId xmlns:a16="http://schemas.microsoft.com/office/drawing/2014/main" id="{B47CA970-40C7-FAA5-815D-568405366C8E}"/>
                </a:ext>
              </a:extLst>
            </p:cNvPr>
            <p:cNvSpPr/>
            <p:nvPr/>
          </p:nvSpPr>
          <p:spPr>
            <a:xfrm>
              <a:off x="2596200" y="2623675"/>
              <a:ext cx="806425" cy="469850"/>
            </a:xfrm>
            <a:custGeom>
              <a:avLst/>
              <a:gdLst/>
              <a:ahLst/>
              <a:cxnLst/>
              <a:rect l="l" t="t" r="r" b="b"/>
              <a:pathLst>
                <a:path w="32257" h="18794" extrusionOk="0">
                  <a:moveTo>
                    <a:pt x="31988" y="0"/>
                  </a:moveTo>
                  <a:cubicBezTo>
                    <a:pt x="31956" y="0"/>
                    <a:pt x="31923" y="5"/>
                    <a:pt x="31890" y="13"/>
                  </a:cubicBezTo>
                  <a:lnTo>
                    <a:pt x="167" y="18359"/>
                  </a:lnTo>
                  <a:cubicBezTo>
                    <a:pt x="34" y="18426"/>
                    <a:pt x="0" y="18560"/>
                    <a:pt x="67" y="18660"/>
                  </a:cubicBezTo>
                  <a:cubicBezTo>
                    <a:pt x="100" y="18726"/>
                    <a:pt x="167" y="18793"/>
                    <a:pt x="267" y="18793"/>
                  </a:cubicBezTo>
                  <a:cubicBezTo>
                    <a:pt x="300" y="18793"/>
                    <a:pt x="334" y="18760"/>
                    <a:pt x="367" y="18760"/>
                  </a:cubicBezTo>
                  <a:lnTo>
                    <a:pt x="32123" y="413"/>
                  </a:lnTo>
                  <a:cubicBezTo>
                    <a:pt x="32223" y="347"/>
                    <a:pt x="32257" y="213"/>
                    <a:pt x="32190" y="113"/>
                  </a:cubicBezTo>
                  <a:cubicBezTo>
                    <a:pt x="32165" y="38"/>
                    <a:pt x="32083" y="0"/>
                    <a:pt x="319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855;p36">
              <a:extLst>
                <a:ext uri="{FF2B5EF4-FFF2-40B4-BE49-F238E27FC236}">
                  <a16:creationId xmlns:a16="http://schemas.microsoft.com/office/drawing/2014/main" id="{52911B82-4600-E39B-1D11-2785FC551B94}"/>
                </a:ext>
              </a:extLst>
            </p:cNvPr>
            <p:cNvSpPr/>
            <p:nvPr/>
          </p:nvSpPr>
          <p:spPr>
            <a:xfrm>
              <a:off x="2596200" y="2672475"/>
              <a:ext cx="808775" cy="470250"/>
            </a:xfrm>
            <a:custGeom>
              <a:avLst/>
              <a:gdLst/>
              <a:ahLst/>
              <a:cxnLst/>
              <a:rect l="l" t="t" r="r" b="b"/>
              <a:pathLst>
                <a:path w="32351" h="18810" extrusionOk="0">
                  <a:moveTo>
                    <a:pt x="32005" y="0"/>
                  </a:moveTo>
                  <a:cubicBezTo>
                    <a:pt x="31968" y="0"/>
                    <a:pt x="31929" y="9"/>
                    <a:pt x="31890" y="29"/>
                  </a:cubicBezTo>
                  <a:lnTo>
                    <a:pt x="167" y="18376"/>
                  </a:lnTo>
                  <a:cubicBezTo>
                    <a:pt x="34" y="18442"/>
                    <a:pt x="0" y="18576"/>
                    <a:pt x="67" y="18676"/>
                  </a:cubicBezTo>
                  <a:cubicBezTo>
                    <a:pt x="100" y="18742"/>
                    <a:pt x="167" y="18776"/>
                    <a:pt x="267" y="18809"/>
                  </a:cubicBezTo>
                  <a:cubicBezTo>
                    <a:pt x="300" y="18776"/>
                    <a:pt x="334" y="18776"/>
                    <a:pt x="367" y="18776"/>
                  </a:cubicBezTo>
                  <a:lnTo>
                    <a:pt x="32123" y="429"/>
                  </a:lnTo>
                  <a:cubicBezTo>
                    <a:pt x="32350" y="287"/>
                    <a:pt x="32215" y="0"/>
                    <a:pt x="32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856;p36">
              <a:extLst>
                <a:ext uri="{FF2B5EF4-FFF2-40B4-BE49-F238E27FC236}">
                  <a16:creationId xmlns:a16="http://schemas.microsoft.com/office/drawing/2014/main" id="{330F0133-E463-529B-BA86-43922DA0CCC0}"/>
                </a:ext>
              </a:extLst>
            </p:cNvPr>
            <p:cNvSpPr/>
            <p:nvPr/>
          </p:nvSpPr>
          <p:spPr>
            <a:xfrm>
              <a:off x="2596200" y="2721925"/>
              <a:ext cx="807450" cy="469150"/>
            </a:xfrm>
            <a:custGeom>
              <a:avLst/>
              <a:gdLst/>
              <a:ahLst/>
              <a:cxnLst/>
              <a:rect l="l" t="t" r="r" b="b"/>
              <a:pathLst>
                <a:path w="32298" h="18766" extrusionOk="0">
                  <a:moveTo>
                    <a:pt x="31986" y="1"/>
                  </a:moveTo>
                  <a:cubicBezTo>
                    <a:pt x="31956" y="1"/>
                    <a:pt x="31924" y="6"/>
                    <a:pt x="31890" y="19"/>
                  </a:cubicBezTo>
                  <a:lnTo>
                    <a:pt x="167" y="18366"/>
                  </a:lnTo>
                  <a:cubicBezTo>
                    <a:pt x="34" y="18432"/>
                    <a:pt x="0" y="18566"/>
                    <a:pt x="67" y="18666"/>
                  </a:cubicBezTo>
                  <a:cubicBezTo>
                    <a:pt x="100" y="18733"/>
                    <a:pt x="167" y="18766"/>
                    <a:pt x="267" y="18766"/>
                  </a:cubicBezTo>
                  <a:cubicBezTo>
                    <a:pt x="300" y="18766"/>
                    <a:pt x="334" y="18766"/>
                    <a:pt x="367" y="18733"/>
                  </a:cubicBezTo>
                  <a:lnTo>
                    <a:pt x="32123" y="386"/>
                  </a:lnTo>
                  <a:cubicBezTo>
                    <a:pt x="32298" y="270"/>
                    <a:pt x="32193" y="1"/>
                    <a:pt x="3198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857;p36">
              <a:extLst>
                <a:ext uri="{FF2B5EF4-FFF2-40B4-BE49-F238E27FC236}">
                  <a16:creationId xmlns:a16="http://schemas.microsoft.com/office/drawing/2014/main" id="{3BA10E61-93B0-B351-1044-85504D950E1F}"/>
                </a:ext>
              </a:extLst>
            </p:cNvPr>
            <p:cNvSpPr/>
            <p:nvPr/>
          </p:nvSpPr>
          <p:spPr>
            <a:xfrm>
              <a:off x="2593975" y="2718600"/>
              <a:ext cx="437850" cy="254875"/>
            </a:xfrm>
            <a:custGeom>
              <a:avLst/>
              <a:gdLst/>
              <a:ahLst/>
              <a:cxnLst/>
              <a:rect l="l" t="t" r="r" b="b"/>
              <a:pathLst>
                <a:path w="17514" h="10195" extrusionOk="0">
                  <a:moveTo>
                    <a:pt x="17195" y="0"/>
                  </a:moveTo>
                  <a:cubicBezTo>
                    <a:pt x="17154" y="0"/>
                    <a:pt x="17111" y="16"/>
                    <a:pt x="17068" y="52"/>
                  </a:cubicBezTo>
                  <a:lnTo>
                    <a:pt x="256" y="9759"/>
                  </a:lnTo>
                  <a:cubicBezTo>
                    <a:pt x="1" y="9855"/>
                    <a:pt x="81" y="10195"/>
                    <a:pt x="322" y="10195"/>
                  </a:cubicBezTo>
                  <a:cubicBezTo>
                    <a:pt x="333" y="10195"/>
                    <a:pt x="344" y="10194"/>
                    <a:pt x="356" y="10193"/>
                  </a:cubicBezTo>
                  <a:cubicBezTo>
                    <a:pt x="389" y="10159"/>
                    <a:pt x="423" y="10159"/>
                    <a:pt x="456" y="10126"/>
                  </a:cubicBezTo>
                  <a:lnTo>
                    <a:pt x="17268" y="419"/>
                  </a:lnTo>
                  <a:cubicBezTo>
                    <a:pt x="17514" y="310"/>
                    <a:pt x="17380" y="0"/>
                    <a:pt x="1719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858;p36">
              <a:extLst>
                <a:ext uri="{FF2B5EF4-FFF2-40B4-BE49-F238E27FC236}">
                  <a16:creationId xmlns:a16="http://schemas.microsoft.com/office/drawing/2014/main" id="{73CB0486-F6DA-347F-314B-7F8CB53EA10E}"/>
                </a:ext>
              </a:extLst>
            </p:cNvPr>
            <p:cNvSpPr/>
            <p:nvPr/>
          </p:nvSpPr>
          <p:spPr>
            <a:xfrm>
              <a:off x="2587850" y="2657800"/>
              <a:ext cx="107600" cy="250950"/>
            </a:xfrm>
            <a:custGeom>
              <a:avLst/>
              <a:gdLst/>
              <a:ahLst/>
              <a:cxnLst/>
              <a:rect l="l" t="t" r="r" b="b"/>
              <a:pathLst>
                <a:path w="4304" h="10038" extrusionOk="0">
                  <a:moveTo>
                    <a:pt x="1547" y="1"/>
                  </a:moveTo>
                  <a:cubicBezTo>
                    <a:pt x="1453" y="1"/>
                    <a:pt x="1357" y="27"/>
                    <a:pt x="1268" y="82"/>
                  </a:cubicBezTo>
                  <a:lnTo>
                    <a:pt x="334" y="616"/>
                  </a:lnTo>
                  <a:cubicBezTo>
                    <a:pt x="101" y="749"/>
                    <a:pt x="1" y="1083"/>
                    <a:pt x="134" y="1350"/>
                  </a:cubicBezTo>
                  <a:cubicBezTo>
                    <a:pt x="1468" y="3952"/>
                    <a:pt x="2236" y="6787"/>
                    <a:pt x="2402" y="9689"/>
                  </a:cubicBezTo>
                  <a:cubicBezTo>
                    <a:pt x="2378" y="9880"/>
                    <a:pt x="2543" y="10037"/>
                    <a:pt x="2724" y="10037"/>
                  </a:cubicBezTo>
                  <a:cubicBezTo>
                    <a:pt x="2796" y="10037"/>
                    <a:pt x="2870" y="10013"/>
                    <a:pt x="2936" y="9956"/>
                  </a:cubicBezTo>
                  <a:lnTo>
                    <a:pt x="3870" y="9422"/>
                  </a:lnTo>
                  <a:cubicBezTo>
                    <a:pt x="4137" y="9256"/>
                    <a:pt x="4304" y="8922"/>
                    <a:pt x="4270" y="8588"/>
                  </a:cubicBezTo>
                  <a:cubicBezTo>
                    <a:pt x="4170" y="7087"/>
                    <a:pt x="3903" y="5586"/>
                    <a:pt x="3503" y="4119"/>
                  </a:cubicBezTo>
                  <a:cubicBezTo>
                    <a:pt x="3103" y="2784"/>
                    <a:pt x="2602" y="1517"/>
                    <a:pt x="2002" y="282"/>
                  </a:cubicBezTo>
                  <a:cubicBezTo>
                    <a:pt x="1913" y="105"/>
                    <a:pt x="1735" y="1"/>
                    <a:pt x="1547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859;p36">
              <a:extLst>
                <a:ext uri="{FF2B5EF4-FFF2-40B4-BE49-F238E27FC236}">
                  <a16:creationId xmlns:a16="http://schemas.microsoft.com/office/drawing/2014/main" id="{4C3430D2-9910-6E4F-D429-D26AF6516877}"/>
                </a:ext>
              </a:extLst>
            </p:cNvPr>
            <p:cNvSpPr/>
            <p:nvPr/>
          </p:nvSpPr>
          <p:spPr>
            <a:xfrm>
              <a:off x="2656225" y="2561900"/>
              <a:ext cx="132625" cy="292275"/>
            </a:xfrm>
            <a:custGeom>
              <a:avLst/>
              <a:gdLst/>
              <a:ahLst/>
              <a:cxnLst/>
              <a:rect l="l" t="t" r="r" b="b"/>
              <a:pathLst>
                <a:path w="5305" h="11691" extrusionOk="0">
                  <a:moveTo>
                    <a:pt x="1549" y="1"/>
                  </a:moveTo>
                  <a:cubicBezTo>
                    <a:pt x="1454" y="1"/>
                    <a:pt x="1357" y="27"/>
                    <a:pt x="1268" y="82"/>
                  </a:cubicBezTo>
                  <a:lnTo>
                    <a:pt x="334" y="583"/>
                  </a:lnTo>
                  <a:cubicBezTo>
                    <a:pt x="68" y="749"/>
                    <a:pt x="1" y="1050"/>
                    <a:pt x="168" y="1316"/>
                  </a:cubicBezTo>
                  <a:cubicBezTo>
                    <a:pt x="1102" y="2818"/>
                    <a:pt x="1836" y="4419"/>
                    <a:pt x="2403" y="6120"/>
                  </a:cubicBezTo>
                  <a:cubicBezTo>
                    <a:pt x="2970" y="7788"/>
                    <a:pt x="3303" y="9556"/>
                    <a:pt x="3403" y="11357"/>
                  </a:cubicBezTo>
                  <a:cubicBezTo>
                    <a:pt x="3379" y="11550"/>
                    <a:pt x="3547" y="11691"/>
                    <a:pt x="3717" y="11691"/>
                  </a:cubicBezTo>
                  <a:cubicBezTo>
                    <a:pt x="3783" y="11691"/>
                    <a:pt x="3848" y="11670"/>
                    <a:pt x="3904" y="11624"/>
                  </a:cubicBezTo>
                  <a:lnTo>
                    <a:pt x="4838" y="11090"/>
                  </a:lnTo>
                  <a:cubicBezTo>
                    <a:pt x="5138" y="10890"/>
                    <a:pt x="5305" y="10590"/>
                    <a:pt x="5305" y="10256"/>
                  </a:cubicBezTo>
                  <a:cubicBezTo>
                    <a:pt x="5171" y="8488"/>
                    <a:pt x="4838" y="6720"/>
                    <a:pt x="4271" y="5052"/>
                  </a:cubicBezTo>
                  <a:cubicBezTo>
                    <a:pt x="3737" y="3351"/>
                    <a:pt x="2970" y="1750"/>
                    <a:pt x="2036" y="282"/>
                  </a:cubicBezTo>
                  <a:cubicBezTo>
                    <a:pt x="1924" y="105"/>
                    <a:pt x="1739" y="1"/>
                    <a:pt x="154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860;p36">
              <a:extLst>
                <a:ext uri="{FF2B5EF4-FFF2-40B4-BE49-F238E27FC236}">
                  <a16:creationId xmlns:a16="http://schemas.microsoft.com/office/drawing/2014/main" id="{2D1F49C9-9CF2-8ABD-F018-9160D8F8F182}"/>
                </a:ext>
              </a:extLst>
            </p:cNvPr>
            <p:cNvSpPr/>
            <p:nvPr/>
          </p:nvSpPr>
          <p:spPr>
            <a:xfrm>
              <a:off x="2812175" y="2638825"/>
              <a:ext cx="70075" cy="161650"/>
            </a:xfrm>
            <a:custGeom>
              <a:avLst/>
              <a:gdLst/>
              <a:ahLst/>
              <a:cxnLst/>
              <a:rect l="l" t="t" r="r" b="b"/>
              <a:pathLst>
                <a:path w="2803" h="6466" extrusionOk="0">
                  <a:moveTo>
                    <a:pt x="1531" y="1"/>
                  </a:moveTo>
                  <a:cubicBezTo>
                    <a:pt x="1452" y="1"/>
                    <a:pt x="1372" y="24"/>
                    <a:pt x="1302" y="74"/>
                  </a:cubicBezTo>
                  <a:lnTo>
                    <a:pt x="401" y="608"/>
                  </a:lnTo>
                  <a:cubicBezTo>
                    <a:pt x="101" y="775"/>
                    <a:pt x="1" y="1075"/>
                    <a:pt x="67" y="1408"/>
                  </a:cubicBezTo>
                  <a:cubicBezTo>
                    <a:pt x="534" y="2943"/>
                    <a:pt x="801" y="4511"/>
                    <a:pt x="901" y="6112"/>
                  </a:cubicBezTo>
                  <a:cubicBezTo>
                    <a:pt x="878" y="6321"/>
                    <a:pt x="1034" y="6466"/>
                    <a:pt x="1209" y="6466"/>
                  </a:cubicBezTo>
                  <a:cubicBezTo>
                    <a:pt x="1285" y="6466"/>
                    <a:pt x="1365" y="6439"/>
                    <a:pt x="1435" y="6379"/>
                  </a:cubicBezTo>
                  <a:lnTo>
                    <a:pt x="2369" y="5845"/>
                  </a:lnTo>
                  <a:cubicBezTo>
                    <a:pt x="2636" y="5678"/>
                    <a:pt x="2803" y="5345"/>
                    <a:pt x="2803" y="5011"/>
                  </a:cubicBezTo>
                  <a:cubicBezTo>
                    <a:pt x="2669" y="3410"/>
                    <a:pt x="2402" y="1842"/>
                    <a:pt x="1935" y="308"/>
                  </a:cubicBezTo>
                  <a:cubicBezTo>
                    <a:pt x="1889" y="122"/>
                    <a:pt x="1713" y="1"/>
                    <a:pt x="1531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861;p36">
              <a:extLst>
                <a:ext uri="{FF2B5EF4-FFF2-40B4-BE49-F238E27FC236}">
                  <a16:creationId xmlns:a16="http://schemas.microsoft.com/office/drawing/2014/main" id="{B0187231-AFCF-63EE-BBAA-B73FDD6A3B8C}"/>
                </a:ext>
              </a:extLst>
            </p:cNvPr>
            <p:cNvSpPr/>
            <p:nvPr/>
          </p:nvSpPr>
          <p:spPr>
            <a:xfrm>
              <a:off x="2888075" y="2539850"/>
              <a:ext cx="87575" cy="207125"/>
            </a:xfrm>
            <a:custGeom>
              <a:avLst/>
              <a:gdLst/>
              <a:ahLst/>
              <a:cxnLst/>
              <a:rect l="l" t="t" r="r" b="b"/>
              <a:pathLst>
                <a:path w="3503" h="8285" extrusionOk="0">
                  <a:moveTo>
                    <a:pt x="1564" y="1"/>
                  </a:moveTo>
                  <a:cubicBezTo>
                    <a:pt x="1472" y="1"/>
                    <a:pt x="1379" y="30"/>
                    <a:pt x="1301" y="97"/>
                  </a:cubicBezTo>
                  <a:lnTo>
                    <a:pt x="367" y="597"/>
                  </a:lnTo>
                  <a:cubicBezTo>
                    <a:pt x="100" y="764"/>
                    <a:pt x="0" y="1098"/>
                    <a:pt x="100" y="1398"/>
                  </a:cubicBezTo>
                  <a:cubicBezTo>
                    <a:pt x="267" y="1798"/>
                    <a:pt x="434" y="2232"/>
                    <a:pt x="601" y="2699"/>
                  </a:cubicBezTo>
                  <a:cubicBezTo>
                    <a:pt x="1168" y="4400"/>
                    <a:pt x="1501" y="6168"/>
                    <a:pt x="1601" y="7936"/>
                  </a:cubicBezTo>
                  <a:cubicBezTo>
                    <a:pt x="1577" y="8127"/>
                    <a:pt x="1742" y="8284"/>
                    <a:pt x="1911" y="8284"/>
                  </a:cubicBezTo>
                  <a:cubicBezTo>
                    <a:pt x="1977" y="8284"/>
                    <a:pt x="2045" y="8260"/>
                    <a:pt x="2102" y="8203"/>
                  </a:cubicBezTo>
                  <a:lnTo>
                    <a:pt x="3036" y="7669"/>
                  </a:lnTo>
                  <a:cubicBezTo>
                    <a:pt x="3336" y="7502"/>
                    <a:pt x="3503" y="7169"/>
                    <a:pt x="3469" y="6835"/>
                  </a:cubicBezTo>
                  <a:cubicBezTo>
                    <a:pt x="3336" y="5067"/>
                    <a:pt x="3002" y="3299"/>
                    <a:pt x="2469" y="1598"/>
                  </a:cubicBezTo>
                  <a:cubicBezTo>
                    <a:pt x="2335" y="1164"/>
                    <a:pt x="2168" y="731"/>
                    <a:pt x="2002" y="297"/>
                  </a:cubicBezTo>
                  <a:cubicBezTo>
                    <a:pt x="1935" y="119"/>
                    <a:pt x="1750" y="1"/>
                    <a:pt x="156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862;p36">
              <a:extLst>
                <a:ext uri="{FF2B5EF4-FFF2-40B4-BE49-F238E27FC236}">
                  <a16:creationId xmlns:a16="http://schemas.microsoft.com/office/drawing/2014/main" id="{EBED879C-4643-3787-CA0C-69250F5191D8}"/>
                </a:ext>
              </a:extLst>
            </p:cNvPr>
            <p:cNvSpPr/>
            <p:nvPr/>
          </p:nvSpPr>
          <p:spPr>
            <a:xfrm>
              <a:off x="2480925" y="2622775"/>
              <a:ext cx="141975" cy="328150"/>
            </a:xfrm>
            <a:custGeom>
              <a:avLst/>
              <a:gdLst/>
              <a:ahLst/>
              <a:cxnLst/>
              <a:rect l="l" t="t" r="r" b="b"/>
              <a:pathLst>
                <a:path w="5679" h="13126" extrusionOk="0">
                  <a:moveTo>
                    <a:pt x="199" y="0"/>
                  </a:moveTo>
                  <a:cubicBezTo>
                    <a:pt x="92" y="0"/>
                    <a:pt x="0" y="125"/>
                    <a:pt x="75" y="249"/>
                  </a:cubicBezTo>
                  <a:cubicBezTo>
                    <a:pt x="442" y="683"/>
                    <a:pt x="775" y="1150"/>
                    <a:pt x="1109" y="1617"/>
                  </a:cubicBezTo>
                  <a:lnTo>
                    <a:pt x="575" y="1917"/>
                  </a:lnTo>
                  <a:cubicBezTo>
                    <a:pt x="442" y="2017"/>
                    <a:pt x="475" y="2217"/>
                    <a:pt x="642" y="2217"/>
                  </a:cubicBezTo>
                  <a:lnTo>
                    <a:pt x="708" y="2217"/>
                  </a:lnTo>
                  <a:lnTo>
                    <a:pt x="1275" y="1884"/>
                  </a:lnTo>
                  <a:cubicBezTo>
                    <a:pt x="1576" y="2351"/>
                    <a:pt x="1876" y="2818"/>
                    <a:pt x="2143" y="3285"/>
                  </a:cubicBezTo>
                  <a:lnTo>
                    <a:pt x="1509" y="3652"/>
                  </a:lnTo>
                  <a:cubicBezTo>
                    <a:pt x="1376" y="3718"/>
                    <a:pt x="1442" y="3918"/>
                    <a:pt x="1576" y="3918"/>
                  </a:cubicBezTo>
                  <a:lnTo>
                    <a:pt x="1676" y="3918"/>
                  </a:lnTo>
                  <a:lnTo>
                    <a:pt x="2276" y="3585"/>
                  </a:lnTo>
                  <a:cubicBezTo>
                    <a:pt x="2543" y="4052"/>
                    <a:pt x="2777" y="4552"/>
                    <a:pt x="3010" y="5019"/>
                  </a:cubicBezTo>
                  <a:lnTo>
                    <a:pt x="2376" y="5419"/>
                  </a:lnTo>
                  <a:cubicBezTo>
                    <a:pt x="2243" y="5486"/>
                    <a:pt x="2276" y="5686"/>
                    <a:pt x="2443" y="5686"/>
                  </a:cubicBezTo>
                  <a:lnTo>
                    <a:pt x="2510" y="5686"/>
                  </a:lnTo>
                  <a:lnTo>
                    <a:pt x="3143" y="5319"/>
                  </a:lnTo>
                  <a:cubicBezTo>
                    <a:pt x="3344" y="5820"/>
                    <a:pt x="3544" y="6320"/>
                    <a:pt x="3711" y="6820"/>
                  </a:cubicBezTo>
                  <a:lnTo>
                    <a:pt x="3043" y="7221"/>
                  </a:lnTo>
                  <a:cubicBezTo>
                    <a:pt x="2910" y="7287"/>
                    <a:pt x="2977" y="7488"/>
                    <a:pt x="3143" y="7488"/>
                  </a:cubicBezTo>
                  <a:lnTo>
                    <a:pt x="3210" y="7488"/>
                  </a:lnTo>
                  <a:lnTo>
                    <a:pt x="3811" y="7154"/>
                  </a:lnTo>
                  <a:cubicBezTo>
                    <a:pt x="3977" y="7654"/>
                    <a:pt x="4144" y="8188"/>
                    <a:pt x="4244" y="8722"/>
                  </a:cubicBezTo>
                  <a:lnTo>
                    <a:pt x="3610" y="9089"/>
                  </a:lnTo>
                  <a:cubicBezTo>
                    <a:pt x="3544" y="9122"/>
                    <a:pt x="3510" y="9222"/>
                    <a:pt x="3544" y="9322"/>
                  </a:cubicBezTo>
                  <a:cubicBezTo>
                    <a:pt x="3577" y="9356"/>
                    <a:pt x="3644" y="9389"/>
                    <a:pt x="3677" y="9389"/>
                  </a:cubicBezTo>
                  <a:lnTo>
                    <a:pt x="3777" y="9389"/>
                  </a:lnTo>
                  <a:lnTo>
                    <a:pt x="4344" y="9055"/>
                  </a:lnTo>
                  <a:cubicBezTo>
                    <a:pt x="4444" y="9589"/>
                    <a:pt x="4544" y="10123"/>
                    <a:pt x="4645" y="10657"/>
                  </a:cubicBezTo>
                  <a:lnTo>
                    <a:pt x="3944" y="11057"/>
                  </a:lnTo>
                  <a:cubicBezTo>
                    <a:pt x="3811" y="11157"/>
                    <a:pt x="3844" y="11357"/>
                    <a:pt x="4011" y="11357"/>
                  </a:cubicBezTo>
                  <a:cubicBezTo>
                    <a:pt x="4044" y="11357"/>
                    <a:pt x="4077" y="11357"/>
                    <a:pt x="4077" y="11324"/>
                  </a:cubicBezTo>
                  <a:lnTo>
                    <a:pt x="4678" y="10990"/>
                  </a:lnTo>
                  <a:cubicBezTo>
                    <a:pt x="4778" y="11657"/>
                    <a:pt x="4845" y="12324"/>
                    <a:pt x="4878" y="12992"/>
                  </a:cubicBezTo>
                  <a:cubicBezTo>
                    <a:pt x="4878" y="13058"/>
                    <a:pt x="4945" y="13125"/>
                    <a:pt x="5045" y="13125"/>
                  </a:cubicBezTo>
                  <a:cubicBezTo>
                    <a:pt x="5112" y="13125"/>
                    <a:pt x="5178" y="13058"/>
                    <a:pt x="5178" y="12958"/>
                  </a:cubicBezTo>
                  <a:cubicBezTo>
                    <a:pt x="5145" y="12258"/>
                    <a:pt x="5078" y="11524"/>
                    <a:pt x="4978" y="10823"/>
                  </a:cubicBezTo>
                  <a:lnTo>
                    <a:pt x="5478" y="10557"/>
                  </a:lnTo>
                  <a:cubicBezTo>
                    <a:pt x="5645" y="10523"/>
                    <a:pt x="5679" y="10323"/>
                    <a:pt x="5512" y="10256"/>
                  </a:cubicBezTo>
                  <a:cubicBezTo>
                    <a:pt x="5491" y="10193"/>
                    <a:pt x="5443" y="10170"/>
                    <a:pt x="5393" y="10170"/>
                  </a:cubicBezTo>
                  <a:cubicBezTo>
                    <a:pt x="5365" y="10170"/>
                    <a:pt x="5336" y="10177"/>
                    <a:pt x="5312" y="10190"/>
                  </a:cubicBezTo>
                  <a:lnTo>
                    <a:pt x="4911" y="10423"/>
                  </a:lnTo>
                  <a:cubicBezTo>
                    <a:pt x="4845" y="9889"/>
                    <a:pt x="4745" y="9356"/>
                    <a:pt x="4611" y="8822"/>
                  </a:cubicBezTo>
                  <a:lnTo>
                    <a:pt x="5145" y="8522"/>
                  </a:lnTo>
                  <a:cubicBezTo>
                    <a:pt x="5256" y="8411"/>
                    <a:pt x="5182" y="8231"/>
                    <a:pt x="5058" y="8231"/>
                  </a:cubicBezTo>
                  <a:cubicBezTo>
                    <a:pt x="5033" y="8231"/>
                    <a:pt x="5006" y="8238"/>
                    <a:pt x="4978" y="8255"/>
                  </a:cubicBezTo>
                  <a:lnTo>
                    <a:pt x="4544" y="8488"/>
                  </a:lnTo>
                  <a:cubicBezTo>
                    <a:pt x="4411" y="7988"/>
                    <a:pt x="4244" y="7454"/>
                    <a:pt x="4077" y="6921"/>
                  </a:cubicBezTo>
                  <a:lnTo>
                    <a:pt x="4578" y="6654"/>
                  </a:lnTo>
                  <a:cubicBezTo>
                    <a:pt x="4747" y="6569"/>
                    <a:pt x="4654" y="6365"/>
                    <a:pt x="4520" y="6365"/>
                  </a:cubicBezTo>
                  <a:cubicBezTo>
                    <a:pt x="4496" y="6365"/>
                    <a:pt x="4470" y="6371"/>
                    <a:pt x="4444" y="6387"/>
                  </a:cubicBezTo>
                  <a:lnTo>
                    <a:pt x="3977" y="6654"/>
                  </a:lnTo>
                  <a:cubicBezTo>
                    <a:pt x="3811" y="6153"/>
                    <a:pt x="3610" y="5653"/>
                    <a:pt x="3410" y="5153"/>
                  </a:cubicBezTo>
                  <a:cubicBezTo>
                    <a:pt x="3410" y="5153"/>
                    <a:pt x="3410" y="5119"/>
                    <a:pt x="3410" y="5119"/>
                  </a:cubicBezTo>
                  <a:lnTo>
                    <a:pt x="3911" y="4819"/>
                  </a:lnTo>
                  <a:cubicBezTo>
                    <a:pt x="3977" y="4786"/>
                    <a:pt x="4011" y="4686"/>
                    <a:pt x="3944" y="4619"/>
                  </a:cubicBezTo>
                  <a:cubicBezTo>
                    <a:pt x="3920" y="4570"/>
                    <a:pt x="3859" y="4539"/>
                    <a:pt x="3803" y="4539"/>
                  </a:cubicBezTo>
                  <a:cubicBezTo>
                    <a:pt x="3782" y="4539"/>
                    <a:pt x="3762" y="4543"/>
                    <a:pt x="3744" y="4552"/>
                  </a:cubicBezTo>
                  <a:lnTo>
                    <a:pt x="3277" y="4819"/>
                  </a:lnTo>
                  <a:cubicBezTo>
                    <a:pt x="3043" y="4352"/>
                    <a:pt x="2810" y="3852"/>
                    <a:pt x="2543" y="3385"/>
                  </a:cubicBezTo>
                  <a:lnTo>
                    <a:pt x="3043" y="3084"/>
                  </a:lnTo>
                  <a:cubicBezTo>
                    <a:pt x="3143" y="3051"/>
                    <a:pt x="3143" y="2951"/>
                    <a:pt x="3110" y="2884"/>
                  </a:cubicBezTo>
                  <a:cubicBezTo>
                    <a:pt x="3086" y="2836"/>
                    <a:pt x="3026" y="2805"/>
                    <a:pt x="2969" y="2805"/>
                  </a:cubicBezTo>
                  <a:cubicBezTo>
                    <a:pt x="2948" y="2805"/>
                    <a:pt x="2928" y="2809"/>
                    <a:pt x="2910" y="2818"/>
                  </a:cubicBezTo>
                  <a:lnTo>
                    <a:pt x="2410" y="3118"/>
                  </a:lnTo>
                  <a:cubicBezTo>
                    <a:pt x="2143" y="2651"/>
                    <a:pt x="1843" y="2184"/>
                    <a:pt x="1542" y="1717"/>
                  </a:cubicBezTo>
                  <a:lnTo>
                    <a:pt x="2109" y="1383"/>
                  </a:lnTo>
                  <a:cubicBezTo>
                    <a:pt x="2176" y="1350"/>
                    <a:pt x="2209" y="1250"/>
                    <a:pt x="2176" y="1183"/>
                  </a:cubicBezTo>
                  <a:cubicBezTo>
                    <a:pt x="2127" y="1134"/>
                    <a:pt x="2061" y="1103"/>
                    <a:pt x="2002" y="1103"/>
                  </a:cubicBezTo>
                  <a:cubicBezTo>
                    <a:pt x="1981" y="1103"/>
                    <a:pt x="1960" y="1107"/>
                    <a:pt x="1943" y="1116"/>
                  </a:cubicBezTo>
                  <a:lnTo>
                    <a:pt x="1376" y="1450"/>
                  </a:lnTo>
                  <a:cubicBezTo>
                    <a:pt x="1042" y="983"/>
                    <a:pt x="708" y="516"/>
                    <a:pt x="308" y="49"/>
                  </a:cubicBezTo>
                  <a:cubicBezTo>
                    <a:pt x="274" y="15"/>
                    <a:pt x="236" y="0"/>
                    <a:pt x="1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863;p36">
              <a:extLst>
                <a:ext uri="{FF2B5EF4-FFF2-40B4-BE49-F238E27FC236}">
                  <a16:creationId xmlns:a16="http://schemas.microsoft.com/office/drawing/2014/main" id="{22B5BD57-991E-5411-E94B-ED014D2BEBA1}"/>
                </a:ext>
              </a:extLst>
            </p:cNvPr>
            <p:cNvSpPr/>
            <p:nvPr/>
          </p:nvSpPr>
          <p:spPr>
            <a:xfrm>
              <a:off x="2654575" y="3045625"/>
              <a:ext cx="741375" cy="594950"/>
            </a:xfrm>
            <a:custGeom>
              <a:avLst/>
              <a:gdLst/>
              <a:ahLst/>
              <a:cxnLst/>
              <a:rect l="l" t="t" r="r" b="b"/>
              <a:pathLst>
                <a:path w="29655" h="23798" extrusionOk="0">
                  <a:moveTo>
                    <a:pt x="29067" y="1"/>
                  </a:moveTo>
                  <a:cubicBezTo>
                    <a:pt x="29028" y="1"/>
                    <a:pt x="28990" y="5"/>
                    <a:pt x="28954" y="14"/>
                  </a:cubicBezTo>
                  <a:cubicBezTo>
                    <a:pt x="28587" y="14"/>
                    <a:pt x="28254" y="114"/>
                    <a:pt x="27953" y="314"/>
                  </a:cubicBezTo>
                  <a:cubicBezTo>
                    <a:pt x="26586" y="1115"/>
                    <a:pt x="26119" y="2649"/>
                    <a:pt x="25585" y="4317"/>
                  </a:cubicBezTo>
                  <a:cubicBezTo>
                    <a:pt x="24985" y="6252"/>
                    <a:pt x="24384" y="8286"/>
                    <a:pt x="22316" y="9454"/>
                  </a:cubicBezTo>
                  <a:cubicBezTo>
                    <a:pt x="22016" y="9621"/>
                    <a:pt x="21682" y="9754"/>
                    <a:pt x="21349" y="9754"/>
                  </a:cubicBezTo>
                  <a:cubicBezTo>
                    <a:pt x="20748" y="9754"/>
                    <a:pt x="20281" y="9354"/>
                    <a:pt x="19914" y="8553"/>
                  </a:cubicBezTo>
                  <a:cubicBezTo>
                    <a:pt x="19614" y="7719"/>
                    <a:pt x="19347" y="6885"/>
                    <a:pt x="19214" y="5985"/>
                  </a:cubicBezTo>
                  <a:cubicBezTo>
                    <a:pt x="18847" y="4317"/>
                    <a:pt x="18480" y="2582"/>
                    <a:pt x="17513" y="2582"/>
                  </a:cubicBezTo>
                  <a:cubicBezTo>
                    <a:pt x="17246" y="2616"/>
                    <a:pt x="16979" y="2716"/>
                    <a:pt x="16745" y="2849"/>
                  </a:cubicBezTo>
                  <a:cubicBezTo>
                    <a:pt x="15811" y="3383"/>
                    <a:pt x="15178" y="4350"/>
                    <a:pt x="14644" y="5951"/>
                  </a:cubicBezTo>
                  <a:cubicBezTo>
                    <a:pt x="14310" y="7152"/>
                    <a:pt x="14044" y="8353"/>
                    <a:pt x="13810" y="9587"/>
                  </a:cubicBezTo>
                  <a:cubicBezTo>
                    <a:pt x="13310" y="12323"/>
                    <a:pt x="12809" y="14924"/>
                    <a:pt x="11141" y="15858"/>
                  </a:cubicBezTo>
                  <a:cubicBezTo>
                    <a:pt x="10875" y="16025"/>
                    <a:pt x="10541" y="16125"/>
                    <a:pt x="10207" y="16159"/>
                  </a:cubicBezTo>
                  <a:cubicBezTo>
                    <a:pt x="9440" y="16159"/>
                    <a:pt x="9040" y="15491"/>
                    <a:pt x="8773" y="14991"/>
                  </a:cubicBezTo>
                  <a:cubicBezTo>
                    <a:pt x="8573" y="14491"/>
                    <a:pt x="8406" y="14024"/>
                    <a:pt x="8239" y="13490"/>
                  </a:cubicBezTo>
                  <a:cubicBezTo>
                    <a:pt x="7839" y="12256"/>
                    <a:pt x="7439" y="10988"/>
                    <a:pt x="6505" y="10988"/>
                  </a:cubicBezTo>
                  <a:cubicBezTo>
                    <a:pt x="6471" y="10977"/>
                    <a:pt x="6438" y="10973"/>
                    <a:pt x="6405" y="10973"/>
                  </a:cubicBezTo>
                  <a:cubicBezTo>
                    <a:pt x="6338" y="10973"/>
                    <a:pt x="6271" y="10988"/>
                    <a:pt x="6205" y="10988"/>
                  </a:cubicBezTo>
                  <a:cubicBezTo>
                    <a:pt x="5971" y="11055"/>
                    <a:pt x="5738" y="11155"/>
                    <a:pt x="5537" y="11288"/>
                  </a:cubicBezTo>
                  <a:cubicBezTo>
                    <a:pt x="2035" y="13323"/>
                    <a:pt x="167" y="19828"/>
                    <a:pt x="34" y="20262"/>
                  </a:cubicBezTo>
                  <a:cubicBezTo>
                    <a:pt x="0" y="21462"/>
                    <a:pt x="34" y="22630"/>
                    <a:pt x="167" y="23797"/>
                  </a:cubicBezTo>
                  <a:lnTo>
                    <a:pt x="29655" y="6785"/>
                  </a:lnTo>
                  <a:cubicBezTo>
                    <a:pt x="29588" y="6285"/>
                    <a:pt x="29521" y="5684"/>
                    <a:pt x="29488" y="4951"/>
                  </a:cubicBezTo>
                  <a:lnTo>
                    <a:pt x="29455" y="1014"/>
                  </a:lnTo>
                  <a:cubicBezTo>
                    <a:pt x="29455" y="681"/>
                    <a:pt x="29421" y="381"/>
                    <a:pt x="29388" y="80"/>
                  </a:cubicBezTo>
                  <a:cubicBezTo>
                    <a:pt x="29290" y="32"/>
                    <a:pt x="29175" y="1"/>
                    <a:pt x="29067" y="1"/>
                  </a:cubicBezTo>
                  <a:close/>
                </a:path>
              </a:pathLst>
            </a:custGeom>
            <a:solidFill>
              <a:srgbClr val="6453C2">
                <a:alpha val="339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864;p36">
              <a:extLst>
                <a:ext uri="{FF2B5EF4-FFF2-40B4-BE49-F238E27FC236}">
                  <a16:creationId xmlns:a16="http://schemas.microsoft.com/office/drawing/2014/main" id="{04E45A5E-0519-39AE-557E-5EA04C03742A}"/>
                </a:ext>
              </a:extLst>
            </p:cNvPr>
            <p:cNvSpPr/>
            <p:nvPr/>
          </p:nvSpPr>
          <p:spPr>
            <a:xfrm>
              <a:off x="2648725" y="3039275"/>
              <a:ext cx="753075" cy="610475"/>
            </a:xfrm>
            <a:custGeom>
              <a:avLst/>
              <a:gdLst/>
              <a:ahLst/>
              <a:cxnLst/>
              <a:rect l="l" t="t" r="r" b="b"/>
              <a:pathLst>
                <a:path w="30123" h="24419" extrusionOk="0">
                  <a:moveTo>
                    <a:pt x="29188" y="1"/>
                  </a:moveTo>
                  <a:cubicBezTo>
                    <a:pt x="28788" y="34"/>
                    <a:pt x="28421" y="134"/>
                    <a:pt x="28054" y="368"/>
                  </a:cubicBezTo>
                  <a:cubicBezTo>
                    <a:pt x="25052" y="2136"/>
                    <a:pt x="26186" y="7339"/>
                    <a:pt x="22450" y="9508"/>
                  </a:cubicBezTo>
                  <a:cubicBezTo>
                    <a:pt x="22183" y="9674"/>
                    <a:pt x="21883" y="9775"/>
                    <a:pt x="21549" y="9775"/>
                  </a:cubicBezTo>
                  <a:cubicBezTo>
                    <a:pt x="20982" y="9775"/>
                    <a:pt x="20615" y="9374"/>
                    <a:pt x="20315" y="8707"/>
                  </a:cubicBezTo>
                  <a:cubicBezTo>
                    <a:pt x="19448" y="6739"/>
                    <a:pt x="19481" y="2636"/>
                    <a:pt x="17713" y="2636"/>
                  </a:cubicBezTo>
                  <a:cubicBezTo>
                    <a:pt x="17413" y="2636"/>
                    <a:pt x="17113" y="2736"/>
                    <a:pt x="16846" y="2903"/>
                  </a:cubicBezTo>
                  <a:cubicBezTo>
                    <a:pt x="15779" y="3537"/>
                    <a:pt x="15111" y="4738"/>
                    <a:pt x="14678" y="6139"/>
                  </a:cubicBezTo>
                  <a:cubicBezTo>
                    <a:pt x="13544" y="9674"/>
                    <a:pt x="13610" y="14578"/>
                    <a:pt x="11275" y="15912"/>
                  </a:cubicBezTo>
                  <a:cubicBezTo>
                    <a:pt x="11042" y="16079"/>
                    <a:pt x="10742" y="16179"/>
                    <a:pt x="10441" y="16179"/>
                  </a:cubicBezTo>
                  <a:cubicBezTo>
                    <a:pt x="9874" y="16179"/>
                    <a:pt x="9507" y="15779"/>
                    <a:pt x="9241" y="15145"/>
                  </a:cubicBezTo>
                  <a:cubicBezTo>
                    <a:pt x="8507" y="13644"/>
                    <a:pt x="8240" y="11009"/>
                    <a:pt x="6739" y="11009"/>
                  </a:cubicBezTo>
                  <a:cubicBezTo>
                    <a:pt x="6605" y="11009"/>
                    <a:pt x="6505" y="11009"/>
                    <a:pt x="6405" y="11042"/>
                  </a:cubicBezTo>
                  <a:cubicBezTo>
                    <a:pt x="6138" y="11109"/>
                    <a:pt x="5872" y="11209"/>
                    <a:pt x="5638" y="11342"/>
                  </a:cubicBezTo>
                  <a:cubicBezTo>
                    <a:pt x="1935" y="13511"/>
                    <a:pt x="34" y="20482"/>
                    <a:pt x="34" y="20482"/>
                  </a:cubicBezTo>
                  <a:cubicBezTo>
                    <a:pt x="1" y="21816"/>
                    <a:pt x="67" y="23117"/>
                    <a:pt x="201" y="24418"/>
                  </a:cubicBezTo>
                  <a:lnTo>
                    <a:pt x="634" y="24152"/>
                  </a:lnTo>
                  <a:cubicBezTo>
                    <a:pt x="601" y="24018"/>
                    <a:pt x="568" y="23851"/>
                    <a:pt x="568" y="23684"/>
                  </a:cubicBezTo>
                  <a:cubicBezTo>
                    <a:pt x="468" y="22650"/>
                    <a:pt x="434" y="21616"/>
                    <a:pt x="468" y="20549"/>
                  </a:cubicBezTo>
                  <a:cubicBezTo>
                    <a:pt x="634" y="19948"/>
                    <a:pt x="2502" y="13677"/>
                    <a:pt x="5838" y="11743"/>
                  </a:cubicBezTo>
                  <a:cubicBezTo>
                    <a:pt x="6038" y="11609"/>
                    <a:pt x="6272" y="11509"/>
                    <a:pt x="6472" y="11476"/>
                  </a:cubicBezTo>
                  <a:cubicBezTo>
                    <a:pt x="6572" y="11442"/>
                    <a:pt x="6639" y="11442"/>
                    <a:pt x="6705" y="11442"/>
                  </a:cubicBezTo>
                  <a:cubicBezTo>
                    <a:pt x="7473" y="11442"/>
                    <a:pt x="7873" y="12643"/>
                    <a:pt x="8240" y="13811"/>
                  </a:cubicBezTo>
                  <a:cubicBezTo>
                    <a:pt x="8407" y="14344"/>
                    <a:pt x="8573" y="14845"/>
                    <a:pt x="8807" y="15345"/>
                  </a:cubicBezTo>
                  <a:cubicBezTo>
                    <a:pt x="8940" y="15645"/>
                    <a:pt x="9407" y="16613"/>
                    <a:pt x="10408" y="16613"/>
                  </a:cubicBezTo>
                  <a:cubicBezTo>
                    <a:pt x="10775" y="16613"/>
                    <a:pt x="11142" y="16513"/>
                    <a:pt x="11476" y="16313"/>
                  </a:cubicBezTo>
                  <a:cubicBezTo>
                    <a:pt x="13243" y="15312"/>
                    <a:pt x="13744" y="12677"/>
                    <a:pt x="14244" y="9875"/>
                  </a:cubicBezTo>
                  <a:cubicBezTo>
                    <a:pt x="14444" y="8674"/>
                    <a:pt x="14745" y="7473"/>
                    <a:pt x="15078" y="6272"/>
                  </a:cubicBezTo>
                  <a:cubicBezTo>
                    <a:pt x="15578" y="4738"/>
                    <a:pt x="16212" y="3770"/>
                    <a:pt x="17046" y="3303"/>
                  </a:cubicBezTo>
                  <a:cubicBezTo>
                    <a:pt x="17246" y="3170"/>
                    <a:pt x="17480" y="3070"/>
                    <a:pt x="17713" y="3070"/>
                  </a:cubicBezTo>
                  <a:cubicBezTo>
                    <a:pt x="18514" y="3070"/>
                    <a:pt x="18881" y="4771"/>
                    <a:pt x="19214" y="6305"/>
                  </a:cubicBezTo>
                  <a:cubicBezTo>
                    <a:pt x="19348" y="7173"/>
                    <a:pt x="19581" y="8073"/>
                    <a:pt x="19915" y="8907"/>
                  </a:cubicBezTo>
                  <a:cubicBezTo>
                    <a:pt x="20315" y="9775"/>
                    <a:pt x="20849" y="10242"/>
                    <a:pt x="21549" y="10242"/>
                  </a:cubicBezTo>
                  <a:cubicBezTo>
                    <a:pt x="21950" y="10208"/>
                    <a:pt x="22317" y="10108"/>
                    <a:pt x="22650" y="9875"/>
                  </a:cubicBezTo>
                  <a:cubicBezTo>
                    <a:pt x="24785" y="8640"/>
                    <a:pt x="25452" y="6506"/>
                    <a:pt x="26053" y="4604"/>
                  </a:cubicBezTo>
                  <a:cubicBezTo>
                    <a:pt x="26553" y="3003"/>
                    <a:pt x="27020" y="1502"/>
                    <a:pt x="28288" y="735"/>
                  </a:cubicBezTo>
                  <a:cubicBezTo>
                    <a:pt x="28554" y="568"/>
                    <a:pt x="28855" y="468"/>
                    <a:pt x="29188" y="468"/>
                  </a:cubicBezTo>
                  <a:lnTo>
                    <a:pt x="29422" y="468"/>
                  </a:lnTo>
                  <a:cubicBezTo>
                    <a:pt x="29488" y="935"/>
                    <a:pt x="29488" y="1235"/>
                    <a:pt x="29488" y="1235"/>
                  </a:cubicBezTo>
                  <a:lnTo>
                    <a:pt x="29488" y="5205"/>
                  </a:lnTo>
                  <a:cubicBezTo>
                    <a:pt x="29522" y="5872"/>
                    <a:pt x="29555" y="6439"/>
                    <a:pt x="29622" y="6906"/>
                  </a:cubicBezTo>
                  <a:cubicBezTo>
                    <a:pt x="29622" y="7073"/>
                    <a:pt x="29655" y="7239"/>
                    <a:pt x="29689" y="7373"/>
                  </a:cubicBezTo>
                  <a:lnTo>
                    <a:pt x="30089" y="7139"/>
                  </a:lnTo>
                  <a:lnTo>
                    <a:pt x="30122" y="7173"/>
                  </a:lnTo>
                  <a:cubicBezTo>
                    <a:pt x="30022" y="6572"/>
                    <a:pt x="29989" y="5905"/>
                    <a:pt x="29955" y="5171"/>
                  </a:cubicBezTo>
                  <a:lnTo>
                    <a:pt x="29922" y="1235"/>
                  </a:lnTo>
                  <a:cubicBezTo>
                    <a:pt x="29922" y="902"/>
                    <a:pt x="29889" y="535"/>
                    <a:pt x="29822" y="168"/>
                  </a:cubicBezTo>
                  <a:cubicBezTo>
                    <a:pt x="29622" y="68"/>
                    <a:pt x="29422" y="1"/>
                    <a:pt x="2918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865;p36">
              <a:extLst>
                <a:ext uri="{FF2B5EF4-FFF2-40B4-BE49-F238E27FC236}">
                  <a16:creationId xmlns:a16="http://schemas.microsoft.com/office/drawing/2014/main" id="{9C186D35-28A2-EEFE-20CE-892635589290}"/>
                </a:ext>
              </a:extLst>
            </p:cNvPr>
            <p:cNvSpPr/>
            <p:nvPr/>
          </p:nvSpPr>
          <p:spPr>
            <a:xfrm>
              <a:off x="2648725" y="2965550"/>
              <a:ext cx="753075" cy="684200"/>
            </a:xfrm>
            <a:custGeom>
              <a:avLst/>
              <a:gdLst/>
              <a:ahLst/>
              <a:cxnLst/>
              <a:rect l="l" t="t" r="r" b="b"/>
              <a:pathLst>
                <a:path w="30123" h="27368" extrusionOk="0">
                  <a:moveTo>
                    <a:pt x="27655" y="1"/>
                  </a:moveTo>
                  <a:cubicBezTo>
                    <a:pt x="27236" y="1"/>
                    <a:pt x="26740" y="143"/>
                    <a:pt x="26153" y="481"/>
                  </a:cubicBezTo>
                  <a:cubicBezTo>
                    <a:pt x="22250" y="2750"/>
                    <a:pt x="23351" y="9922"/>
                    <a:pt x="20549" y="11556"/>
                  </a:cubicBezTo>
                  <a:cubicBezTo>
                    <a:pt x="20235" y="11737"/>
                    <a:pt x="19968" y="11816"/>
                    <a:pt x="19737" y="11816"/>
                  </a:cubicBezTo>
                  <a:cubicBezTo>
                    <a:pt x="18226" y="11816"/>
                    <a:pt x="18206" y="8468"/>
                    <a:pt x="16322" y="8468"/>
                  </a:cubicBezTo>
                  <a:cubicBezTo>
                    <a:pt x="15946" y="8468"/>
                    <a:pt x="15496" y="8601"/>
                    <a:pt x="14945" y="8921"/>
                  </a:cubicBezTo>
                  <a:cubicBezTo>
                    <a:pt x="11209" y="11056"/>
                    <a:pt x="13077" y="15859"/>
                    <a:pt x="9341" y="18027"/>
                  </a:cubicBezTo>
                  <a:cubicBezTo>
                    <a:pt x="9004" y="18220"/>
                    <a:pt x="8712" y="18307"/>
                    <a:pt x="8458" y="18307"/>
                  </a:cubicBezTo>
                  <a:cubicBezTo>
                    <a:pt x="6154" y="18307"/>
                    <a:pt x="6925" y="11168"/>
                    <a:pt x="4630" y="11168"/>
                  </a:cubicBezTo>
                  <a:cubicBezTo>
                    <a:pt x="4373" y="11168"/>
                    <a:pt x="4078" y="11258"/>
                    <a:pt x="3737" y="11456"/>
                  </a:cubicBezTo>
                  <a:cubicBezTo>
                    <a:pt x="1" y="13624"/>
                    <a:pt x="34" y="18961"/>
                    <a:pt x="34" y="21463"/>
                  </a:cubicBezTo>
                  <a:lnTo>
                    <a:pt x="34" y="23431"/>
                  </a:lnTo>
                  <a:cubicBezTo>
                    <a:pt x="1" y="24765"/>
                    <a:pt x="67" y="26066"/>
                    <a:pt x="201" y="27367"/>
                  </a:cubicBezTo>
                  <a:lnTo>
                    <a:pt x="30122" y="10122"/>
                  </a:lnTo>
                  <a:cubicBezTo>
                    <a:pt x="30022" y="9521"/>
                    <a:pt x="29955" y="8854"/>
                    <a:pt x="29922" y="8120"/>
                  </a:cubicBezTo>
                  <a:lnTo>
                    <a:pt x="29922" y="4184"/>
                  </a:lnTo>
                  <a:cubicBezTo>
                    <a:pt x="29922" y="4184"/>
                    <a:pt x="29922" y="1"/>
                    <a:pt x="27655" y="1"/>
                  </a:cubicBezTo>
                  <a:close/>
                </a:path>
              </a:pathLst>
            </a:custGeom>
            <a:solidFill>
              <a:srgbClr val="6453C2">
                <a:alpha val="57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866;p36">
              <a:extLst>
                <a:ext uri="{FF2B5EF4-FFF2-40B4-BE49-F238E27FC236}">
                  <a16:creationId xmlns:a16="http://schemas.microsoft.com/office/drawing/2014/main" id="{1DFF6C57-0CFF-1CB8-197F-3D4BDFCF0817}"/>
                </a:ext>
              </a:extLst>
            </p:cNvPr>
            <p:cNvSpPr/>
            <p:nvPr/>
          </p:nvSpPr>
          <p:spPr>
            <a:xfrm>
              <a:off x="2611200" y="3262450"/>
              <a:ext cx="803925" cy="463175"/>
            </a:xfrm>
            <a:custGeom>
              <a:avLst/>
              <a:gdLst/>
              <a:ahLst/>
              <a:cxnLst/>
              <a:rect l="l" t="t" r="r" b="b"/>
              <a:pathLst>
                <a:path w="32157" h="18527" extrusionOk="0">
                  <a:moveTo>
                    <a:pt x="31949" y="1"/>
                  </a:moveTo>
                  <a:cubicBezTo>
                    <a:pt x="31928" y="1"/>
                    <a:pt x="31908" y="5"/>
                    <a:pt x="31890" y="14"/>
                  </a:cubicBezTo>
                  <a:lnTo>
                    <a:pt x="101" y="18227"/>
                  </a:lnTo>
                  <a:cubicBezTo>
                    <a:pt x="34" y="18260"/>
                    <a:pt x="1" y="18360"/>
                    <a:pt x="34" y="18460"/>
                  </a:cubicBezTo>
                  <a:cubicBezTo>
                    <a:pt x="67" y="18494"/>
                    <a:pt x="101" y="18527"/>
                    <a:pt x="167" y="18527"/>
                  </a:cubicBezTo>
                  <a:cubicBezTo>
                    <a:pt x="201" y="18527"/>
                    <a:pt x="234" y="18527"/>
                    <a:pt x="234" y="18494"/>
                  </a:cubicBezTo>
                  <a:lnTo>
                    <a:pt x="32057" y="280"/>
                  </a:lnTo>
                  <a:cubicBezTo>
                    <a:pt x="32124" y="247"/>
                    <a:pt x="32157" y="147"/>
                    <a:pt x="32090" y="80"/>
                  </a:cubicBezTo>
                  <a:cubicBezTo>
                    <a:pt x="32066" y="31"/>
                    <a:pt x="32006" y="1"/>
                    <a:pt x="3194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867;p36">
              <a:extLst>
                <a:ext uri="{FF2B5EF4-FFF2-40B4-BE49-F238E27FC236}">
                  <a16:creationId xmlns:a16="http://schemas.microsoft.com/office/drawing/2014/main" id="{76E74C1C-54E9-F94D-97D6-9F38E9236065}"/>
                </a:ext>
              </a:extLst>
            </p:cNvPr>
            <p:cNvSpPr/>
            <p:nvPr/>
          </p:nvSpPr>
          <p:spPr>
            <a:xfrm>
              <a:off x="2739625" y="3262775"/>
              <a:ext cx="7525" cy="15050"/>
            </a:xfrm>
            <a:custGeom>
              <a:avLst/>
              <a:gdLst/>
              <a:ahLst/>
              <a:cxnLst/>
              <a:rect l="l" t="t" r="r" b="b"/>
              <a:pathLst>
                <a:path w="301" h="602" extrusionOk="0">
                  <a:moveTo>
                    <a:pt x="134" y="1"/>
                  </a:moveTo>
                  <a:cubicBezTo>
                    <a:pt x="67" y="1"/>
                    <a:pt x="1" y="67"/>
                    <a:pt x="1" y="134"/>
                  </a:cubicBezTo>
                  <a:lnTo>
                    <a:pt x="1" y="468"/>
                  </a:lnTo>
                  <a:cubicBezTo>
                    <a:pt x="1" y="534"/>
                    <a:pt x="67" y="601"/>
                    <a:pt x="167" y="601"/>
                  </a:cubicBezTo>
                  <a:cubicBezTo>
                    <a:pt x="234" y="601"/>
                    <a:pt x="301" y="534"/>
                    <a:pt x="301" y="468"/>
                  </a:cubicBezTo>
                  <a:lnTo>
                    <a:pt x="301" y="134"/>
                  </a:lnTo>
                  <a:cubicBezTo>
                    <a:pt x="301" y="67"/>
                    <a:pt x="234" y="1"/>
                    <a:pt x="1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868;p36">
              <a:extLst>
                <a:ext uri="{FF2B5EF4-FFF2-40B4-BE49-F238E27FC236}">
                  <a16:creationId xmlns:a16="http://schemas.microsoft.com/office/drawing/2014/main" id="{523E9051-B10C-6093-DFF0-16AD04C09557}"/>
                </a:ext>
              </a:extLst>
            </p:cNvPr>
            <p:cNvSpPr/>
            <p:nvPr/>
          </p:nvSpPr>
          <p:spPr>
            <a:xfrm>
              <a:off x="2739625" y="3285300"/>
              <a:ext cx="9200" cy="291900"/>
            </a:xfrm>
            <a:custGeom>
              <a:avLst/>
              <a:gdLst/>
              <a:ahLst/>
              <a:cxnLst/>
              <a:rect l="l" t="t" r="r" b="b"/>
              <a:pathLst>
                <a:path w="368" h="11676" extrusionOk="0">
                  <a:moveTo>
                    <a:pt x="167" y="0"/>
                  </a:moveTo>
                  <a:cubicBezTo>
                    <a:pt x="67" y="0"/>
                    <a:pt x="1" y="67"/>
                    <a:pt x="1" y="167"/>
                  </a:cubicBezTo>
                  <a:lnTo>
                    <a:pt x="1" y="767"/>
                  </a:lnTo>
                  <a:cubicBezTo>
                    <a:pt x="1" y="834"/>
                    <a:pt x="67" y="901"/>
                    <a:pt x="134" y="901"/>
                  </a:cubicBezTo>
                  <a:cubicBezTo>
                    <a:pt x="148" y="905"/>
                    <a:pt x="161" y="908"/>
                    <a:pt x="173" y="908"/>
                  </a:cubicBezTo>
                  <a:cubicBezTo>
                    <a:pt x="251" y="908"/>
                    <a:pt x="301" y="825"/>
                    <a:pt x="301" y="767"/>
                  </a:cubicBezTo>
                  <a:lnTo>
                    <a:pt x="301" y="167"/>
                  </a:lnTo>
                  <a:cubicBezTo>
                    <a:pt x="301" y="67"/>
                    <a:pt x="234" y="0"/>
                    <a:pt x="167" y="0"/>
                  </a:cubicBezTo>
                  <a:close/>
                  <a:moveTo>
                    <a:pt x="151" y="1209"/>
                  </a:moveTo>
                  <a:cubicBezTo>
                    <a:pt x="84" y="1209"/>
                    <a:pt x="17" y="1251"/>
                    <a:pt x="1" y="1335"/>
                  </a:cubicBezTo>
                  <a:lnTo>
                    <a:pt x="1" y="1935"/>
                  </a:lnTo>
                  <a:cubicBezTo>
                    <a:pt x="1" y="2035"/>
                    <a:pt x="67" y="2102"/>
                    <a:pt x="134" y="2102"/>
                  </a:cubicBezTo>
                  <a:cubicBezTo>
                    <a:pt x="234" y="2102"/>
                    <a:pt x="301" y="2035"/>
                    <a:pt x="301" y="1968"/>
                  </a:cubicBezTo>
                  <a:lnTo>
                    <a:pt x="301" y="1335"/>
                  </a:lnTo>
                  <a:cubicBezTo>
                    <a:pt x="284" y="1251"/>
                    <a:pt x="217" y="1209"/>
                    <a:pt x="151" y="1209"/>
                  </a:cubicBezTo>
                  <a:close/>
                  <a:moveTo>
                    <a:pt x="134" y="2402"/>
                  </a:moveTo>
                  <a:cubicBezTo>
                    <a:pt x="67" y="2402"/>
                    <a:pt x="1" y="2469"/>
                    <a:pt x="1" y="2535"/>
                  </a:cubicBezTo>
                  <a:lnTo>
                    <a:pt x="1" y="3136"/>
                  </a:lnTo>
                  <a:cubicBezTo>
                    <a:pt x="1" y="3236"/>
                    <a:pt x="67" y="3303"/>
                    <a:pt x="134" y="3303"/>
                  </a:cubicBezTo>
                  <a:cubicBezTo>
                    <a:pt x="234" y="3303"/>
                    <a:pt x="301" y="3236"/>
                    <a:pt x="301" y="3136"/>
                  </a:cubicBezTo>
                  <a:lnTo>
                    <a:pt x="301" y="2535"/>
                  </a:lnTo>
                  <a:cubicBezTo>
                    <a:pt x="301" y="2469"/>
                    <a:pt x="234" y="2402"/>
                    <a:pt x="134" y="2402"/>
                  </a:cubicBezTo>
                  <a:close/>
                  <a:moveTo>
                    <a:pt x="151" y="3586"/>
                  </a:moveTo>
                  <a:cubicBezTo>
                    <a:pt x="76" y="3586"/>
                    <a:pt x="1" y="3636"/>
                    <a:pt x="1" y="3736"/>
                  </a:cubicBezTo>
                  <a:lnTo>
                    <a:pt x="1" y="4337"/>
                  </a:lnTo>
                  <a:cubicBezTo>
                    <a:pt x="1" y="4437"/>
                    <a:pt x="67" y="4503"/>
                    <a:pt x="134" y="4503"/>
                  </a:cubicBezTo>
                  <a:cubicBezTo>
                    <a:pt x="234" y="4503"/>
                    <a:pt x="301" y="4437"/>
                    <a:pt x="301" y="4337"/>
                  </a:cubicBezTo>
                  <a:lnTo>
                    <a:pt x="301" y="3736"/>
                  </a:lnTo>
                  <a:cubicBezTo>
                    <a:pt x="301" y="3636"/>
                    <a:pt x="226" y="3586"/>
                    <a:pt x="151" y="3586"/>
                  </a:cubicBezTo>
                  <a:close/>
                  <a:moveTo>
                    <a:pt x="151" y="4787"/>
                  </a:moveTo>
                  <a:cubicBezTo>
                    <a:pt x="76" y="4787"/>
                    <a:pt x="1" y="4837"/>
                    <a:pt x="1" y="4937"/>
                  </a:cubicBezTo>
                  <a:lnTo>
                    <a:pt x="1" y="5538"/>
                  </a:lnTo>
                  <a:cubicBezTo>
                    <a:pt x="1" y="5638"/>
                    <a:pt x="67" y="5704"/>
                    <a:pt x="134" y="5704"/>
                  </a:cubicBezTo>
                  <a:cubicBezTo>
                    <a:pt x="234" y="5704"/>
                    <a:pt x="301" y="5638"/>
                    <a:pt x="301" y="5538"/>
                  </a:cubicBezTo>
                  <a:lnTo>
                    <a:pt x="301" y="4937"/>
                  </a:lnTo>
                  <a:cubicBezTo>
                    <a:pt x="301" y="4837"/>
                    <a:pt x="226" y="4787"/>
                    <a:pt x="151" y="4787"/>
                  </a:cubicBezTo>
                  <a:close/>
                  <a:moveTo>
                    <a:pt x="151" y="5988"/>
                  </a:moveTo>
                  <a:cubicBezTo>
                    <a:pt x="84" y="5988"/>
                    <a:pt x="17" y="6038"/>
                    <a:pt x="1" y="6138"/>
                  </a:cubicBezTo>
                  <a:lnTo>
                    <a:pt x="1" y="6738"/>
                  </a:lnTo>
                  <a:cubicBezTo>
                    <a:pt x="1" y="6805"/>
                    <a:pt x="67" y="6872"/>
                    <a:pt x="134" y="6872"/>
                  </a:cubicBezTo>
                  <a:cubicBezTo>
                    <a:pt x="148" y="6876"/>
                    <a:pt x="161" y="6878"/>
                    <a:pt x="173" y="6878"/>
                  </a:cubicBezTo>
                  <a:cubicBezTo>
                    <a:pt x="251" y="6878"/>
                    <a:pt x="301" y="6796"/>
                    <a:pt x="301" y="6738"/>
                  </a:cubicBezTo>
                  <a:lnTo>
                    <a:pt x="301" y="6138"/>
                  </a:lnTo>
                  <a:cubicBezTo>
                    <a:pt x="284" y="6038"/>
                    <a:pt x="217" y="5988"/>
                    <a:pt x="151" y="5988"/>
                  </a:cubicBezTo>
                  <a:close/>
                  <a:moveTo>
                    <a:pt x="167" y="7172"/>
                  </a:moveTo>
                  <a:cubicBezTo>
                    <a:pt x="67" y="7172"/>
                    <a:pt x="1" y="7239"/>
                    <a:pt x="1" y="7339"/>
                  </a:cubicBezTo>
                  <a:lnTo>
                    <a:pt x="1" y="7939"/>
                  </a:lnTo>
                  <a:cubicBezTo>
                    <a:pt x="1" y="8006"/>
                    <a:pt x="67" y="8073"/>
                    <a:pt x="134" y="8073"/>
                  </a:cubicBezTo>
                  <a:lnTo>
                    <a:pt x="167" y="8073"/>
                  </a:lnTo>
                  <a:cubicBezTo>
                    <a:pt x="234" y="8073"/>
                    <a:pt x="301" y="8006"/>
                    <a:pt x="301" y="7939"/>
                  </a:cubicBezTo>
                  <a:lnTo>
                    <a:pt x="301" y="7339"/>
                  </a:lnTo>
                  <a:cubicBezTo>
                    <a:pt x="301" y="7239"/>
                    <a:pt x="234" y="7172"/>
                    <a:pt x="167" y="7172"/>
                  </a:cubicBezTo>
                  <a:close/>
                  <a:moveTo>
                    <a:pt x="134" y="8373"/>
                  </a:moveTo>
                  <a:cubicBezTo>
                    <a:pt x="67" y="8373"/>
                    <a:pt x="1" y="8440"/>
                    <a:pt x="1" y="8540"/>
                  </a:cubicBezTo>
                  <a:lnTo>
                    <a:pt x="1" y="9140"/>
                  </a:lnTo>
                  <a:cubicBezTo>
                    <a:pt x="1" y="9207"/>
                    <a:pt x="67" y="9274"/>
                    <a:pt x="134" y="9274"/>
                  </a:cubicBezTo>
                  <a:cubicBezTo>
                    <a:pt x="234" y="9274"/>
                    <a:pt x="301" y="9207"/>
                    <a:pt x="301" y="9140"/>
                  </a:cubicBezTo>
                  <a:lnTo>
                    <a:pt x="301" y="8540"/>
                  </a:lnTo>
                  <a:cubicBezTo>
                    <a:pt x="301" y="8440"/>
                    <a:pt x="234" y="8373"/>
                    <a:pt x="134" y="8373"/>
                  </a:cubicBezTo>
                  <a:close/>
                  <a:moveTo>
                    <a:pt x="134" y="9574"/>
                  </a:moveTo>
                  <a:cubicBezTo>
                    <a:pt x="67" y="9574"/>
                    <a:pt x="1" y="9640"/>
                    <a:pt x="1" y="9741"/>
                  </a:cubicBezTo>
                  <a:lnTo>
                    <a:pt x="1" y="10341"/>
                  </a:lnTo>
                  <a:cubicBezTo>
                    <a:pt x="1" y="10408"/>
                    <a:pt x="67" y="10474"/>
                    <a:pt x="134" y="10474"/>
                  </a:cubicBezTo>
                  <a:cubicBezTo>
                    <a:pt x="234" y="10474"/>
                    <a:pt x="301" y="10408"/>
                    <a:pt x="301" y="10308"/>
                  </a:cubicBezTo>
                  <a:lnTo>
                    <a:pt x="301" y="9741"/>
                  </a:lnTo>
                  <a:cubicBezTo>
                    <a:pt x="301" y="9640"/>
                    <a:pt x="234" y="9574"/>
                    <a:pt x="134" y="9574"/>
                  </a:cubicBezTo>
                  <a:close/>
                  <a:moveTo>
                    <a:pt x="205" y="10766"/>
                  </a:moveTo>
                  <a:cubicBezTo>
                    <a:pt x="192" y="10766"/>
                    <a:pt x="179" y="10769"/>
                    <a:pt x="167" y="10775"/>
                  </a:cubicBezTo>
                  <a:cubicBezTo>
                    <a:pt x="67" y="10775"/>
                    <a:pt x="1" y="10841"/>
                    <a:pt x="1" y="10941"/>
                  </a:cubicBezTo>
                  <a:cubicBezTo>
                    <a:pt x="34" y="11108"/>
                    <a:pt x="67" y="11342"/>
                    <a:pt x="67" y="11542"/>
                  </a:cubicBezTo>
                  <a:cubicBezTo>
                    <a:pt x="67" y="11609"/>
                    <a:pt x="134" y="11675"/>
                    <a:pt x="234" y="11675"/>
                  </a:cubicBezTo>
                  <a:cubicBezTo>
                    <a:pt x="334" y="11675"/>
                    <a:pt x="368" y="11575"/>
                    <a:pt x="368" y="11508"/>
                  </a:cubicBezTo>
                  <a:cubicBezTo>
                    <a:pt x="368" y="11308"/>
                    <a:pt x="334" y="11108"/>
                    <a:pt x="334" y="10908"/>
                  </a:cubicBezTo>
                  <a:cubicBezTo>
                    <a:pt x="334" y="10826"/>
                    <a:pt x="266" y="10766"/>
                    <a:pt x="205" y="1076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869;p36">
              <a:extLst>
                <a:ext uri="{FF2B5EF4-FFF2-40B4-BE49-F238E27FC236}">
                  <a16:creationId xmlns:a16="http://schemas.microsoft.com/office/drawing/2014/main" id="{35420CC2-5087-B7F9-F00D-4DBA8E21B6D8}"/>
                </a:ext>
              </a:extLst>
            </p:cNvPr>
            <p:cNvSpPr/>
            <p:nvPr/>
          </p:nvSpPr>
          <p:spPr>
            <a:xfrm>
              <a:off x="2742525" y="3584025"/>
              <a:ext cx="8800" cy="15675"/>
            </a:xfrm>
            <a:custGeom>
              <a:avLst/>
              <a:gdLst/>
              <a:ahLst/>
              <a:cxnLst/>
              <a:rect l="l" t="t" r="r" b="b"/>
              <a:pathLst>
                <a:path w="352" h="627" extrusionOk="0">
                  <a:moveTo>
                    <a:pt x="159" y="1"/>
                  </a:moveTo>
                  <a:cubicBezTo>
                    <a:pt x="78" y="1"/>
                    <a:pt x="0" y="68"/>
                    <a:pt x="18" y="193"/>
                  </a:cubicBezTo>
                  <a:lnTo>
                    <a:pt x="51" y="493"/>
                  </a:lnTo>
                  <a:cubicBezTo>
                    <a:pt x="51" y="560"/>
                    <a:pt x="118" y="627"/>
                    <a:pt x="218" y="627"/>
                  </a:cubicBezTo>
                  <a:cubicBezTo>
                    <a:pt x="318" y="627"/>
                    <a:pt x="352" y="527"/>
                    <a:pt x="352" y="460"/>
                  </a:cubicBezTo>
                  <a:lnTo>
                    <a:pt x="318" y="160"/>
                  </a:lnTo>
                  <a:cubicBezTo>
                    <a:pt x="303" y="51"/>
                    <a:pt x="230" y="1"/>
                    <a:pt x="1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870;p36">
              <a:extLst>
                <a:ext uri="{FF2B5EF4-FFF2-40B4-BE49-F238E27FC236}">
                  <a16:creationId xmlns:a16="http://schemas.microsoft.com/office/drawing/2014/main" id="{086EC979-13B7-285E-DEF7-2D9577957A94}"/>
                </a:ext>
              </a:extLst>
            </p:cNvPr>
            <p:cNvSpPr/>
            <p:nvPr/>
          </p:nvSpPr>
          <p:spPr>
            <a:xfrm>
              <a:off x="3299200" y="2973400"/>
              <a:ext cx="8350" cy="15875"/>
            </a:xfrm>
            <a:custGeom>
              <a:avLst/>
              <a:gdLst/>
              <a:ahLst/>
              <a:cxnLst/>
              <a:rect l="l" t="t" r="r" b="b"/>
              <a:pathLst>
                <a:path w="334" h="635" extrusionOk="0">
                  <a:moveTo>
                    <a:pt x="167" y="1"/>
                  </a:moveTo>
                  <a:cubicBezTo>
                    <a:pt x="67" y="1"/>
                    <a:pt x="0" y="67"/>
                    <a:pt x="0" y="167"/>
                  </a:cubicBezTo>
                  <a:lnTo>
                    <a:pt x="0" y="468"/>
                  </a:lnTo>
                  <a:cubicBezTo>
                    <a:pt x="0" y="568"/>
                    <a:pt x="67" y="634"/>
                    <a:pt x="167" y="634"/>
                  </a:cubicBezTo>
                  <a:cubicBezTo>
                    <a:pt x="267" y="634"/>
                    <a:pt x="334" y="568"/>
                    <a:pt x="334" y="468"/>
                  </a:cubicBezTo>
                  <a:lnTo>
                    <a:pt x="334" y="167"/>
                  </a:lnTo>
                  <a:cubicBezTo>
                    <a:pt x="334" y="67"/>
                    <a:pt x="267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871;p36">
              <a:extLst>
                <a:ext uri="{FF2B5EF4-FFF2-40B4-BE49-F238E27FC236}">
                  <a16:creationId xmlns:a16="http://schemas.microsoft.com/office/drawing/2014/main" id="{10135654-270F-436C-775A-D513271AA5A9}"/>
                </a:ext>
              </a:extLst>
            </p:cNvPr>
            <p:cNvSpPr/>
            <p:nvPr/>
          </p:nvSpPr>
          <p:spPr>
            <a:xfrm>
              <a:off x="3299600" y="2997175"/>
              <a:ext cx="10450" cy="290650"/>
            </a:xfrm>
            <a:custGeom>
              <a:avLst/>
              <a:gdLst/>
              <a:ahLst/>
              <a:cxnLst/>
              <a:rect l="l" t="t" r="r" b="b"/>
              <a:pathLst>
                <a:path w="418" h="11626" extrusionOk="0">
                  <a:moveTo>
                    <a:pt x="168" y="0"/>
                  </a:moveTo>
                  <a:cubicBezTo>
                    <a:pt x="101" y="0"/>
                    <a:pt x="34" y="50"/>
                    <a:pt x="18" y="150"/>
                  </a:cubicBezTo>
                  <a:lnTo>
                    <a:pt x="18" y="718"/>
                  </a:lnTo>
                  <a:cubicBezTo>
                    <a:pt x="18" y="781"/>
                    <a:pt x="78" y="874"/>
                    <a:pt x="169" y="884"/>
                  </a:cubicBezTo>
                  <a:lnTo>
                    <a:pt x="169" y="884"/>
                  </a:lnTo>
                  <a:cubicBezTo>
                    <a:pt x="259" y="876"/>
                    <a:pt x="318" y="813"/>
                    <a:pt x="318" y="751"/>
                  </a:cubicBezTo>
                  <a:lnTo>
                    <a:pt x="318" y="150"/>
                  </a:lnTo>
                  <a:cubicBezTo>
                    <a:pt x="301" y="50"/>
                    <a:pt x="234" y="0"/>
                    <a:pt x="168" y="0"/>
                  </a:cubicBezTo>
                  <a:close/>
                  <a:moveTo>
                    <a:pt x="169" y="884"/>
                  </a:moveTo>
                  <a:cubicBezTo>
                    <a:pt x="163" y="884"/>
                    <a:pt x="157" y="884"/>
                    <a:pt x="151" y="884"/>
                  </a:cubicBezTo>
                  <a:lnTo>
                    <a:pt x="184" y="884"/>
                  </a:lnTo>
                  <a:cubicBezTo>
                    <a:pt x="179" y="884"/>
                    <a:pt x="174" y="884"/>
                    <a:pt x="169" y="884"/>
                  </a:cubicBezTo>
                  <a:close/>
                  <a:moveTo>
                    <a:pt x="168" y="1168"/>
                  </a:moveTo>
                  <a:cubicBezTo>
                    <a:pt x="93" y="1168"/>
                    <a:pt x="18" y="1218"/>
                    <a:pt x="18" y="1318"/>
                  </a:cubicBezTo>
                  <a:lnTo>
                    <a:pt x="18" y="1918"/>
                  </a:lnTo>
                  <a:cubicBezTo>
                    <a:pt x="18" y="1976"/>
                    <a:pt x="67" y="2058"/>
                    <a:pt x="145" y="2058"/>
                  </a:cubicBezTo>
                  <a:cubicBezTo>
                    <a:pt x="158" y="2058"/>
                    <a:pt x="171" y="2056"/>
                    <a:pt x="184" y="2052"/>
                  </a:cubicBezTo>
                  <a:lnTo>
                    <a:pt x="184" y="2052"/>
                  </a:lnTo>
                  <a:lnTo>
                    <a:pt x="151" y="2085"/>
                  </a:lnTo>
                  <a:cubicBezTo>
                    <a:pt x="251" y="2085"/>
                    <a:pt x="318" y="2018"/>
                    <a:pt x="318" y="1918"/>
                  </a:cubicBezTo>
                  <a:lnTo>
                    <a:pt x="318" y="1318"/>
                  </a:lnTo>
                  <a:cubicBezTo>
                    <a:pt x="318" y="1218"/>
                    <a:pt x="243" y="1168"/>
                    <a:pt x="168" y="1168"/>
                  </a:cubicBezTo>
                  <a:close/>
                  <a:moveTo>
                    <a:pt x="151" y="2352"/>
                  </a:moveTo>
                  <a:cubicBezTo>
                    <a:pt x="84" y="2352"/>
                    <a:pt x="18" y="2419"/>
                    <a:pt x="18" y="2519"/>
                  </a:cubicBezTo>
                  <a:lnTo>
                    <a:pt x="18" y="3119"/>
                  </a:lnTo>
                  <a:cubicBezTo>
                    <a:pt x="18" y="3186"/>
                    <a:pt x="84" y="3253"/>
                    <a:pt x="184" y="3253"/>
                  </a:cubicBezTo>
                  <a:lnTo>
                    <a:pt x="151" y="3253"/>
                  </a:lnTo>
                  <a:cubicBezTo>
                    <a:pt x="165" y="3257"/>
                    <a:pt x="178" y="3259"/>
                    <a:pt x="190" y="3259"/>
                  </a:cubicBezTo>
                  <a:cubicBezTo>
                    <a:pt x="268" y="3259"/>
                    <a:pt x="318" y="3177"/>
                    <a:pt x="318" y="3119"/>
                  </a:cubicBezTo>
                  <a:lnTo>
                    <a:pt x="318" y="2519"/>
                  </a:lnTo>
                  <a:cubicBezTo>
                    <a:pt x="318" y="2419"/>
                    <a:pt x="251" y="2352"/>
                    <a:pt x="151" y="2352"/>
                  </a:cubicBezTo>
                  <a:close/>
                  <a:moveTo>
                    <a:pt x="168" y="3570"/>
                  </a:moveTo>
                  <a:cubicBezTo>
                    <a:pt x="84" y="3570"/>
                    <a:pt x="1" y="3620"/>
                    <a:pt x="18" y="3720"/>
                  </a:cubicBezTo>
                  <a:lnTo>
                    <a:pt x="18" y="4287"/>
                  </a:lnTo>
                  <a:cubicBezTo>
                    <a:pt x="18" y="4387"/>
                    <a:pt x="84" y="4454"/>
                    <a:pt x="184" y="4454"/>
                  </a:cubicBezTo>
                  <a:lnTo>
                    <a:pt x="151" y="4454"/>
                  </a:lnTo>
                  <a:cubicBezTo>
                    <a:pt x="165" y="4458"/>
                    <a:pt x="178" y="4460"/>
                    <a:pt x="190" y="4460"/>
                  </a:cubicBezTo>
                  <a:cubicBezTo>
                    <a:pt x="268" y="4460"/>
                    <a:pt x="318" y="4378"/>
                    <a:pt x="318" y="4320"/>
                  </a:cubicBezTo>
                  <a:lnTo>
                    <a:pt x="318" y="3720"/>
                  </a:lnTo>
                  <a:cubicBezTo>
                    <a:pt x="335" y="3620"/>
                    <a:pt x="251" y="3570"/>
                    <a:pt x="168" y="3570"/>
                  </a:cubicBezTo>
                  <a:close/>
                  <a:moveTo>
                    <a:pt x="168" y="4762"/>
                  </a:moveTo>
                  <a:cubicBezTo>
                    <a:pt x="101" y="4762"/>
                    <a:pt x="34" y="4804"/>
                    <a:pt x="18" y="4887"/>
                  </a:cubicBezTo>
                  <a:lnTo>
                    <a:pt x="18" y="5488"/>
                  </a:lnTo>
                  <a:cubicBezTo>
                    <a:pt x="18" y="5582"/>
                    <a:pt x="77" y="5647"/>
                    <a:pt x="168" y="5654"/>
                  </a:cubicBezTo>
                  <a:lnTo>
                    <a:pt x="168" y="5654"/>
                  </a:lnTo>
                  <a:cubicBezTo>
                    <a:pt x="258" y="5647"/>
                    <a:pt x="318" y="5582"/>
                    <a:pt x="318" y="5488"/>
                  </a:cubicBezTo>
                  <a:lnTo>
                    <a:pt x="318" y="4887"/>
                  </a:lnTo>
                  <a:cubicBezTo>
                    <a:pt x="301" y="4804"/>
                    <a:pt x="234" y="4762"/>
                    <a:pt x="168" y="4762"/>
                  </a:cubicBezTo>
                  <a:close/>
                  <a:moveTo>
                    <a:pt x="168" y="5654"/>
                  </a:moveTo>
                  <a:lnTo>
                    <a:pt x="168" y="5654"/>
                  </a:lnTo>
                  <a:cubicBezTo>
                    <a:pt x="162" y="5654"/>
                    <a:pt x="157" y="5654"/>
                    <a:pt x="151" y="5654"/>
                  </a:cubicBezTo>
                  <a:lnTo>
                    <a:pt x="184" y="5654"/>
                  </a:lnTo>
                  <a:cubicBezTo>
                    <a:pt x="179" y="5654"/>
                    <a:pt x="173" y="5654"/>
                    <a:pt x="168" y="5654"/>
                  </a:cubicBezTo>
                  <a:close/>
                  <a:moveTo>
                    <a:pt x="168" y="5938"/>
                  </a:moveTo>
                  <a:cubicBezTo>
                    <a:pt x="93" y="5938"/>
                    <a:pt x="18" y="5988"/>
                    <a:pt x="18" y="6088"/>
                  </a:cubicBezTo>
                  <a:lnTo>
                    <a:pt x="18" y="6688"/>
                  </a:lnTo>
                  <a:cubicBezTo>
                    <a:pt x="18" y="6783"/>
                    <a:pt x="77" y="6848"/>
                    <a:pt x="168" y="6855"/>
                  </a:cubicBezTo>
                  <a:lnTo>
                    <a:pt x="168" y="6855"/>
                  </a:lnTo>
                  <a:cubicBezTo>
                    <a:pt x="258" y="6848"/>
                    <a:pt x="318" y="6783"/>
                    <a:pt x="318" y="6688"/>
                  </a:cubicBezTo>
                  <a:lnTo>
                    <a:pt x="318" y="6088"/>
                  </a:lnTo>
                  <a:cubicBezTo>
                    <a:pt x="318" y="5988"/>
                    <a:pt x="243" y="5938"/>
                    <a:pt x="168" y="5938"/>
                  </a:cubicBezTo>
                  <a:close/>
                  <a:moveTo>
                    <a:pt x="168" y="6855"/>
                  </a:moveTo>
                  <a:lnTo>
                    <a:pt x="168" y="6855"/>
                  </a:lnTo>
                  <a:cubicBezTo>
                    <a:pt x="162" y="6855"/>
                    <a:pt x="157" y="6855"/>
                    <a:pt x="151" y="6855"/>
                  </a:cubicBezTo>
                  <a:lnTo>
                    <a:pt x="184" y="6855"/>
                  </a:lnTo>
                  <a:cubicBezTo>
                    <a:pt x="179" y="6855"/>
                    <a:pt x="173" y="6855"/>
                    <a:pt x="168" y="6855"/>
                  </a:cubicBezTo>
                  <a:close/>
                  <a:moveTo>
                    <a:pt x="151" y="7122"/>
                  </a:moveTo>
                  <a:cubicBezTo>
                    <a:pt x="84" y="7155"/>
                    <a:pt x="18" y="7222"/>
                    <a:pt x="18" y="7289"/>
                  </a:cubicBezTo>
                  <a:lnTo>
                    <a:pt x="18" y="7889"/>
                  </a:lnTo>
                  <a:cubicBezTo>
                    <a:pt x="18" y="7989"/>
                    <a:pt x="84" y="8056"/>
                    <a:pt x="184" y="8056"/>
                  </a:cubicBezTo>
                  <a:cubicBezTo>
                    <a:pt x="251" y="8056"/>
                    <a:pt x="318" y="7989"/>
                    <a:pt x="318" y="7889"/>
                  </a:cubicBezTo>
                  <a:lnTo>
                    <a:pt x="318" y="7289"/>
                  </a:lnTo>
                  <a:cubicBezTo>
                    <a:pt x="318" y="7222"/>
                    <a:pt x="251" y="7122"/>
                    <a:pt x="151" y="7122"/>
                  </a:cubicBezTo>
                  <a:close/>
                  <a:moveTo>
                    <a:pt x="184" y="8323"/>
                  </a:moveTo>
                  <a:cubicBezTo>
                    <a:pt x="84" y="8323"/>
                    <a:pt x="18" y="8390"/>
                    <a:pt x="18" y="8490"/>
                  </a:cubicBezTo>
                  <a:lnTo>
                    <a:pt x="18" y="9090"/>
                  </a:lnTo>
                  <a:cubicBezTo>
                    <a:pt x="18" y="9190"/>
                    <a:pt x="84" y="9257"/>
                    <a:pt x="184" y="9257"/>
                  </a:cubicBezTo>
                  <a:lnTo>
                    <a:pt x="184" y="9224"/>
                  </a:lnTo>
                  <a:cubicBezTo>
                    <a:pt x="251" y="9224"/>
                    <a:pt x="318" y="9157"/>
                    <a:pt x="318" y="9057"/>
                  </a:cubicBezTo>
                  <a:lnTo>
                    <a:pt x="318" y="8490"/>
                  </a:lnTo>
                  <a:cubicBezTo>
                    <a:pt x="318" y="8390"/>
                    <a:pt x="251" y="8323"/>
                    <a:pt x="184" y="8323"/>
                  </a:cubicBezTo>
                  <a:close/>
                  <a:moveTo>
                    <a:pt x="151" y="9524"/>
                  </a:moveTo>
                  <a:cubicBezTo>
                    <a:pt x="84" y="9524"/>
                    <a:pt x="18" y="9591"/>
                    <a:pt x="18" y="9691"/>
                  </a:cubicBezTo>
                  <a:lnTo>
                    <a:pt x="18" y="10291"/>
                  </a:lnTo>
                  <a:cubicBezTo>
                    <a:pt x="18" y="10349"/>
                    <a:pt x="67" y="10431"/>
                    <a:pt x="145" y="10431"/>
                  </a:cubicBezTo>
                  <a:cubicBezTo>
                    <a:pt x="153" y="10431"/>
                    <a:pt x="160" y="10430"/>
                    <a:pt x="168" y="10429"/>
                  </a:cubicBezTo>
                  <a:lnTo>
                    <a:pt x="168" y="10429"/>
                  </a:lnTo>
                  <a:cubicBezTo>
                    <a:pt x="175" y="10430"/>
                    <a:pt x="183" y="10431"/>
                    <a:pt x="190" y="10431"/>
                  </a:cubicBezTo>
                  <a:cubicBezTo>
                    <a:pt x="268" y="10431"/>
                    <a:pt x="318" y="10349"/>
                    <a:pt x="318" y="10291"/>
                  </a:cubicBezTo>
                  <a:lnTo>
                    <a:pt x="318" y="9691"/>
                  </a:lnTo>
                  <a:cubicBezTo>
                    <a:pt x="318" y="9591"/>
                    <a:pt x="251" y="9524"/>
                    <a:pt x="151" y="9524"/>
                  </a:cubicBezTo>
                  <a:close/>
                  <a:moveTo>
                    <a:pt x="184" y="10725"/>
                  </a:moveTo>
                  <a:cubicBezTo>
                    <a:pt x="84" y="10725"/>
                    <a:pt x="18" y="10791"/>
                    <a:pt x="51" y="10891"/>
                  </a:cubicBezTo>
                  <a:cubicBezTo>
                    <a:pt x="51" y="11092"/>
                    <a:pt x="51" y="11292"/>
                    <a:pt x="84" y="11492"/>
                  </a:cubicBezTo>
                  <a:cubicBezTo>
                    <a:pt x="84" y="11559"/>
                    <a:pt x="151" y="11625"/>
                    <a:pt x="251" y="11625"/>
                  </a:cubicBezTo>
                  <a:cubicBezTo>
                    <a:pt x="351" y="11625"/>
                    <a:pt x="418" y="11559"/>
                    <a:pt x="385" y="11459"/>
                  </a:cubicBezTo>
                  <a:cubicBezTo>
                    <a:pt x="385" y="11258"/>
                    <a:pt x="351" y="11058"/>
                    <a:pt x="351" y="10858"/>
                  </a:cubicBezTo>
                  <a:cubicBezTo>
                    <a:pt x="351" y="10791"/>
                    <a:pt x="284" y="10725"/>
                    <a:pt x="184" y="1072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872;p36">
              <a:extLst>
                <a:ext uri="{FF2B5EF4-FFF2-40B4-BE49-F238E27FC236}">
                  <a16:creationId xmlns:a16="http://schemas.microsoft.com/office/drawing/2014/main" id="{1DD89BE7-5C57-486A-1204-98C5ECCA3DBD}"/>
                </a:ext>
              </a:extLst>
            </p:cNvPr>
            <p:cNvSpPr/>
            <p:nvPr/>
          </p:nvSpPr>
          <p:spPr>
            <a:xfrm>
              <a:off x="3303375" y="3295075"/>
              <a:ext cx="9175" cy="15250"/>
            </a:xfrm>
            <a:custGeom>
              <a:avLst/>
              <a:gdLst/>
              <a:ahLst/>
              <a:cxnLst/>
              <a:rect l="l" t="t" r="r" b="b"/>
              <a:pathLst>
                <a:path w="367" h="610" extrusionOk="0">
                  <a:moveTo>
                    <a:pt x="171" y="1"/>
                  </a:moveTo>
                  <a:cubicBezTo>
                    <a:pt x="158" y="1"/>
                    <a:pt x="145" y="4"/>
                    <a:pt x="133" y="10"/>
                  </a:cubicBezTo>
                  <a:cubicBezTo>
                    <a:pt x="33" y="10"/>
                    <a:pt x="0" y="76"/>
                    <a:pt x="0" y="176"/>
                  </a:cubicBezTo>
                  <a:lnTo>
                    <a:pt x="33" y="477"/>
                  </a:lnTo>
                  <a:cubicBezTo>
                    <a:pt x="33" y="577"/>
                    <a:pt x="100" y="610"/>
                    <a:pt x="200" y="610"/>
                  </a:cubicBezTo>
                  <a:cubicBezTo>
                    <a:pt x="300" y="610"/>
                    <a:pt x="367" y="543"/>
                    <a:pt x="334" y="443"/>
                  </a:cubicBezTo>
                  <a:lnTo>
                    <a:pt x="300" y="143"/>
                  </a:lnTo>
                  <a:cubicBezTo>
                    <a:pt x="300" y="61"/>
                    <a:pt x="232" y="1"/>
                    <a:pt x="1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873;p36">
              <a:extLst>
                <a:ext uri="{FF2B5EF4-FFF2-40B4-BE49-F238E27FC236}">
                  <a16:creationId xmlns:a16="http://schemas.microsoft.com/office/drawing/2014/main" id="{4BA4035D-ACA7-9B0B-5517-6AED9F54A652}"/>
                </a:ext>
              </a:extLst>
            </p:cNvPr>
            <p:cNvSpPr/>
            <p:nvPr/>
          </p:nvSpPr>
          <p:spPr>
            <a:xfrm>
              <a:off x="3019000" y="3198150"/>
              <a:ext cx="8350" cy="15450"/>
            </a:xfrm>
            <a:custGeom>
              <a:avLst/>
              <a:gdLst/>
              <a:ahLst/>
              <a:cxnLst/>
              <a:rect l="l" t="t" r="r" b="b"/>
              <a:pathLst>
                <a:path w="334" h="618" extrusionOk="0">
                  <a:moveTo>
                    <a:pt x="167" y="0"/>
                  </a:moveTo>
                  <a:cubicBezTo>
                    <a:pt x="92" y="0"/>
                    <a:pt x="17" y="50"/>
                    <a:pt x="0" y="151"/>
                  </a:cubicBezTo>
                  <a:lnTo>
                    <a:pt x="0" y="451"/>
                  </a:lnTo>
                  <a:cubicBezTo>
                    <a:pt x="0" y="551"/>
                    <a:pt x="67" y="618"/>
                    <a:pt x="167" y="618"/>
                  </a:cubicBezTo>
                  <a:cubicBezTo>
                    <a:pt x="267" y="618"/>
                    <a:pt x="334" y="517"/>
                    <a:pt x="334" y="451"/>
                  </a:cubicBezTo>
                  <a:lnTo>
                    <a:pt x="334" y="151"/>
                  </a:lnTo>
                  <a:cubicBezTo>
                    <a:pt x="317" y="50"/>
                    <a:pt x="24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874;p36">
              <a:extLst>
                <a:ext uri="{FF2B5EF4-FFF2-40B4-BE49-F238E27FC236}">
                  <a16:creationId xmlns:a16="http://schemas.microsoft.com/office/drawing/2014/main" id="{031FCA07-0382-21CB-0069-804208062A91}"/>
                </a:ext>
              </a:extLst>
            </p:cNvPr>
            <p:cNvSpPr/>
            <p:nvPr/>
          </p:nvSpPr>
          <p:spPr>
            <a:xfrm>
              <a:off x="3018575" y="3220675"/>
              <a:ext cx="10450" cy="197250"/>
            </a:xfrm>
            <a:custGeom>
              <a:avLst/>
              <a:gdLst/>
              <a:ahLst/>
              <a:cxnLst/>
              <a:rect l="l" t="t" r="r" b="b"/>
              <a:pathLst>
                <a:path w="418" h="7890" extrusionOk="0">
                  <a:moveTo>
                    <a:pt x="184" y="0"/>
                  </a:moveTo>
                  <a:cubicBezTo>
                    <a:pt x="92" y="0"/>
                    <a:pt x="1" y="50"/>
                    <a:pt x="17" y="150"/>
                  </a:cubicBezTo>
                  <a:lnTo>
                    <a:pt x="17" y="717"/>
                  </a:lnTo>
                  <a:cubicBezTo>
                    <a:pt x="17" y="817"/>
                    <a:pt x="84" y="884"/>
                    <a:pt x="184" y="884"/>
                  </a:cubicBezTo>
                  <a:cubicBezTo>
                    <a:pt x="251" y="884"/>
                    <a:pt x="317" y="817"/>
                    <a:pt x="351" y="717"/>
                  </a:cubicBezTo>
                  <a:lnTo>
                    <a:pt x="351" y="150"/>
                  </a:lnTo>
                  <a:cubicBezTo>
                    <a:pt x="367" y="50"/>
                    <a:pt x="276" y="0"/>
                    <a:pt x="184" y="0"/>
                  </a:cubicBezTo>
                  <a:close/>
                  <a:moveTo>
                    <a:pt x="184" y="1159"/>
                  </a:moveTo>
                  <a:cubicBezTo>
                    <a:pt x="109" y="1159"/>
                    <a:pt x="34" y="1201"/>
                    <a:pt x="17" y="1284"/>
                  </a:cubicBezTo>
                  <a:lnTo>
                    <a:pt x="17" y="1885"/>
                  </a:lnTo>
                  <a:cubicBezTo>
                    <a:pt x="17" y="1985"/>
                    <a:pt x="84" y="2052"/>
                    <a:pt x="184" y="2052"/>
                  </a:cubicBezTo>
                  <a:cubicBezTo>
                    <a:pt x="251" y="2052"/>
                    <a:pt x="317" y="1985"/>
                    <a:pt x="351" y="1885"/>
                  </a:cubicBezTo>
                  <a:lnTo>
                    <a:pt x="351" y="1284"/>
                  </a:lnTo>
                  <a:cubicBezTo>
                    <a:pt x="334" y="1201"/>
                    <a:pt x="259" y="1159"/>
                    <a:pt x="184" y="1159"/>
                  </a:cubicBezTo>
                  <a:close/>
                  <a:moveTo>
                    <a:pt x="184" y="2327"/>
                  </a:moveTo>
                  <a:cubicBezTo>
                    <a:pt x="109" y="2327"/>
                    <a:pt x="34" y="2368"/>
                    <a:pt x="17" y="2452"/>
                  </a:cubicBezTo>
                  <a:lnTo>
                    <a:pt x="17" y="3052"/>
                  </a:lnTo>
                  <a:cubicBezTo>
                    <a:pt x="17" y="3152"/>
                    <a:pt x="84" y="3219"/>
                    <a:pt x="184" y="3219"/>
                  </a:cubicBezTo>
                  <a:cubicBezTo>
                    <a:pt x="284" y="3219"/>
                    <a:pt x="351" y="3119"/>
                    <a:pt x="351" y="3019"/>
                  </a:cubicBezTo>
                  <a:lnTo>
                    <a:pt x="351" y="2452"/>
                  </a:lnTo>
                  <a:cubicBezTo>
                    <a:pt x="334" y="2368"/>
                    <a:pt x="259" y="2327"/>
                    <a:pt x="184" y="2327"/>
                  </a:cubicBezTo>
                  <a:close/>
                  <a:moveTo>
                    <a:pt x="184" y="3486"/>
                  </a:moveTo>
                  <a:cubicBezTo>
                    <a:pt x="84" y="3486"/>
                    <a:pt x="17" y="3553"/>
                    <a:pt x="17" y="3619"/>
                  </a:cubicBezTo>
                  <a:lnTo>
                    <a:pt x="17" y="4220"/>
                  </a:lnTo>
                  <a:cubicBezTo>
                    <a:pt x="17" y="4320"/>
                    <a:pt x="84" y="4387"/>
                    <a:pt x="184" y="4387"/>
                  </a:cubicBezTo>
                  <a:cubicBezTo>
                    <a:pt x="251" y="4387"/>
                    <a:pt x="317" y="4320"/>
                    <a:pt x="351" y="4220"/>
                  </a:cubicBezTo>
                  <a:lnTo>
                    <a:pt x="351" y="3619"/>
                  </a:lnTo>
                  <a:cubicBezTo>
                    <a:pt x="351" y="3553"/>
                    <a:pt x="251" y="3486"/>
                    <a:pt x="184" y="3486"/>
                  </a:cubicBezTo>
                  <a:close/>
                  <a:moveTo>
                    <a:pt x="184" y="4653"/>
                  </a:moveTo>
                  <a:cubicBezTo>
                    <a:pt x="84" y="4653"/>
                    <a:pt x="17" y="4720"/>
                    <a:pt x="17" y="4820"/>
                  </a:cubicBezTo>
                  <a:lnTo>
                    <a:pt x="17" y="5387"/>
                  </a:lnTo>
                  <a:cubicBezTo>
                    <a:pt x="17" y="5487"/>
                    <a:pt x="84" y="5554"/>
                    <a:pt x="184" y="5554"/>
                  </a:cubicBezTo>
                  <a:lnTo>
                    <a:pt x="184" y="5521"/>
                  </a:lnTo>
                  <a:cubicBezTo>
                    <a:pt x="251" y="5521"/>
                    <a:pt x="351" y="5454"/>
                    <a:pt x="351" y="5387"/>
                  </a:cubicBezTo>
                  <a:lnTo>
                    <a:pt x="351" y="4820"/>
                  </a:lnTo>
                  <a:cubicBezTo>
                    <a:pt x="351" y="4720"/>
                    <a:pt x="251" y="4653"/>
                    <a:pt x="184" y="4653"/>
                  </a:cubicBezTo>
                  <a:close/>
                  <a:moveTo>
                    <a:pt x="184" y="5821"/>
                  </a:moveTo>
                  <a:cubicBezTo>
                    <a:pt x="84" y="5821"/>
                    <a:pt x="17" y="5888"/>
                    <a:pt x="17" y="5988"/>
                  </a:cubicBezTo>
                  <a:lnTo>
                    <a:pt x="17" y="6555"/>
                  </a:lnTo>
                  <a:cubicBezTo>
                    <a:pt x="17" y="6655"/>
                    <a:pt x="84" y="6722"/>
                    <a:pt x="184" y="6722"/>
                  </a:cubicBezTo>
                  <a:cubicBezTo>
                    <a:pt x="251" y="6722"/>
                    <a:pt x="317" y="6621"/>
                    <a:pt x="317" y="6555"/>
                  </a:cubicBezTo>
                  <a:lnTo>
                    <a:pt x="317" y="5954"/>
                  </a:lnTo>
                  <a:cubicBezTo>
                    <a:pt x="317" y="5888"/>
                    <a:pt x="251" y="5821"/>
                    <a:pt x="184" y="5821"/>
                  </a:cubicBezTo>
                  <a:close/>
                  <a:moveTo>
                    <a:pt x="234" y="6980"/>
                  </a:moveTo>
                  <a:cubicBezTo>
                    <a:pt x="218" y="6980"/>
                    <a:pt x="202" y="6983"/>
                    <a:pt x="184" y="6988"/>
                  </a:cubicBezTo>
                  <a:cubicBezTo>
                    <a:pt x="117" y="6988"/>
                    <a:pt x="51" y="7055"/>
                    <a:pt x="51" y="7155"/>
                  </a:cubicBezTo>
                  <a:cubicBezTo>
                    <a:pt x="51" y="7355"/>
                    <a:pt x="84" y="7555"/>
                    <a:pt x="84" y="7722"/>
                  </a:cubicBezTo>
                  <a:cubicBezTo>
                    <a:pt x="117" y="7822"/>
                    <a:pt x="184" y="7889"/>
                    <a:pt x="251" y="7889"/>
                  </a:cubicBezTo>
                  <a:cubicBezTo>
                    <a:pt x="351" y="7856"/>
                    <a:pt x="418" y="7789"/>
                    <a:pt x="418" y="7689"/>
                  </a:cubicBezTo>
                  <a:cubicBezTo>
                    <a:pt x="384" y="7522"/>
                    <a:pt x="351" y="7322"/>
                    <a:pt x="351" y="7122"/>
                  </a:cubicBezTo>
                  <a:cubicBezTo>
                    <a:pt x="351" y="7039"/>
                    <a:pt x="306" y="6980"/>
                    <a:pt x="234" y="698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875;p36">
              <a:extLst>
                <a:ext uri="{FF2B5EF4-FFF2-40B4-BE49-F238E27FC236}">
                  <a16:creationId xmlns:a16="http://schemas.microsoft.com/office/drawing/2014/main" id="{65414EB9-A775-9D13-0CA8-FCB33F37F6E9}"/>
                </a:ext>
              </a:extLst>
            </p:cNvPr>
            <p:cNvSpPr/>
            <p:nvPr/>
          </p:nvSpPr>
          <p:spPr>
            <a:xfrm>
              <a:off x="3022325" y="3424350"/>
              <a:ext cx="9200" cy="15250"/>
            </a:xfrm>
            <a:custGeom>
              <a:avLst/>
              <a:gdLst/>
              <a:ahLst/>
              <a:cxnLst/>
              <a:rect l="l" t="t" r="r" b="b"/>
              <a:pathLst>
                <a:path w="368" h="610" extrusionOk="0">
                  <a:moveTo>
                    <a:pt x="207" y="0"/>
                  </a:moveTo>
                  <a:cubicBezTo>
                    <a:pt x="193" y="0"/>
                    <a:pt x="180" y="3"/>
                    <a:pt x="167" y="9"/>
                  </a:cubicBezTo>
                  <a:cubicBezTo>
                    <a:pt x="67" y="9"/>
                    <a:pt x="1" y="76"/>
                    <a:pt x="34" y="176"/>
                  </a:cubicBezTo>
                  <a:lnTo>
                    <a:pt x="67" y="476"/>
                  </a:lnTo>
                  <a:cubicBezTo>
                    <a:pt x="67" y="543"/>
                    <a:pt x="134" y="609"/>
                    <a:pt x="234" y="609"/>
                  </a:cubicBezTo>
                  <a:cubicBezTo>
                    <a:pt x="334" y="609"/>
                    <a:pt x="368" y="509"/>
                    <a:pt x="368" y="443"/>
                  </a:cubicBezTo>
                  <a:lnTo>
                    <a:pt x="334" y="109"/>
                  </a:lnTo>
                  <a:cubicBezTo>
                    <a:pt x="334" y="55"/>
                    <a:pt x="268" y="0"/>
                    <a:pt x="2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876;p36">
              <a:extLst>
                <a:ext uri="{FF2B5EF4-FFF2-40B4-BE49-F238E27FC236}">
                  <a16:creationId xmlns:a16="http://schemas.microsoft.com/office/drawing/2014/main" id="{6B07BA40-49A2-6E17-CBAD-394D7527E547}"/>
                </a:ext>
              </a:extLst>
            </p:cNvPr>
            <p:cNvSpPr/>
            <p:nvPr/>
          </p:nvSpPr>
          <p:spPr>
            <a:xfrm>
              <a:off x="2729625" y="3234550"/>
              <a:ext cx="26700" cy="32300"/>
            </a:xfrm>
            <a:custGeom>
              <a:avLst/>
              <a:gdLst/>
              <a:ahLst/>
              <a:cxnLst/>
              <a:rect l="l" t="t" r="r" b="b"/>
              <a:pathLst>
                <a:path w="1068" h="1292" extrusionOk="0">
                  <a:moveTo>
                    <a:pt x="801" y="0"/>
                  </a:moveTo>
                  <a:cubicBezTo>
                    <a:pt x="723" y="0"/>
                    <a:pt x="632" y="30"/>
                    <a:pt x="534" y="96"/>
                  </a:cubicBezTo>
                  <a:cubicBezTo>
                    <a:pt x="234" y="262"/>
                    <a:pt x="34" y="596"/>
                    <a:pt x="0" y="963"/>
                  </a:cubicBezTo>
                  <a:cubicBezTo>
                    <a:pt x="0" y="1165"/>
                    <a:pt x="106" y="1291"/>
                    <a:pt x="267" y="1291"/>
                  </a:cubicBezTo>
                  <a:cubicBezTo>
                    <a:pt x="345" y="1291"/>
                    <a:pt x="436" y="1262"/>
                    <a:pt x="534" y="1196"/>
                  </a:cubicBezTo>
                  <a:cubicBezTo>
                    <a:pt x="834" y="1030"/>
                    <a:pt x="1034" y="696"/>
                    <a:pt x="1068" y="329"/>
                  </a:cubicBezTo>
                  <a:cubicBezTo>
                    <a:pt x="1068" y="127"/>
                    <a:pt x="962" y="0"/>
                    <a:pt x="80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877;p36">
              <a:extLst>
                <a:ext uri="{FF2B5EF4-FFF2-40B4-BE49-F238E27FC236}">
                  <a16:creationId xmlns:a16="http://schemas.microsoft.com/office/drawing/2014/main" id="{D93EE59A-8DBE-6D35-F1FB-BB1034DD60C6}"/>
                </a:ext>
              </a:extLst>
            </p:cNvPr>
            <p:cNvSpPr/>
            <p:nvPr/>
          </p:nvSpPr>
          <p:spPr>
            <a:xfrm>
              <a:off x="3009825" y="3169875"/>
              <a:ext cx="26700" cy="32200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1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5"/>
                    <a:pt x="1034" y="681"/>
                    <a:pt x="1068" y="314"/>
                  </a:cubicBezTo>
                  <a:cubicBezTo>
                    <a:pt x="1068" y="112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878;p36">
              <a:extLst>
                <a:ext uri="{FF2B5EF4-FFF2-40B4-BE49-F238E27FC236}">
                  <a16:creationId xmlns:a16="http://schemas.microsoft.com/office/drawing/2014/main" id="{50ECBD06-3392-6EF1-DFDB-ECFF59D0FF0A}"/>
                </a:ext>
              </a:extLst>
            </p:cNvPr>
            <p:cNvSpPr/>
            <p:nvPr/>
          </p:nvSpPr>
          <p:spPr>
            <a:xfrm>
              <a:off x="3290025" y="2961400"/>
              <a:ext cx="26700" cy="32200"/>
            </a:xfrm>
            <a:custGeom>
              <a:avLst/>
              <a:gdLst/>
              <a:ahLst/>
              <a:cxnLst/>
              <a:rect l="l" t="t" r="r" b="b"/>
              <a:pathLst>
                <a:path w="1068" h="1288" extrusionOk="0">
                  <a:moveTo>
                    <a:pt x="800" y="0"/>
                  </a:moveTo>
                  <a:cubicBezTo>
                    <a:pt x="723" y="0"/>
                    <a:pt x="632" y="26"/>
                    <a:pt x="534" y="80"/>
                  </a:cubicBezTo>
                  <a:cubicBezTo>
                    <a:pt x="234" y="247"/>
                    <a:pt x="34" y="581"/>
                    <a:pt x="0" y="948"/>
                  </a:cubicBezTo>
                  <a:cubicBezTo>
                    <a:pt x="0" y="1159"/>
                    <a:pt x="116" y="1287"/>
                    <a:pt x="288" y="1287"/>
                  </a:cubicBezTo>
                  <a:cubicBezTo>
                    <a:pt x="361" y="1287"/>
                    <a:pt x="445" y="1264"/>
                    <a:pt x="534" y="1215"/>
                  </a:cubicBezTo>
                  <a:cubicBezTo>
                    <a:pt x="834" y="1014"/>
                    <a:pt x="1034" y="681"/>
                    <a:pt x="1068" y="314"/>
                  </a:cubicBezTo>
                  <a:cubicBezTo>
                    <a:pt x="1068" y="111"/>
                    <a:pt x="962" y="0"/>
                    <a:pt x="8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879;p36">
              <a:extLst>
                <a:ext uri="{FF2B5EF4-FFF2-40B4-BE49-F238E27FC236}">
                  <a16:creationId xmlns:a16="http://schemas.microsoft.com/office/drawing/2014/main" id="{A613F2B1-A291-E916-9CC5-36E359EF5C92}"/>
                </a:ext>
              </a:extLst>
            </p:cNvPr>
            <p:cNvSpPr/>
            <p:nvPr/>
          </p:nvSpPr>
          <p:spPr>
            <a:xfrm>
              <a:off x="2581175" y="3231100"/>
              <a:ext cx="43350" cy="450325"/>
            </a:xfrm>
            <a:custGeom>
              <a:avLst/>
              <a:gdLst/>
              <a:ahLst/>
              <a:cxnLst/>
              <a:rect l="l" t="t" r="r" b="b"/>
              <a:pathLst>
                <a:path w="1734" h="18013" extrusionOk="0">
                  <a:moveTo>
                    <a:pt x="835" y="0"/>
                  </a:moveTo>
                  <a:cubicBezTo>
                    <a:pt x="768" y="0"/>
                    <a:pt x="701" y="67"/>
                    <a:pt x="701" y="133"/>
                  </a:cubicBezTo>
                  <a:lnTo>
                    <a:pt x="701" y="2035"/>
                  </a:lnTo>
                  <a:lnTo>
                    <a:pt x="134" y="2368"/>
                  </a:lnTo>
                  <a:cubicBezTo>
                    <a:pt x="67" y="2402"/>
                    <a:pt x="34" y="2502"/>
                    <a:pt x="67" y="2569"/>
                  </a:cubicBezTo>
                  <a:cubicBezTo>
                    <a:pt x="101" y="2635"/>
                    <a:pt x="134" y="2635"/>
                    <a:pt x="201" y="2635"/>
                  </a:cubicBezTo>
                  <a:lnTo>
                    <a:pt x="268" y="2635"/>
                  </a:lnTo>
                  <a:lnTo>
                    <a:pt x="701" y="2402"/>
                  </a:lnTo>
                  <a:lnTo>
                    <a:pt x="701" y="4003"/>
                  </a:lnTo>
                  <a:lnTo>
                    <a:pt x="134" y="4336"/>
                  </a:lnTo>
                  <a:cubicBezTo>
                    <a:pt x="1" y="4403"/>
                    <a:pt x="67" y="4603"/>
                    <a:pt x="201" y="4603"/>
                  </a:cubicBezTo>
                  <a:lnTo>
                    <a:pt x="301" y="4603"/>
                  </a:lnTo>
                  <a:lnTo>
                    <a:pt x="701" y="4370"/>
                  </a:lnTo>
                  <a:lnTo>
                    <a:pt x="701" y="5971"/>
                  </a:lnTo>
                  <a:lnTo>
                    <a:pt x="134" y="6271"/>
                  </a:lnTo>
                  <a:cubicBezTo>
                    <a:pt x="67" y="6338"/>
                    <a:pt x="34" y="6438"/>
                    <a:pt x="101" y="6505"/>
                  </a:cubicBezTo>
                  <a:cubicBezTo>
                    <a:pt x="101" y="6538"/>
                    <a:pt x="168" y="6571"/>
                    <a:pt x="234" y="6571"/>
                  </a:cubicBezTo>
                  <a:lnTo>
                    <a:pt x="301" y="6571"/>
                  </a:lnTo>
                  <a:lnTo>
                    <a:pt x="701" y="6305"/>
                  </a:lnTo>
                  <a:lnTo>
                    <a:pt x="701" y="7939"/>
                  </a:lnTo>
                  <a:lnTo>
                    <a:pt x="134" y="8239"/>
                  </a:lnTo>
                  <a:cubicBezTo>
                    <a:pt x="67" y="8306"/>
                    <a:pt x="34" y="8406"/>
                    <a:pt x="101" y="8473"/>
                  </a:cubicBezTo>
                  <a:cubicBezTo>
                    <a:pt x="101" y="8506"/>
                    <a:pt x="168" y="8539"/>
                    <a:pt x="234" y="8539"/>
                  </a:cubicBezTo>
                  <a:cubicBezTo>
                    <a:pt x="268" y="8539"/>
                    <a:pt x="268" y="8539"/>
                    <a:pt x="301" y="8506"/>
                  </a:cubicBezTo>
                  <a:lnTo>
                    <a:pt x="701" y="8273"/>
                  </a:lnTo>
                  <a:lnTo>
                    <a:pt x="701" y="9874"/>
                  </a:lnTo>
                  <a:lnTo>
                    <a:pt x="134" y="10207"/>
                  </a:lnTo>
                  <a:cubicBezTo>
                    <a:pt x="67" y="10274"/>
                    <a:pt x="34" y="10341"/>
                    <a:pt x="101" y="10441"/>
                  </a:cubicBezTo>
                  <a:cubicBezTo>
                    <a:pt x="134" y="10474"/>
                    <a:pt x="168" y="10508"/>
                    <a:pt x="234" y="10508"/>
                  </a:cubicBezTo>
                  <a:lnTo>
                    <a:pt x="301" y="10508"/>
                  </a:lnTo>
                  <a:lnTo>
                    <a:pt x="735" y="10274"/>
                  </a:lnTo>
                  <a:lnTo>
                    <a:pt x="735" y="11875"/>
                  </a:lnTo>
                  <a:lnTo>
                    <a:pt x="168" y="12209"/>
                  </a:lnTo>
                  <a:cubicBezTo>
                    <a:pt x="67" y="12242"/>
                    <a:pt x="67" y="12342"/>
                    <a:pt x="101" y="12409"/>
                  </a:cubicBezTo>
                  <a:cubicBezTo>
                    <a:pt x="134" y="12476"/>
                    <a:pt x="168" y="12476"/>
                    <a:pt x="234" y="12476"/>
                  </a:cubicBezTo>
                  <a:lnTo>
                    <a:pt x="301" y="12476"/>
                  </a:lnTo>
                  <a:lnTo>
                    <a:pt x="735" y="12242"/>
                  </a:lnTo>
                  <a:lnTo>
                    <a:pt x="735" y="13843"/>
                  </a:lnTo>
                  <a:lnTo>
                    <a:pt x="168" y="14177"/>
                  </a:lnTo>
                  <a:cubicBezTo>
                    <a:pt x="101" y="14210"/>
                    <a:pt x="67" y="14310"/>
                    <a:pt x="101" y="14377"/>
                  </a:cubicBezTo>
                  <a:cubicBezTo>
                    <a:pt x="134" y="14410"/>
                    <a:pt x="168" y="14444"/>
                    <a:pt x="234" y="14444"/>
                  </a:cubicBezTo>
                  <a:lnTo>
                    <a:pt x="301" y="14444"/>
                  </a:lnTo>
                  <a:lnTo>
                    <a:pt x="735" y="14210"/>
                  </a:lnTo>
                  <a:lnTo>
                    <a:pt x="735" y="15778"/>
                  </a:lnTo>
                  <a:lnTo>
                    <a:pt x="134" y="16112"/>
                  </a:lnTo>
                  <a:cubicBezTo>
                    <a:pt x="1" y="16212"/>
                    <a:pt x="67" y="16412"/>
                    <a:pt x="234" y="16412"/>
                  </a:cubicBezTo>
                  <a:lnTo>
                    <a:pt x="301" y="16412"/>
                  </a:lnTo>
                  <a:lnTo>
                    <a:pt x="735" y="16145"/>
                  </a:lnTo>
                  <a:cubicBezTo>
                    <a:pt x="801" y="16712"/>
                    <a:pt x="835" y="17312"/>
                    <a:pt x="901" y="17880"/>
                  </a:cubicBezTo>
                  <a:cubicBezTo>
                    <a:pt x="901" y="17946"/>
                    <a:pt x="968" y="18013"/>
                    <a:pt x="1068" y="18013"/>
                  </a:cubicBezTo>
                  <a:cubicBezTo>
                    <a:pt x="1135" y="18013"/>
                    <a:pt x="1202" y="17913"/>
                    <a:pt x="1202" y="17846"/>
                  </a:cubicBezTo>
                  <a:cubicBezTo>
                    <a:pt x="1102" y="17212"/>
                    <a:pt x="1068" y="16579"/>
                    <a:pt x="1035" y="15978"/>
                  </a:cubicBezTo>
                  <a:lnTo>
                    <a:pt x="1569" y="15645"/>
                  </a:lnTo>
                  <a:cubicBezTo>
                    <a:pt x="1710" y="15560"/>
                    <a:pt x="1636" y="15356"/>
                    <a:pt x="1488" y="15356"/>
                  </a:cubicBezTo>
                  <a:cubicBezTo>
                    <a:pt x="1462" y="15356"/>
                    <a:pt x="1432" y="15362"/>
                    <a:pt x="1402" y="15378"/>
                  </a:cubicBezTo>
                  <a:lnTo>
                    <a:pt x="1035" y="15611"/>
                  </a:lnTo>
                  <a:cubicBezTo>
                    <a:pt x="1035" y="15077"/>
                    <a:pt x="1001" y="14544"/>
                    <a:pt x="1035" y="14010"/>
                  </a:cubicBezTo>
                  <a:lnTo>
                    <a:pt x="1569" y="13676"/>
                  </a:lnTo>
                  <a:cubicBezTo>
                    <a:pt x="1635" y="13643"/>
                    <a:pt x="1669" y="13543"/>
                    <a:pt x="1635" y="13476"/>
                  </a:cubicBezTo>
                  <a:cubicBezTo>
                    <a:pt x="1611" y="13428"/>
                    <a:pt x="1551" y="13397"/>
                    <a:pt x="1494" y="13397"/>
                  </a:cubicBezTo>
                  <a:cubicBezTo>
                    <a:pt x="1473" y="13397"/>
                    <a:pt x="1453" y="13401"/>
                    <a:pt x="1435" y="13410"/>
                  </a:cubicBezTo>
                  <a:lnTo>
                    <a:pt x="1001" y="13643"/>
                  </a:lnTo>
                  <a:lnTo>
                    <a:pt x="1001" y="12042"/>
                  </a:lnTo>
                  <a:lnTo>
                    <a:pt x="1569" y="11742"/>
                  </a:lnTo>
                  <a:cubicBezTo>
                    <a:pt x="1733" y="11659"/>
                    <a:pt x="1649" y="11441"/>
                    <a:pt x="1503" y="11441"/>
                  </a:cubicBezTo>
                  <a:cubicBezTo>
                    <a:pt x="1471" y="11441"/>
                    <a:pt x="1437" y="11451"/>
                    <a:pt x="1402" y="11475"/>
                  </a:cubicBezTo>
                  <a:lnTo>
                    <a:pt x="1001" y="11708"/>
                  </a:lnTo>
                  <a:lnTo>
                    <a:pt x="1001" y="10074"/>
                  </a:lnTo>
                  <a:lnTo>
                    <a:pt x="1569" y="9774"/>
                  </a:lnTo>
                  <a:cubicBezTo>
                    <a:pt x="1635" y="9707"/>
                    <a:pt x="1669" y="9640"/>
                    <a:pt x="1602" y="9540"/>
                  </a:cubicBezTo>
                  <a:cubicBezTo>
                    <a:pt x="1581" y="9499"/>
                    <a:pt x="1535" y="9470"/>
                    <a:pt x="1487" y="9470"/>
                  </a:cubicBezTo>
                  <a:cubicBezTo>
                    <a:pt x="1458" y="9470"/>
                    <a:pt x="1427" y="9481"/>
                    <a:pt x="1402" y="9507"/>
                  </a:cubicBezTo>
                  <a:lnTo>
                    <a:pt x="968" y="9740"/>
                  </a:lnTo>
                  <a:lnTo>
                    <a:pt x="968" y="8139"/>
                  </a:lnTo>
                  <a:lnTo>
                    <a:pt x="1535" y="7806"/>
                  </a:lnTo>
                  <a:cubicBezTo>
                    <a:pt x="1705" y="7721"/>
                    <a:pt x="1611" y="7517"/>
                    <a:pt x="1477" y="7517"/>
                  </a:cubicBezTo>
                  <a:cubicBezTo>
                    <a:pt x="1453" y="7517"/>
                    <a:pt x="1427" y="7523"/>
                    <a:pt x="1402" y="7539"/>
                  </a:cubicBezTo>
                  <a:lnTo>
                    <a:pt x="968" y="7772"/>
                  </a:lnTo>
                  <a:lnTo>
                    <a:pt x="968" y="6171"/>
                  </a:lnTo>
                  <a:lnTo>
                    <a:pt x="1535" y="5838"/>
                  </a:lnTo>
                  <a:cubicBezTo>
                    <a:pt x="1602" y="5804"/>
                    <a:pt x="1635" y="5704"/>
                    <a:pt x="1569" y="5637"/>
                  </a:cubicBezTo>
                  <a:cubicBezTo>
                    <a:pt x="1547" y="5574"/>
                    <a:pt x="1499" y="5551"/>
                    <a:pt x="1450" y="5551"/>
                  </a:cubicBezTo>
                  <a:cubicBezTo>
                    <a:pt x="1422" y="5551"/>
                    <a:pt x="1393" y="5558"/>
                    <a:pt x="1368" y="5571"/>
                  </a:cubicBezTo>
                  <a:lnTo>
                    <a:pt x="968" y="5804"/>
                  </a:lnTo>
                  <a:lnTo>
                    <a:pt x="968" y="4170"/>
                  </a:lnTo>
                  <a:lnTo>
                    <a:pt x="1569" y="3836"/>
                  </a:lnTo>
                  <a:cubicBezTo>
                    <a:pt x="1669" y="3803"/>
                    <a:pt x="1669" y="3703"/>
                    <a:pt x="1635" y="3636"/>
                  </a:cubicBezTo>
                  <a:cubicBezTo>
                    <a:pt x="1614" y="3573"/>
                    <a:pt x="1566" y="3549"/>
                    <a:pt x="1517" y="3549"/>
                  </a:cubicBezTo>
                  <a:cubicBezTo>
                    <a:pt x="1488" y="3549"/>
                    <a:pt x="1460" y="3557"/>
                    <a:pt x="1435" y="3569"/>
                  </a:cubicBezTo>
                  <a:lnTo>
                    <a:pt x="1001" y="3803"/>
                  </a:lnTo>
                  <a:lnTo>
                    <a:pt x="1001" y="2202"/>
                  </a:lnTo>
                  <a:lnTo>
                    <a:pt x="1569" y="1868"/>
                  </a:lnTo>
                  <a:cubicBezTo>
                    <a:pt x="1635" y="1835"/>
                    <a:pt x="1669" y="1735"/>
                    <a:pt x="1635" y="1668"/>
                  </a:cubicBezTo>
                  <a:cubicBezTo>
                    <a:pt x="1611" y="1619"/>
                    <a:pt x="1551" y="1588"/>
                    <a:pt x="1481" y="1588"/>
                  </a:cubicBezTo>
                  <a:cubicBezTo>
                    <a:pt x="1455" y="1588"/>
                    <a:pt x="1429" y="1592"/>
                    <a:pt x="1402" y="1601"/>
                  </a:cubicBezTo>
                  <a:lnTo>
                    <a:pt x="1001" y="1835"/>
                  </a:lnTo>
                  <a:lnTo>
                    <a:pt x="1001" y="133"/>
                  </a:lnTo>
                  <a:cubicBezTo>
                    <a:pt x="1001" y="67"/>
                    <a:pt x="935" y="0"/>
                    <a:pt x="83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880;p36">
              <a:extLst>
                <a:ext uri="{FF2B5EF4-FFF2-40B4-BE49-F238E27FC236}">
                  <a16:creationId xmlns:a16="http://schemas.microsoft.com/office/drawing/2014/main" id="{4B053627-FCF0-59EA-C571-508AF8BF751D}"/>
                </a:ext>
              </a:extLst>
            </p:cNvPr>
            <p:cNvSpPr/>
            <p:nvPr/>
          </p:nvSpPr>
          <p:spPr>
            <a:xfrm>
              <a:off x="2745475" y="3488925"/>
              <a:ext cx="879800" cy="520300"/>
            </a:xfrm>
            <a:custGeom>
              <a:avLst/>
              <a:gdLst/>
              <a:ahLst/>
              <a:cxnLst/>
              <a:rect l="l" t="t" r="r" b="b"/>
              <a:pathLst>
                <a:path w="35192" h="20812" extrusionOk="0">
                  <a:moveTo>
                    <a:pt x="32556" y="0"/>
                  </a:moveTo>
                  <a:cubicBezTo>
                    <a:pt x="32100" y="0"/>
                    <a:pt x="31642" y="118"/>
                    <a:pt x="31222" y="361"/>
                  </a:cubicBezTo>
                  <a:lnTo>
                    <a:pt x="1368" y="17607"/>
                  </a:lnTo>
                  <a:cubicBezTo>
                    <a:pt x="300" y="18207"/>
                    <a:pt x="0" y="19375"/>
                    <a:pt x="767" y="20176"/>
                  </a:cubicBezTo>
                  <a:cubicBezTo>
                    <a:pt x="1175" y="20601"/>
                    <a:pt x="1828" y="20811"/>
                    <a:pt x="2512" y="20811"/>
                  </a:cubicBezTo>
                  <a:cubicBezTo>
                    <a:pt x="3060" y="20811"/>
                    <a:pt x="3628" y="20676"/>
                    <a:pt x="4103" y="20409"/>
                  </a:cubicBezTo>
                  <a:lnTo>
                    <a:pt x="33958" y="3163"/>
                  </a:lnTo>
                  <a:cubicBezTo>
                    <a:pt x="35025" y="2563"/>
                    <a:pt x="35192" y="1495"/>
                    <a:pt x="34425" y="728"/>
                  </a:cubicBezTo>
                  <a:cubicBezTo>
                    <a:pt x="33889" y="252"/>
                    <a:pt x="33224" y="0"/>
                    <a:pt x="32556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881;p36">
              <a:extLst>
                <a:ext uri="{FF2B5EF4-FFF2-40B4-BE49-F238E27FC236}">
                  <a16:creationId xmlns:a16="http://schemas.microsoft.com/office/drawing/2014/main" id="{F12D29E8-8257-36BB-ED97-352E6B83F817}"/>
                </a:ext>
              </a:extLst>
            </p:cNvPr>
            <p:cNvSpPr/>
            <p:nvPr/>
          </p:nvSpPr>
          <p:spPr>
            <a:xfrm>
              <a:off x="2620675" y="3281500"/>
              <a:ext cx="857200" cy="495900"/>
            </a:xfrm>
            <a:custGeom>
              <a:avLst/>
              <a:gdLst/>
              <a:ahLst/>
              <a:cxnLst/>
              <a:rect l="l" t="t" r="r" b="b"/>
              <a:pathLst>
                <a:path w="34288" h="19836" extrusionOk="0">
                  <a:moveTo>
                    <a:pt x="33966" y="0"/>
                  </a:moveTo>
                  <a:cubicBezTo>
                    <a:pt x="33938" y="0"/>
                    <a:pt x="33909" y="6"/>
                    <a:pt x="33879" y="19"/>
                  </a:cubicBezTo>
                  <a:lnTo>
                    <a:pt x="255" y="19433"/>
                  </a:lnTo>
                  <a:cubicBezTo>
                    <a:pt x="0" y="19497"/>
                    <a:pt x="81" y="19835"/>
                    <a:pt x="322" y="19835"/>
                  </a:cubicBezTo>
                  <a:cubicBezTo>
                    <a:pt x="333" y="19835"/>
                    <a:pt x="344" y="19834"/>
                    <a:pt x="355" y="19833"/>
                  </a:cubicBezTo>
                  <a:lnTo>
                    <a:pt x="456" y="19833"/>
                  </a:lnTo>
                  <a:lnTo>
                    <a:pt x="34113" y="386"/>
                  </a:lnTo>
                  <a:cubicBezTo>
                    <a:pt x="34288" y="269"/>
                    <a:pt x="34157" y="0"/>
                    <a:pt x="3396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882;p36">
              <a:extLst>
                <a:ext uri="{FF2B5EF4-FFF2-40B4-BE49-F238E27FC236}">
                  <a16:creationId xmlns:a16="http://schemas.microsoft.com/office/drawing/2014/main" id="{55652F64-4AEB-D770-7267-DEF6FE6AB55A}"/>
                </a:ext>
              </a:extLst>
            </p:cNvPr>
            <p:cNvSpPr/>
            <p:nvPr/>
          </p:nvSpPr>
          <p:spPr>
            <a:xfrm>
              <a:off x="2640400" y="3326150"/>
              <a:ext cx="853125" cy="497050"/>
            </a:xfrm>
            <a:custGeom>
              <a:avLst/>
              <a:gdLst/>
              <a:ahLst/>
              <a:cxnLst/>
              <a:rect l="l" t="t" r="r" b="b"/>
              <a:pathLst>
                <a:path w="34125" h="19882" extrusionOk="0">
                  <a:moveTo>
                    <a:pt x="33898" y="1"/>
                  </a:moveTo>
                  <a:cubicBezTo>
                    <a:pt x="33861" y="1"/>
                    <a:pt x="33824" y="12"/>
                    <a:pt x="33791" y="34"/>
                  </a:cubicBezTo>
                  <a:lnTo>
                    <a:pt x="134" y="19448"/>
                  </a:lnTo>
                  <a:cubicBezTo>
                    <a:pt x="33" y="19515"/>
                    <a:pt x="0" y="19648"/>
                    <a:pt x="67" y="19748"/>
                  </a:cubicBezTo>
                  <a:cubicBezTo>
                    <a:pt x="100" y="19815"/>
                    <a:pt x="167" y="19882"/>
                    <a:pt x="234" y="19882"/>
                  </a:cubicBezTo>
                  <a:cubicBezTo>
                    <a:pt x="300" y="19882"/>
                    <a:pt x="334" y="19848"/>
                    <a:pt x="367" y="19848"/>
                  </a:cubicBezTo>
                  <a:lnTo>
                    <a:pt x="33991" y="434"/>
                  </a:lnTo>
                  <a:cubicBezTo>
                    <a:pt x="34091" y="368"/>
                    <a:pt x="34124" y="234"/>
                    <a:pt x="34091" y="134"/>
                  </a:cubicBezTo>
                  <a:cubicBezTo>
                    <a:pt x="34047" y="45"/>
                    <a:pt x="33973" y="1"/>
                    <a:pt x="3389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883;p36">
              <a:extLst>
                <a:ext uri="{FF2B5EF4-FFF2-40B4-BE49-F238E27FC236}">
                  <a16:creationId xmlns:a16="http://schemas.microsoft.com/office/drawing/2014/main" id="{EA3AC22A-0585-9881-4337-CF4408E9408C}"/>
                </a:ext>
              </a:extLst>
            </p:cNvPr>
            <p:cNvSpPr/>
            <p:nvPr/>
          </p:nvSpPr>
          <p:spPr>
            <a:xfrm>
              <a:off x="2659575" y="3369900"/>
              <a:ext cx="856650" cy="496675"/>
            </a:xfrm>
            <a:custGeom>
              <a:avLst/>
              <a:gdLst/>
              <a:ahLst/>
              <a:cxnLst/>
              <a:rect l="l" t="t" r="r" b="b"/>
              <a:pathLst>
                <a:path w="34266" h="19867" extrusionOk="0">
                  <a:moveTo>
                    <a:pt x="33945" y="0"/>
                  </a:moveTo>
                  <a:cubicBezTo>
                    <a:pt x="33917" y="0"/>
                    <a:pt x="33888" y="6"/>
                    <a:pt x="33858" y="19"/>
                  </a:cubicBezTo>
                  <a:lnTo>
                    <a:pt x="234" y="19466"/>
                  </a:lnTo>
                  <a:cubicBezTo>
                    <a:pt x="0" y="19566"/>
                    <a:pt x="100" y="19866"/>
                    <a:pt x="334" y="19866"/>
                  </a:cubicBezTo>
                  <a:cubicBezTo>
                    <a:pt x="367" y="19866"/>
                    <a:pt x="401" y="19866"/>
                    <a:pt x="434" y="19833"/>
                  </a:cubicBezTo>
                  <a:lnTo>
                    <a:pt x="34091" y="386"/>
                  </a:lnTo>
                  <a:cubicBezTo>
                    <a:pt x="34266" y="269"/>
                    <a:pt x="34136" y="0"/>
                    <a:pt x="3394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884;p36">
              <a:extLst>
                <a:ext uri="{FF2B5EF4-FFF2-40B4-BE49-F238E27FC236}">
                  <a16:creationId xmlns:a16="http://schemas.microsoft.com/office/drawing/2014/main" id="{3C0AE54F-AE08-F599-D6A8-9142DD6AC6F1}"/>
                </a:ext>
              </a:extLst>
            </p:cNvPr>
            <p:cNvSpPr/>
            <p:nvPr/>
          </p:nvSpPr>
          <p:spPr>
            <a:xfrm>
              <a:off x="2686250" y="3411600"/>
              <a:ext cx="855000" cy="496675"/>
            </a:xfrm>
            <a:custGeom>
              <a:avLst/>
              <a:gdLst/>
              <a:ahLst/>
              <a:cxnLst/>
              <a:rect l="l" t="t" r="r" b="b"/>
              <a:pathLst>
                <a:path w="34200" h="19867" extrusionOk="0">
                  <a:moveTo>
                    <a:pt x="33888" y="0"/>
                  </a:moveTo>
                  <a:cubicBezTo>
                    <a:pt x="33858" y="0"/>
                    <a:pt x="33825" y="6"/>
                    <a:pt x="33792" y="19"/>
                  </a:cubicBezTo>
                  <a:lnTo>
                    <a:pt x="168" y="19466"/>
                  </a:lnTo>
                  <a:cubicBezTo>
                    <a:pt x="34" y="19499"/>
                    <a:pt x="1" y="19633"/>
                    <a:pt x="67" y="19733"/>
                  </a:cubicBezTo>
                  <a:cubicBezTo>
                    <a:pt x="101" y="19799"/>
                    <a:pt x="168" y="19866"/>
                    <a:pt x="268" y="19866"/>
                  </a:cubicBezTo>
                  <a:cubicBezTo>
                    <a:pt x="301" y="19866"/>
                    <a:pt x="334" y="19866"/>
                    <a:pt x="368" y="19833"/>
                  </a:cubicBezTo>
                  <a:lnTo>
                    <a:pt x="34025" y="385"/>
                  </a:lnTo>
                  <a:cubicBezTo>
                    <a:pt x="34200" y="269"/>
                    <a:pt x="34095" y="0"/>
                    <a:pt x="3388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885;p36">
              <a:extLst>
                <a:ext uri="{FF2B5EF4-FFF2-40B4-BE49-F238E27FC236}">
                  <a16:creationId xmlns:a16="http://schemas.microsoft.com/office/drawing/2014/main" id="{CAC6262B-D15B-C75D-744B-756AAA35692F}"/>
                </a:ext>
              </a:extLst>
            </p:cNvPr>
            <p:cNvSpPr/>
            <p:nvPr/>
          </p:nvSpPr>
          <p:spPr>
            <a:xfrm>
              <a:off x="3398425" y="2685675"/>
              <a:ext cx="835625" cy="470125"/>
            </a:xfrm>
            <a:custGeom>
              <a:avLst/>
              <a:gdLst/>
              <a:ahLst/>
              <a:cxnLst/>
              <a:rect l="l" t="t" r="r" b="b"/>
              <a:pathLst>
                <a:path w="33425" h="18805" extrusionOk="0">
                  <a:moveTo>
                    <a:pt x="31526" y="1"/>
                  </a:moveTo>
                  <a:cubicBezTo>
                    <a:pt x="30642" y="1"/>
                    <a:pt x="29589" y="309"/>
                    <a:pt x="28855" y="735"/>
                  </a:cubicBezTo>
                  <a:lnTo>
                    <a:pt x="1135" y="16713"/>
                  </a:lnTo>
                  <a:cubicBezTo>
                    <a:pt x="101" y="17314"/>
                    <a:pt x="1" y="18048"/>
                    <a:pt x="835" y="18515"/>
                  </a:cubicBezTo>
                  <a:cubicBezTo>
                    <a:pt x="1199" y="18704"/>
                    <a:pt x="1685" y="18804"/>
                    <a:pt x="2205" y="18804"/>
                  </a:cubicBezTo>
                  <a:cubicBezTo>
                    <a:pt x="2875" y="18804"/>
                    <a:pt x="3603" y="18638"/>
                    <a:pt x="4204" y="18281"/>
                  </a:cubicBezTo>
                  <a:lnTo>
                    <a:pt x="32224" y="2136"/>
                  </a:lnTo>
                  <a:cubicBezTo>
                    <a:pt x="33258" y="1536"/>
                    <a:pt x="33425" y="535"/>
                    <a:pt x="32491" y="168"/>
                  </a:cubicBezTo>
                  <a:cubicBezTo>
                    <a:pt x="32220" y="52"/>
                    <a:pt x="31887" y="1"/>
                    <a:pt x="315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886;p36">
              <a:extLst>
                <a:ext uri="{FF2B5EF4-FFF2-40B4-BE49-F238E27FC236}">
                  <a16:creationId xmlns:a16="http://schemas.microsoft.com/office/drawing/2014/main" id="{1D98D3EF-FDC3-6A1E-567B-7A4B895602E3}"/>
                </a:ext>
              </a:extLst>
            </p:cNvPr>
            <p:cNvSpPr/>
            <p:nvPr/>
          </p:nvSpPr>
          <p:spPr>
            <a:xfrm>
              <a:off x="3501000" y="2742100"/>
              <a:ext cx="810600" cy="471500"/>
            </a:xfrm>
            <a:custGeom>
              <a:avLst/>
              <a:gdLst/>
              <a:ahLst/>
              <a:cxnLst/>
              <a:rect l="l" t="t" r="r" b="b"/>
              <a:pathLst>
                <a:path w="32424" h="18860" extrusionOk="0">
                  <a:moveTo>
                    <a:pt x="32137" y="0"/>
                  </a:moveTo>
                  <a:cubicBezTo>
                    <a:pt x="32109" y="0"/>
                    <a:pt x="32082" y="4"/>
                    <a:pt x="32057" y="13"/>
                  </a:cubicBezTo>
                  <a:lnTo>
                    <a:pt x="134" y="18459"/>
                  </a:lnTo>
                  <a:cubicBezTo>
                    <a:pt x="34" y="18493"/>
                    <a:pt x="1" y="18626"/>
                    <a:pt x="67" y="18759"/>
                  </a:cubicBezTo>
                  <a:cubicBezTo>
                    <a:pt x="101" y="18826"/>
                    <a:pt x="167" y="18860"/>
                    <a:pt x="268" y="18860"/>
                  </a:cubicBezTo>
                  <a:cubicBezTo>
                    <a:pt x="301" y="18860"/>
                    <a:pt x="334" y="18860"/>
                    <a:pt x="368" y="18826"/>
                  </a:cubicBezTo>
                  <a:lnTo>
                    <a:pt x="32257" y="413"/>
                  </a:lnTo>
                  <a:cubicBezTo>
                    <a:pt x="32357" y="346"/>
                    <a:pt x="32424" y="213"/>
                    <a:pt x="32357" y="113"/>
                  </a:cubicBezTo>
                  <a:cubicBezTo>
                    <a:pt x="32307" y="38"/>
                    <a:pt x="32220" y="0"/>
                    <a:pt x="3213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887;p36">
              <a:extLst>
                <a:ext uri="{FF2B5EF4-FFF2-40B4-BE49-F238E27FC236}">
                  <a16:creationId xmlns:a16="http://schemas.microsoft.com/office/drawing/2014/main" id="{E3E09002-6EE3-C0DD-870C-D6F23C91C309}"/>
                </a:ext>
              </a:extLst>
            </p:cNvPr>
            <p:cNvSpPr/>
            <p:nvPr/>
          </p:nvSpPr>
          <p:spPr>
            <a:xfrm>
              <a:off x="3534350" y="2777400"/>
              <a:ext cx="811450" cy="472050"/>
            </a:xfrm>
            <a:custGeom>
              <a:avLst/>
              <a:gdLst/>
              <a:ahLst/>
              <a:cxnLst/>
              <a:rect l="l" t="t" r="r" b="b"/>
              <a:pathLst>
                <a:path w="32458" h="18882" extrusionOk="0">
                  <a:moveTo>
                    <a:pt x="32205" y="0"/>
                  </a:moveTo>
                  <a:cubicBezTo>
                    <a:pt x="32166" y="0"/>
                    <a:pt x="32126" y="11"/>
                    <a:pt x="32091" y="35"/>
                  </a:cubicBezTo>
                  <a:lnTo>
                    <a:pt x="134" y="18448"/>
                  </a:lnTo>
                  <a:cubicBezTo>
                    <a:pt x="34" y="18515"/>
                    <a:pt x="1" y="18648"/>
                    <a:pt x="34" y="18748"/>
                  </a:cubicBezTo>
                  <a:cubicBezTo>
                    <a:pt x="101" y="18815"/>
                    <a:pt x="168" y="18882"/>
                    <a:pt x="234" y="18882"/>
                  </a:cubicBezTo>
                  <a:cubicBezTo>
                    <a:pt x="268" y="18882"/>
                    <a:pt x="301" y="18849"/>
                    <a:pt x="335" y="18849"/>
                  </a:cubicBezTo>
                  <a:lnTo>
                    <a:pt x="32291" y="402"/>
                  </a:lnTo>
                  <a:cubicBezTo>
                    <a:pt x="32391" y="335"/>
                    <a:pt x="32457" y="202"/>
                    <a:pt x="32391" y="102"/>
                  </a:cubicBezTo>
                  <a:cubicBezTo>
                    <a:pt x="32348" y="37"/>
                    <a:pt x="32277" y="0"/>
                    <a:pt x="322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888;p36">
              <a:extLst>
                <a:ext uri="{FF2B5EF4-FFF2-40B4-BE49-F238E27FC236}">
                  <a16:creationId xmlns:a16="http://schemas.microsoft.com/office/drawing/2014/main" id="{D8A2534C-4D57-318E-CA7D-5A82B2879735}"/>
                </a:ext>
              </a:extLst>
            </p:cNvPr>
            <p:cNvSpPr/>
            <p:nvPr/>
          </p:nvSpPr>
          <p:spPr>
            <a:xfrm>
              <a:off x="3565150" y="3277525"/>
              <a:ext cx="111850" cy="379725"/>
            </a:xfrm>
            <a:custGeom>
              <a:avLst/>
              <a:gdLst/>
              <a:ahLst/>
              <a:cxnLst/>
              <a:rect l="l" t="t" r="r" b="b"/>
              <a:pathLst>
                <a:path w="4474" h="15189" extrusionOk="0">
                  <a:moveTo>
                    <a:pt x="262" y="0"/>
                  </a:moveTo>
                  <a:cubicBezTo>
                    <a:pt x="134" y="0"/>
                    <a:pt x="1" y="142"/>
                    <a:pt x="103" y="245"/>
                  </a:cubicBezTo>
                  <a:cubicBezTo>
                    <a:pt x="1371" y="1746"/>
                    <a:pt x="2338" y="3447"/>
                    <a:pt x="3005" y="5281"/>
                  </a:cubicBezTo>
                  <a:cubicBezTo>
                    <a:pt x="3639" y="7149"/>
                    <a:pt x="4006" y="9084"/>
                    <a:pt x="4106" y="11052"/>
                  </a:cubicBezTo>
                  <a:lnTo>
                    <a:pt x="4106" y="11219"/>
                  </a:lnTo>
                  <a:cubicBezTo>
                    <a:pt x="4139" y="12053"/>
                    <a:pt x="4139" y="12053"/>
                    <a:pt x="4139" y="13354"/>
                  </a:cubicBezTo>
                  <a:lnTo>
                    <a:pt x="4139" y="15022"/>
                  </a:lnTo>
                  <a:cubicBezTo>
                    <a:pt x="4139" y="15122"/>
                    <a:pt x="4206" y="15189"/>
                    <a:pt x="4306" y="15189"/>
                  </a:cubicBezTo>
                  <a:cubicBezTo>
                    <a:pt x="4406" y="15189"/>
                    <a:pt x="4473" y="15089"/>
                    <a:pt x="4473" y="15022"/>
                  </a:cubicBezTo>
                  <a:lnTo>
                    <a:pt x="4473" y="13321"/>
                  </a:lnTo>
                  <a:cubicBezTo>
                    <a:pt x="4473" y="12020"/>
                    <a:pt x="4473" y="12020"/>
                    <a:pt x="4440" y="11152"/>
                  </a:cubicBezTo>
                  <a:lnTo>
                    <a:pt x="4440" y="11019"/>
                  </a:lnTo>
                  <a:cubicBezTo>
                    <a:pt x="4306" y="9017"/>
                    <a:pt x="3939" y="7049"/>
                    <a:pt x="3272" y="5181"/>
                  </a:cubicBezTo>
                  <a:cubicBezTo>
                    <a:pt x="2605" y="3313"/>
                    <a:pt x="1638" y="1579"/>
                    <a:pt x="370" y="44"/>
                  </a:cubicBezTo>
                  <a:cubicBezTo>
                    <a:pt x="339" y="13"/>
                    <a:pt x="301" y="0"/>
                    <a:pt x="2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889;p36">
              <a:extLst>
                <a:ext uri="{FF2B5EF4-FFF2-40B4-BE49-F238E27FC236}">
                  <a16:creationId xmlns:a16="http://schemas.microsoft.com/office/drawing/2014/main" id="{66B07057-705E-5E42-A49E-D4E1BE05E796}"/>
                </a:ext>
              </a:extLst>
            </p:cNvPr>
            <p:cNvSpPr/>
            <p:nvPr/>
          </p:nvSpPr>
          <p:spPr>
            <a:xfrm>
              <a:off x="3648600" y="3109325"/>
              <a:ext cx="346125" cy="221400"/>
            </a:xfrm>
            <a:custGeom>
              <a:avLst/>
              <a:gdLst/>
              <a:ahLst/>
              <a:cxnLst/>
              <a:rect l="l" t="t" r="r" b="b"/>
              <a:pathLst>
                <a:path w="13845" h="8856" extrusionOk="0">
                  <a:moveTo>
                    <a:pt x="12824" y="1"/>
                  </a:moveTo>
                  <a:cubicBezTo>
                    <a:pt x="12729" y="1"/>
                    <a:pt x="12632" y="23"/>
                    <a:pt x="12543" y="68"/>
                  </a:cubicBezTo>
                  <a:lnTo>
                    <a:pt x="334" y="7106"/>
                  </a:lnTo>
                  <a:cubicBezTo>
                    <a:pt x="68" y="7273"/>
                    <a:pt x="1" y="7606"/>
                    <a:pt x="168" y="7840"/>
                  </a:cubicBezTo>
                  <a:cubicBezTo>
                    <a:pt x="334" y="8073"/>
                    <a:pt x="501" y="8307"/>
                    <a:pt x="635" y="8574"/>
                  </a:cubicBezTo>
                  <a:cubicBezTo>
                    <a:pt x="724" y="8752"/>
                    <a:pt x="902" y="8855"/>
                    <a:pt x="1089" y="8855"/>
                  </a:cubicBezTo>
                  <a:cubicBezTo>
                    <a:pt x="1183" y="8855"/>
                    <a:pt x="1280" y="8829"/>
                    <a:pt x="1369" y="8774"/>
                  </a:cubicBezTo>
                  <a:lnTo>
                    <a:pt x="13511" y="1769"/>
                  </a:lnTo>
                  <a:cubicBezTo>
                    <a:pt x="13744" y="1635"/>
                    <a:pt x="13844" y="1302"/>
                    <a:pt x="13711" y="1035"/>
                  </a:cubicBezTo>
                  <a:cubicBezTo>
                    <a:pt x="13611" y="768"/>
                    <a:pt x="13444" y="501"/>
                    <a:pt x="13310" y="268"/>
                  </a:cubicBezTo>
                  <a:cubicBezTo>
                    <a:pt x="13199" y="90"/>
                    <a:pt x="13014" y="1"/>
                    <a:pt x="1282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890;p36">
              <a:extLst>
                <a:ext uri="{FF2B5EF4-FFF2-40B4-BE49-F238E27FC236}">
                  <a16:creationId xmlns:a16="http://schemas.microsoft.com/office/drawing/2014/main" id="{05070D97-D06F-DF45-BF1A-11DA14F3048F}"/>
                </a:ext>
              </a:extLst>
            </p:cNvPr>
            <p:cNvSpPr/>
            <p:nvPr/>
          </p:nvSpPr>
          <p:spPr>
            <a:xfrm>
              <a:off x="3691975" y="2954900"/>
              <a:ext cx="757225" cy="468200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891;p36">
              <a:extLst>
                <a:ext uri="{FF2B5EF4-FFF2-40B4-BE49-F238E27FC236}">
                  <a16:creationId xmlns:a16="http://schemas.microsoft.com/office/drawing/2014/main" id="{D1919BEC-6D72-85E1-0E57-2747733091FF}"/>
                </a:ext>
              </a:extLst>
            </p:cNvPr>
            <p:cNvSpPr/>
            <p:nvPr/>
          </p:nvSpPr>
          <p:spPr>
            <a:xfrm>
              <a:off x="3691975" y="2954900"/>
              <a:ext cx="757225" cy="468200"/>
            </a:xfrm>
            <a:custGeom>
              <a:avLst/>
              <a:gdLst/>
              <a:ahLst/>
              <a:cxnLst/>
              <a:rect l="l" t="t" r="r" b="b"/>
              <a:pathLst>
                <a:path w="30289" h="18728" extrusionOk="0">
                  <a:moveTo>
                    <a:pt x="29554" y="1"/>
                  </a:moveTo>
                  <a:cubicBezTo>
                    <a:pt x="29472" y="1"/>
                    <a:pt x="29391" y="24"/>
                    <a:pt x="29321" y="74"/>
                  </a:cubicBezTo>
                  <a:lnTo>
                    <a:pt x="401" y="16785"/>
                  </a:lnTo>
                  <a:cubicBezTo>
                    <a:pt x="134" y="16952"/>
                    <a:pt x="0" y="17286"/>
                    <a:pt x="101" y="17586"/>
                  </a:cubicBezTo>
                  <a:cubicBezTo>
                    <a:pt x="167" y="17853"/>
                    <a:pt x="267" y="18120"/>
                    <a:pt x="334" y="18420"/>
                  </a:cubicBezTo>
                  <a:cubicBezTo>
                    <a:pt x="381" y="18606"/>
                    <a:pt x="540" y="18727"/>
                    <a:pt x="723" y="18727"/>
                  </a:cubicBezTo>
                  <a:cubicBezTo>
                    <a:pt x="803" y="18727"/>
                    <a:pt x="887" y="18704"/>
                    <a:pt x="968" y="18653"/>
                  </a:cubicBezTo>
                  <a:lnTo>
                    <a:pt x="29888" y="1975"/>
                  </a:lnTo>
                  <a:cubicBezTo>
                    <a:pt x="30155" y="1808"/>
                    <a:pt x="30289" y="1475"/>
                    <a:pt x="30222" y="1174"/>
                  </a:cubicBezTo>
                  <a:cubicBezTo>
                    <a:pt x="30122" y="874"/>
                    <a:pt x="30055" y="607"/>
                    <a:pt x="29989" y="340"/>
                  </a:cubicBezTo>
                  <a:cubicBezTo>
                    <a:pt x="29942" y="129"/>
                    <a:pt x="29747" y="1"/>
                    <a:pt x="2955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892;p36">
              <a:extLst>
                <a:ext uri="{FF2B5EF4-FFF2-40B4-BE49-F238E27FC236}">
                  <a16:creationId xmlns:a16="http://schemas.microsoft.com/office/drawing/2014/main" id="{79A25F64-EF43-7551-31EA-38248BB3DC01}"/>
                </a:ext>
              </a:extLst>
            </p:cNvPr>
            <p:cNvSpPr/>
            <p:nvPr/>
          </p:nvSpPr>
          <p:spPr>
            <a:xfrm>
              <a:off x="3714500" y="3185225"/>
              <a:ext cx="517050" cy="336100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893;p36">
              <a:extLst>
                <a:ext uri="{FF2B5EF4-FFF2-40B4-BE49-F238E27FC236}">
                  <a16:creationId xmlns:a16="http://schemas.microsoft.com/office/drawing/2014/main" id="{943BACE4-BC7B-2944-B2A3-AD432CCE971C}"/>
                </a:ext>
              </a:extLst>
            </p:cNvPr>
            <p:cNvSpPr/>
            <p:nvPr/>
          </p:nvSpPr>
          <p:spPr>
            <a:xfrm>
              <a:off x="3714500" y="3185225"/>
              <a:ext cx="517050" cy="336100"/>
            </a:xfrm>
            <a:custGeom>
              <a:avLst/>
              <a:gdLst/>
              <a:ahLst/>
              <a:cxnLst/>
              <a:rect l="l" t="t" r="r" b="b"/>
              <a:pathLst>
                <a:path w="20682" h="13444" extrusionOk="0">
                  <a:moveTo>
                    <a:pt x="20222" y="0"/>
                  </a:moveTo>
                  <a:cubicBezTo>
                    <a:pt x="20151" y="0"/>
                    <a:pt x="20079" y="21"/>
                    <a:pt x="20014" y="67"/>
                  </a:cubicBezTo>
                  <a:lnTo>
                    <a:pt x="434" y="11375"/>
                  </a:lnTo>
                  <a:cubicBezTo>
                    <a:pt x="167" y="11575"/>
                    <a:pt x="0" y="11876"/>
                    <a:pt x="33" y="12209"/>
                  </a:cubicBezTo>
                  <a:cubicBezTo>
                    <a:pt x="67" y="12509"/>
                    <a:pt x="100" y="12810"/>
                    <a:pt x="134" y="13110"/>
                  </a:cubicBezTo>
                  <a:cubicBezTo>
                    <a:pt x="109" y="13303"/>
                    <a:pt x="277" y="13443"/>
                    <a:pt x="448" y="13443"/>
                  </a:cubicBezTo>
                  <a:cubicBezTo>
                    <a:pt x="513" y="13443"/>
                    <a:pt x="578" y="13423"/>
                    <a:pt x="634" y="13377"/>
                  </a:cubicBezTo>
                  <a:lnTo>
                    <a:pt x="20248" y="2069"/>
                  </a:lnTo>
                  <a:cubicBezTo>
                    <a:pt x="20515" y="1902"/>
                    <a:pt x="20682" y="1568"/>
                    <a:pt x="20682" y="1235"/>
                  </a:cubicBezTo>
                  <a:cubicBezTo>
                    <a:pt x="20648" y="934"/>
                    <a:pt x="20615" y="634"/>
                    <a:pt x="20581" y="334"/>
                  </a:cubicBezTo>
                  <a:cubicBezTo>
                    <a:pt x="20581" y="141"/>
                    <a:pt x="20407" y="0"/>
                    <a:pt x="2022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894;p36">
              <a:extLst>
                <a:ext uri="{FF2B5EF4-FFF2-40B4-BE49-F238E27FC236}">
                  <a16:creationId xmlns:a16="http://schemas.microsoft.com/office/drawing/2014/main" id="{25937D52-ACF4-2549-CBCC-EF39A9EF282B}"/>
                </a:ext>
              </a:extLst>
            </p:cNvPr>
            <p:cNvSpPr/>
            <p:nvPr/>
          </p:nvSpPr>
          <p:spPr>
            <a:xfrm>
              <a:off x="3719500" y="3446925"/>
              <a:ext cx="233525" cy="173775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895;p36">
              <a:extLst>
                <a:ext uri="{FF2B5EF4-FFF2-40B4-BE49-F238E27FC236}">
                  <a16:creationId xmlns:a16="http://schemas.microsoft.com/office/drawing/2014/main" id="{4D9D575A-F007-1223-3651-B4D117B0E622}"/>
                </a:ext>
              </a:extLst>
            </p:cNvPr>
            <p:cNvSpPr/>
            <p:nvPr/>
          </p:nvSpPr>
          <p:spPr>
            <a:xfrm>
              <a:off x="3719500" y="3446925"/>
              <a:ext cx="233525" cy="173775"/>
            </a:xfrm>
            <a:custGeom>
              <a:avLst/>
              <a:gdLst/>
              <a:ahLst/>
              <a:cxnLst/>
              <a:rect l="l" t="t" r="r" b="b"/>
              <a:pathLst>
                <a:path w="9341" h="6951" extrusionOk="0">
                  <a:moveTo>
                    <a:pt x="9075" y="1"/>
                  </a:moveTo>
                  <a:cubicBezTo>
                    <a:pt x="9012" y="1"/>
                    <a:pt x="8943" y="24"/>
                    <a:pt x="8873" y="73"/>
                  </a:cubicBezTo>
                  <a:lnTo>
                    <a:pt x="467" y="4910"/>
                  </a:lnTo>
                  <a:cubicBezTo>
                    <a:pt x="167" y="5077"/>
                    <a:pt x="0" y="5410"/>
                    <a:pt x="0" y="5744"/>
                  </a:cubicBezTo>
                  <a:lnTo>
                    <a:pt x="0" y="6611"/>
                  </a:lnTo>
                  <a:cubicBezTo>
                    <a:pt x="0" y="6822"/>
                    <a:pt x="99" y="6951"/>
                    <a:pt x="250" y="6951"/>
                  </a:cubicBezTo>
                  <a:cubicBezTo>
                    <a:pt x="314" y="6951"/>
                    <a:pt x="388" y="6928"/>
                    <a:pt x="467" y="6878"/>
                  </a:cubicBezTo>
                  <a:lnTo>
                    <a:pt x="8873" y="2041"/>
                  </a:lnTo>
                  <a:cubicBezTo>
                    <a:pt x="9140" y="1875"/>
                    <a:pt x="9307" y="1574"/>
                    <a:pt x="9340" y="1207"/>
                  </a:cubicBezTo>
                  <a:lnTo>
                    <a:pt x="9340" y="340"/>
                  </a:lnTo>
                  <a:cubicBezTo>
                    <a:pt x="9340" y="129"/>
                    <a:pt x="9225" y="1"/>
                    <a:pt x="90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896;p36">
              <a:extLst>
                <a:ext uri="{FF2B5EF4-FFF2-40B4-BE49-F238E27FC236}">
                  <a16:creationId xmlns:a16="http://schemas.microsoft.com/office/drawing/2014/main" id="{06317B73-EE48-C38D-371E-79A0BE34F765}"/>
                </a:ext>
              </a:extLst>
            </p:cNvPr>
            <p:cNvSpPr/>
            <p:nvPr/>
          </p:nvSpPr>
          <p:spPr>
            <a:xfrm>
              <a:off x="3711150" y="3241925"/>
              <a:ext cx="758900" cy="462850"/>
            </a:xfrm>
            <a:custGeom>
              <a:avLst/>
              <a:gdLst/>
              <a:ahLst/>
              <a:cxnLst/>
              <a:rect l="l" t="t" r="r" b="b"/>
              <a:pathLst>
                <a:path w="30356" h="18514" extrusionOk="0">
                  <a:moveTo>
                    <a:pt x="30222" y="1"/>
                  </a:moveTo>
                  <a:cubicBezTo>
                    <a:pt x="30122" y="1"/>
                    <a:pt x="30055" y="67"/>
                    <a:pt x="30055" y="167"/>
                  </a:cubicBezTo>
                  <a:lnTo>
                    <a:pt x="30055" y="935"/>
                  </a:lnTo>
                  <a:lnTo>
                    <a:pt x="27821" y="2202"/>
                  </a:lnTo>
                  <a:lnTo>
                    <a:pt x="27821" y="1635"/>
                  </a:lnTo>
                  <a:cubicBezTo>
                    <a:pt x="27804" y="1552"/>
                    <a:pt x="27729" y="1510"/>
                    <a:pt x="27658" y="1510"/>
                  </a:cubicBezTo>
                  <a:cubicBezTo>
                    <a:pt x="27587" y="1510"/>
                    <a:pt x="27520" y="1552"/>
                    <a:pt x="27520" y="1635"/>
                  </a:cubicBezTo>
                  <a:lnTo>
                    <a:pt x="27520" y="2402"/>
                  </a:lnTo>
                  <a:lnTo>
                    <a:pt x="25285" y="3670"/>
                  </a:lnTo>
                  <a:lnTo>
                    <a:pt x="25285" y="3136"/>
                  </a:lnTo>
                  <a:cubicBezTo>
                    <a:pt x="25302" y="3036"/>
                    <a:pt x="25210" y="2986"/>
                    <a:pt x="25119" y="2986"/>
                  </a:cubicBezTo>
                  <a:cubicBezTo>
                    <a:pt x="25027" y="2986"/>
                    <a:pt x="24935" y="3036"/>
                    <a:pt x="24952" y="3136"/>
                  </a:cubicBezTo>
                  <a:lnTo>
                    <a:pt x="24952" y="3870"/>
                  </a:lnTo>
                  <a:lnTo>
                    <a:pt x="22717" y="5138"/>
                  </a:lnTo>
                  <a:lnTo>
                    <a:pt x="22717" y="4604"/>
                  </a:lnTo>
                  <a:cubicBezTo>
                    <a:pt x="22717" y="4537"/>
                    <a:pt x="22650" y="4437"/>
                    <a:pt x="22583" y="4437"/>
                  </a:cubicBezTo>
                  <a:cubicBezTo>
                    <a:pt x="22483" y="4437"/>
                    <a:pt x="22417" y="4537"/>
                    <a:pt x="22417" y="4604"/>
                  </a:cubicBezTo>
                  <a:lnTo>
                    <a:pt x="22417" y="5338"/>
                  </a:lnTo>
                  <a:lnTo>
                    <a:pt x="20182" y="6605"/>
                  </a:lnTo>
                  <a:lnTo>
                    <a:pt x="20182" y="6105"/>
                  </a:lnTo>
                  <a:cubicBezTo>
                    <a:pt x="20182" y="5988"/>
                    <a:pt x="20107" y="5930"/>
                    <a:pt x="20032" y="5930"/>
                  </a:cubicBezTo>
                  <a:cubicBezTo>
                    <a:pt x="19957" y="5930"/>
                    <a:pt x="19882" y="5988"/>
                    <a:pt x="19882" y="6105"/>
                  </a:cubicBezTo>
                  <a:lnTo>
                    <a:pt x="19882" y="6806"/>
                  </a:lnTo>
                  <a:lnTo>
                    <a:pt x="17613" y="8106"/>
                  </a:lnTo>
                  <a:lnTo>
                    <a:pt x="17613" y="7573"/>
                  </a:lnTo>
                  <a:cubicBezTo>
                    <a:pt x="17647" y="7473"/>
                    <a:pt x="17547" y="7406"/>
                    <a:pt x="17480" y="7406"/>
                  </a:cubicBezTo>
                  <a:cubicBezTo>
                    <a:pt x="17380" y="7406"/>
                    <a:pt x="17313" y="7473"/>
                    <a:pt x="17313" y="7573"/>
                  </a:cubicBezTo>
                  <a:lnTo>
                    <a:pt x="17313" y="8273"/>
                  </a:lnTo>
                  <a:lnTo>
                    <a:pt x="15078" y="9574"/>
                  </a:lnTo>
                  <a:lnTo>
                    <a:pt x="15078" y="9040"/>
                  </a:lnTo>
                  <a:cubicBezTo>
                    <a:pt x="15061" y="8957"/>
                    <a:pt x="14986" y="8915"/>
                    <a:pt x="14916" y="8915"/>
                  </a:cubicBezTo>
                  <a:cubicBezTo>
                    <a:pt x="14845" y="8915"/>
                    <a:pt x="14778" y="8957"/>
                    <a:pt x="14778" y="9040"/>
                  </a:cubicBezTo>
                  <a:lnTo>
                    <a:pt x="14778" y="9741"/>
                  </a:lnTo>
                  <a:lnTo>
                    <a:pt x="12543" y="11042"/>
                  </a:lnTo>
                  <a:lnTo>
                    <a:pt x="12543" y="10542"/>
                  </a:lnTo>
                  <a:cubicBezTo>
                    <a:pt x="12526" y="10441"/>
                    <a:pt x="12451" y="10391"/>
                    <a:pt x="12376" y="10391"/>
                  </a:cubicBezTo>
                  <a:cubicBezTo>
                    <a:pt x="12301" y="10391"/>
                    <a:pt x="12226" y="10441"/>
                    <a:pt x="12209" y="10542"/>
                  </a:cubicBezTo>
                  <a:lnTo>
                    <a:pt x="12209" y="11209"/>
                  </a:lnTo>
                  <a:lnTo>
                    <a:pt x="9974" y="12510"/>
                  </a:lnTo>
                  <a:lnTo>
                    <a:pt x="9974" y="12043"/>
                  </a:lnTo>
                  <a:cubicBezTo>
                    <a:pt x="9958" y="11943"/>
                    <a:pt x="9891" y="11893"/>
                    <a:pt x="9824" y="11893"/>
                  </a:cubicBezTo>
                  <a:cubicBezTo>
                    <a:pt x="9758" y="11893"/>
                    <a:pt x="9691" y="11943"/>
                    <a:pt x="9674" y="12043"/>
                  </a:cubicBezTo>
                  <a:lnTo>
                    <a:pt x="9674" y="12710"/>
                  </a:lnTo>
                  <a:lnTo>
                    <a:pt x="7439" y="13977"/>
                  </a:lnTo>
                  <a:lnTo>
                    <a:pt x="7439" y="13510"/>
                  </a:lnTo>
                  <a:cubicBezTo>
                    <a:pt x="7423" y="13427"/>
                    <a:pt x="7348" y="13385"/>
                    <a:pt x="7273" y="13385"/>
                  </a:cubicBezTo>
                  <a:cubicBezTo>
                    <a:pt x="7197" y="13385"/>
                    <a:pt x="7122" y="13427"/>
                    <a:pt x="7106" y="13510"/>
                  </a:cubicBezTo>
                  <a:lnTo>
                    <a:pt x="7106" y="14177"/>
                  </a:lnTo>
                  <a:lnTo>
                    <a:pt x="4871" y="15478"/>
                  </a:lnTo>
                  <a:lnTo>
                    <a:pt x="4871" y="14978"/>
                  </a:lnTo>
                  <a:cubicBezTo>
                    <a:pt x="4871" y="14895"/>
                    <a:pt x="4804" y="14853"/>
                    <a:pt x="4733" y="14853"/>
                  </a:cubicBezTo>
                  <a:cubicBezTo>
                    <a:pt x="4662" y="14853"/>
                    <a:pt x="4587" y="14895"/>
                    <a:pt x="4571" y="14978"/>
                  </a:cubicBezTo>
                  <a:lnTo>
                    <a:pt x="4571" y="15645"/>
                  </a:lnTo>
                  <a:lnTo>
                    <a:pt x="2336" y="16946"/>
                  </a:lnTo>
                  <a:lnTo>
                    <a:pt x="2336" y="16479"/>
                  </a:lnTo>
                  <a:cubicBezTo>
                    <a:pt x="2319" y="16379"/>
                    <a:pt x="2252" y="16329"/>
                    <a:pt x="2186" y="16329"/>
                  </a:cubicBezTo>
                  <a:cubicBezTo>
                    <a:pt x="2119" y="16329"/>
                    <a:pt x="2052" y="16379"/>
                    <a:pt x="2035" y="16479"/>
                  </a:cubicBezTo>
                  <a:lnTo>
                    <a:pt x="2035" y="17113"/>
                  </a:lnTo>
                  <a:lnTo>
                    <a:pt x="101" y="18247"/>
                  </a:lnTo>
                  <a:cubicBezTo>
                    <a:pt x="1" y="18280"/>
                    <a:pt x="1" y="18381"/>
                    <a:pt x="34" y="18447"/>
                  </a:cubicBezTo>
                  <a:cubicBezTo>
                    <a:pt x="67" y="18481"/>
                    <a:pt x="101" y="18514"/>
                    <a:pt x="167" y="18514"/>
                  </a:cubicBezTo>
                  <a:lnTo>
                    <a:pt x="234" y="18514"/>
                  </a:lnTo>
                  <a:lnTo>
                    <a:pt x="2035" y="17480"/>
                  </a:lnTo>
                  <a:lnTo>
                    <a:pt x="2035" y="18114"/>
                  </a:lnTo>
                  <a:cubicBezTo>
                    <a:pt x="2052" y="18197"/>
                    <a:pt x="2119" y="18239"/>
                    <a:pt x="2186" y="18239"/>
                  </a:cubicBezTo>
                  <a:cubicBezTo>
                    <a:pt x="2252" y="18239"/>
                    <a:pt x="2319" y="18197"/>
                    <a:pt x="2336" y="18114"/>
                  </a:cubicBezTo>
                  <a:lnTo>
                    <a:pt x="2336" y="17280"/>
                  </a:lnTo>
                  <a:lnTo>
                    <a:pt x="4571" y="16012"/>
                  </a:lnTo>
                  <a:lnTo>
                    <a:pt x="4571" y="16613"/>
                  </a:lnTo>
                  <a:cubicBezTo>
                    <a:pt x="4587" y="16696"/>
                    <a:pt x="4662" y="16738"/>
                    <a:pt x="4733" y="16738"/>
                  </a:cubicBezTo>
                  <a:cubicBezTo>
                    <a:pt x="4804" y="16738"/>
                    <a:pt x="4871" y="16696"/>
                    <a:pt x="4871" y="16613"/>
                  </a:cubicBezTo>
                  <a:lnTo>
                    <a:pt x="4871" y="15812"/>
                  </a:lnTo>
                  <a:lnTo>
                    <a:pt x="7106" y="14511"/>
                  </a:lnTo>
                  <a:lnTo>
                    <a:pt x="7106" y="15145"/>
                  </a:lnTo>
                  <a:cubicBezTo>
                    <a:pt x="7122" y="15228"/>
                    <a:pt x="7197" y="15270"/>
                    <a:pt x="7273" y="15270"/>
                  </a:cubicBezTo>
                  <a:cubicBezTo>
                    <a:pt x="7348" y="15270"/>
                    <a:pt x="7423" y="15228"/>
                    <a:pt x="7439" y="15145"/>
                  </a:cubicBezTo>
                  <a:lnTo>
                    <a:pt x="7439" y="14344"/>
                  </a:lnTo>
                  <a:lnTo>
                    <a:pt x="9674" y="13043"/>
                  </a:lnTo>
                  <a:lnTo>
                    <a:pt x="9674" y="13644"/>
                  </a:lnTo>
                  <a:cubicBezTo>
                    <a:pt x="9691" y="13744"/>
                    <a:pt x="9758" y="13794"/>
                    <a:pt x="9824" y="13794"/>
                  </a:cubicBezTo>
                  <a:cubicBezTo>
                    <a:pt x="9891" y="13794"/>
                    <a:pt x="9958" y="13744"/>
                    <a:pt x="9974" y="13644"/>
                  </a:cubicBezTo>
                  <a:lnTo>
                    <a:pt x="9974" y="12877"/>
                  </a:lnTo>
                  <a:lnTo>
                    <a:pt x="12209" y="11576"/>
                  </a:lnTo>
                  <a:lnTo>
                    <a:pt x="12209" y="12176"/>
                  </a:lnTo>
                  <a:cubicBezTo>
                    <a:pt x="12226" y="12259"/>
                    <a:pt x="12301" y="12301"/>
                    <a:pt x="12376" y="12301"/>
                  </a:cubicBezTo>
                  <a:cubicBezTo>
                    <a:pt x="12451" y="12301"/>
                    <a:pt x="12526" y="12259"/>
                    <a:pt x="12543" y="12176"/>
                  </a:cubicBezTo>
                  <a:lnTo>
                    <a:pt x="12543" y="11409"/>
                  </a:lnTo>
                  <a:lnTo>
                    <a:pt x="14778" y="10108"/>
                  </a:lnTo>
                  <a:lnTo>
                    <a:pt x="14778" y="10675"/>
                  </a:lnTo>
                  <a:cubicBezTo>
                    <a:pt x="14778" y="10775"/>
                    <a:pt x="14845" y="10825"/>
                    <a:pt x="14916" y="10825"/>
                  </a:cubicBezTo>
                  <a:cubicBezTo>
                    <a:pt x="14986" y="10825"/>
                    <a:pt x="15061" y="10775"/>
                    <a:pt x="15078" y="10675"/>
                  </a:cubicBezTo>
                  <a:lnTo>
                    <a:pt x="15078" y="9941"/>
                  </a:lnTo>
                  <a:lnTo>
                    <a:pt x="17313" y="8640"/>
                  </a:lnTo>
                  <a:lnTo>
                    <a:pt x="17313" y="9241"/>
                  </a:lnTo>
                  <a:cubicBezTo>
                    <a:pt x="17313" y="9307"/>
                    <a:pt x="17380" y="9374"/>
                    <a:pt x="17480" y="9374"/>
                  </a:cubicBezTo>
                  <a:cubicBezTo>
                    <a:pt x="17547" y="9374"/>
                    <a:pt x="17613" y="9307"/>
                    <a:pt x="17613" y="9241"/>
                  </a:cubicBezTo>
                  <a:lnTo>
                    <a:pt x="17613" y="8473"/>
                  </a:lnTo>
                  <a:lnTo>
                    <a:pt x="19848" y="7172"/>
                  </a:lnTo>
                  <a:lnTo>
                    <a:pt x="19848" y="7740"/>
                  </a:lnTo>
                  <a:cubicBezTo>
                    <a:pt x="19848" y="7840"/>
                    <a:pt x="19932" y="7890"/>
                    <a:pt x="20015" y="7890"/>
                  </a:cubicBezTo>
                  <a:cubicBezTo>
                    <a:pt x="20098" y="7890"/>
                    <a:pt x="20182" y="7840"/>
                    <a:pt x="20182" y="7740"/>
                  </a:cubicBezTo>
                  <a:lnTo>
                    <a:pt x="20182" y="6972"/>
                  </a:lnTo>
                  <a:lnTo>
                    <a:pt x="22417" y="5671"/>
                  </a:lnTo>
                  <a:lnTo>
                    <a:pt x="22417" y="6238"/>
                  </a:lnTo>
                  <a:cubicBezTo>
                    <a:pt x="22417" y="6339"/>
                    <a:pt x="22483" y="6405"/>
                    <a:pt x="22550" y="6405"/>
                  </a:cubicBezTo>
                  <a:cubicBezTo>
                    <a:pt x="22650" y="6405"/>
                    <a:pt x="22717" y="6339"/>
                    <a:pt x="22717" y="6238"/>
                  </a:cubicBezTo>
                  <a:lnTo>
                    <a:pt x="22717" y="5505"/>
                  </a:lnTo>
                  <a:lnTo>
                    <a:pt x="24952" y="4204"/>
                  </a:lnTo>
                  <a:lnTo>
                    <a:pt x="24952" y="4771"/>
                  </a:lnTo>
                  <a:cubicBezTo>
                    <a:pt x="24969" y="4854"/>
                    <a:pt x="25044" y="4896"/>
                    <a:pt x="25114" y="4896"/>
                  </a:cubicBezTo>
                  <a:cubicBezTo>
                    <a:pt x="25185" y="4896"/>
                    <a:pt x="25252" y="4854"/>
                    <a:pt x="25252" y="4771"/>
                  </a:cubicBezTo>
                  <a:lnTo>
                    <a:pt x="25252" y="4037"/>
                  </a:lnTo>
                  <a:lnTo>
                    <a:pt x="27487" y="2736"/>
                  </a:lnTo>
                  <a:lnTo>
                    <a:pt x="27487" y="3270"/>
                  </a:lnTo>
                  <a:cubicBezTo>
                    <a:pt x="27504" y="3353"/>
                    <a:pt x="27579" y="3395"/>
                    <a:pt x="27654" y="3395"/>
                  </a:cubicBezTo>
                  <a:cubicBezTo>
                    <a:pt x="27729" y="3395"/>
                    <a:pt x="27804" y="3353"/>
                    <a:pt x="27821" y="3270"/>
                  </a:cubicBezTo>
                  <a:lnTo>
                    <a:pt x="27821" y="2569"/>
                  </a:lnTo>
                  <a:lnTo>
                    <a:pt x="30055" y="1268"/>
                  </a:lnTo>
                  <a:lnTo>
                    <a:pt x="30055" y="1802"/>
                  </a:lnTo>
                  <a:cubicBezTo>
                    <a:pt x="30072" y="1885"/>
                    <a:pt x="30139" y="1927"/>
                    <a:pt x="30206" y="1927"/>
                  </a:cubicBezTo>
                  <a:cubicBezTo>
                    <a:pt x="30272" y="1927"/>
                    <a:pt x="30339" y="1885"/>
                    <a:pt x="30356" y="1802"/>
                  </a:cubicBezTo>
                  <a:lnTo>
                    <a:pt x="30356" y="167"/>
                  </a:lnTo>
                  <a:cubicBezTo>
                    <a:pt x="30356" y="67"/>
                    <a:pt x="30289" y="1"/>
                    <a:pt x="3022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897;p36">
              <a:extLst>
                <a:ext uri="{FF2B5EF4-FFF2-40B4-BE49-F238E27FC236}">
                  <a16:creationId xmlns:a16="http://schemas.microsoft.com/office/drawing/2014/main" id="{8EB011B0-6E6A-38BC-1F8E-BDF5C55C49C3}"/>
                </a:ext>
              </a:extLst>
            </p:cNvPr>
            <p:cNvSpPr/>
            <p:nvPr/>
          </p:nvSpPr>
          <p:spPr>
            <a:xfrm>
              <a:off x="3672800" y="3754800"/>
              <a:ext cx="180975" cy="277725"/>
            </a:xfrm>
            <a:custGeom>
              <a:avLst/>
              <a:gdLst/>
              <a:ahLst/>
              <a:cxnLst/>
              <a:rect l="l" t="t" r="r" b="b"/>
              <a:pathLst>
                <a:path w="7239" h="11109" extrusionOk="0">
                  <a:moveTo>
                    <a:pt x="7239" y="0"/>
                  </a:moveTo>
                  <a:lnTo>
                    <a:pt x="7239" y="0"/>
                  </a:lnTo>
                  <a:cubicBezTo>
                    <a:pt x="6638" y="134"/>
                    <a:pt x="6105" y="367"/>
                    <a:pt x="5604" y="668"/>
                  </a:cubicBezTo>
                  <a:cubicBezTo>
                    <a:pt x="2502" y="2469"/>
                    <a:pt x="0" y="7039"/>
                    <a:pt x="0" y="10808"/>
                  </a:cubicBezTo>
                  <a:lnTo>
                    <a:pt x="0" y="11108"/>
                  </a:lnTo>
                  <a:lnTo>
                    <a:pt x="5604" y="8573"/>
                  </a:lnTo>
                  <a:lnTo>
                    <a:pt x="7239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898;p36">
              <a:extLst>
                <a:ext uri="{FF2B5EF4-FFF2-40B4-BE49-F238E27FC236}">
                  <a16:creationId xmlns:a16="http://schemas.microsoft.com/office/drawing/2014/main" id="{CC36255E-2942-65EC-039A-2FBC079505BC}"/>
                </a:ext>
              </a:extLst>
            </p:cNvPr>
            <p:cNvSpPr/>
            <p:nvPr/>
          </p:nvSpPr>
          <p:spPr>
            <a:xfrm>
              <a:off x="3812900" y="3752850"/>
              <a:ext cx="140125" cy="216300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899;p36">
              <a:extLst>
                <a:ext uri="{FF2B5EF4-FFF2-40B4-BE49-F238E27FC236}">
                  <a16:creationId xmlns:a16="http://schemas.microsoft.com/office/drawing/2014/main" id="{780E436E-EB62-F6F3-33E2-4BD4C60E2067}"/>
                </a:ext>
              </a:extLst>
            </p:cNvPr>
            <p:cNvSpPr/>
            <p:nvPr/>
          </p:nvSpPr>
          <p:spPr>
            <a:xfrm>
              <a:off x="3812900" y="3888225"/>
              <a:ext cx="138450" cy="80075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900;p36">
              <a:extLst>
                <a:ext uri="{FF2B5EF4-FFF2-40B4-BE49-F238E27FC236}">
                  <a16:creationId xmlns:a16="http://schemas.microsoft.com/office/drawing/2014/main" id="{1D9BA445-A349-2236-6901-35B8A52E2646}"/>
                </a:ext>
              </a:extLst>
            </p:cNvPr>
            <p:cNvSpPr/>
            <p:nvPr/>
          </p:nvSpPr>
          <p:spPr>
            <a:xfrm>
              <a:off x="3672800" y="3959950"/>
              <a:ext cx="261050" cy="174150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901;p36">
              <a:extLst>
                <a:ext uri="{FF2B5EF4-FFF2-40B4-BE49-F238E27FC236}">
                  <a16:creationId xmlns:a16="http://schemas.microsoft.com/office/drawing/2014/main" id="{8F69964D-BCFE-CB5E-E723-3D4CDCCC3BD6}"/>
                </a:ext>
              </a:extLst>
            </p:cNvPr>
            <p:cNvSpPr/>
            <p:nvPr/>
          </p:nvSpPr>
          <p:spPr>
            <a:xfrm>
              <a:off x="3812900" y="3752850"/>
              <a:ext cx="140125" cy="216300"/>
            </a:xfrm>
            <a:custGeom>
              <a:avLst/>
              <a:gdLst/>
              <a:ahLst/>
              <a:cxnLst/>
              <a:rect l="l" t="t" r="r" b="b"/>
              <a:pathLst>
                <a:path w="5605" h="8652" extrusionOk="0">
                  <a:moveTo>
                    <a:pt x="2379" y="1"/>
                  </a:moveTo>
                  <a:cubicBezTo>
                    <a:pt x="2140" y="1"/>
                    <a:pt x="1891" y="26"/>
                    <a:pt x="1635" y="78"/>
                  </a:cubicBezTo>
                  <a:lnTo>
                    <a:pt x="0" y="8651"/>
                  </a:lnTo>
                  <a:lnTo>
                    <a:pt x="5538" y="5416"/>
                  </a:lnTo>
                  <a:cubicBezTo>
                    <a:pt x="5571" y="5082"/>
                    <a:pt x="5604" y="4715"/>
                    <a:pt x="5604" y="4381"/>
                  </a:cubicBezTo>
                  <a:cubicBezTo>
                    <a:pt x="5604" y="1625"/>
                    <a:pt x="4287" y="1"/>
                    <a:pt x="23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902;p36">
              <a:extLst>
                <a:ext uri="{FF2B5EF4-FFF2-40B4-BE49-F238E27FC236}">
                  <a16:creationId xmlns:a16="http://schemas.microsoft.com/office/drawing/2014/main" id="{035E606B-7857-4CF3-9ABF-E4833DA76CA1}"/>
                </a:ext>
              </a:extLst>
            </p:cNvPr>
            <p:cNvSpPr/>
            <p:nvPr/>
          </p:nvSpPr>
          <p:spPr>
            <a:xfrm>
              <a:off x="3812900" y="3888225"/>
              <a:ext cx="138450" cy="80075"/>
            </a:xfrm>
            <a:custGeom>
              <a:avLst/>
              <a:gdLst/>
              <a:ahLst/>
              <a:cxnLst/>
              <a:rect l="l" t="t" r="r" b="b"/>
              <a:pathLst>
                <a:path w="5538" h="3203" extrusionOk="0">
                  <a:moveTo>
                    <a:pt x="5538" y="1"/>
                  </a:moveTo>
                  <a:lnTo>
                    <a:pt x="0" y="3203"/>
                  </a:lnTo>
                  <a:lnTo>
                    <a:pt x="4837" y="2903"/>
                  </a:lnTo>
                  <a:cubicBezTo>
                    <a:pt x="5171" y="1969"/>
                    <a:pt x="5437" y="1001"/>
                    <a:pt x="553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903;p36">
              <a:extLst>
                <a:ext uri="{FF2B5EF4-FFF2-40B4-BE49-F238E27FC236}">
                  <a16:creationId xmlns:a16="http://schemas.microsoft.com/office/drawing/2014/main" id="{49DE5E89-51BF-C662-B7C6-C6AAC50B41C3}"/>
                </a:ext>
              </a:extLst>
            </p:cNvPr>
            <p:cNvSpPr/>
            <p:nvPr/>
          </p:nvSpPr>
          <p:spPr>
            <a:xfrm>
              <a:off x="3672800" y="3959950"/>
              <a:ext cx="261050" cy="174150"/>
            </a:xfrm>
            <a:custGeom>
              <a:avLst/>
              <a:gdLst/>
              <a:ahLst/>
              <a:cxnLst/>
              <a:rect l="l" t="t" r="r" b="b"/>
              <a:pathLst>
                <a:path w="10442" h="6966" extrusionOk="0">
                  <a:moveTo>
                    <a:pt x="10441" y="0"/>
                  </a:moveTo>
                  <a:lnTo>
                    <a:pt x="5604" y="334"/>
                  </a:lnTo>
                  <a:lnTo>
                    <a:pt x="0" y="2902"/>
                  </a:lnTo>
                  <a:cubicBezTo>
                    <a:pt x="96" y="5481"/>
                    <a:pt x="1387" y="6965"/>
                    <a:pt x="3214" y="6965"/>
                  </a:cubicBezTo>
                  <a:cubicBezTo>
                    <a:pt x="3940" y="6965"/>
                    <a:pt x="4751" y="6731"/>
                    <a:pt x="5604" y="6238"/>
                  </a:cubicBezTo>
                  <a:cubicBezTo>
                    <a:pt x="7672" y="5037"/>
                    <a:pt x="9474" y="2635"/>
                    <a:pt x="104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904;p36">
              <a:extLst>
                <a:ext uri="{FF2B5EF4-FFF2-40B4-BE49-F238E27FC236}">
                  <a16:creationId xmlns:a16="http://schemas.microsoft.com/office/drawing/2014/main" id="{79EE69BF-E187-801A-BA81-1890994AB895}"/>
                </a:ext>
              </a:extLst>
            </p:cNvPr>
            <p:cNvSpPr/>
            <p:nvPr/>
          </p:nvSpPr>
          <p:spPr>
            <a:xfrm>
              <a:off x="3667800" y="3749475"/>
              <a:ext cx="191825" cy="288875"/>
            </a:xfrm>
            <a:custGeom>
              <a:avLst/>
              <a:gdLst/>
              <a:ahLst/>
              <a:cxnLst/>
              <a:rect l="l" t="t" r="r" b="b"/>
              <a:pathLst>
                <a:path w="7673" h="11555" extrusionOk="0">
                  <a:moveTo>
                    <a:pt x="7139" y="514"/>
                  </a:moveTo>
                  <a:lnTo>
                    <a:pt x="5571" y="8619"/>
                  </a:lnTo>
                  <a:lnTo>
                    <a:pt x="400" y="10988"/>
                  </a:lnTo>
                  <a:cubicBezTo>
                    <a:pt x="434" y="7285"/>
                    <a:pt x="2869" y="2849"/>
                    <a:pt x="5904" y="1081"/>
                  </a:cubicBezTo>
                  <a:cubicBezTo>
                    <a:pt x="6305" y="847"/>
                    <a:pt x="6705" y="647"/>
                    <a:pt x="7139" y="514"/>
                  </a:cubicBezTo>
                  <a:close/>
                  <a:moveTo>
                    <a:pt x="7445" y="0"/>
                  </a:moveTo>
                  <a:cubicBezTo>
                    <a:pt x="7423" y="0"/>
                    <a:pt x="7399" y="4"/>
                    <a:pt x="7372" y="13"/>
                  </a:cubicBezTo>
                  <a:cubicBezTo>
                    <a:pt x="6772" y="147"/>
                    <a:pt x="6205" y="380"/>
                    <a:pt x="5704" y="680"/>
                  </a:cubicBezTo>
                  <a:cubicBezTo>
                    <a:pt x="2535" y="2548"/>
                    <a:pt x="0" y="7185"/>
                    <a:pt x="0" y="11021"/>
                  </a:cubicBezTo>
                  <a:lnTo>
                    <a:pt x="0" y="11355"/>
                  </a:lnTo>
                  <a:cubicBezTo>
                    <a:pt x="0" y="11421"/>
                    <a:pt x="33" y="11488"/>
                    <a:pt x="100" y="11521"/>
                  </a:cubicBezTo>
                  <a:cubicBezTo>
                    <a:pt x="134" y="11555"/>
                    <a:pt x="167" y="11555"/>
                    <a:pt x="200" y="11555"/>
                  </a:cubicBezTo>
                  <a:lnTo>
                    <a:pt x="300" y="11555"/>
                  </a:lnTo>
                  <a:lnTo>
                    <a:pt x="5904" y="8986"/>
                  </a:lnTo>
                  <a:cubicBezTo>
                    <a:pt x="5938" y="8953"/>
                    <a:pt x="6004" y="8886"/>
                    <a:pt x="6004" y="8820"/>
                  </a:cubicBezTo>
                  <a:lnTo>
                    <a:pt x="7639" y="247"/>
                  </a:lnTo>
                  <a:cubicBezTo>
                    <a:pt x="7672" y="180"/>
                    <a:pt x="7639" y="113"/>
                    <a:pt x="7572" y="80"/>
                  </a:cubicBezTo>
                  <a:cubicBezTo>
                    <a:pt x="7548" y="31"/>
                    <a:pt x="7505" y="0"/>
                    <a:pt x="7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905;p36">
              <a:extLst>
                <a:ext uri="{FF2B5EF4-FFF2-40B4-BE49-F238E27FC236}">
                  <a16:creationId xmlns:a16="http://schemas.microsoft.com/office/drawing/2014/main" id="{0DCE5120-6A3A-5FF0-6942-EF48F53DA9B5}"/>
                </a:ext>
              </a:extLst>
            </p:cNvPr>
            <p:cNvSpPr/>
            <p:nvPr/>
          </p:nvSpPr>
          <p:spPr>
            <a:xfrm>
              <a:off x="3807050" y="3747050"/>
              <a:ext cx="150975" cy="227100"/>
            </a:xfrm>
            <a:custGeom>
              <a:avLst/>
              <a:gdLst/>
              <a:ahLst/>
              <a:cxnLst/>
              <a:rect l="l" t="t" r="r" b="b"/>
              <a:pathLst>
                <a:path w="6039" h="9084" extrusionOk="0">
                  <a:moveTo>
                    <a:pt x="2667" y="448"/>
                  </a:moveTo>
                  <a:cubicBezTo>
                    <a:pt x="3259" y="448"/>
                    <a:pt x="3828" y="636"/>
                    <a:pt x="4304" y="1011"/>
                  </a:cubicBezTo>
                  <a:cubicBezTo>
                    <a:pt x="5171" y="1711"/>
                    <a:pt x="5638" y="2979"/>
                    <a:pt x="5638" y="4613"/>
                  </a:cubicBezTo>
                  <a:cubicBezTo>
                    <a:pt x="5638" y="4914"/>
                    <a:pt x="5605" y="5214"/>
                    <a:pt x="5571" y="5514"/>
                  </a:cubicBezTo>
                  <a:lnTo>
                    <a:pt x="568" y="8416"/>
                  </a:lnTo>
                  <a:lnTo>
                    <a:pt x="568" y="8416"/>
                  </a:lnTo>
                  <a:lnTo>
                    <a:pt x="2069" y="511"/>
                  </a:lnTo>
                  <a:cubicBezTo>
                    <a:pt x="2269" y="469"/>
                    <a:pt x="2469" y="448"/>
                    <a:pt x="2667" y="448"/>
                  </a:cubicBezTo>
                  <a:close/>
                  <a:moveTo>
                    <a:pt x="2614" y="1"/>
                  </a:moveTo>
                  <a:cubicBezTo>
                    <a:pt x="2343" y="1"/>
                    <a:pt x="2070" y="36"/>
                    <a:pt x="1802" y="110"/>
                  </a:cubicBezTo>
                  <a:cubicBezTo>
                    <a:pt x="1735" y="110"/>
                    <a:pt x="1669" y="177"/>
                    <a:pt x="1635" y="277"/>
                  </a:cubicBezTo>
                  <a:lnTo>
                    <a:pt x="1" y="8816"/>
                  </a:lnTo>
                  <a:cubicBezTo>
                    <a:pt x="1" y="8917"/>
                    <a:pt x="34" y="8983"/>
                    <a:pt x="101" y="9050"/>
                  </a:cubicBezTo>
                  <a:cubicBezTo>
                    <a:pt x="134" y="9083"/>
                    <a:pt x="168" y="9083"/>
                    <a:pt x="234" y="9083"/>
                  </a:cubicBezTo>
                  <a:cubicBezTo>
                    <a:pt x="268" y="9083"/>
                    <a:pt x="301" y="9083"/>
                    <a:pt x="334" y="9050"/>
                  </a:cubicBezTo>
                  <a:lnTo>
                    <a:pt x="5872" y="5848"/>
                  </a:lnTo>
                  <a:cubicBezTo>
                    <a:pt x="5938" y="5814"/>
                    <a:pt x="5972" y="5748"/>
                    <a:pt x="6005" y="5681"/>
                  </a:cubicBezTo>
                  <a:cubicBezTo>
                    <a:pt x="6038" y="5314"/>
                    <a:pt x="6038" y="4980"/>
                    <a:pt x="6038" y="4613"/>
                  </a:cubicBezTo>
                  <a:cubicBezTo>
                    <a:pt x="6038" y="2846"/>
                    <a:pt x="5538" y="1478"/>
                    <a:pt x="4571" y="677"/>
                  </a:cubicBezTo>
                  <a:cubicBezTo>
                    <a:pt x="4016" y="243"/>
                    <a:pt x="3322" y="1"/>
                    <a:pt x="26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906;p36">
              <a:extLst>
                <a:ext uri="{FF2B5EF4-FFF2-40B4-BE49-F238E27FC236}">
                  <a16:creationId xmlns:a16="http://schemas.microsoft.com/office/drawing/2014/main" id="{F859C6CE-EB67-3722-4257-EB200AABD05C}"/>
                </a:ext>
              </a:extLst>
            </p:cNvPr>
            <p:cNvSpPr/>
            <p:nvPr/>
          </p:nvSpPr>
          <p:spPr>
            <a:xfrm>
              <a:off x="3806225" y="3882600"/>
              <a:ext cx="150975" cy="91550"/>
            </a:xfrm>
            <a:custGeom>
              <a:avLst/>
              <a:gdLst/>
              <a:ahLst/>
              <a:cxnLst/>
              <a:rect l="l" t="t" r="r" b="b"/>
              <a:pathLst>
                <a:path w="6039" h="3662" extrusionOk="0">
                  <a:moveTo>
                    <a:pt x="5538" y="659"/>
                  </a:moveTo>
                  <a:lnTo>
                    <a:pt x="5538" y="659"/>
                  </a:lnTo>
                  <a:cubicBezTo>
                    <a:pt x="5404" y="1393"/>
                    <a:pt x="5204" y="2160"/>
                    <a:pt x="4937" y="2894"/>
                  </a:cubicBezTo>
                  <a:lnTo>
                    <a:pt x="1201" y="3161"/>
                  </a:lnTo>
                  <a:lnTo>
                    <a:pt x="5538" y="659"/>
                  </a:lnTo>
                  <a:close/>
                  <a:moveTo>
                    <a:pt x="5809" y="0"/>
                  </a:moveTo>
                  <a:cubicBezTo>
                    <a:pt x="5771" y="0"/>
                    <a:pt x="5738" y="9"/>
                    <a:pt x="5704" y="25"/>
                  </a:cubicBezTo>
                  <a:lnTo>
                    <a:pt x="134" y="3261"/>
                  </a:lnTo>
                  <a:cubicBezTo>
                    <a:pt x="67" y="3294"/>
                    <a:pt x="0" y="3428"/>
                    <a:pt x="67" y="3528"/>
                  </a:cubicBezTo>
                  <a:cubicBezTo>
                    <a:pt x="67" y="3595"/>
                    <a:pt x="167" y="3661"/>
                    <a:pt x="267" y="3661"/>
                  </a:cubicBezTo>
                  <a:lnTo>
                    <a:pt x="267" y="3628"/>
                  </a:lnTo>
                  <a:lnTo>
                    <a:pt x="5104" y="3294"/>
                  </a:lnTo>
                  <a:cubicBezTo>
                    <a:pt x="5204" y="3294"/>
                    <a:pt x="5271" y="3228"/>
                    <a:pt x="5304" y="3161"/>
                  </a:cubicBezTo>
                  <a:cubicBezTo>
                    <a:pt x="5671" y="2227"/>
                    <a:pt x="5905" y="1260"/>
                    <a:pt x="6038" y="259"/>
                  </a:cubicBezTo>
                  <a:cubicBezTo>
                    <a:pt x="6038" y="159"/>
                    <a:pt x="6005" y="92"/>
                    <a:pt x="5938" y="25"/>
                  </a:cubicBezTo>
                  <a:cubicBezTo>
                    <a:pt x="5888" y="9"/>
                    <a:pt x="5846" y="0"/>
                    <a:pt x="5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907;p36">
              <a:extLst>
                <a:ext uri="{FF2B5EF4-FFF2-40B4-BE49-F238E27FC236}">
                  <a16:creationId xmlns:a16="http://schemas.microsoft.com/office/drawing/2014/main" id="{44B7A5A3-EDF2-E888-6854-BE6B25B7E816}"/>
                </a:ext>
              </a:extLst>
            </p:cNvPr>
            <p:cNvSpPr/>
            <p:nvPr/>
          </p:nvSpPr>
          <p:spPr>
            <a:xfrm>
              <a:off x="3666950" y="3955450"/>
              <a:ext cx="272725" cy="184650"/>
            </a:xfrm>
            <a:custGeom>
              <a:avLst/>
              <a:gdLst/>
              <a:ahLst/>
              <a:cxnLst/>
              <a:rect l="l" t="t" r="r" b="b"/>
              <a:pathLst>
                <a:path w="10909" h="7386" extrusionOk="0">
                  <a:moveTo>
                    <a:pt x="10341" y="414"/>
                  </a:moveTo>
                  <a:lnTo>
                    <a:pt x="10341" y="414"/>
                  </a:lnTo>
                  <a:cubicBezTo>
                    <a:pt x="9341" y="2949"/>
                    <a:pt x="7573" y="5150"/>
                    <a:pt x="5705" y="6218"/>
                  </a:cubicBezTo>
                  <a:cubicBezTo>
                    <a:pt x="4916" y="6691"/>
                    <a:pt x="4150" y="6931"/>
                    <a:pt x="3456" y="6931"/>
                  </a:cubicBezTo>
                  <a:cubicBezTo>
                    <a:pt x="2977" y="6931"/>
                    <a:pt x="2531" y="6817"/>
                    <a:pt x="2136" y="6585"/>
                  </a:cubicBezTo>
                  <a:cubicBezTo>
                    <a:pt x="1135" y="6051"/>
                    <a:pt x="568" y="4850"/>
                    <a:pt x="468" y="3216"/>
                  </a:cubicBezTo>
                  <a:lnTo>
                    <a:pt x="5872" y="747"/>
                  </a:lnTo>
                  <a:lnTo>
                    <a:pt x="10341" y="414"/>
                  </a:lnTo>
                  <a:close/>
                  <a:moveTo>
                    <a:pt x="10715" y="0"/>
                  </a:moveTo>
                  <a:cubicBezTo>
                    <a:pt x="10693" y="0"/>
                    <a:pt x="10669" y="5"/>
                    <a:pt x="10642" y="13"/>
                  </a:cubicBezTo>
                  <a:lnTo>
                    <a:pt x="5805" y="347"/>
                  </a:lnTo>
                  <a:cubicBezTo>
                    <a:pt x="5805" y="330"/>
                    <a:pt x="5797" y="322"/>
                    <a:pt x="5784" y="322"/>
                  </a:cubicBezTo>
                  <a:cubicBezTo>
                    <a:pt x="5772" y="322"/>
                    <a:pt x="5755" y="330"/>
                    <a:pt x="5738" y="347"/>
                  </a:cubicBezTo>
                  <a:lnTo>
                    <a:pt x="134" y="2882"/>
                  </a:lnTo>
                  <a:cubicBezTo>
                    <a:pt x="67" y="2916"/>
                    <a:pt x="1" y="3016"/>
                    <a:pt x="34" y="3116"/>
                  </a:cubicBezTo>
                  <a:cubicBezTo>
                    <a:pt x="101" y="4984"/>
                    <a:pt x="768" y="6351"/>
                    <a:pt x="1935" y="7018"/>
                  </a:cubicBezTo>
                  <a:cubicBezTo>
                    <a:pt x="2402" y="7252"/>
                    <a:pt x="2903" y="7385"/>
                    <a:pt x="3437" y="7385"/>
                  </a:cubicBezTo>
                  <a:cubicBezTo>
                    <a:pt x="4337" y="7352"/>
                    <a:pt x="5204" y="7119"/>
                    <a:pt x="5938" y="6652"/>
                  </a:cubicBezTo>
                  <a:cubicBezTo>
                    <a:pt x="7973" y="5484"/>
                    <a:pt x="9874" y="3049"/>
                    <a:pt x="10875" y="280"/>
                  </a:cubicBezTo>
                  <a:cubicBezTo>
                    <a:pt x="10909" y="214"/>
                    <a:pt x="10909" y="147"/>
                    <a:pt x="10842" y="80"/>
                  </a:cubicBezTo>
                  <a:cubicBezTo>
                    <a:pt x="10817" y="31"/>
                    <a:pt x="10775" y="0"/>
                    <a:pt x="107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908;p36">
              <a:extLst>
                <a:ext uri="{FF2B5EF4-FFF2-40B4-BE49-F238E27FC236}">
                  <a16:creationId xmlns:a16="http://schemas.microsoft.com/office/drawing/2014/main" id="{905B3BAF-A6C7-6619-B04D-F5966EC48C6D}"/>
                </a:ext>
              </a:extLst>
            </p:cNvPr>
            <p:cNvSpPr/>
            <p:nvPr/>
          </p:nvSpPr>
          <p:spPr>
            <a:xfrm>
              <a:off x="4185650" y="3528800"/>
              <a:ext cx="140975" cy="272725"/>
            </a:xfrm>
            <a:custGeom>
              <a:avLst/>
              <a:gdLst/>
              <a:ahLst/>
              <a:cxnLst/>
              <a:rect l="l" t="t" r="r" b="b"/>
              <a:pathLst>
                <a:path w="5639" h="10909" extrusionOk="0">
                  <a:moveTo>
                    <a:pt x="3103" y="1"/>
                  </a:moveTo>
                  <a:cubicBezTo>
                    <a:pt x="1268" y="2202"/>
                    <a:pt x="34" y="5271"/>
                    <a:pt x="34" y="7940"/>
                  </a:cubicBezTo>
                  <a:cubicBezTo>
                    <a:pt x="1" y="8974"/>
                    <a:pt x="234" y="10008"/>
                    <a:pt x="735" y="10908"/>
                  </a:cubicBezTo>
                  <a:lnTo>
                    <a:pt x="5638" y="4737"/>
                  </a:lnTo>
                  <a:lnTo>
                    <a:pt x="3103" y="1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909;p36">
              <a:extLst>
                <a:ext uri="{FF2B5EF4-FFF2-40B4-BE49-F238E27FC236}">
                  <a16:creationId xmlns:a16="http://schemas.microsoft.com/office/drawing/2014/main" id="{5C38EDC3-E357-2F84-7736-17A538EFEDBF}"/>
                </a:ext>
              </a:extLst>
            </p:cNvPr>
            <p:cNvSpPr/>
            <p:nvPr/>
          </p:nvSpPr>
          <p:spPr>
            <a:xfrm>
              <a:off x="4263225" y="3455425"/>
              <a:ext cx="126775" cy="190975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910;p36">
              <a:extLst>
                <a:ext uri="{FF2B5EF4-FFF2-40B4-BE49-F238E27FC236}">
                  <a16:creationId xmlns:a16="http://schemas.microsoft.com/office/drawing/2014/main" id="{FF8BBB64-19E7-246D-2F40-2BF3D4071BEE}"/>
                </a:ext>
              </a:extLst>
            </p:cNvPr>
            <p:cNvSpPr/>
            <p:nvPr/>
          </p:nvSpPr>
          <p:spPr>
            <a:xfrm>
              <a:off x="4326600" y="3455425"/>
              <a:ext cx="126775" cy="191825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911;p36">
              <a:extLst>
                <a:ext uri="{FF2B5EF4-FFF2-40B4-BE49-F238E27FC236}">
                  <a16:creationId xmlns:a16="http://schemas.microsoft.com/office/drawing/2014/main" id="{EC227D30-9FE1-1508-4449-075DF09D46DF}"/>
                </a:ext>
              </a:extLst>
            </p:cNvPr>
            <p:cNvSpPr/>
            <p:nvPr/>
          </p:nvSpPr>
          <p:spPr>
            <a:xfrm>
              <a:off x="4204000" y="3500450"/>
              <a:ext cx="263550" cy="337875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912;p36">
              <a:extLst>
                <a:ext uri="{FF2B5EF4-FFF2-40B4-BE49-F238E27FC236}">
                  <a16:creationId xmlns:a16="http://schemas.microsoft.com/office/drawing/2014/main" id="{6AEEE486-93F6-D9DE-F863-B0F686D3D88B}"/>
                </a:ext>
              </a:extLst>
            </p:cNvPr>
            <p:cNvSpPr/>
            <p:nvPr/>
          </p:nvSpPr>
          <p:spPr>
            <a:xfrm>
              <a:off x="4263225" y="3455425"/>
              <a:ext cx="126775" cy="190975"/>
            </a:xfrm>
            <a:custGeom>
              <a:avLst/>
              <a:gdLst/>
              <a:ahLst/>
              <a:cxnLst/>
              <a:rect l="l" t="t" r="r" b="b"/>
              <a:pathLst>
                <a:path w="5071" h="7639" extrusionOk="0">
                  <a:moveTo>
                    <a:pt x="5070" y="0"/>
                  </a:moveTo>
                  <a:cubicBezTo>
                    <a:pt x="4170" y="0"/>
                    <a:pt x="3269" y="234"/>
                    <a:pt x="2535" y="734"/>
                  </a:cubicBezTo>
                  <a:cubicBezTo>
                    <a:pt x="1568" y="1301"/>
                    <a:pt x="701" y="2068"/>
                    <a:pt x="0" y="2936"/>
                  </a:cubicBezTo>
                  <a:lnTo>
                    <a:pt x="2535" y="7639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913;p36">
              <a:extLst>
                <a:ext uri="{FF2B5EF4-FFF2-40B4-BE49-F238E27FC236}">
                  <a16:creationId xmlns:a16="http://schemas.microsoft.com/office/drawing/2014/main" id="{7A386FD9-F2D0-2C39-9421-40C5D900C7B3}"/>
                </a:ext>
              </a:extLst>
            </p:cNvPr>
            <p:cNvSpPr/>
            <p:nvPr/>
          </p:nvSpPr>
          <p:spPr>
            <a:xfrm>
              <a:off x="4326600" y="3455425"/>
              <a:ext cx="126775" cy="191825"/>
            </a:xfrm>
            <a:custGeom>
              <a:avLst/>
              <a:gdLst/>
              <a:ahLst/>
              <a:cxnLst/>
              <a:rect l="l" t="t" r="r" b="b"/>
              <a:pathLst>
                <a:path w="5071" h="7673" extrusionOk="0">
                  <a:moveTo>
                    <a:pt x="2535" y="0"/>
                  </a:moveTo>
                  <a:lnTo>
                    <a:pt x="0" y="7672"/>
                  </a:lnTo>
                  <a:lnTo>
                    <a:pt x="0" y="7672"/>
                  </a:lnTo>
                  <a:lnTo>
                    <a:pt x="5071" y="1801"/>
                  </a:lnTo>
                  <a:cubicBezTo>
                    <a:pt x="4637" y="734"/>
                    <a:pt x="3636" y="67"/>
                    <a:pt x="25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914;p36">
              <a:extLst>
                <a:ext uri="{FF2B5EF4-FFF2-40B4-BE49-F238E27FC236}">
                  <a16:creationId xmlns:a16="http://schemas.microsoft.com/office/drawing/2014/main" id="{8C1A7BC8-CE05-FB0B-8861-47BE4D37E443}"/>
                </a:ext>
              </a:extLst>
            </p:cNvPr>
            <p:cNvSpPr/>
            <p:nvPr/>
          </p:nvSpPr>
          <p:spPr>
            <a:xfrm>
              <a:off x="4204000" y="3500450"/>
              <a:ext cx="263550" cy="337875"/>
            </a:xfrm>
            <a:custGeom>
              <a:avLst/>
              <a:gdLst/>
              <a:ahLst/>
              <a:cxnLst/>
              <a:rect l="l" t="t" r="r" b="b"/>
              <a:pathLst>
                <a:path w="10542" h="13515" extrusionOk="0">
                  <a:moveTo>
                    <a:pt x="9975" y="0"/>
                  </a:moveTo>
                  <a:lnTo>
                    <a:pt x="4904" y="5871"/>
                  </a:lnTo>
                  <a:lnTo>
                    <a:pt x="1" y="12076"/>
                  </a:lnTo>
                  <a:cubicBezTo>
                    <a:pt x="575" y="13007"/>
                    <a:pt x="1456" y="13515"/>
                    <a:pt x="2517" y="13515"/>
                  </a:cubicBezTo>
                  <a:cubicBezTo>
                    <a:pt x="3242" y="13515"/>
                    <a:pt x="4051" y="13277"/>
                    <a:pt x="4904" y="12776"/>
                  </a:cubicBezTo>
                  <a:cubicBezTo>
                    <a:pt x="8006" y="11008"/>
                    <a:pt x="10508" y="6438"/>
                    <a:pt x="10508" y="2636"/>
                  </a:cubicBezTo>
                  <a:cubicBezTo>
                    <a:pt x="10542" y="1702"/>
                    <a:pt x="10341" y="801"/>
                    <a:pt x="99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915;p36">
              <a:extLst>
                <a:ext uri="{FF2B5EF4-FFF2-40B4-BE49-F238E27FC236}">
                  <a16:creationId xmlns:a16="http://schemas.microsoft.com/office/drawing/2014/main" id="{3C42CEAE-A441-A67A-EA1E-4D1A0925479E}"/>
                </a:ext>
              </a:extLst>
            </p:cNvPr>
            <p:cNvSpPr/>
            <p:nvPr/>
          </p:nvSpPr>
          <p:spPr>
            <a:xfrm>
              <a:off x="4180650" y="3522975"/>
              <a:ext cx="151800" cy="284375"/>
            </a:xfrm>
            <a:custGeom>
              <a:avLst/>
              <a:gdLst/>
              <a:ahLst/>
              <a:cxnLst/>
              <a:rect l="l" t="t" r="r" b="b"/>
              <a:pathLst>
                <a:path w="6072" h="11375" extrusionOk="0">
                  <a:moveTo>
                    <a:pt x="3270" y="634"/>
                  </a:moveTo>
                  <a:lnTo>
                    <a:pt x="5571" y="4937"/>
                  </a:lnTo>
                  <a:lnTo>
                    <a:pt x="968" y="10774"/>
                  </a:lnTo>
                  <a:cubicBezTo>
                    <a:pt x="601" y="9941"/>
                    <a:pt x="434" y="9073"/>
                    <a:pt x="434" y="8173"/>
                  </a:cubicBezTo>
                  <a:cubicBezTo>
                    <a:pt x="434" y="5704"/>
                    <a:pt x="1535" y="2835"/>
                    <a:pt x="3270" y="634"/>
                  </a:cubicBezTo>
                  <a:close/>
                  <a:moveTo>
                    <a:pt x="3336" y="0"/>
                  </a:moveTo>
                  <a:cubicBezTo>
                    <a:pt x="3270" y="0"/>
                    <a:pt x="3203" y="33"/>
                    <a:pt x="3136" y="100"/>
                  </a:cubicBezTo>
                  <a:cubicBezTo>
                    <a:pt x="1202" y="2402"/>
                    <a:pt x="34" y="5504"/>
                    <a:pt x="34" y="8173"/>
                  </a:cubicBezTo>
                  <a:cubicBezTo>
                    <a:pt x="1" y="9273"/>
                    <a:pt x="234" y="10341"/>
                    <a:pt x="768" y="11275"/>
                  </a:cubicBezTo>
                  <a:cubicBezTo>
                    <a:pt x="801" y="11342"/>
                    <a:pt x="868" y="11375"/>
                    <a:pt x="935" y="11375"/>
                  </a:cubicBezTo>
                  <a:cubicBezTo>
                    <a:pt x="1001" y="11375"/>
                    <a:pt x="1068" y="11342"/>
                    <a:pt x="1102" y="11308"/>
                  </a:cubicBezTo>
                  <a:lnTo>
                    <a:pt x="6005" y="5070"/>
                  </a:lnTo>
                  <a:cubicBezTo>
                    <a:pt x="6072" y="5004"/>
                    <a:pt x="6072" y="4937"/>
                    <a:pt x="6038" y="4837"/>
                  </a:cubicBezTo>
                  <a:lnTo>
                    <a:pt x="3503" y="133"/>
                  </a:lnTo>
                  <a:cubicBezTo>
                    <a:pt x="3470" y="67"/>
                    <a:pt x="3403" y="33"/>
                    <a:pt x="33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916;p36">
              <a:extLst>
                <a:ext uri="{FF2B5EF4-FFF2-40B4-BE49-F238E27FC236}">
                  <a16:creationId xmlns:a16="http://schemas.microsoft.com/office/drawing/2014/main" id="{87423222-E18D-9666-39C5-5EFCF81A398E}"/>
                </a:ext>
              </a:extLst>
            </p:cNvPr>
            <p:cNvSpPr/>
            <p:nvPr/>
          </p:nvSpPr>
          <p:spPr>
            <a:xfrm>
              <a:off x="4257375" y="3449575"/>
              <a:ext cx="137625" cy="202675"/>
            </a:xfrm>
            <a:custGeom>
              <a:avLst/>
              <a:gdLst/>
              <a:ahLst/>
              <a:cxnLst/>
              <a:rect l="l" t="t" r="r" b="b"/>
              <a:pathLst>
                <a:path w="5505" h="8107" extrusionOk="0">
                  <a:moveTo>
                    <a:pt x="4971" y="468"/>
                  </a:moveTo>
                  <a:lnTo>
                    <a:pt x="2703" y="7339"/>
                  </a:lnTo>
                  <a:lnTo>
                    <a:pt x="501" y="3203"/>
                  </a:lnTo>
                  <a:cubicBezTo>
                    <a:pt x="1168" y="2369"/>
                    <a:pt x="1969" y="1668"/>
                    <a:pt x="2869" y="1135"/>
                  </a:cubicBezTo>
                  <a:cubicBezTo>
                    <a:pt x="3503" y="734"/>
                    <a:pt x="4237" y="501"/>
                    <a:pt x="4971" y="468"/>
                  </a:cubicBezTo>
                  <a:close/>
                  <a:moveTo>
                    <a:pt x="5304" y="1"/>
                  </a:moveTo>
                  <a:cubicBezTo>
                    <a:pt x="4370" y="1"/>
                    <a:pt x="3436" y="267"/>
                    <a:pt x="2636" y="768"/>
                  </a:cubicBezTo>
                  <a:cubicBezTo>
                    <a:pt x="1668" y="1368"/>
                    <a:pt x="768" y="2135"/>
                    <a:pt x="67" y="3036"/>
                  </a:cubicBezTo>
                  <a:cubicBezTo>
                    <a:pt x="1" y="3103"/>
                    <a:pt x="1" y="3203"/>
                    <a:pt x="34" y="3270"/>
                  </a:cubicBezTo>
                  <a:lnTo>
                    <a:pt x="2569" y="7973"/>
                  </a:lnTo>
                  <a:cubicBezTo>
                    <a:pt x="2602" y="8073"/>
                    <a:pt x="2669" y="8106"/>
                    <a:pt x="2769" y="8106"/>
                  </a:cubicBezTo>
                  <a:cubicBezTo>
                    <a:pt x="2869" y="8106"/>
                    <a:pt x="2936" y="8040"/>
                    <a:pt x="2969" y="7940"/>
                  </a:cubicBezTo>
                  <a:lnTo>
                    <a:pt x="5505" y="301"/>
                  </a:lnTo>
                  <a:cubicBezTo>
                    <a:pt x="5505" y="234"/>
                    <a:pt x="5505" y="167"/>
                    <a:pt x="5471" y="101"/>
                  </a:cubicBezTo>
                  <a:cubicBezTo>
                    <a:pt x="5438" y="67"/>
                    <a:pt x="5371" y="1"/>
                    <a:pt x="530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917;p36">
              <a:extLst>
                <a:ext uri="{FF2B5EF4-FFF2-40B4-BE49-F238E27FC236}">
                  <a16:creationId xmlns:a16="http://schemas.microsoft.com/office/drawing/2014/main" id="{1EEC1794-725C-B6A9-B6A8-86B2C2399FFF}"/>
                </a:ext>
              </a:extLst>
            </p:cNvPr>
            <p:cNvSpPr/>
            <p:nvPr/>
          </p:nvSpPr>
          <p:spPr>
            <a:xfrm>
              <a:off x="4320750" y="3449575"/>
              <a:ext cx="138475" cy="202675"/>
            </a:xfrm>
            <a:custGeom>
              <a:avLst/>
              <a:gdLst/>
              <a:ahLst/>
              <a:cxnLst/>
              <a:rect l="l" t="t" r="r" b="b"/>
              <a:pathLst>
                <a:path w="5539" h="8107" extrusionOk="0">
                  <a:moveTo>
                    <a:pt x="2903" y="468"/>
                  </a:moveTo>
                  <a:cubicBezTo>
                    <a:pt x="3837" y="568"/>
                    <a:pt x="4637" y="1135"/>
                    <a:pt x="5038" y="2002"/>
                  </a:cubicBezTo>
                  <a:lnTo>
                    <a:pt x="768" y="6906"/>
                  </a:lnTo>
                  <a:lnTo>
                    <a:pt x="2903" y="468"/>
                  </a:lnTo>
                  <a:close/>
                  <a:moveTo>
                    <a:pt x="2769" y="1"/>
                  </a:moveTo>
                  <a:cubicBezTo>
                    <a:pt x="2669" y="1"/>
                    <a:pt x="2569" y="67"/>
                    <a:pt x="2536" y="167"/>
                  </a:cubicBezTo>
                  <a:lnTo>
                    <a:pt x="34" y="7806"/>
                  </a:lnTo>
                  <a:cubicBezTo>
                    <a:pt x="1" y="7906"/>
                    <a:pt x="34" y="8006"/>
                    <a:pt x="134" y="8073"/>
                  </a:cubicBezTo>
                  <a:cubicBezTo>
                    <a:pt x="134" y="8106"/>
                    <a:pt x="201" y="8106"/>
                    <a:pt x="234" y="8106"/>
                  </a:cubicBezTo>
                  <a:cubicBezTo>
                    <a:pt x="301" y="8106"/>
                    <a:pt x="334" y="8073"/>
                    <a:pt x="401" y="8040"/>
                  </a:cubicBezTo>
                  <a:lnTo>
                    <a:pt x="5471" y="2169"/>
                  </a:lnTo>
                  <a:cubicBezTo>
                    <a:pt x="5538" y="2102"/>
                    <a:pt x="5538" y="2002"/>
                    <a:pt x="5505" y="1935"/>
                  </a:cubicBezTo>
                  <a:cubicBezTo>
                    <a:pt x="5038" y="801"/>
                    <a:pt x="3970" y="67"/>
                    <a:pt x="2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918;p36">
              <a:extLst>
                <a:ext uri="{FF2B5EF4-FFF2-40B4-BE49-F238E27FC236}">
                  <a16:creationId xmlns:a16="http://schemas.microsoft.com/office/drawing/2014/main" id="{E4C8E51A-9D30-58B0-E654-10C6213EB683}"/>
                </a:ext>
              </a:extLst>
            </p:cNvPr>
            <p:cNvSpPr/>
            <p:nvPr/>
          </p:nvSpPr>
          <p:spPr>
            <a:xfrm>
              <a:off x="4198175" y="3494600"/>
              <a:ext cx="274375" cy="348650"/>
            </a:xfrm>
            <a:custGeom>
              <a:avLst/>
              <a:gdLst/>
              <a:ahLst/>
              <a:cxnLst/>
              <a:rect l="l" t="t" r="r" b="b"/>
              <a:pathLst>
                <a:path w="10975" h="13946" extrusionOk="0">
                  <a:moveTo>
                    <a:pt x="10141" y="601"/>
                  </a:moveTo>
                  <a:cubicBezTo>
                    <a:pt x="10408" y="1335"/>
                    <a:pt x="10541" y="2069"/>
                    <a:pt x="10508" y="2836"/>
                  </a:cubicBezTo>
                  <a:cubicBezTo>
                    <a:pt x="10508" y="6572"/>
                    <a:pt x="8039" y="11076"/>
                    <a:pt x="5004" y="12810"/>
                  </a:cubicBezTo>
                  <a:cubicBezTo>
                    <a:pt x="4205" y="13281"/>
                    <a:pt x="3442" y="13514"/>
                    <a:pt x="2756" y="13514"/>
                  </a:cubicBezTo>
                  <a:cubicBezTo>
                    <a:pt x="1837" y="13514"/>
                    <a:pt x="1054" y="13097"/>
                    <a:pt x="501" y="12276"/>
                  </a:cubicBezTo>
                  <a:lnTo>
                    <a:pt x="5304" y="6205"/>
                  </a:lnTo>
                  <a:lnTo>
                    <a:pt x="10141" y="601"/>
                  </a:lnTo>
                  <a:close/>
                  <a:moveTo>
                    <a:pt x="10241" y="1"/>
                  </a:moveTo>
                  <a:cubicBezTo>
                    <a:pt x="10141" y="1"/>
                    <a:pt x="10074" y="34"/>
                    <a:pt x="10041" y="68"/>
                  </a:cubicBezTo>
                  <a:lnTo>
                    <a:pt x="4937" y="5939"/>
                  </a:lnTo>
                  <a:lnTo>
                    <a:pt x="34" y="12143"/>
                  </a:lnTo>
                  <a:cubicBezTo>
                    <a:pt x="0" y="12243"/>
                    <a:pt x="0" y="12343"/>
                    <a:pt x="34" y="12410"/>
                  </a:cubicBezTo>
                  <a:cubicBezTo>
                    <a:pt x="586" y="13352"/>
                    <a:pt x="1580" y="13946"/>
                    <a:pt x="2679" y="13946"/>
                  </a:cubicBezTo>
                  <a:cubicBezTo>
                    <a:pt x="2709" y="13946"/>
                    <a:pt x="2739" y="13945"/>
                    <a:pt x="2769" y="13944"/>
                  </a:cubicBezTo>
                  <a:cubicBezTo>
                    <a:pt x="3636" y="13911"/>
                    <a:pt x="4470" y="13677"/>
                    <a:pt x="5237" y="13210"/>
                  </a:cubicBezTo>
                  <a:cubicBezTo>
                    <a:pt x="8373" y="11376"/>
                    <a:pt x="10941" y="6739"/>
                    <a:pt x="10941" y="2836"/>
                  </a:cubicBezTo>
                  <a:cubicBezTo>
                    <a:pt x="10975" y="1902"/>
                    <a:pt x="10775" y="968"/>
                    <a:pt x="10408" y="134"/>
                  </a:cubicBezTo>
                  <a:cubicBezTo>
                    <a:pt x="10374" y="68"/>
                    <a:pt x="10308" y="1"/>
                    <a:pt x="102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919;p36">
              <a:extLst>
                <a:ext uri="{FF2B5EF4-FFF2-40B4-BE49-F238E27FC236}">
                  <a16:creationId xmlns:a16="http://schemas.microsoft.com/office/drawing/2014/main" id="{BFD79574-F7D4-BF43-1FF7-8E34371D1227}"/>
                </a:ext>
              </a:extLst>
            </p:cNvPr>
            <p:cNvSpPr/>
            <p:nvPr/>
          </p:nvSpPr>
          <p:spPr>
            <a:xfrm>
              <a:off x="3999700" y="3640775"/>
              <a:ext cx="46725" cy="66300"/>
            </a:xfrm>
            <a:custGeom>
              <a:avLst/>
              <a:gdLst/>
              <a:ahLst/>
              <a:cxnLst/>
              <a:rect l="l" t="t" r="r" b="b"/>
              <a:pathLst>
                <a:path w="1869" h="2652" extrusionOk="0">
                  <a:moveTo>
                    <a:pt x="1588" y="0"/>
                  </a:moveTo>
                  <a:cubicBezTo>
                    <a:pt x="1521" y="0"/>
                    <a:pt x="1446" y="19"/>
                    <a:pt x="1368" y="58"/>
                  </a:cubicBezTo>
                  <a:lnTo>
                    <a:pt x="467" y="592"/>
                  </a:lnTo>
                  <a:cubicBezTo>
                    <a:pt x="167" y="792"/>
                    <a:pt x="0" y="1092"/>
                    <a:pt x="0" y="1426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60"/>
                  </a:lnTo>
                  <a:cubicBezTo>
                    <a:pt x="1668" y="1859"/>
                    <a:pt x="1835" y="1559"/>
                    <a:pt x="1868" y="1226"/>
                  </a:cubicBezTo>
                  <a:lnTo>
                    <a:pt x="1868" y="325"/>
                  </a:lnTo>
                  <a:cubicBezTo>
                    <a:pt x="1868" y="112"/>
                    <a:pt x="1751" y="0"/>
                    <a:pt x="1588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920;p36">
              <a:extLst>
                <a:ext uri="{FF2B5EF4-FFF2-40B4-BE49-F238E27FC236}">
                  <a16:creationId xmlns:a16="http://schemas.microsoft.com/office/drawing/2014/main" id="{0F0F4B23-5EFC-FC78-5432-6E4C77E0F57C}"/>
                </a:ext>
              </a:extLst>
            </p:cNvPr>
            <p:cNvSpPr/>
            <p:nvPr/>
          </p:nvSpPr>
          <p:spPr>
            <a:xfrm>
              <a:off x="3999700" y="3739625"/>
              <a:ext cx="46725" cy="66225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921;p36">
              <a:extLst>
                <a:ext uri="{FF2B5EF4-FFF2-40B4-BE49-F238E27FC236}">
                  <a16:creationId xmlns:a16="http://schemas.microsoft.com/office/drawing/2014/main" id="{729D72A5-3E48-2454-DFD6-8A43E97AB971}"/>
                </a:ext>
              </a:extLst>
            </p:cNvPr>
            <p:cNvSpPr/>
            <p:nvPr/>
          </p:nvSpPr>
          <p:spPr>
            <a:xfrm>
              <a:off x="3999700" y="3739625"/>
              <a:ext cx="46725" cy="66225"/>
            </a:xfrm>
            <a:custGeom>
              <a:avLst/>
              <a:gdLst/>
              <a:ahLst/>
              <a:cxnLst/>
              <a:rect l="l" t="t" r="r" b="b"/>
              <a:pathLst>
                <a:path w="1869" h="2649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4"/>
                  </a:cubicBezTo>
                  <a:lnTo>
                    <a:pt x="467" y="607"/>
                  </a:lnTo>
                  <a:cubicBezTo>
                    <a:pt x="200" y="774"/>
                    <a:pt x="0" y="1074"/>
                    <a:pt x="0" y="1408"/>
                  </a:cubicBezTo>
                  <a:lnTo>
                    <a:pt x="0" y="2309"/>
                  </a:lnTo>
                  <a:cubicBezTo>
                    <a:pt x="0" y="2520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42"/>
                  </a:lnTo>
                  <a:cubicBezTo>
                    <a:pt x="1668" y="1875"/>
                    <a:pt x="1835" y="1575"/>
                    <a:pt x="1868" y="1208"/>
                  </a:cubicBezTo>
                  <a:lnTo>
                    <a:pt x="1868" y="341"/>
                  </a:lnTo>
                  <a:cubicBezTo>
                    <a:pt x="1868" y="130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922;p36">
              <a:extLst>
                <a:ext uri="{FF2B5EF4-FFF2-40B4-BE49-F238E27FC236}">
                  <a16:creationId xmlns:a16="http://schemas.microsoft.com/office/drawing/2014/main" id="{889D7CD7-BF55-F1B8-3AD3-222C06A97F5F}"/>
                </a:ext>
              </a:extLst>
            </p:cNvPr>
            <p:cNvSpPr/>
            <p:nvPr/>
          </p:nvSpPr>
          <p:spPr>
            <a:xfrm>
              <a:off x="3999700" y="3838425"/>
              <a:ext cx="46725" cy="66275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923;p36">
              <a:extLst>
                <a:ext uri="{FF2B5EF4-FFF2-40B4-BE49-F238E27FC236}">
                  <a16:creationId xmlns:a16="http://schemas.microsoft.com/office/drawing/2014/main" id="{64ACEC13-2DCB-4E1F-EBA4-AB4C4F994257}"/>
                </a:ext>
              </a:extLst>
            </p:cNvPr>
            <p:cNvSpPr/>
            <p:nvPr/>
          </p:nvSpPr>
          <p:spPr>
            <a:xfrm>
              <a:off x="3999700" y="3838425"/>
              <a:ext cx="46725" cy="66275"/>
            </a:xfrm>
            <a:custGeom>
              <a:avLst/>
              <a:gdLst/>
              <a:ahLst/>
              <a:cxnLst/>
              <a:rect l="l" t="t" r="r" b="b"/>
              <a:pathLst>
                <a:path w="1869" h="2651" extrusionOk="0">
                  <a:moveTo>
                    <a:pt x="1584" y="1"/>
                  </a:moveTo>
                  <a:cubicBezTo>
                    <a:pt x="1518" y="1"/>
                    <a:pt x="1444" y="20"/>
                    <a:pt x="1368" y="58"/>
                  </a:cubicBezTo>
                  <a:lnTo>
                    <a:pt x="467" y="592"/>
                  </a:lnTo>
                  <a:cubicBezTo>
                    <a:pt x="200" y="792"/>
                    <a:pt x="0" y="1092"/>
                    <a:pt x="0" y="1425"/>
                  </a:cubicBezTo>
                  <a:lnTo>
                    <a:pt x="0" y="2326"/>
                  </a:lnTo>
                  <a:cubicBezTo>
                    <a:pt x="0" y="2539"/>
                    <a:pt x="101" y="2651"/>
                    <a:pt x="254" y="2651"/>
                  </a:cubicBezTo>
                  <a:cubicBezTo>
                    <a:pt x="317" y="2651"/>
                    <a:pt x="389" y="2632"/>
                    <a:pt x="467" y="2593"/>
                  </a:cubicBezTo>
                  <a:lnTo>
                    <a:pt x="1368" y="2059"/>
                  </a:lnTo>
                  <a:cubicBezTo>
                    <a:pt x="1668" y="1859"/>
                    <a:pt x="1835" y="1559"/>
                    <a:pt x="1868" y="1225"/>
                  </a:cubicBezTo>
                  <a:lnTo>
                    <a:pt x="1868" y="358"/>
                  </a:lnTo>
                  <a:cubicBezTo>
                    <a:pt x="1868" y="120"/>
                    <a:pt x="1749" y="1"/>
                    <a:pt x="15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924;p36">
              <a:extLst>
                <a:ext uri="{FF2B5EF4-FFF2-40B4-BE49-F238E27FC236}">
                  <a16:creationId xmlns:a16="http://schemas.microsoft.com/office/drawing/2014/main" id="{304E39F8-CA5B-ADF8-B5C8-18189F82012A}"/>
                </a:ext>
              </a:extLst>
            </p:cNvPr>
            <p:cNvSpPr/>
            <p:nvPr/>
          </p:nvSpPr>
          <p:spPr>
            <a:xfrm>
              <a:off x="3999700" y="3937275"/>
              <a:ext cx="46725" cy="66200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925;p36">
              <a:extLst>
                <a:ext uri="{FF2B5EF4-FFF2-40B4-BE49-F238E27FC236}">
                  <a16:creationId xmlns:a16="http://schemas.microsoft.com/office/drawing/2014/main" id="{E9E41FAE-0CA1-BCA2-ECCD-FCD666EB69C1}"/>
                </a:ext>
              </a:extLst>
            </p:cNvPr>
            <p:cNvSpPr/>
            <p:nvPr/>
          </p:nvSpPr>
          <p:spPr>
            <a:xfrm>
              <a:off x="3999700" y="3937275"/>
              <a:ext cx="46725" cy="66200"/>
            </a:xfrm>
            <a:custGeom>
              <a:avLst/>
              <a:gdLst/>
              <a:ahLst/>
              <a:cxnLst/>
              <a:rect l="l" t="t" r="r" b="b"/>
              <a:pathLst>
                <a:path w="1869" h="2648" extrusionOk="0">
                  <a:moveTo>
                    <a:pt x="1592" y="1"/>
                  </a:moveTo>
                  <a:cubicBezTo>
                    <a:pt x="1524" y="1"/>
                    <a:pt x="1447" y="24"/>
                    <a:pt x="1368" y="73"/>
                  </a:cubicBezTo>
                  <a:lnTo>
                    <a:pt x="467" y="607"/>
                  </a:lnTo>
                  <a:cubicBezTo>
                    <a:pt x="167" y="774"/>
                    <a:pt x="0" y="1107"/>
                    <a:pt x="0" y="1441"/>
                  </a:cubicBezTo>
                  <a:lnTo>
                    <a:pt x="0" y="2308"/>
                  </a:lnTo>
                  <a:cubicBezTo>
                    <a:pt x="0" y="2519"/>
                    <a:pt x="99" y="2648"/>
                    <a:pt x="250" y="2648"/>
                  </a:cubicBezTo>
                  <a:cubicBezTo>
                    <a:pt x="314" y="2648"/>
                    <a:pt x="388" y="2625"/>
                    <a:pt x="467" y="2575"/>
                  </a:cubicBezTo>
                  <a:lnTo>
                    <a:pt x="1368" y="2075"/>
                  </a:lnTo>
                  <a:cubicBezTo>
                    <a:pt x="1668" y="1875"/>
                    <a:pt x="1835" y="1574"/>
                    <a:pt x="1868" y="1241"/>
                  </a:cubicBezTo>
                  <a:lnTo>
                    <a:pt x="1868" y="340"/>
                  </a:lnTo>
                  <a:cubicBezTo>
                    <a:pt x="1868" y="129"/>
                    <a:pt x="1753" y="1"/>
                    <a:pt x="15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926;p36">
              <a:extLst>
                <a:ext uri="{FF2B5EF4-FFF2-40B4-BE49-F238E27FC236}">
                  <a16:creationId xmlns:a16="http://schemas.microsoft.com/office/drawing/2014/main" id="{9D94A45E-1A89-6AB1-F365-B42B280775AD}"/>
                </a:ext>
              </a:extLst>
            </p:cNvPr>
            <p:cNvSpPr/>
            <p:nvPr/>
          </p:nvSpPr>
          <p:spPr>
            <a:xfrm>
              <a:off x="4061400" y="3597975"/>
              <a:ext cx="88875" cy="55100"/>
            </a:xfrm>
            <a:custGeom>
              <a:avLst/>
              <a:gdLst/>
              <a:ahLst/>
              <a:cxnLst/>
              <a:rect l="l" t="t" r="r" b="b"/>
              <a:pathLst>
                <a:path w="3555" h="2204" extrusionOk="0">
                  <a:moveTo>
                    <a:pt x="3112" y="0"/>
                  </a:moveTo>
                  <a:cubicBezTo>
                    <a:pt x="3066" y="0"/>
                    <a:pt x="3018" y="11"/>
                    <a:pt x="2969" y="36"/>
                  </a:cubicBezTo>
                  <a:lnTo>
                    <a:pt x="167" y="1637"/>
                  </a:lnTo>
                  <a:cubicBezTo>
                    <a:pt x="34" y="1737"/>
                    <a:pt x="1" y="1904"/>
                    <a:pt x="67" y="2070"/>
                  </a:cubicBezTo>
                  <a:cubicBezTo>
                    <a:pt x="134" y="2170"/>
                    <a:pt x="234" y="2204"/>
                    <a:pt x="334" y="2204"/>
                  </a:cubicBezTo>
                  <a:cubicBezTo>
                    <a:pt x="401" y="2204"/>
                    <a:pt x="434" y="2204"/>
                    <a:pt x="501" y="2170"/>
                  </a:cubicBezTo>
                  <a:lnTo>
                    <a:pt x="3270" y="569"/>
                  </a:lnTo>
                  <a:cubicBezTo>
                    <a:pt x="3554" y="370"/>
                    <a:pt x="3377" y="0"/>
                    <a:pt x="311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927;p36">
              <a:extLst>
                <a:ext uri="{FF2B5EF4-FFF2-40B4-BE49-F238E27FC236}">
                  <a16:creationId xmlns:a16="http://schemas.microsoft.com/office/drawing/2014/main" id="{E02B3DEB-AAA3-2C94-97DB-17CA3608ABB4}"/>
                </a:ext>
              </a:extLst>
            </p:cNvPr>
            <p:cNvSpPr/>
            <p:nvPr/>
          </p:nvSpPr>
          <p:spPr>
            <a:xfrm>
              <a:off x="4058075" y="3696475"/>
              <a:ext cx="93250" cy="56675"/>
            </a:xfrm>
            <a:custGeom>
              <a:avLst/>
              <a:gdLst/>
              <a:ahLst/>
              <a:cxnLst/>
              <a:rect l="l" t="t" r="r" b="b"/>
              <a:pathLst>
                <a:path w="3730" h="2267" extrusionOk="0">
                  <a:moveTo>
                    <a:pt x="3252" y="1"/>
                  </a:moveTo>
                  <a:cubicBezTo>
                    <a:pt x="3193" y="1"/>
                    <a:pt x="3131" y="20"/>
                    <a:pt x="3069" y="65"/>
                  </a:cubicBezTo>
                  <a:lnTo>
                    <a:pt x="267" y="1700"/>
                  </a:lnTo>
                  <a:cubicBezTo>
                    <a:pt x="0" y="1833"/>
                    <a:pt x="100" y="2267"/>
                    <a:pt x="434" y="2267"/>
                  </a:cubicBezTo>
                  <a:cubicBezTo>
                    <a:pt x="467" y="2267"/>
                    <a:pt x="534" y="2267"/>
                    <a:pt x="567" y="2233"/>
                  </a:cubicBezTo>
                  <a:lnTo>
                    <a:pt x="3369" y="632"/>
                  </a:lnTo>
                  <a:cubicBezTo>
                    <a:pt x="3730" y="466"/>
                    <a:pt x="3537" y="1"/>
                    <a:pt x="325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928;p36">
              <a:extLst>
                <a:ext uri="{FF2B5EF4-FFF2-40B4-BE49-F238E27FC236}">
                  <a16:creationId xmlns:a16="http://schemas.microsoft.com/office/drawing/2014/main" id="{0F84F11F-CC4E-5378-A60F-026EF0F54D9C}"/>
                </a:ext>
              </a:extLst>
            </p:cNvPr>
            <p:cNvSpPr/>
            <p:nvPr/>
          </p:nvSpPr>
          <p:spPr>
            <a:xfrm>
              <a:off x="4056400" y="3797325"/>
              <a:ext cx="89250" cy="55900"/>
            </a:xfrm>
            <a:custGeom>
              <a:avLst/>
              <a:gdLst/>
              <a:ahLst/>
              <a:cxnLst/>
              <a:rect l="l" t="t" r="r" b="b"/>
              <a:pathLst>
                <a:path w="3570" h="2236" extrusionOk="0">
                  <a:moveTo>
                    <a:pt x="3219" y="1"/>
                  </a:moveTo>
                  <a:cubicBezTo>
                    <a:pt x="3166" y="1"/>
                    <a:pt x="3114" y="12"/>
                    <a:pt x="3069" y="34"/>
                  </a:cubicBezTo>
                  <a:lnTo>
                    <a:pt x="267" y="1635"/>
                  </a:lnTo>
                  <a:cubicBezTo>
                    <a:pt x="1" y="1802"/>
                    <a:pt x="134" y="2236"/>
                    <a:pt x="434" y="2236"/>
                  </a:cubicBezTo>
                  <a:cubicBezTo>
                    <a:pt x="501" y="2236"/>
                    <a:pt x="534" y="2202"/>
                    <a:pt x="568" y="2169"/>
                  </a:cubicBezTo>
                  <a:lnTo>
                    <a:pt x="3370" y="568"/>
                  </a:lnTo>
                  <a:cubicBezTo>
                    <a:pt x="3503" y="468"/>
                    <a:pt x="3570" y="301"/>
                    <a:pt x="3503" y="134"/>
                  </a:cubicBezTo>
                  <a:cubicBezTo>
                    <a:pt x="3436" y="45"/>
                    <a:pt x="3325" y="1"/>
                    <a:pt x="32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929;p36">
              <a:extLst>
                <a:ext uri="{FF2B5EF4-FFF2-40B4-BE49-F238E27FC236}">
                  <a16:creationId xmlns:a16="http://schemas.microsoft.com/office/drawing/2014/main" id="{2D048A7C-66A0-B907-8D97-311BDE831C09}"/>
                </a:ext>
              </a:extLst>
            </p:cNvPr>
            <p:cNvSpPr/>
            <p:nvPr/>
          </p:nvSpPr>
          <p:spPr>
            <a:xfrm>
              <a:off x="4058075" y="3896550"/>
              <a:ext cx="90825" cy="56750"/>
            </a:xfrm>
            <a:custGeom>
              <a:avLst/>
              <a:gdLst/>
              <a:ahLst/>
              <a:cxnLst/>
              <a:rect l="l" t="t" r="r" b="b"/>
              <a:pathLst>
                <a:path w="3633" h="2270" extrusionOk="0">
                  <a:moveTo>
                    <a:pt x="3159" y="1"/>
                  </a:moveTo>
                  <a:cubicBezTo>
                    <a:pt x="3099" y="1"/>
                    <a:pt x="3034" y="21"/>
                    <a:pt x="2969" y="68"/>
                  </a:cubicBezTo>
                  <a:lnTo>
                    <a:pt x="200" y="1669"/>
                  </a:lnTo>
                  <a:cubicBezTo>
                    <a:pt x="34" y="1769"/>
                    <a:pt x="0" y="1936"/>
                    <a:pt x="67" y="2103"/>
                  </a:cubicBezTo>
                  <a:cubicBezTo>
                    <a:pt x="134" y="2203"/>
                    <a:pt x="234" y="2269"/>
                    <a:pt x="334" y="2269"/>
                  </a:cubicBezTo>
                  <a:cubicBezTo>
                    <a:pt x="401" y="2269"/>
                    <a:pt x="434" y="2236"/>
                    <a:pt x="501" y="2236"/>
                  </a:cubicBezTo>
                  <a:lnTo>
                    <a:pt x="3303" y="602"/>
                  </a:lnTo>
                  <a:cubicBezTo>
                    <a:pt x="3632" y="437"/>
                    <a:pt x="3442" y="1"/>
                    <a:pt x="315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930;p36">
              <a:extLst>
                <a:ext uri="{FF2B5EF4-FFF2-40B4-BE49-F238E27FC236}">
                  <a16:creationId xmlns:a16="http://schemas.microsoft.com/office/drawing/2014/main" id="{139DED96-9008-AC56-FC12-F737325AC4EB}"/>
                </a:ext>
              </a:extLst>
            </p:cNvPr>
            <p:cNvSpPr/>
            <p:nvPr/>
          </p:nvSpPr>
          <p:spPr>
            <a:xfrm>
              <a:off x="3672800" y="4100075"/>
              <a:ext cx="344425" cy="204300"/>
            </a:xfrm>
            <a:custGeom>
              <a:avLst/>
              <a:gdLst/>
              <a:ahLst/>
              <a:cxnLst/>
              <a:rect l="l" t="t" r="r" b="b"/>
              <a:pathLst>
                <a:path w="13777" h="8172" extrusionOk="0">
                  <a:moveTo>
                    <a:pt x="13418" y="0"/>
                  </a:moveTo>
                  <a:cubicBezTo>
                    <a:pt x="13368" y="0"/>
                    <a:pt x="13319" y="11"/>
                    <a:pt x="13276" y="33"/>
                  </a:cubicBezTo>
                  <a:lnTo>
                    <a:pt x="200" y="7605"/>
                  </a:lnTo>
                  <a:cubicBezTo>
                    <a:pt x="67" y="7671"/>
                    <a:pt x="0" y="7872"/>
                    <a:pt x="100" y="8005"/>
                  </a:cubicBezTo>
                  <a:cubicBezTo>
                    <a:pt x="134" y="8105"/>
                    <a:pt x="234" y="8172"/>
                    <a:pt x="367" y="8172"/>
                  </a:cubicBezTo>
                  <a:cubicBezTo>
                    <a:pt x="401" y="8172"/>
                    <a:pt x="467" y="8172"/>
                    <a:pt x="501" y="8138"/>
                  </a:cubicBezTo>
                  <a:lnTo>
                    <a:pt x="13577" y="566"/>
                  </a:lnTo>
                  <a:cubicBezTo>
                    <a:pt x="13710" y="466"/>
                    <a:pt x="13777" y="299"/>
                    <a:pt x="13710" y="166"/>
                  </a:cubicBezTo>
                  <a:cubicBezTo>
                    <a:pt x="13642" y="52"/>
                    <a:pt x="13527" y="0"/>
                    <a:pt x="1341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931;p36">
              <a:extLst>
                <a:ext uri="{FF2B5EF4-FFF2-40B4-BE49-F238E27FC236}">
                  <a16:creationId xmlns:a16="http://schemas.microsoft.com/office/drawing/2014/main" id="{BA1032C9-3D02-D44E-0363-33E3CD65A049}"/>
                </a:ext>
              </a:extLst>
            </p:cNvPr>
            <p:cNvSpPr/>
            <p:nvPr/>
          </p:nvSpPr>
          <p:spPr>
            <a:xfrm>
              <a:off x="3681125" y="4148150"/>
              <a:ext cx="349000" cy="204600"/>
            </a:xfrm>
            <a:custGeom>
              <a:avLst/>
              <a:gdLst/>
              <a:ahLst/>
              <a:cxnLst/>
              <a:rect l="l" t="t" r="r" b="b"/>
              <a:pathLst>
                <a:path w="13960" h="8184" extrusionOk="0">
                  <a:moveTo>
                    <a:pt x="13526" y="0"/>
                  </a:moveTo>
                  <a:cubicBezTo>
                    <a:pt x="13479" y="0"/>
                    <a:pt x="13428" y="14"/>
                    <a:pt x="13377" y="44"/>
                  </a:cubicBezTo>
                  <a:lnTo>
                    <a:pt x="268" y="7583"/>
                  </a:lnTo>
                  <a:cubicBezTo>
                    <a:pt x="1" y="7750"/>
                    <a:pt x="101" y="8183"/>
                    <a:pt x="434" y="8183"/>
                  </a:cubicBezTo>
                  <a:cubicBezTo>
                    <a:pt x="501" y="8183"/>
                    <a:pt x="535" y="8150"/>
                    <a:pt x="601" y="8150"/>
                  </a:cubicBezTo>
                  <a:lnTo>
                    <a:pt x="13677" y="578"/>
                  </a:lnTo>
                  <a:cubicBezTo>
                    <a:pt x="13960" y="409"/>
                    <a:pt x="13788" y="0"/>
                    <a:pt x="1352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932;p36">
              <a:extLst>
                <a:ext uri="{FF2B5EF4-FFF2-40B4-BE49-F238E27FC236}">
                  <a16:creationId xmlns:a16="http://schemas.microsoft.com/office/drawing/2014/main" id="{3749F70F-321D-C3F0-DDD2-2FB30CE0C98B}"/>
                </a:ext>
              </a:extLst>
            </p:cNvPr>
            <p:cNvSpPr/>
            <p:nvPr/>
          </p:nvSpPr>
          <p:spPr>
            <a:xfrm>
              <a:off x="3696150" y="4194325"/>
              <a:ext cx="350225" cy="205125"/>
            </a:xfrm>
            <a:custGeom>
              <a:avLst/>
              <a:gdLst/>
              <a:ahLst/>
              <a:cxnLst/>
              <a:rect l="l" t="t" r="r" b="b"/>
              <a:pathLst>
                <a:path w="14009" h="8205" extrusionOk="0">
                  <a:moveTo>
                    <a:pt x="13538" y="1"/>
                  </a:moveTo>
                  <a:cubicBezTo>
                    <a:pt x="13477" y="1"/>
                    <a:pt x="13411" y="20"/>
                    <a:pt x="13343" y="65"/>
                  </a:cubicBezTo>
                  <a:lnTo>
                    <a:pt x="267" y="7637"/>
                  </a:lnTo>
                  <a:cubicBezTo>
                    <a:pt x="0" y="7771"/>
                    <a:pt x="134" y="8204"/>
                    <a:pt x="434" y="8204"/>
                  </a:cubicBezTo>
                  <a:cubicBezTo>
                    <a:pt x="501" y="8204"/>
                    <a:pt x="534" y="8171"/>
                    <a:pt x="601" y="8171"/>
                  </a:cubicBezTo>
                  <a:lnTo>
                    <a:pt x="13677" y="599"/>
                  </a:lnTo>
                  <a:cubicBezTo>
                    <a:pt x="14009" y="461"/>
                    <a:pt x="13836" y="1"/>
                    <a:pt x="1353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933;p36">
              <a:extLst>
                <a:ext uri="{FF2B5EF4-FFF2-40B4-BE49-F238E27FC236}">
                  <a16:creationId xmlns:a16="http://schemas.microsoft.com/office/drawing/2014/main" id="{A210BDDF-116A-AA20-E4C0-D739B8D58DAE}"/>
                </a:ext>
              </a:extLst>
            </p:cNvPr>
            <p:cNvSpPr/>
            <p:nvPr/>
          </p:nvSpPr>
          <p:spPr>
            <a:xfrm>
              <a:off x="4185650" y="3804025"/>
              <a:ext cx="344450" cy="204300"/>
            </a:xfrm>
            <a:custGeom>
              <a:avLst/>
              <a:gdLst/>
              <a:ahLst/>
              <a:cxnLst/>
              <a:rect l="l" t="t" r="r" b="b"/>
              <a:pathLst>
                <a:path w="13778" h="8172" extrusionOk="0">
                  <a:moveTo>
                    <a:pt x="13419" y="1"/>
                  </a:moveTo>
                  <a:cubicBezTo>
                    <a:pt x="13368" y="1"/>
                    <a:pt x="13319" y="12"/>
                    <a:pt x="13277" y="33"/>
                  </a:cubicBezTo>
                  <a:lnTo>
                    <a:pt x="201" y="7605"/>
                  </a:lnTo>
                  <a:cubicBezTo>
                    <a:pt x="68" y="7672"/>
                    <a:pt x="1" y="7872"/>
                    <a:pt x="101" y="8005"/>
                  </a:cubicBezTo>
                  <a:cubicBezTo>
                    <a:pt x="134" y="8105"/>
                    <a:pt x="234" y="8172"/>
                    <a:pt x="368" y="8172"/>
                  </a:cubicBezTo>
                  <a:cubicBezTo>
                    <a:pt x="401" y="8172"/>
                    <a:pt x="468" y="8139"/>
                    <a:pt x="501" y="8105"/>
                  </a:cubicBezTo>
                  <a:lnTo>
                    <a:pt x="13577" y="567"/>
                  </a:lnTo>
                  <a:cubicBezTo>
                    <a:pt x="13711" y="500"/>
                    <a:pt x="13777" y="300"/>
                    <a:pt x="13711" y="166"/>
                  </a:cubicBezTo>
                  <a:cubicBezTo>
                    <a:pt x="13642" y="52"/>
                    <a:pt x="13527" y="1"/>
                    <a:pt x="1341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934;p36">
              <a:extLst>
                <a:ext uri="{FF2B5EF4-FFF2-40B4-BE49-F238E27FC236}">
                  <a16:creationId xmlns:a16="http://schemas.microsoft.com/office/drawing/2014/main" id="{46B68359-5093-A1AB-5ED6-DDF051C06A51}"/>
                </a:ext>
              </a:extLst>
            </p:cNvPr>
            <p:cNvSpPr/>
            <p:nvPr/>
          </p:nvSpPr>
          <p:spPr>
            <a:xfrm>
              <a:off x="4196500" y="3852400"/>
              <a:ext cx="343600" cy="204300"/>
            </a:xfrm>
            <a:custGeom>
              <a:avLst/>
              <a:gdLst/>
              <a:ahLst/>
              <a:cxnLst/>
              <a:rect l="l" t="t" r="r" b="b"/>
              <a:pathLst>
                <a:path w="13744" h="8172" extrusionOk="0">
                  <a:moveTo>
                    <a:pt x="13410" y="0"/>
                  </a:moveTo>
                  <a:cubicBezTo>
                    <a:pt x="13365" y="0"/>
                    <a:pt x="13319" y="11"/>
                    <a:pt x="13277" y="33"/>
                  </a:cubicBezTo>
                  <a:lnTo>
                    <a:pt x="201" y="7605"/>
                  </a:lnTo>
                  <a:cubicBezTo>
                    <a:pt x="34" y="7671"/>
                    <a:pt x="1" y="7871"/>
                    <a:pt x="67" y="8005"/>
                  </a:cubicBezTo>
                  <a:cubicBezTo>
                    <a:pt x="134" y="8105"/>
                    <a:pt x="234" y="8172"/>
                    <a:pt x="334" y="8172"/>
                  </a:cubicBezTo>
                  <a:cubicBezTo>
                    <a:pt x="401" y="8172"/>
                    <a:pt x="434" y="8138"/>
                    <a:pt x="501" y="8105"/>
                  </a:cubicBezTo>
                  <a:lnTo>
                    <a:pt x="13577" y="566"/>
                  </a:lnTo>
                  <a:cubicBezTo>
                    <a:pt x="13710" y="500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935;p36">
              <a:extLst>
                <a:ext uri="{FF2B5EF4-FFF2-40B4-BE49-F238E27FC236}">
                  <a16:creationId xmlns:a16="http://schemas.microsoft.com/office/drawing/2014/main" id="{D0BCF307-7D87-3FC8-6648-363FD67945EF}"/>
                </a:ext>
              </a:extLst>
            </p:cNvPr>
            <p:cNvSpPr/>
            <p:nvPr/>
          </p:nvSpPr>
          <p:spPr>
            <a:xfrm>
              <a:off x="4211500" y="3898800"/>
              <a:ext cx="347225" cy="204600"/>
            </a:xfrm>
            <a:custGeom>
              <a:avLst/>
              <a:gdLst/>
              <a:ahLst/>
              <a:cxnLst/>
              <a:rect l="l" t="t" r="r" b="b"/>
              <a:pathLst>
                <a:path w="13889" h="8184" extrusionOk="0">
                  <a:moveTo>
                    <a:pt x="13428" y="0"/>
                  </a:moveTo>
                  <a:cubicBezTo>
                    <a:pt x="13379" y="0"/>
                    <a:pt x="13328" y="14"/>
                    <a:pt x="13277" y="45"/>
                  </a:cubicBezTo>
                  <a:lnTo>
                    <a:pt x="201" y="7617"/>
                  </a:lnTo>
                  <a:cubicBezTo>
                    <a:pt x="34" y="7683"/>
                    <a:pt x="1" y="7883"/>
                    <a:pt x="68" y="8017"/>
                  </a:cubicBezTo>
                  <a:cubicBezTo>
                    <a:pt x="134" y="8117"/>
                    <a:pt x="234" y="8184"/>
                    <a:pt x="335" y="8184"/>
                  </a:cubicBezTo>
                  <a:cubicBezTo>
                    <a:pt x="401" y="8184"/>
                    <a:pt x="435" y="8150"/>
                    <a:pt x="501" y="8150"/>
                  </a:cubicBezTo>
                  <a:lnTo>
                    <a:pt x="13577" y="612"/>
                  </a:lnTo>
                  <a:cubicBezTo>
                    <a:pt x="13888" y="414"/>
                    <a:pt x="13696" y="0"/>
                    <a:pt x="1342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936;p36">
              <a:extLst>
                <a:ext uri="{FF2B5EF4-FFF2-40B4-BE49-F238E27FC236}">
                  <a16:creationId xmlns:a16="http://schemas.microsoft.com/office/drawing/2014/main" id="{0F3FD8C7-3C30-1947-4961-9A8D486AF23C}"/>
                </a:ext>
              </a:extLst>
            </p:cNvPr>
            <p:cNvSpPr/>
            <p:nvPr/>
          </p:nvSpPr>
          <p:spPr>
            <a:xfrm>
              <a:off x="3760350" y="4013950"/>
              <a:ext cx="872325" cy="526475"/>
            </a:xfrm>
            <a:custGeom>
              <a:avLst/>
              <a:gdLst/>
              <a:ahLst/>
              <a:cxnLst/>
              <a:rect l="l" t="t" r="r" b="b"/>
              <a:pathLst>
                <a:path w="34893" h="21059" extrusionOk="0">
                  <a:moveTo>
                    <a:pt x="32472" y="1"/>
                  </a:moveTo>
                  <a:cubicBezTo>
                    <a:pt x="32058" y="1"/>
                    <a:pt x="31638" y="113"/>
                    <a:pt x="31256" y="342"/>
                  </a:cubicBezTo>
                  <a:lnTo>
                    <a:pt x="1468" y="17554"/>
                  </a:lnTo>
                  <a:cubicBezTo>
                    <a:pt x="401" y="18155"/>
                    <a:pt x="1" y="19422"/>
                    <a:pt x="635" y="20290"/>
                  </a:cubicBezTo>
                  <a:cubicBezTo>
                    <a:pt x="1009" y="20802"/>
                    <a:pt x="1663" y="21058"/>
                    <a:pt x="2356" y="21058"/>
                  </a:cubicBezTo>
                  <a:cubicBezTo>
                    <a:pt x="2835" y="21058"/>
                    <a:pt x="3333" y="20936"/>
                    <a:pt x="3770" y="20690"/>
                  </a:cubicBezTo>
                  <a:lnTo>
                    <a:pt x="33591" y="3478"/>
                  </a:lnTo>
                  <a:cubicBezTo>
                    <a:pt x="34625" y="2877"/>
                    <a:pt x="34892" y="1743"/>
                    <a:pt x="34259" y="876"/>
                  </a:cubicBezTo>
                  <a:cubicBezTo>
                    <a:pt x="33804" y="298"/>
                    <a:pt x="33146" y="1"/>
                    <a:pt x="32472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937;p36">
              <a:extLst>
                <a:ext uri="{FF2B5EF4-FFF2-40B4-BE49-F238E27FC236}">
                  <a16:creationId xmlns:a16="http://schemas.microsoft.com/office/drawing/2014/main" id="{0B46D11F-9222-BE8C-9BBF-AE435C975537}"/>
                </a:ext>
              </a:extLst>
            </p:cNvPr>
            <p:cNvSpPr/>
            <p:nvPr/>
          </p:nvSpPr>
          <p:spPr>
            <a:xfrm>
              <a:off x="3911300" y="4459100"/>
              <a:ext cx="343600" cy="203875"/>
            </a:xfrm>
            <a:custGeom>
              <a:avLst/>
              <a:gdLst/>
              <a:ahLst/>
              <a:cxnLst/>
              <a:rect l="l" t="t" r="r" b="b"/>
              <a:pathLst>
                <a:path w="13744" h="8155" extrusionOk="0">
                  <a:moveTo>
                    <a:pt x="13408" y="0"/>
                  </a:moveTo>
                  <a:cubicBezTo>
                    <a:pt x="13354" y="0"/>
                    <a:pt x="13299" y="15"/>
                    <a:pt x="13243" y="49"/>
                  </a:cubicBezTo>
                  <a:lnTo>
                    <a:pt x="201" y="7587"/>
                  </a:lnTo>
                  <a:cubicBezTo>
                    <a:pt x="34" y="7687"/>
                    <a:pt x="0" y="7854"/>
                    <a:pt x="67" y="8021"/>
                  </a:cubicBezTo>
                  <a:cubicBezTo>
                    <a:pt x="134" y="8088"/>
                    <a:pt x="234" y="8154"/>
                    <a:pt x="334" y="8154"/>
                  </a:cubicBezTo>
                  <a:cubicBezTo>
                    <a:pt x="401" y="8154"/>
                    <a:pt x="434" y="8154"/>
                    <a:pt x="501" y="8121"/>
                  </a:cubicBezTo>
                  <a:lnTo>
                    <a:pt x="13577" y="549"/>
                  </a:lnTo>
                  <a:cubicBezTo>
                    <a:pt x="13710" y="482"/>
                    <a:pt x="13744" y="282"/>
                    <a:pt x="13677" y="149"/>
                  </a:cubicBezTo>
                  <a:cubicBezTo>
                    <a:pt x="13610" y="60"/>
                    <a:pt x="13514" y="0"/>
                    <a:pt x="134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938;p36">
              <a:extLst>
                <a:ext uri="{FF2B5EF4-FFF2-40B4-BE49-F238E27FC236}">
                  <a16:creationId xmlns:a16="http://schemas.microsoft.com/office/drawing/2014/main" id="{EF9365E9-2189-E404-F631-6A2383BCE063}"/>
                </a:ext>
              </a:extLst>
            </p:cNvPr>
            <p:cNvSpPr/>
            <p:nvPr/>
          </p:nvSpPr>
          <p:spPr>
            <a:xfrm>
              <a:off x="3867925" y="4430300"/>
              <a:ext cx="346125" cy="204325"/>
            </a:xfrm>
            <a:custGeom>
              <a:avLst/>
              <a:gdLst/>
              <a:ahLst/>
              <a:cxnLst/>
              <a:rect l="l" t="t" r="r" b="b"/>
              <a:pathLst>
                <a:path w="13845" h="8173" extrusionOk="0">
                  <a:moveTo>
                    <a:pt x="13500" y="1"/>
                  </a:moveTo>
                  <a:cubicBezTo>
                    <a:pt x="13449" y="1"/>
                    <a:pt x="13397" y="12"/>
                    <a:pt x="13344" y="33"/>
                  </a:cubicBezTo>
                  <a:lnTo>
                    <a:pt x="268" y="7572"/>
                  </a:lnTo>
                  <a:cubicBezTo>
                    <a:pt x="1" y="7739"/>
                    <a:pt x="134" y="8139"/>
                    <a:pt x="434" y="8172"/>
                  </a:cubicBezTo>
                  <a:cubicBezTo>
                    <a:pt x="501" y="8172"/>
                    <a:pt x="535" y="8139"/>
                    <a:pt x="601" y="8106"/>
                  </a:cubicBezTo>
                  <a:lnTo>
                    <a:pt x="13677" y="567"/>
                  </a:lnTo>
                  <a:cubicBezTo>
                    <a:pt x="13811" y="467"/>
                    <a:pt x="13844" y="300"/>
                    <a:pt x="13777" y="166"/>
                  </a:cubicBezTo>
                  <a:cubicBezTo>
                    <a:pt x="13709" y="53"/>
                    <a:pt x="13609" y="1"/>
                    <a:pt x="135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939;p36">
              <a:extLst>
                <a:ext uri="{FF2B5EF4-FFF2-40B4-BE49-F238E27FC236}">
                  <a16:creationId xmlns:a16="http://schemas.microsoft.com/office/drawing/2014/main" id="{BC40399C-2B39-BEB7-ED4F-97C42FD5FC50}"/>
                </a:ext>
              </a:extLst>
            </p:cNvPr>
            <p:cNvSpPr/>
            <p:nvPr/>
          </p:nvSpPr>
          <p:spPr>
            <a:xfrm>
              <a:off x="3954650" y="4484525"/>
              <a:ext cx="343625" cy="204300"/>
            </a:xfrm>
            <a:custGeom>
              <a:avLst/>
              <a:gdLst/>
              <a:ahLst/>
              <a:cxnLst/>
              <a:rect l="l" t="t" r="r" b="b"/>
              <a:pathLst>
                <a:path w="13745" h="8172" extrusionOk="0">
                  <a:moveTo>
                    <a:pt x="13411" y="0"/>
                  </a:moveTo>
                  <a:cubicBezTo>
                    <a:pt x="13365" y="0"/>
                    <a:pt x="13319" y="11"/>
                    <a:pt x="13277" y="32"/>
                  </a:cubicBezTo>
                  <a:lnTo>
                    <a:pt x="168" y="7604"/>
                  </a:lnTo>
                  <a:cubicBezTo>
                    <a:pt x="34" y="7671"/>
                    <a:pt x="1" y="7871"/>
                    <a:pt x="68" y="8005"/>
                  </a:cubicBezTo>
                  <a:cubicBezTo>
                    <a:pt x="134" y="8105"/>
                    <a:pt x="234" y="8171"/>
                    <a:pt x="335" y="8171"/>
                  </a:cubicBezTo>
                  <a:cubicBezTo>
                    <a:pt x="401" y="8171"/>
                    <a:pt x="435" y="8138"/>
                    <a:pt x="501" y="8105"/>
                  </a:cubicBezTo>
                  <a:lnTo>
                    <a:pt x="13577" y="566"/>
                  </a:lnTo>
                  <a:cubicBezTo>
                    <a:pt x="13711" y="466"/>
                    <a:pt x="13744" y="299"/>
                    <a:pt x="13677" y="166"/>
                  </a:cubicBezTo>
                  <a:cubicBezTo>
                    <a:pt x="13609" y="52"/>
                    <a:pt x="13509" y="0"/>
                    <a:pt x="134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940;p36">
              <a:extLst>
                <a:ext uri="{FF2B5EF4-FFF2-40B4-BE49-F238E27FC236}">
                  <a16:creationId xmlns:a16="http://schemas.microsoft.com/office/drawing/2014/main" id="{FA9FFD15-2355-2247-A80F-F06B400CB1D2}"/>
                </a:ext>
              </a:extLst>
            </p:cNvPr>
            <p:cNvSpPr/>
            <p:nvPr/>
          </p:nvSpPr>
          <p:spPr>
            <a:xfrm>
              <a:off x="4375800" y="4189550"/>
              <a:ext cx="348750" cy="204050"/>
            </a:xfrm>
            <a:custGeom>
              <a:avLst/>
              <a:gdLst/>
              <a:ahLst/>
              <a:cxnLst/>
              <a:rect l="l" t="t" r="r" b="b"/>
              <a:pathLst>
                <a:path w="13950" h="8162" extrusionOk="0">
                  <a:moveTo>
                    <a:pt x="13518" y="1"/>
                  </a:moveTo>
                  <a:cubicBezTo>
                    <a:pt x="13463" y="1"/>
                    <a:pt x="13404" y="17"/>
                    <a:pt x="13343" y="56"/>
                  </a:cubicBezTo>
                  <a:lnTo>
                    <a:pt x="267" y="7595"/>
                  </a:lnTo>
                  <a:cubicBezTo>
                    <a:pt x="0" y="7762"/>
                    <a:pt x="100" y="8162"/>
                    <a:pt x="434" y="8162"/>
                  </a:cubicBezTo>
                  <a:cubicBezTo>
                    <a:pt x="467" y="8162"/>
                    <a:pt x="534" y="8162"/>
                    <a:pt x="601" y="8129"/>
                  </a:cubicBezTo>
                  <a:lnTo>
                    <a:pt x="13643" y="590"/>
                  </a:lnTo>
                  <a:cubicBezTo>
                    <a:pt x="13949" y="423"/>
                    <a:pt x="13791" y="1"/>
                    <a:pt x="1351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941;p36">
              <a:extLst>
                <a:ext uri="{FF2B5EF4-FFF2-40B4-BE49-F238E27FC236}">
                  <a16:creationId xmlns:a16="http://schemas.microsoft.com/office/drawing/2014/main" id="{489EC008-8872-6A73-7C0B-F7E5B071A715}"/>
                </a:ext>
              </a:extLst>
            </p:cNvPr>
            <p:cNvSpPr/>
            <p:nvPr/>
          </p:nvSpPr>
          <p:spPr>
            <a:xfrm>
              <a:off x="4334925" y="4160950"/>
              <a:ext cx="346125" cy="204300"/>
            </a:xfrm>
            <a:custGeom>
              <a:avLst/>
              <a:gdLst/>
              <a:ahLst/>
              <a:cxnLst/>
              <a:rect l="l" t="t" r="r" b="b"/>
              <a:pathLst>
                <a:path w="13845" h="8172" extrusionOk="0">
                  <a:moveTo>
                    <a:pt x="13485" y="0"/>
                  </a:moveTo>
                  <a:cubicBezTo>
                    <a:pt x="13435" y="0"/>
                    <a:pt x="13386" y="12"/>
                    <a:pt x="13344" y="33"/>
                  </a:cubicBezTo>
                  <a:lnTo>
                    <a:pt x="268" y="7571"/>
                  </a:lnTo>
                  <a:cubicBezTo>
                    <a:pt x="1" y="7738"/>
                    <a:pt x="101" y="8138"/>
                    <a:pt x="434" y="8172"/>
                  </a:cubicBezTo>
                  <a:cubicBezTo>
                    <a:pt x="468" y="8138"/>
                    <a:pt x="535" y="8138"/>
                    <a:pt x="568" y="8105"/>
                  </a:cubicBezTo>
                  <a:lnTo>
                    <a:pt x="13644" y="566"/>
                  </a:lnTo>
                  <a:cubicBezTo>
                    <a:pt x="13777" y="466"/>
                    <a:pt x="13844" y="300"/>
                    <a:pt x="13777" y="166"/>
                  </a:cubicBezTo>
                  <a:cubicBezTo>
                    <a:pt x="13709" y="52"/>
                    <a:pt x="13594" y="0"/>
                    <a:pt x="1348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942;p36">
              <a:extLst>
                <a:ext uri="{FF2B5EF4-FFF2-40B4-BE49-F238E27FC236}">
                  <a16:creationId xmlns:a16="http://schemas.microsoft.com/office/drawing/2014/main" id="{5E9935DE-3AD7-7D5B-3A8C-A217F9C0B11B}"/>
                </a:ext>
              </a:extLst>
            </p:cNvPr>
            <p:cNvSpPr/>
            <p:nvPr/>
          </p:nvSpPr>
          <p:spPr>
            <a:xfrm>
              <a:off x="4420825" y="4214625"/>
              <a:ext cx="347850" cy="204850"/>
            </a:xfrm>
            <a:custGeom>
              <a:avLst/>
              <a:gdLst/>
              <a:ahLst/>
              <a:cxnLst/>
              <a:rect l="l" t="t" r="r" b="b"/>
              <a:pathLst>
                <a:path w="13914" h="8194" extrusionOk="0">
                  <a:moveTo>
                    <a:pt x="13446" y="1"/>
                  </a:moveTo>
                  <a:cubicBezTo>
                    <a:pt x="13392" y="1"/>
                    <a:pt x="13335" y="17"/>
                    <a:pt x="13277" y="54"/>
                  </a:cubicBezTo>
                  <a:lnTo>
                    <a:pt x="201" y="7626"/>
                  </a:lnTo>
                  <a:cubicBezTo>
                    <a:pt x="34" y="7693"/>
                    <a:pt x="1" y="7893"/>
                    <a:pt x="67" y="8026"/>
                  </a:cubicBezTo>
                  <a:cubicBezTo>
                    <a:pt x="134" y="8126"/>
                    <a:pt x="234" y="8193"/>
                    <a:pt x="334" y="8193"/>
                  </a:cubicBezTo>
                  <a:cubicBezTo>
                    <a:pt x="401" y="8193"/>
                    <a:pt x="468" y="8160"/>
                    <a:pt x="501" y="8160"/>
                  </a:cubicBezTo>
                  <a:lnTo>
                    <a:pt x="13577" y="621"/>
                  </a:lnTo>
                  <a:cubicBezTo>
                    <a:pt x="13914" y="453"/>
                    <a:pt x="13731" y="1"/>
                    <a:pt x="1344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943;p36">
              <a:extLst>
                <a:ext uri="{FF2B5EF4-FFF2-40B4-BE49-F238E27FC236}">
                  <a16:creationId xmlns:a16="http://schemas.microsoft.com/office/drawing/2014/main" id="{4EA8DFBF-A6D3-25D8-AA57-91FF52D589FD}"/>
                </a:ext>
              </a:extLst>
            </p:cNvPr>
            <p:cNvSpPr/>
            <p:nvPr/>
          </p:nvSpPr>
          <p:spPr>
            <a:xfrm>
              <a:off x="4083075" y="4625650"/>
              <a:ext cx="422000" cy="219425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944;p36">
              <a:extLst>
                <a:ext uri="{FF2B5EF4-FFF2-40B4-BE49-F238E27FC236}">
                  <a16:creationId xmlns:a16="http://schemas.microsoft.com/office/drawing/2014/main" id="{D955AE6C-44DF-EBDD-112C-BC28508FB1D0}"/>
                </a:ext>
              </a:extLst>
            </p:cNvPr>
            <p:cNvSpPr/>
            <p:nvPr/>
          </p:nvSpPr>
          <p:spPr>
            <a:xfrm>
              <a:off x="4204850" y="4688325"/>
              <a:ext cx="180150" cy="94250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945;p36">
              <a:extLst>
                <a:ext uri="{FF2B5EF4-FFF2-40B4-BE49-F238E27FC236}">
                  <a16:creationId xmlns:a16="http://schemas.microsoft.com/office/drawing/2014/main" id="{95DB5F59-B9B1-E49D-BBCC-65C43EB454D8}"/>
                </a:ext>
              </a:extLst>
            </p:cNvPr>
            <p:cNvSpPr/>
            <p:nvPr/>
          </p:nvSpPr>
          <p:spPr>
            <a:xfrm>
              <a:off x="4204850" y="4688325"/>
              <a:ext cx="180150" cy="94250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89" y="0"/>
                  </a:moveTo>
                  <a:cubicBezTo>
                    <a:pt x="3002" y="0"/>
                    <a:pt x="2080" y="210"/>
                    <a:pt x="1368" y="620"/>
                  </a:cubicBezTo>
                  <a:cubicBezTo>
                    <a:pt x="33" y="1387"/>
                    <a:pt x="0" y="2555"/>
                    <a:pt x="1201" y="3255"/>
                  </a:cubicBezTo>
                  <a:cubicBezTo>
                    <a:pt x="1768" y="3602"/>
                    <a:pt x="2529" y="3770"/>
                    <a:pt x="3311" y="3770"/>
                  </a:cubicBezTo>
                  <a:cubicBezTo>
                    <a:pt x="4184" y="3770"/>
                    <a:pt x="5084" y="3560"/>
                    <a:pt x="5771" y="3155"/>
                  </a:cubicBezTo>
                  <a:cubicBezTo>
                    <a:pt x="7105" y="2388"/>
                    <a:pt x="7205" y="1220"/>
                    <a:pt x="5971" y="486"/>
                  </a:cubicBezTo>
                  <a:cubicBezTo>
                    <a:pt x="5411" y="160"/>
                    <a:pt x="4664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946;p36">
              <a:extLst>
                <a:ext uri="{FF2B5EF4-FFF2-40B4-BE49-F238E27FC236}">
                  <a16:creationId xmlns:a16="http://schemas.microsoft.com/office/drawing/2014/main" id="{F56D221C-747B-AB11-7318-BAAD6EEAA528}"/>
                </a:ext>
              </a:extLst>
            </p:cNvPr>
            <p:cNvSpPr/>
            <p:nvPr/>
          </p:nvSpPr>
          <p:spPr>
            <a:xfrm>
              <a:off x="4083075" y="4625650"/>
              <a:ext cx="422000" cy="219425"/>
            </a:xfrm>
            <a:custGeom>
              <a:avLst/>
              <a:gdLst/>
              <a:ahLst/>
              <a:cxnLst/>
              <a:rect l="l" t="t" r="r" b="b"/>
              <a:pathLst>
                <a:path w="16880" h="8777" extrusionOk="0">
                  <a:moveTo>
                    <a:pt x="8894" y="1248"/>
                  </a:moveTo>
                  <a:cubicBezTo>
                    <a:pt x="10205" y="1248"/>
                    <a:pt x="11481" y="1525"/>
                    <a:pt x="12443" y="2093"/>
                  </a:cubicBezTo>
                  <a:cubicBezTo>
                    <a:pt x="14478" y="3260"/>
                    <a:pt x="14345" y="5228"/>
                    <a:pt x="12110" y="6496"/>
                  </a:cubicBezTo>
                  <a:cubicBezTo>
                    <a:pt x="10949" y="7182"/>
                    <a:pt x="9446" y="7524"/>
                    <a:pt x="7986" y="7524"/>
                  </a:cubicBezTo>
                  <a:cubicBezTo>
                    <a:pt x="6676" y="7524"/>
                    <a:pt x="5400" y="7248"/>
                    <a:pt x="4437" y="6696"/>
                  </a:cubicBezTo>
                  <a:cubicBezTo>
                    <a:pt x="2436" y="5529"/>
                    <a:pt x="2569" y="3527"/>
                    <a:pt x="4771" y="2260"/>
                  </a:cubicBezTo>
                  <a:cubicBezTo>
                    <a:pt x="5931" y="1592"/>
                    <a:pt x="7434" y="1248"/>
                    <a:pt x="8894" y="1248"/>
                  </a:cubicBezTo>
                  <a:close/>
                  <a:moveTo>
                    <a:pt x="9085" y="0"/>
                  </a:moveTo>
                  <a:cubicBezTo>
                    <a:pt x="7043" y="0"/>
                    <a:pt x="4937" y="477"/>
                    <a:pt x="3303" y="1426"/>
                  </a:cubicBezTo>
                  <a:cubicBezTo>
                    <a:pt x="201" y="3194"/>
                    <a:pt x="1" y="5996"/>
                    <a:pt x="2836" y="7630"/>
                  </a:cubicBezTo>
                  <a:cubicBezTo>
                    <a:pt x="4171" y="8399"/>
                    <a:pt x="5941" y="8777"/>
                    <a:pt x="7765" y="8777"/>
                  </a:cubicBezTo>
                  <a:cubicBezTo>
                    <a:pt x="9816" y="8777"/>
                    <a:pt x="11935" y="8299"/>
                    <a:pt x="13577" y="7363"/>
                  </a:cubicBezTo>
                  <a:cubicBezTo>
                    <a:pt x="16680" y="5562"/>
                    <a:pt x="16880" y="2793"/>
                    <a:pt x="14044" y="1159"/>
                  </a:cubicBezTo>
                  <a:cubicBezTo>
                    <a:pt x="12702" y="385"/>
                    <a:pt x="10919" y="0"/>
                    <a:pt x="90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947;p36">
              <a:extLst>
                <a:ext uri="{FF2B5EF4-FFF2-40B4-BE49-F238E27FC236}">
                  <a16:creationId xmlns:a16="http://schemas.microsoft.com/office/drawing/2014/main" id="{0E15C9DE-DCC2-3CC7-4E32-9DE9AAABD5C0}"/>
                </a:ext>
              </a:extLst>
            </p:cNvPr>
            <p:cNvSpPr/>
            <p:nvPr/>
          </p:nvSpPr>
          <p:spPr>
            <a:xfrm>
              <a:off x="4237375" y="4625575"/>
              <a:ext cx="133450" cy="37400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948;p36">
              <a:extLst>
                <a:ext uri="{FF2B5EF4-FFF2-40B4-BE49-F238E27FC236}">
                  <a16:creationId xmlns:a16="http://schemas.microsoft.com/office/drawing/2014/main" id="{E6EB83FA-ED70-80FD-CF44-3E3C7CFE1524}"/>
                </a:ext>
              </a:extLst>
            </p:cNvPr>
            <p:cNvSpPr/>
            <p:nvPr/>
          </p:nvSpPr>
          <p:spPr>
            <a:xfrm>
              <a:off x="4237375" y="4625575"/>
              <a:ext cx="133450" cy="37400"/>
            </a:xfrm>
            <a:custGeom>
              <a:avLst/>
              <a:gdLst/>
              <a:ahLst/>
              <a:cxnLst/>
              <a:rect l="l" t="t" r="r" b="b"/>
              <a:pathLst>
                <a:path w="5338" h="1496" extrusionOk="0">
                  <a:moveTo>
                    <a:pt x="2901" y="0"/>
                  </a:moveTo>
                  <a:cubicBezTo>
                    <a:pt x="1922" y="0"/>
                    <a:pt x="946" y="110"/>
                    <a:pt x="0" y="328"/>
                  </a:cubicBezTo>
                  <a:lnTo>
                    <a:pt x="634" y="1495"/>
                  </a:lnTo>
                  <a:cubicBezTo>
                    <a:pt x="1307" y="1336"/>
                    <a:pt x="1990" y="1261"/>
                    <a:pt x="2673" y="1261"/>
                  </a:cubicBezTo>
                  <a:cubicBezTo>
                    <a:pt x="3275" y="1261"/>
                    <a:pt x="3876" y="1319"/>
                    <a:pt x="4470" y="1429"/>
                  </a:cubicBezTo>
                  <a:lnTo>
                    <a:pt x="5337" y="228"/>
                  </a:lnTo>
                  <a:cubicBezTo>
                    <a:pt x="4534" y="76"/>
                    <a:pt x="3716" y="0"/>
                    <a:pt x="29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949;p36">
              <a:extLst>
                <a:ext uri="{FF2B5EF4-FFF2-40B4-BE49-F238E27FC236}">
                  <a16:creationId xmlns:a16="http://schemas.microsoft.com/office/drawing/2014/main" id="{D50EF906-16BC-D93B-AB93-F6A9D937A1A2}"/>
                </a:ext>
              </a:extLst>
            </p:cNvPr>
            <p:cNvSpPr/>
            <p:nvPr/>
          </p:nvSpPr>
          <p:spPr>
            <a:xfrm>
              <a:off x="4296575" y="4490900"/>
              <a:ext cx="161225" cy="128700"/>
            </a:xfrm>
            <a:custGeom>
              <a:avLst/>
              <a:gdLst/>
              <a:ahLst/>
              <a:cxnLst/>
              <a:rect l="l" t="t" r="r" b="b"/>
              <a:pathLst>
                <a:path w="6449" h="5148" extrusionOk="0">
                  <a:moveTo>
                    <a:pt x="5999" y="0"/>
                  </a:moveTo>
                  <a:cubicBezTo>
                    <a:pt x="5948" y="0"/>
                    <a:pt x="5894" y="14"/>
                    <a:pt x="5838" y="44"/>
                  </a:cubicBezTo>
                  <a:lnTo>
                    <a:pt x="100" y="3380"/>
                  </a:lnTo>
                  <a:lnTo>
                    <a:pt x="0" y="4814"/>
                  </a:lnTo>
                  <a:cubicBezTo>
                    <a:pt x="0" y="4981"/>
                    <a:pt x="134" y="5148"/>
                    <a:pt x="301" y="5148"/>
                  </a:cubicBezTo>
                  <a:cubicBezTo>
                    <a:pt x="467" y="5148"/>
                    <a:pt x="601" y="5014"/>
                    <a:pt x="601" y="4848"/>
                  </a:cubicBezTo>
                  <a:lnTo>
                    <a:pt x="668" y="3780"/>
                  </a:lnTo>
                  <a:lnTo>
                    <a:pt x="6138" y="611"/>
                  </a:lnTo>
                  <a:cubicBezTo>
                    <a:pt x="6449" y="413"/>
                    <a:pt x="6281" y="0"/>
                    <a:pt x="599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950;p36">
              <a:extLst>
                <a:ext uri="{FF2B5EF4-FFF2-40B4-BE49-F238E27FC236}">
                  <a16:creationId xmlns:a16="http://schemas.microsoft.com/office/drawing/2014/main" id="{BED24012-FCD7-9936-7F33-06F20F11EFB3}"/>
                </a:ext>
              </a:extLst>
            </p:cNvPr>
            <p:cNvSpPr/>
            <p:nvPr/>
          </p:nvSpPr>
          <p:spPr>
            <a:xfrm>
              <a:off x="4503375" y="4383250"/>
              <a:ext cx="422000" cy="21945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951;p36">
              <a:extLst>
                <a:ext uri="{FF2B5EF4-FFF2-40B4-BE49-F238E27FC236}">
                  <a16:creationId xmlns:a16="http://schemas.microsoft.com/office/drawing/2014/main" id="{79A28FEE-09D9-5473-D6FD-88233F15D5EB}"/>
                </a:ext>
              </a:extLst>
            </p:cNvPr>
            <p:cNvSpPr/>
            <p:nvPr/>
          </p:nvSpPr>
          <p:spPr>
            <a:xfrm>
              <a:off x="4624300" y="4445775"/>
              <a:ext cx="180150" cy="94250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952;p36">
              <a:extLst>
                <a:ext uri="{FF2B5EF4-FFF2-40B4-BE49-F238E27FC236}">
                  <a16:creationId xmlns:a16="http://schemas.microsoft.com/office/drawing/2014/main" id="{2874B583-5BA0-B3FE-B701-8861AC7CD142}"/>
                </a:ext>
              </a:extLst>
            </p:cNvPr>
            <p:cNvSpPr/>
            <p:nvPr/>
          </p:nvSpPr>
          <p:spPr>
            <a:xfrm>
              <a:off x="4624300" y="4445775"/>
              <a:ext cx="180150" cy="94250"/>
            </a:xfrm>
            <a:custGeom>
              <a:avLst/>
              <a:gdLst/>
              <a:ahLst/>
              <a:cxnLst/>
              <a:rect l="l" t="t" r="r" b="b"/>
              <a:pathLst>
                <a:path w="7206" h="3770" extrusionOk="0">
                  <a:moveTo>
                    <a:pt x="3892" y="0"/>
                  </a:moveTo>
                  <a:cubicBezTo>
                    <a:pt x="3014" y="0"/>
                    <a:pt x="2106" y="210"/>
                    <a:pt x="1402" y="615"/>
                  </a:cubicBezTo>
                  <a:cubicBezTo>
                    <a:pt x="67" y="1415"/>
                    <a:pt x="1" y="2550"/>
                    <a:pt x="1202" y="3284"/>
                  </a:cubicBezTo>
                  <a:cubicBezTo>
                    <a:pt x="1761" y="3610"/>
                    <a:pt x="2509" y="3770"/>
                    <a:pt x="3283" y="3770"/>
                  </a:cubicBezTo>
                  <a:cubicBezTo>
                    <a:pt x="4171" y="3770"/>
                    <a:pt x="5092" y="3560"/>
                    <a:pt x="5805" y="3150"/>
                  </a:cubicBezTo>
                  <a:cubicBezTo>
                    <a:pt x="7106" y="2383"/>
                    <a:pt x="7206" y="1215"/>
                    <a:pt x="6005" y="515"/>
                  </a:cubicBezTo>
                  <a:cubicBezTo>
                    <a:pt x="5438" y="168"/>
                    <a:pt x="4677" y="0"/>
                    <a:pt x="38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953;p36">
              <a:extLst>
                <a:ext uri="{FF2B5EF4-FFF2-40B4-BE49-F238E27FC236}">
                  <a16:creationId xmlns:a16="http://schemas.microsoft.com/office/drawing/2014/main" id="{8D13AF2F-3E3F-AE7D-E6E4-B48FC6407EC1}"/>
                </a:ext>
              </a:extLst>
            </p:cNvPr>
            <p:cNvSpPr/>
            <p:nvPr/>
          </p:nvSpPr>
          <p:spPr>
            <a:xfrm>
              <a:off x="4503375" y="4383250"/>
              <a:ext cx="422000" cy="219450"/>
            </a:xfrm>
            <a:custGeom>
              <a:avLst/>
              <a:gdLst/>
              <a:ahLst/>
              <a:cxnLst/>
              <a:rect l="l" t="t" r="r" b="b"/>
              <a:pathLst>
                <a:path w="16880" h="8778" extrusionOk="0">
                  <a:moveTo>
                    <a:pt x="8895" y="1254"/>
                  </a:moveTo>
                  <a:cubicBezTo>
                    <a:pt x="10205" y="1254"/>
                    <a:pt x="11481" y="1530"/>
                    <a:pt x="12443" y="2082"/>
                  </a:cubicBezTo>
                  <a:cubicBezTo>
                    <a:pt x="14478" y="3249"/>
                    <a:pt x="14311" y="5217"/>
                    <a:pt x="12110" y="6518"/>
                  </a:cubicBezTo>
                  <a:cubicBezTo>
                    <a:pt x="10949" y="7186"/>
                    <a:pt x="9446" y="7530"/>
                    <a:pt x="7986" y="7530"/>
                  </a:cubicBezTo>
                  <a:cubicBezTo>
                    <a:pt x="6676" y="7530"/>
                    <a:pt x="5400" y="7253"/>
                    <a:pt x="4437" y="6685"/>
                  </a:cubicBezTo>
                  <a:cubicBezTo>
                    <a:pt x="2403" y="5518"/>
                    <a:pt x="2569" y="3550"/>
                    <a:pt x="4771" y="2282"/>
                  </a:cubicBezTo>
                  <a:cubicBezTo>
                    <a:pt x="5931" y="1596"/>
                    <a:pt x="7434" y="1254"/>
                    <a:pt x="8895" y="1254"/>
                  </a:cubicBezTo>
                  <a:close/>
                  <a:moveTo>
                    <a:pt x="9116" y="1"/>
                  </a:moveTo>
                  <a:cubicBezTo>
                    <a:pt x="7065" y="1"/>
                    <a:pt x="4946" y="479"/>
                    <a:pt x="3303" y="1415"/>
                  </a:cubicBezTo>
                  <a:cubicBezTo>
                    <a:pt x="201" y="3216"/>
                    <a:pt x="1" y="5985"/>
                    <a:pt x="2836" y="7619"/>
                  </a:cubicBezTo>
                  <a:cubicBezTo>
                    <a:pt x="4178" y="8393"/>
                    <a:pt x="5961" y="8778"/>
                    <a:pt x="7796" y="8778"/>
                  </a:cubicBezTo>
                  <a:cubicBezTo>
                    <a:pt x="9838" y="8778"/>
                    <a:pt x="11943" y="8301"/>
                    <a:pt x="13577" y="7352"/>
                  </a:cubicBezTo>
                  <a:cubicBezTo>
                    <a:pt x="16680" y="5584"/>
                    <a:pt x="16880" y="2782"/>
                    <a:pt x="14044" y="1148"/>
                  </a:cubicBezTo>
                  <a:cubicBezTo>
                    <a:pt x="12710" y="379"/>
                    <a:pt x="10940" y="1"/>
                    <a:pt x="91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954;p36">
              <a:extLst>
                <a:ext uri="{FF2B5EF4-FFF2-40B4-BE49-F238E27FC236}">
                  <a16:creationId xmlns:a16="http://schemas.microsoft.com/office/drawing/2014/main" id="{6F12B070-7BBE-5A7E-6A32-F4039934E441}"/>
                </a:ext>
              </a:extLst>
            </p:cNvPr>
            <p:cNvSpPr/>
            <p:nvPr/>
          </p:nvSpPr>
          <p:spPr>
            <a:xfrm>
              <a:off x="4625150" y="4383375"/>
              <a:ext cx="256875" cy="66950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955;p36">
              <a:extLst>
                <a:ext uri="{FF2B5EF4-FFF2-40B4-BE49-F238E27FC236}">
                  <a16:creationId xmlns:a16="http://schemas.microsoft.com/office/drawing/2014/main" id="{DC182330-FE7B-4C72-A57F-DA3C90D2E153}"/>
                </a:ext>
              </a:extLst>
            </p:cNvPr>
            <p:cNvSpPr/>
            <p:nvPr/>
          </p:nvSpPr>
          <p:spPr>
            <a:xfrm>
              <a:off x="4625150" y="4383375"/>
              <a:ext cx="256875" cy="66950"/>
            </a:xfrm>
            <a:custGeom>
              <a:avLst/>
              <a:gdLst/>
              <a:ahLst/>
              <a:cxnLst/>
              <a:rect l="l" t="t" r="r" b="b"/>
              <a:pathLst>
                <a:path w="10275" h="2678" extrusionOk="0">
                  <a:moveTo>
                    <a:pt x="4230" y="0"/>
                  </a:moveTo>
                  <a:cubicBezTo>
                    <a:pt x="2786" y="0"/>
                    <a:pt x="1312" y="238"/>
                    <a:pt x="0" y="709"/>
                  </a:cubicBezTo>
                  <a:lnTo>
                    <a:pt x="1034" y="1743"/>
                  </a:lnTo>
                  <a:cubicBezTo>
                    <a:pt x="1978" y="1419"/>
                    <a:pt x="3032" y="1251"/>
                    <a:pt x="4065" y="1251"/>
                  </a:cubicBezTo>
                  <a:cubicBezTo>
                    <a:pt x="5369" y="1251"/>
                    <a:pt x="6638" y="1519"/>
                    <a:pt x="7606" y="2077"/>
                  </a:cubicBezTo>
                  <a:cubicBezTo>
                    <a:pt x="7872" y="2244"/>
                    <a:pt x="8139" y="2444"/>
                    <a:pt x="8373" y="2677"/>
                  </a:cubicBezTo>
                  <a:lnTo>
                    <a:pt x="10274" y="1977"/>
                  </a:lnTo>
                  <a:cubicBezTo>
                    <a:pt x="9941" y="1643"/>
                    <a:pt x="9574" y="1376"/>
                    <a:pt x="9173" y="1143"/>
                  </a:cubicBezTo>
                  <a:cubicBezTo>
                    <a:pt x="7833" y="379"/>
                    <a:pt x="6055" y="0"/>
                    <a:pt x="42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956;p36">
              <a:extLst>
                <a:ext uri="{FF2B5EF4-FFF2-40B4-BE49-F238E27FC236}">
                  <a16:creationId xmlns:a16="http://schemas.microsoft.com/office/drawing/2014/main" id="{72153326-1CD6-69AA-F877-DF9E1F5D3576}"/>
                </a:ext>
              </a:extLst>
            </p:cNvPr>
            <p:cNvSpPr/>
            <p:nvPr/>
          </p:nvSpPr>
          <p:spPr>
            <a:xfrm>
              <a:off x="4716875" y="4248725"/>
              <a:ext cx="160900" cy="128200"/>
            </a:xfrm>
            <a:custGeom>
              <a:avLst/>
              <a:gdLst/>
              <a:ahLst/>
              <a:cxnLst/>
              <a:rect l="l" t="t" r="r" b="b"/>
              <a:pathLst>
                <a:path w="6436" h="5128" extrusionOk="0">
                  <a:moveTo>
                    <a:pt x="5989" y="1"/>
                  </a:moveTo>
                  <a:cubicBezTo>
                    <a:pt x="5951" y="1"/>
                    <a:pt x="5912" y="8"/>
                    <a:pt x="5871" y="24"/>
                  </a:cubicBezTo>
                  <a:lnTo>
                    <a:pt x="100" y="3360"/>
                  </a:lnTo>
                  <a:lnTo>
                    <a:pt x="34" y="4794"/>
                  </a:lnTo>
                  <a:cubicBezTo>
                    <a:pt x="0" y="4961"/>
                    <a:pt x="134" y="5094"/>
                    <a:pt x="334" y="5128"/>
                  </a:cubicBezTo>
                  <a:cubicBezTo>
                    <a:pt x="501" y="5094"/>
                    <a:pt x="634" y="4961"/>
                    <a:pt x="634" y="4828"/>
                  </a:cubicBezTo>
                  <a:lnTo>
                    <a:pt x="701" y="3727"/>
                  </a:lnTo>
                  <a:lnTo>
                    <a:pt x="6171" y="591"/>
                  </a:lnTo>
                  <a:cubicBezTo>
                    <a:pt x="6435" y="386"/>
                    <a:pt x="6261" y="1"/>
                    <a:pt x="598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957;p36">
              <a:extLst>
                <a:ext uri="{FF2B5EF4-FFF2-40B4-BE49-F238E27FC236}">
                  <a16:creationId xmlns:a16="http://schemas.microsoft.com/office/drawing/2014/main" id="{BD6819AD-6665-F290-324A-DBEE913364B9}"/>
                </a:ext>
              </a:extLst>
            </p:cNvPr>
            <p:cNvSpPr/>
            <p:nvPr/>
          </p:nvSpPr>
          <p:spPr>
            <a:xfrm>
              <a:off x="4337425" y="4438000"/>
              <a:ext cx="815850" cy="473475"/>
            </a:xfrm>
            <a:custGeom>
              <a:avLst/>
              <a:gdLst/>
              <a:ahLst/>
              <a:cxnLst/>
              <a:rect l="l" t="t" r="r" b="b"/>
              <a:pathLst>
                <a:path w="32634" h="18939" extrusionOk="0">
                  <a:moveTo>
                    <a:pt x="32205" y="1"/>
                  </a:moveTo>
                  <a:cubicBezTo>
                    <a:pt x="32149" y="1"/>
                    <a:pt x="32087" y="18"/>
                    <a:pt x="32024" y="59"/>
                  </a:cubicBezTo>
                  <a:lnTo>
                    <a:pt x="301" y="18338"/>
                  </a:lnTo>
                  <a:cubicBezTo>
                    <a:pt x="1" y="18505"/>
                    <a:pt x="134" y="18939"/>
                    <a:pt x="468" y="18939"/>
                  </a:cubicBezTo>
                  <a:cubicBezTo>
                    <a:pt x="501" y="18939"/>
                    <a:pt x="535" y="18905"/>
                    <a:pt x="601" y="18905"/>
                  </a:cubicBezTo>
                  <a:lnTo>
                    <a:pt x="32357" y="592"/>
                  </a:lnTo>
                  <a:cubicBezTo>
                    <a:pt x="32633" y="399"/>
                    <a:pt x="32476" y="1"/>
                    <a:pt x="3220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958;p36">
              <a:extLst>
                <a:ext uri="{FF2B5EF4-FFF2-40B4-BE49-F238E27FC236}">
                  <a16:creationId xmlns:a16="http://schemas.microsoft.com/office/drawing/2014/main" id="{595558EE-9D86-721A-10B3-1CEA64D19E6E}"/>
                </a:ext>
              </a:extLst>
            </p:cNvPr>
            <p:cNvSpPr/>
            <p:nvPr/>
          </p:nvSpPr>
          <p:spPr>
            <a:xfrm>
              <a:off x="4380800" y="4461650"/>
              <a:ext cx="816925" cy="474025"/>
            </a:xfrm>
            <a:custGeom>
              <a:avLst/>
              <a:gdLst/>
              <a:ahLst/>
              <a:cxnLst/>
              <a:rect l="l" t="t" r="r" b="b"/>
              <a:pathLst>
                <a:path w="32677" h="18961" extrusionOk="0">
                  <a:moveTo>
                    <a:pt x="32223" y="1"/>
                  </a:moveTo>
                  <a:cubicBezTo>
                    <a:pt x="32160" y="1"/>
                    <a:pt x="32092" y="24"/>
                    <a:pt x="32023" y="80"/>
                  </a:cubicBezTo>
                  <a:lnTo>
                    <a:pt x="267" y="18393"/>
                  </a:lnTo>
                  <a:cubicBezTo>
                    <a:pt x="0" y="18560"/>
                    <a:pt x="101" y="18960"/>
                    <a:pt x="401" y="18960"/>
                  </a:cubicBezTo>
                  <a:cubicBezTo>
                    <a:pt x="467" y="18960"/>
                    <a:pt x="534" y="18960"/>
                    <a:pt x="568" y="18927"/>
                  </a:cubicBezTo>
                  <a:lnTo>
                    <a:pt x="32324" y="614"/>
                  </a:lnTo>
                  <a:cubicBezTo>
                    <a:pt x="32677" y="451"/>
                    <a:pt x="32499" y="1"/>
                    <a:pt x="3222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959;p36">
              <a:extLst>
                <a:ext uri="{FF2B5EF4-FFF2-40B4-BE49-F238E27FC236}">
                  <a16:creationId xmlns:a16="http://schemas.microsoft.com/office/drawing/2014/main" id="{BB03A73F-973E-BC06-2228-7CECD85902D7}"/>
                </a:ext>
              </a:extLst>
            </p:cNvPr>
            <p:cNvSpPr/>
            <p:nvPr/>
          </p:nvSpPr>
          <p:spPr>
            <a:xfrm>
              <a:off x="4425000" y="4486725"/>
              <a:ext cx="814325" cy="473950"/>
            </a:xfrm>
            <a:custGeom>
              <a:avLst/>
              <a:gdLst/>
              <a:ahLst/>
              <a:cxnLst/>
              <a:rect l="l" t="t" r="r" b="b"/>
              <a:pathLst>
                <a:path w="32573" h="18958" extrusionOk="0">
                  <a:moveTo>
                    <a:pt x="32139" y="0"/>
                  </a:moveTo>
                  <a:cubicBezTo>
                    <a:pt x="32092" y="0"/>
                    <a:pt x="32041" y="14"/>
                    <a:pt x="31990" y="44"/>
                  </a:cubicBezTo>
                  <a:lnTo>
                    <a:pt x="201" y="18357"/>
                  </a:lnTo>
                  <a:cubicBezTo>
                    <a:pt x="67" y="18458"/>
                    <a:pt x="0" y="18624"/>
                    <a:pt x="100" y="18791"/>
                  </a:cubicBezTo>
                  <a:cubicBezTo>
                    <a:pt x="134" y="18891"/>
                    <a:pt x="234" y="18925"/>
                    <a:pt x="367" y="18958"/>
                  </a:cubicBezTo>
                  <a:cubicBezTo>
                    <a:pt x="401" y="18958"/>
                    <a:pt x="467" y="18925"/>
                    <a:pt x="534" y="18925"/>
                  </a:cubicBezTo>
                  <a:lnTo>
                    <a:pt x="32290" y="578"/>
                  </a:lnTo>
                  <a:cubicBezTo>
                    <a:pt x="32573" y="409"/>
                    <a:pt x="32401" y="0"/>
                    <a:pt x="321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>
          <a:extLst>
            <a:ext uri="{FF2B5EF4-FFF2-40B4-BE49-F238E27FC236}">
              <a16:creationId xmlns:a16="http://schemas.microsoft.com/office/drawing/2014/main" id="{ED1B0A4A-FF15-6207-09A3-6044AB72A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37">
            <a:extLst>
              <a:ext uri="{FF2B5EF4-FFF2-40B4-BE49-F238E27FC236}">
                <a16:creationId xmlns:a16="http://schemas.microsoft.com/office/drawing/2014/main" id="{474C2EC7-7CCE-61B8-19B6-1A5FE183255F}"/>
              </a:ext>
            </a:extLst>
          </p:cNvPr>
          <p:cNvSpPr/>
          <p:nvPr/>
        </p:nvSpPr>
        <p:spPr>
          <a:xfrm>
            <a:off x="1198202" y="83098"/>
            <a:ext cx="7173414" cy="75375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5" name="Google Shape;965;p37">
            <a:extLst>
              <a:ext uri="{FF2B5EF4-FFF2-40B4-BE49-F238E27FC236}">
                <a16:creationId xmlns:a16="http://schemas.microsoft.com/office/drawing/2014/main" id="{485A8C3B-6630-97DF-7DE1-54E1A2140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2014" y="83098"/>
            <a:ext cx="6266688" cy="619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dirty="0">
                <a:solidFill>
                  <a:schemeClr val="lt1"/>
                </a:solidFill>
              </a:rPr>
              <a:t> Benefits of Short Lead Times</a:t>
            </a:r>
            <a:endParaRPr sz="3000" dirty="0">
              <a:solidFill>
                <a:schemeClr val="lt1"/>
              </a:solidFill>
            </a:endParaRPr>
          </a:p>
        </p:txBody>
      </p:sp>
      <p:sp>
        <p:nvSpPr>
          <p:cNvPr id="966" name="Google Shape;966;p37">
            <a:extLst>
              <a:ext uri="{FF2B5EF4-FFF2-40B4-BE49-F238E27FC236}">
                <a16:creationId xmlns:a16="http://schemas.microsoft.com/office/drawing/2014/main" id="{D73C7AF7-806C-DA6E-AFB9-FF05E8ABD0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8601" y="1294332"/>
            <a:ext cx="5676900" cy="2401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Faster Feedback and Higher Confidence</a:t>
            </a:r>
          </a:p>
          <a:p>
            <a:pPr marL="0" indent="0" algn="l"/>
            <a:endParaRPr lang="en-US" sz="18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Reduced Change Failure Rate</a:t>
            </a:r>
          </a:p>
          <a:p>
            <a:pPr marL="0" indent="0" algn="l"/>
            <a:endParaRPr lang="en-US" sz="18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Increased Deployment Frequency</a:t>
            </a:r>
          </a:p>
          <a:p>
            <a:pPr marL="0" lvl="0" indent="0" algn="l"/>
            <a:endParaRPr lang="en-US" sz="1800" dirty="0"/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1800" dirty="0"/>
              <a:t>Enhanced Recovery from Failures</a:t>
            </a:r>
          </a:p>
          <a:p>
            <a:pPr marL="0" lvl="0" indent="0" algn="l"/>
            <a:endParaRPr lang="en-US" sz="1800" dirty="0"/>
          </a:p>
        </p:txBody>
      </p:sp>
      <p:sp>
        <p:nvSpPr>
          <p:cNvPr id="967" name="Google Shape;967;p37">
            <a:extLst>
              <a:ext uri="{FF2B5EF4-FFF2-40B4-BE49-F238E27FC236}">
                <a16:creationId xmlns:a16="http://schemas.microsoft.com/office/drawing/2014/main" id="{4077F536-93CA-0B1C-9A9E-2B54528A70FD}"/>
              </a:ext>
            </a:extLst>
          </p:cNvPr>
          <p:cNvSpPr/>
          <p:nvPr/>
        </p:nvSpPr>
        <p:spPr>
          <a:xfrm>
            <a:off x="7938702" y="384854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7">
            <a:extLst>
              <a:ext uri="{FF2B5EF4-FFF2-40B4-BE49-F238E27FC236}">
                <a16:creationId xmlns:a16="http://schemas.microsoft.com/office/drawing/2014/main" id="{463B2281-9D8B-8887-3E0D-5DFA9E498718}"/>
              </a:ext>
            </a:extLst>
          </p:cNvPr>
          <p:cNvSpPr/>
          <p:nvPr/>
        </p:nvSpPr>
        <p:spPr>
          <a:xfrm>
            <a:off x="7337928" y="-213168"/>
            <a:ext cx="1507500" cy="1507500"/>
          </a:xfrm>
          <a:prstGeom prst="ellipse">
            <a:avLst/>
          </a:prstGeom>
          <a:gradFill>
            <a:gsLst>
              <a:gs pos="0">
                <a:schemeClr val="dk2"/>
              </a:gs>
              <a:gs pos="72000">
                <a:srgbClr val="FFFFFF">
                  <a:alpha val="26666"/>
                </a:srgbClr>
              </a:gs>
              <a:gs pos="100000">
                <a:schemeClr val="lt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1516;p44">
            <a:extLst>
              <a:ext uri="{FF2B5EF4-FFF2-40B4-BE49-F238E27FC236}">
                <a16:creationId xmlns:a16="http://schemas.microsoft.com/office/drawing/2014/main" id="{F76CC5B9-0F6C-E499-D516-9C43D51BFF02}"/>
              </a:ext>
            </a:extLst>
          </p:cNvPr>
          <p:cNvGrpSpPr/>
          <p:nvPr/>
        </p:nvGrpSpPr>
        <p:grpSpPr>
          <a:xfrm>
            <a:off x="6076434" y="1930400"/>
            <a:ext cx="2901305" cy="3266556"/>
            <a:chOff x="5792700" y="1554700"/>
            <a:chExt cx="3340137" cy="3388203"/>
          </a:xfrm>
        </p:grpSpPr>
        <p:sp>
          <p:nvSpPr>
            <p:cNvPr id="969" name="Google Shape;1517;p44">
              <a:extLst>
                <a:ext uri="{FF2B5EF4-FFF2-40B4-BE49-F238E27FC236}">
                  <a16:creationId xmlns:a16="http://schemas.microsoft.com/office/drawing/2014/main" id="{58FFBCE5-6EB8-C47F-BB40-902DCDC7C602}"/>
                </a:ext>
              </a:extLst>
            </p:cNvPr>
            <p:cNvSpPr/>
            <p:nvPr/>
          </p:nvSpPr>
          <p:spPr>
            <a:xfrm>
              <a:off x="5827123" y="1837278"/>
              <a:ext cx="3225045" cy="3105625"/>
            </a:xfrm>
            <a:custGeom>
              <a:avLst/>
              <a:gdLst/>
              <a:ahLst/>
              <a:cxnLst/>
              <a:rect l="l" t="t" r="r" b="b"/>
              <a:pathLst>
                <a:path w="45721" h="44028" extrusionOk="0">
                  <a:moveTo>
                    <a:pt x="22493" y="0"/>
                  </a:moveTo>
                  <a:cubicBezTo>
                    <a:pt x="21088" y="0"/>
                    <a:pt x="19696" y="207"/>
                    <a:pt x="18384" y="686"/>
                  </a:cubicBezTo>
                  <a:cubicBezTo>
                    <a:pt x="16538" y="1365"/>
                    <a:pt x="14788" y="2674"/>
                    <a:pt x="13800" y="4401"/>
                  </a:cubicBezTo>
                  <a:cubicBezTo>
                    <a:pt x="12502" y="6663"/>
                    <a:pt x="12633" y="9461"/>
                    <a:pt x="11597" y="11842"/>
                  </a:cubicBezTo>
                  <a:cubicBezTo>
                    <a:pt x="10764" y="13771"/>
                    <a:pt x="8704" y="14926"/>
                    <a:pt x="7073" y="16116"/>
                  </a:cubicBezTo>
                  <a:cubicBezTo>
                    <a:pt x="4548" y="17962"/>
                    <a:pt x="2048" y="20141"/>
                    <a:pt x="1179" y="23260"/>
                  </a:cubicBezTo>
                  <a:cubicBezTo>
                    <a:pt x="0" y="27415"/>
                    <a:pt x="346" y="32368"/>
                    <a:pt x="2715" y="36071"/>
                  </a:cubicBezTo>
                  <a:cubicBezTo>
                    <a:pt x="4489" y="38834"/>
                    <a:pt x="7513" y="39655"/>
                    <a:pt x="10644" y="39715"/>
                  </a:cubicBezTo>
                  <a:cubicBezTo>
                    <a:pt x="10740" y="39716"/>
                    <a:pt x="10835" y="39717"/>
                    <a:pt x="10932" y="39717"/>
                  </a:cubicBezTo>
                  <a:cubicBezTo>
                    <a:pt x="12378" y="39717"/>
                    <a:pt x="13967" y="39555"/>
                    <a:pt x="15526" y="39555"/>
                  </a:cubicBezTo>
                  <a:cubicBezTo>
                    <a:pt x="17089" y="39555"/>
                    <a:pt x="18623" y="39718"/>
                    <a:pt x="19955" y="40369"/>
                  </a:cubicBezTo>
                  <a:cubicBezTo>
                    <a:pt x="23538" y="42115"/>
                    <a:pt x="27996" y="44028"/>
                    <a:pt x="32241" y="44028"/>
                  </a:cubicBezTo>
                  <a:cubicBezTo>
                    <a:pt x="33555" y="44028"/>
                    <a:pt x="34848" y="43845"/>
                    <a:pt x="36088" y="43417"/>
                  </a:cubicBezTo>
                  <a:cubicBezTo>
                    <a:pt x="41505" y="41548"/>
                    <a:pt x="44149" y="37905"/>
                    <a:pt x="44934" y="33178"/>
                  </a:cubicBezTo>
                  <a:cubicBezTo>
                    <a:pt x="45720" y="28463"/>
                    <a:pt x="43565" y="24534"/>
                    <a:pt x="42875" y="20796"/>
                  </a:cubicBezTo>
                  <a:cubicBezTo>
                    <a:pt x="42446" y="18438"/>
                    <a:pt x="42160" y="15819"/>
                    <a:pt x="41422" y="13473"/>
                  </a:cubicBezTo>
                  <a:cubicBezTo>
                    <a:pt x="41148" y="12580"/>
                    <a:pt x="40779" y="11711"/>
                    <a:pt x="40339" y="10890"/>
                  </a:cubicBezTo>
                  <a:cubicBezTo>
                    <a:pt x="38076" y="6675"/>
                    <a:pt x="34100" y="3496"/>
                    <a:pt x="29766" y="1615"/>
                  </a:cubicBezTo>
                  <a:cubicBezTo>
                    <a:pt x="27553" y="661"/>
                    <a:pt x="25002" y="0"/>
                    <a:pt x="224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1518;p44">
              <a:extLst>
                <a:ext uri="{FF2B5EF4-FFF2-40B4-BE49-F238E27FC236}">
                  <a16:creationId xmlns:a16="http://schemas.microsoft.com/office/drawing/2014/main" id="{533FF07C-1893-C346-73A6-3AC1E1B8A117}"/>
                </a:ext>
              </a:extLst>
            </p:cNvPr>
            <p:cNvSpPr/>
            <p:nvPr/>
          </p:nvSpPr>
          <p:spPr>
            <a:xfrm>
              <a:off x="6230252" y="3593053"/>
              <a:ext cx="326730" cy="628278"/>
            </a:xfrm>
            <a:custGeom>
              <a:avLst/>
              <a:gdLst/>
              <a:ahLst/>
              <a:cxnLst/>
              <a:rect l="l" t="t" r="r" b="b"/>
              <a:pathLst>
                <a:path w="4632" h="8907" extrusionOk="0">
                  <a:moveTo>
                    <a:pt x="4144" y="0"/>
                  </a:moveTo>
                  <a:lnTo>
                    <a:pt x="4144" y="12"/>
                  </a:lnTo>
                  <a:cubicBezTo>
                    <a:pt x="4139" y="12"/>
                    <a:pt x="4135" y="12"/>
                    <a:pt x="4131" y="12"/>
                  </a:cubicBezTo>
                  <a:cubicBezTo>
                    <a:pt x="3730" y="12"/>
                    <a:pt x="3321" y="575"/>
                    <a:pt x="3203" y="905"/>
                  </a:cubicBezTo>
                  <a:cubicBezTo>
                    <a:pt x="3191" y="941"/>
                    <a:pt x="3096" y="1405"/>
                    <a:pt x="3096" y="1405"/>
                  </a:cubicBezTo>
                  <a:lnTo>
                    <a:pt x="3108" y="1405"/>
                  </a:lnTo>
                  <a:cubicBezTo>
                    <a:pt x="3036" y="1501"/>
                    <a:pt x="2965" y="1596"/>
                    <a:pt x="2894" y="1703"/>
                  </a:cubicBezTo>
                  <a:cubicBezTo>
                    <a:pt x="2763" y="1905"/>
                    <a:pt x="2608" y="2132"/>
                    <a:pt x="2465" y="2393"/>
                  </a:cubicBezTo>
                  <a:lnTo>
                    <a:pt x="2405" y="2489"/>
                  </a:lnTo>
                  <a:cubicBezTo>
                    <a:pt x="2405" y="2548"/>
                    <a:pt x="2397" y="2583"/>
                    <a:pt x="2394" y="2593"/>
                  </a:cubicBezTo>
                  <a:lnTo>
                    <a:pt x="2394" y="2593"/>
                  </a:lnTo>
                  <a:cubicBezTo>
                    <a:pt x="2430" y="2534"/>
                    <a:pt x="2459" y="2476"/>
                    <a:pt x="2489" y="2417"/>
                  </a:cubicBezTo>
                  <a:cubicBezTo>
                    <a:pt x="2632" y="2155"/>
                    <a:pt x="2786" y="1917"/>
                    <a:pt x="2917" y="1715"/>
                  </a:cubicBezTo>
                  <a:cubicBezTo>
                    <a:pt x="2989" y="1596"/>
                    <a:pt x="3060" y="1501"/>
                    <a:pt x="3132" y="1405"/>
                  </a:cubicBezTo>
                  <a:cubicBezTo>
                    <a:pt x="3263" y="1393"/>
                    <a:pt x="3834" y="1334"/>
                    <a:pt x="4072" y="1191"/>
                  </a:cubicBezTo>
                  <a:cubicBezTo>
                    <a:pt x="4298" y="1060"/>
                    <a:pt x="4548" y="834"/>
                    <a:pt x="4584" y="560"/>
                  </a:cubicBezTo>
                  <a:cubicBezTo>
                    <a:pt x="4632" y="298"/>
                    <a:pt x="4441" y="48"/>
                    <a:pt x="4179" y="12"/>
                  </a:cubicBezTo>
                  <a:lnTo>
                    <a:pt x="4144" y="0"/>
                  </a:lnTo>
                  <a:close/>
                  <a:moveTo>
                    <a:pt x="3586" y="1937"/>
                  </a:moveTo>
                  <a:cubicBezTo>
                    <a:pt x="3235" y="1937"/>
                    <a:pt x="2802" y="2172"/>
                    <a:pt x="2608" y="2358"/>
                  </a:cubicBezTo>
                  <a:cubicBezTo>
                    <a:pt x="2596" y="2370"/>
                    <a:pt x="2465" y="2524"/>
                    <a:pt x="2370" y="2632"/>
                  </a:cubicBezTo>
                  <a:cubicBezTo>
                    <a:pt x="2378" y="2620"/>
                    <a:pt x="2385" y="2608"/>
                    <a:pt x="2393" y="2595"/>
                  </a:cubicBezTo>
                  <a:lnTo>
                    <a:pt x="2393" y="2595"/>
                  </a:lnTo>
                  <a:lnTo>
                    <a:pt x="2393" y="2596"/>
                  </a:lnTo>
                  <a:cubicBezTo>
                    <a:pt x="2393" y="2596"/>
                    <a:pt x="2394" y="2595"/>
                    <a:pt x="2394" y="2593"/>
                  </a:cubicBezTo>
                  <a:lnTo>
                    <a:pt x="2394" y="2593"/>
                  </a:lnTo>
                  <a:cubicBezTo>
                    <a:pt x="2394" y="2594"/>
                    <a:pt x="2393" y="2595"/>
                    <a:pt x="2393" y="2595"/>
                  </a:cubicBezTo>
                  <a:lnTo>
                    <a:pt x="2393" y="2595"/>
                  </a:lnTo>
                  <a:lnTo>
                    <a:pt x="2358" y="2572"/>
                  </a:lnTo>
                  <a:cubicBezTo>
                    <a:pt x="2239" y="2798"/>
                    <a:pt x="2120" y="3025"/>
                    <a:pt x="2012" y="3263"/>
                  </a:cubicBezTo>
                  <a:cubicBezTo>
                    <a:pt x="1870" y="3596"/>
                    <a:pt x="1751" y="3929"/>
                    <a:pt x="1667" y="4287"/>
                  </a:cubicBezTo>
                  <a:lnTo>
                    <a:pt x="1667" y="4298"/>
                  </a:lnTo>
                  <a:cubicBezTo>
                    <a:pt x="1655" y="4191"/>
                    <a:pt x="1620" y="3858"/>
                    <a:pt x="1620" y="3834"/>
                  </a:cubicBezTo>
                  <a:cubicBezTo>
                    <a:pt x="1536" y="3489"/>
                    <a:pt x="1179" y="2858"/>
                    <a:pt x="786" y="2810"/>
                  </a:cubicBezTo>
                  <a:cubicBezTo>
                    <a:pt x="771" y="2809"/>
                    <a:pt x="757" y="2808"/>
                    <a:pt x="742" y="2808"/>
                  </a:cubicBezTo>
                  <a:cubicBezTo>
                    <a:pt x="499" y="2808"/>
                    <a:pt x="297" y="2992"/>
                    <a:pt x="286" y="3239"/>
                  </a:cubicBezTo>
                  <a:cubicBezTo>
                    <a:pt x="274" y="3251"/>
                    <a:pt x="274" y="3275"/>
                    <a:pt x="286" y="3298"/>
                  </a:cubicBezTo>
                  <a:cubicBezTo>
                    <a:pt x="286" y="3572"/>
                    <a:pt x="512" y="3846"/>
                    <a:pt x="727" y="4001"/>
                  </a:cubicBezTo>
                  <a:cubicBezTo>
                    <a:pt x="965" y="4191"/>
                    <a:pt x="1608" y="4334"/>
                    <a:pt x="1655" y="4346"/>
                  </a:cubicBezTo>
                  <a:cubicBezTo>
                    <a:pt x="1572" y="4703"/>
                    <a:pt x="1524" y="5072"/>
                    <a:pt x="1489" y="5441"/>
                  </a:cubicBezTo>
                  <a:cubicBezTo>
                    <a:pt x="1477" y="5656"/>
                    <a:pt x="1465" y="5882"/>
                    <a:pt x="1453" y="6096"/>
                  </a:cubicBezTo>
                  <a:cubicBezTo>
                    <a:pt x="1441" y="5989"/>
                    <a:pt x="1429" y="5906"/>
                    <a:pt x="1429" y="5894"/>
                  </a:cubicBezTo>
                  <a:cubicBezTo>
                    <a:pt x="1346" y="5537"/>
                    <a:pt x="1000" y="4906"/>
                    <a:pt x="596" y="4870"/>
                  </a:cubicBezTo>
                  <a:cubicBezTo>
                    <a:pt x="581" y="4869"/>
                    <a:pt x="566" y="4868"/>
                    <a:pt x="552" y="4868"/>
                  </a:cubicBezTo>
                  <a:cubicBezTo>
                    <a:pt x="310" y="4868"/>
                    <a:pt x="118" y="5051"/>
                    <a:pt x="96" y="5287"/>
                  </a:cubicBezTo>
                  <a:cubicBezTo>
                    <a:pt x="96" y="5311"/>
                    <a:pt x="96" y="5322"/>
                    <a:pt x="96" y="5346"/>
                  </a:cubicBezTo>
                  <a:cubicBezTo>
                    <a:pt x="96" y="5632"/>
                    <a:pt x="322" y="5894"/>
                    <a:pt x="536" y="6061"/>
                  </a:cubicBezTo>
                  <a:cubicBezTo>
                    <a:pt x="750" y="6215"/>
                    <a:pt x="1298" y="6358"/>
                    <a:pt x="1441" y="6394"/>
                  </a:cubicBezTo>
                  <a:cubicBezTo>
                    <a:pt x="1441" y="6477"/>
                    <a:pt x="1429" y="6561"/>
                    <a:pt x="1429" y="6644"/>
                  </a:cubicBezTo>
                  <a:cubicBezTo>
                    <a:pt x="1417" y="7049"/>
                    <a:pt x="1405" y="7454"/>
                    <a:pt x="1381" y="7847"/>
                  </a:cubicBezTo>
                  <a:cubicBezTo>
                    <a:pt x="1381" y="7978"/>
                    <a:pt x="1370" y="8120"/>
                    <a:pt x="1358" y="8251"/>
                  </a:cubicBezTo>
                  <a:cubicBezTo>
                    <a:pt x="1346" y="8168"/>
                    <a:pt x="1334" y="8085"/>
                    <a:pt x="1334" y="8073"/>
                  </a:cubicBezTo>
                  <a:cubicBezTo>
                    <a:pt x="1250" y="7727"/>
                    <a:pt x="905" y="7096"/>
                    <a:pt x="500" y="7061"/>
                  </a:cubicBezTo>
                  <a:cubicBezTo>
                    <a:pt x="486" y="7059"/>
                    <a:pt x="472" y="7059"/>
                    <a:pt x="458" y="7059"/>
                  </a:cubicBezTo>
                  <a:cubicBezTo>
                    <a:pt x="225" y="7059"/>
                    <a:pt x="23" y="7242"/>
                    <a:pt x="0" y="7477"/>
                  </a:cubicBezTo>
                  <a:cubicBezTo>
                    <a:pt x="0" y="7501"/>
                    <a:pt x="0" y="7513"/>
                    <a:pt x="0" y="7537"/>
                  </a:cubicBezTo>
                  <a:cubicBezTo>
                    <a:pt x="0" y="7823"/>
                    <a:pt x="227" y="8085"/>
                    <a:pt x="441" y="8251"/>
                  </a:cubicBezTo>
                  <a:cubicBezTo>
                    <a:pt x="655" y="8406"/>
                    <a:pt x="1143" y="8525"/>
                    <a:pt x="1322" y="8573"/>
                  </a:cubicBezTo>
                  <a:cubicBezTo>
                    <a:pt x="1310" y="8668"/>
                    <a:pt x="1298" y="8763"/>
                    <a:pt x="1286" y="8859"/>
                  </a:cubicBezTo>
                  <a:cubicBezTo>
                    <a:pt x="1346" y="8882"/>
                    <a:pt x="1405" y="8894"/>
                    <a:pt x="1465" y="8906"/>
                  </a:cubicBezTo>
                  <a:cubicBezTo>
                    <a:pt x="1489" y="8716"/>
                    <a:pt x="1512" y="8537"/>
                    <a:pt x="1524" y="8347"/>
                  </a:cubicBezTo>
                  <a:cubicBezTo>
                    <a:pt x="1647" y="8388"/>
                    <a:pt x="2061" y="8499"/>
                    <a:pt x="2341" y="8499"/>
                  </a:cubicBezTo>
                  <a:cubicBezTo>
                    <a:pt x="2386" y="8499"/>
                    <a:pt x="2428" y="8496"/>
                    <a:pt x="2465" y="8489"/>
                  </a:cubicBezTo>
                  <a:cubicBezTo>
                    <a:pt x="2727" y="8454"/>
                    <a:pt x="3048" y="8335"/>
                    <a:pt x="3179" y="8085"/>
                  </a:cubicBezTo>
                  <a:cubicBezTo>
                    <a:pt x="3310" y="7858"/>
                    <a:pt x="3227" y="7561"/>
                    <a:pt x="3001" y="7442"/>
                  </a:cubicBezTo>
                  <a:cubicBezTo>
                    <a:pt x="2989" y="7430"/>
                    <a:pt x="2977" y="7418"/>
                    <a:pt x="2953" y="7418"/>
                  </a:cubicBezTo>
                  <a:cubicBezTo>
                    <a:pt x="2894" y="7393"/>
                    <a:pt x="2829" y="7382"/>
                    <a:pt x="2761" y="7382"/>
                  </a:cubicBezTo>
                  <a:cubicBezTo>
                    <a:pt x="2403" y="7382"/>
                    <a:pt x="1952" y="7688"/>
                    <a:pt x="1762" y="7918"/>
                  </a:cubicBezTo>
                  <a:cubicBezTo>
                    <a:pt x="1739" y="7930"/>
                    <a:pt x="1596" y="8144"/>
                    <a:pt x="1524" y="8263"/>
                  </a:cubicBezTo>
                  <a:cubicBezTo>
                    <a:pt x="1536" y="8120"/>
                    <a:pt x="1548" y="7989"/>
                    <a:pt x="1548" y="7858"/>
                  </a:cubicBezTo>
                  <a:cubicBezTo>
                    <a:pt x="1560" y="7454"/>
                    <a:pt x="1560" y="7049"/>
                    <a:pt x="1560" y="6644"/>
                  </a:cubicBezTo>
                  <a:lnTo>
                    <a:pt x="1560" y="6275"/>
                  </a:lnTo>
                  <a:cubicBezTo>
                    <a:pt x="1613" y="6296"/>
                    <a:pt x="2102" y="6438"/>
                    <a:pt x="2420" y="6438"/>
                  </a:cubicBezTo>
                  <a:cubicBezTo>
                    <a:pt x="2462" y="6438"/>
                    <a:pt x="2502" y="6435"/>
                    <a:pt x="2536" y="6430"/>
                  </a:cubicBezTo>
                  <a:cubicBezTo>
                    <a:pt x="2798" y="6394"/>
                    <a:pt x="3120" y="6275"/>
                    <a:pt x="3251" y="6025"/>
                  </a:cubicBezTo>
                  <a:cubicBezTo>
                    <a:pt x="3382" y="5799"/>
                    <a:pt x="3298" y="5501"/>
                    <a:pt x="3072" y="5370"/>
                  </a:cubicBezTo>
                  <a:cubicBezTo>
                    <a:pt x="3060" y="5370"/>
                    <a:pt x="3048" y="5358"/>
                    <a:pt x="3036" y="5346"/>
                  </a:cubicBezTo>
                  <a:cubicBezTo>
                    <a:pt x="2977" y="5322"/>
                    <a:pt x="2912" y="5310"/>
                    <a:pt x="2844" y="5310"/>
                  </a:cubicBezTo>
                  <a:cubicBezTo>
                    <a:pt x="2483" y="5310"/>
                    <a:pt x="2024" y="5616"/>
                    <a:pt x="1834" y="5846"/>
                  </a:cubicBezTo>
                  <a:cubicBezTo>
                    <a:pt x="1822" y="5870"/>
                    <a:pt x="1608" y="6180"/>
                    <a:pt x="1560" y="6251"/>
                  </a:cubicBezTo>
                  <a:cubicBezTo>
                    <a:pt x="1560" y="5989"/>
                    <a:pt x="1572" y="5715"/>
                    <a:pt x="1596" y="5453"/>
                  </a:cubicBezTo>
                  <a:cubicBezTo>
                    <a:pt x="1608" y="5096"/>
                    <a:pt x="1655" y="4739"/>
                    <a:pt x="1727" y="4382"/>
                  </a:cubicBezTo>
                  <a:cubicBezTo>
                    <a:pt x="1748" y="4392"/>
                    <a:pt x="2268" y="4544"/>
                    <a:pt x="2592" y="4544"/>
                  </a:cubicBezTo>
                  <a:cubicBezTo>
                    <a:pt x="2633" y="4544"/>
                    <a:pt x="2670" y="4542"/>
                    <a:pt x="2703" y="4537"/>
                  </a:cubicBezTo>
                  <a:cubicBezTo>
                    <a:pt x="2965" y="4501"/>
                    <a:pt x="3286" y="4382"/>
                    <a:pt x="3417" y="4132"/>
                  </a:cubicBezTo>
                  <a:cubicBezTo>
                    <a:pt x="3548" y="3906"/>
                    <a:pt x="3477" y="3608"/>
                    <a:pt x="3239" y="3477"/>
                  </a:cubicBezTo>
                  <a:cubicBezTo>
                    <a:pt x="3227" y="3477"/>
                    <a:pt x="3215" y="3465"/>
                    <a:pt x="3203" y="3465"/>
                  </a:cubicBezTo>
                  <a:cubicBezTo>
                    <a:pt x="3142" y="3437"/>
                    <a:pt x="3074" y="3425"/>
                    <a:pt x="3003" y="3425"/>
                  </a:cubicBezTo>
                  <a:cubicBezTo>
                    <a:pt x="2643" y="3425"/>
                    <a:pt x="2189" y="3735"/>
                    <a:pt x="2001" y="3953"/>
                  </a:cubicBezTo>
                  <a:cubicBezTo>
                    <a:pt x="1989" y="3977"/>
                    <a:pt x="1762" y="4310"/>
                    <a:pt x="1727" y="4370"/>
                  </a:cubicBezTo>
                  <a:cubicBezTo>
                    <a:pt x="1727" y="4358"/>
                    <a:pt x="1739" y="4334"/>
                    <a:pt x="1739" y="4310"/>
                  </a:cubicBezTo>
                  <a:cubicBezTo>
                    <a:pt x="1822" y="3965"/>
                    <a:pt x="1929" y="3620"/>
                    <a:pt x="2060" y="3286"/>
                  </a:cubicBezTo>
                  <a:cubicBezTo>
                    <a:pt x="2143" y="3096"/>
                    <a:pt x="2215" y="2929"/>
                    <a:pt x="2298" y="2763"/>
                  </a:cubicBezTo>
                  <a:cubicBezTo>
                    <a:pt x="2414" y="2809"/>
                    <a:pt x="2936" y="3013"/>
                    <a:pt x="3216" y="3013"/>
                  </a:cubicBezTo>
                  <a:cubicBezTo>
                    <a:pt x="3224" y="3013"/>
                    <a:pt x="3231" y="3013"/>
                    <a:pt x="3239" y="3013"/>
                  </a:cubicBezTo>
                  <a:cubicBezTo>
                    <a:pt x="3525" y="3001"/>
                    <a:pt x="3846" y="2917"/>
                    <a:pt x="4001" y="2691"/>
                  </a:cubicBezTo>
                  <a:cubicBezTo>
                    <a:pt x="4156" y="2477"/>
                    <a:pt x="4108" y="2179"/>
                    <a:pt x="3894" y="2024"/>
                  </a:cubicBezTo>
                  <a:lnTo>
                    <a:pt x="3858" y="2001"/>
                  </a:lnTo>
                  <a:cubicBezTo>
                    <a:pt x="3779" y="1956"/>
                    <a:pt x="3686" y="1937"/>
                    <a:pt x="3586" y="1937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1519;p44">
              <a:extLst>
                <a:ext uri="{FF2B5EF4-FFF2-40B4-BE49-F238E27FC236}">
                  <a16:creationId xmlns:a16="http://schemas.microsoft.com/office/drawing/2014/main" id="{513CE078-934F-AC7D-A8EA-C36C74AB9B51}"/>
                </a:ext>
              </a:extLst>
            </p:cNvPr>
            <p:cNvSpPr/>
            <p:nvPr/>
          </p:nvSpPr>
          <p:spPr>
            <a:xfrm>
              <a:off x="6336130" y="3666413"/>
              <a:ext cx="70538" cy="108134"/>
            </a:xfrm>
            <a:custGeom>
              <a:avLst/>
              <a:gdLst/>
              <a:ahLst/>
              <a:cxnLst/>
              <a:rect l="l" t="t" r="r" b="b"/>
              <a:pathLst>
                <a:path w="1000" h="1533" extrusionOk="0">
                  <a:moveTo>
                    <a:pt x="404" y="1"/>
                  </a:moveTo>
                  <a:cubicBezTo>
                    <a:pt x="152" y="1"/>
                    <a:pt x="1" y="253"/>
                    <a:pt x="119" y="615"/>
                  </a:cubicBezTo>
                  <a:cubicBezTo>
                    <a:pt x="250" y="1020"/>
                    <a:pt x="726" y="1425"/>
                    <a:pt x="857" y="1532"/>
                  </a:cubicBezTo>
                  <a:lnTo>
                    <a:pt x="904" y="1449"/>
                  </a:lnTo>
                  <a:cubicBezTo>
                    <a:pt x="940" y="1127"/>
                    <a:pt x="1000" y="258"/>
                    <a:pt x="666" y="80"/>
                  </a:cubicBezTo>
                  <a:cubicBezTo>
                    <a:pt x="572" y="25"/>
                    <a:pt x="483" y="1"/>
                    <a:pt x="404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1520;p44">
              <a:extLst>
                <a:ext uri="{FF2B5EF4-FFF2-40B4-BE49-F238E27FC236}">
                  <a16:creationId xmlns:a16="http://schemas.microsoft.com/office/drawing/2014/main" id="{1ADE67C9-8551-CC15-A10B-5B1F7BBA2657}"/>
                </a:ext>
              </a:extLst>
            </p:cNvPr>
            <p:cNvSpPr/>
            <p:nvPr/>
          </p:nvSpPr>
          <p:spPr>
            <a:xfrm>
              <a:off x="7764681" y="4421952"/>
              <a:ext cx="114271" cy="90782"/>
            </a:xfrm>
            <a:custGeom>
              <a:avLst/>
              <a:gdLst/>
              <a:ahLst/>
              <a:cxnLst/>
              <a:rect l="l" t="t" r="r" b="b"/>
              <a:pathLst>
                <a:path w="1620" h="1287" extrusionOk="0">
                  <a:moveTo>
                    <a:pt x="651" y="1"/>
                  </a:moveTo>
                  <a:cubicBezTo>
                    <a:pt x="649" y="1"/>
                    <a:pt x="646" y="1"/>
                    <a:pt x="643" y="1"/>
                  </a:cubicBezTo>
                  <a:cubicBezTo>
                    <a:pt x="131" y="1"/>
                    <a:pt x="0" y="453"/>
                    <a:pt x="405" y="822"/>
                  </a:cubicBezTo>
                  <a:cubicBezTo>
                    <a:pt x="762" y="1132"/>
                    <a:pt x="1417" y="1251"/>
                    <a:pt x="1619" y="1287"/>
                  </a:cubicBezTo>
                  <a:lnTo>
                    <a:pt x="1619" y="1180"/>
                  </a:lnTo>
                  <a:cubicBezTo>
                    <a:pt x="1489" y="872"/>
                    <a:pt x="1065" y="1"/>
                    <a:pt x="65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1521;p44">
              <a:extLst>
                <a:ext uri="{FF2B5EF4-FFF2-40B4-BE49-F238E27FC236}">
                  <a16:creationId xmlns:a16="http://schemas.microsoft.com/office/drawing/2014/main" id="{EA69319C-8E33-D0FC-10F4-B1617BB82363}"/>
                </a:ext>
              </a:extLst>
            </p:cNvPr>
            <p:cNvSpPr/>
            <p:nvPr/>
          </p:nvSpPr>
          <p:spPr>
            <a:xfrm>
              <a:off x="8145943" y="4378571"/>
              <a:ext cx="414126" cy="556611"/>
            </a:xfrm>
            <a:custGeom>
              <a:avLst/>
              <a:gdLst/>
              <a:ahLst/>
              <a:cxnLst/>
              <a:rect l="l" t="t" r="r" b="b"/>
              <a:pathLst>
                <a:path w="5871" h="7891" extrusionOk="0">
                  <a:moveTo>
                    <a:pt x="5305" y="0"/>
                  </a:moveTo>
                  <a:cubicBezTo>
                    <a:pt x="4891" y="0"/>
                    <a:pt x="4393" y="508"/>
                    <a:pt x="4215" y="830"/>
                  </a:cubicBezTo>
                  <a:cubicBezTo>
                    <a:pt x="4203" y="854"/>
                    <a:pt x="4013" y="1354"/>
                    <a:pt x="4013" y="1354"/>
                  </a:cubicBezTo>
                  <a:lnTo>
                    <a:pt x="4025" y="1354"/>
                  </a:lnTo>
                  <a:cubicBezTo>
                    <a:pt x="3930" y="1437"/>
                    <a:pt x="3834" y="1533"/>
                    <a:pt x="3739" y="1640"/>
                  </a:cubicBezTo>
                  <a:cubicBezTo>
                    <a:pt x="3549" y="1842"/>
                    <a:pt x="3346" y="2056"/>
                    <a:pt x="3132" y="2318"/>
                  </a:cubicBezTo>
                  <a:lnTo>
                    <a:pt x="3060" y="2414"/>
                  </a:lnTo>
                  <a:cubicBezTo>
                    <a:pt x="3048" y="2485"/>
                    <a:pt x="3037" y="2533"/>
                    <a:pt x="3037" y="2533"/>
                  </a:cubicBezTo>
                  <a:cubicBezTo>
                    <a:pt x="3037" y="2533"/>
                    <a:pt x="3013" y="2521"/>
                    <a:pt x="3001" y="2497"/>
                  </a:cubicBezTo>
                  <a:cubicBezTo>
                    <a:pt x="2834" y="2699"/>
                    <a:pt x="2667" y="2938"/>
                    <a:pt x="2501" y="3188"/>
                  </a:cubicBezTo>
                  <a:cubicBezTo>
                    <a:pt x="2287" y="3520"/>
                    <a:pt x="2097" y="3876"/>
                    <a:pt x="1942" y="4244"/>
                  </a:cubicBezTo>
                  <a:lnTo>
                    <a:pt x="1942" y="4244"/>
                  </a:lnTo>
                  <a:cubicBezTo>
                    <a:pt x="1954" y="4103"/>
                    <a:pt x="1965" y="3770"/>
                    <a:pt x="1965" y="3747"/>
                  </a:cubicBezTo>
                  <a:cubicBezTo>
                    <a:pt x="1941" y="3342"/>
                    <a:pt x="1667" y="2592"/>
                    <a:pt x="1239" y="2485"/>
                  </a:cubicBezTo>
                  <a:cubicBezTo>
                    <a:pt x="1196" y="2474"/>
                    <a:pt x="1153" y="2469"/>
                    <a:pt x="1111" y="2469"/>
                  </a:cubicBezTo>
                  <a:cubicBezTo>
                    <a:pt x="884" y="2469"/>
                    <a:pt x="680" y="2623"/>
                    <a:pt x="620" y="2854"/>
                  </a:cubicBezTo>
                  <a:cubicBezTo>
                    <a:pt x="620" y="2878"/>
                    <a:pt x="608" y="2902"/>
                    <a:pt x="608" y="2926"/>
                  </a:cubicBezTo>
                  <a:cubicBezTo>
                    <a:pt x="560" y="3235"/>
                    <a:pt x="762" y="3557"/>
                    <a:pt x="965" y="3771"/>
                  </a:cubicBezTo>
                  <a:cubicBezTo>
                    <a:pt x="1203" y="4009"/>
                    <a:pt x="1870" y="4283"/>
                    <a:pt x="1917" y="4307"/>
                  </a:cubicBezTo>
                  <a:cubicBezTo>
                    <a:pt x="1774" y="4688"/>
                    <a:pt x="1644" y="5081"/>
                    <a:pt x="1548" y="5474"/>
                  </a:cubicBezTo>
                  <a:cubicBezTo>
                    <a:pt x="1501" y="5712"/>
                    <a:pt x="1453" y="5950"/>
                    <a:pt x="1393" y="6188"/>
                  </a:cubicBezTo>
                  <a:cubicBezTo>
                    <a:pt x="1405" y="6069"/>
                    <a:pt x="1405" y="5974"/>
                    <a:pt x="1405" y="5962"/>
                  </a:cubicBezTo>
                  <a:cubicBezTo>
                    <a:pt x="1382" y="5569"/>
                    <a:pt x="1108" y="4819"/>
                    <a:pt x="679" y="4700"/>
                  </a:cubicBezTo>
                  <a:cubicBezTo>
                    <a:pt x="636" y="4688"/>
                    <a:pt x="593" y="4683"/>
                    <a:pt x="550" y="4683"/>
                  </a:cubicBezTo>
                  <a:cubicBezTo>
                    <a:pt x="321" y="4683"/>
                    <a:pt x="110" y="4838"/>
                    <a:pt x="60" y="5069"/>
                  </a:cubicBezTo>
                  <a:cubicBezTo>
                    <a:pt x="48" y="5093"/>
                    <a:pt x="48" y="5116"/>
                    <a:pt x="48" y="5140"/>
                  </a:cubicBezTo>
                  <a:cubicBezTo>
                    <a:pt x="0" y="5450"/>
                    <a:pt x="203" y="5771"/>
                    <a:pt x="405" y="5985"/>
                  </a:cubicBezTo>
                  <a:cubicBezTo>
                    <a:pt x="608" y="6200"/>
                    <a:pt x="1179" y="6450"/>
                    <a:pt x="1322" y="6509"/>
                  </a:cubicBezTo>
                  <a:lnTo>
                    <a:pt x="1274" y="6783"/>
                  </a:lnTo>
                  <a:cubicBezTo>
                    <a:pt x="1203" y="7152"/>
                    <a:pt x="1132" y="7521"/>
                    <a:pt x="1060" y="7890"/>
                  </a:cubicBezTo>
                  <a:lnTo>
                    <a:pt x="1239" y="7867"/>
                  </a:lnTo>
                  <a:cubicBezTo>
                    <a:pt x="1310" y="7521"/>
                    <a:pt x="1370" y="7164"/>
                    <a:pt x="1429" y="6807"/>
                  </a:cubicBezTo>
                  <a:cubicBezTo>
                    <a:pt x="1453" y="6676"/>
                    <a:pt x="1477" y="6545"/>
                    <a:pt x="1501" y="6402"/>
                  </a:cubicBezTo>
                  <a:cubicBezTo>
                    <a:pt x="1548" y="6438"/>
                    <a:pt x="2203" y="6736"/>
                    <a:pt x="2525" y="6747"/>
                  </a:cubicBezTo>
                  <a:cubicBezTo>
                    <a:pt x="2822" y="6747"/>
                    <a:pt x="3191" y="6676"/>
                    <a:pt x="3382" y="6426"/>
                  </a:cubicBezTo>
                  <a:cubicBezTo>
                    <a:pt x="3560" y="6200"/>
                    <a:pt x="3525" y="5866"/>
                    <a:pt x="3298" y="5688"/>
                  </a:cubicBezTo>
                  <a:cubicBezTo>
                    <a:pt x="3287" y="5676"/>
                    <a:pt x="3275" y="5664"/>
                    <a:pt x="3263" y="5652"/>
                  </a:cubicBezTo>
                  <a:cubicBezTo>
                    <a:pt x="3170" y="5597"/>
                    <a:pt x="3056" y="5574"/>
                    <a:pt x="2933" y="5574"/>
                  </a:cubicBezTo>
                  <a:cubicBezTo>
                    <a:pt x="2553" y="5574"/>
                    <a:pt x="2086" y="5797"/>
                    <a:pt x="1870" y="5985"/>
                  </a:cubicBezTo>
                  <a:cubicBezTo>
                    <a:pt x="1846" y="6009"/>
                    <a:pt x="1572" y="6307"/>
                    <a:pt x="1501" y="6390"/>
                  </a:cubicBezTo>
                  <a:cubicBezTo>
                    <a:pt x="1548" y="6093"/>
                    <a:pt x="1608" y="5795"/>
                    <a:pt x="1667" y="5509"/>
                  </a:cubicBezTo>
                  <a:cubicBezTo>
                    <a:pt x="1751" y="5128"/>
                    <a:pt x="1870" y="4735"/>
                    <a:pt x="2001" y="4366"/>
                  </a:cubicBezTo>
                  <a:cubicBezTo>
                    <a:pt x="2025" y="4378"/>
                    <a:pt x="2703" y="4700"/>
                    <a:pt x="3048" y="4712"/>
                  </a:cubicBezTo>
                  <a:cubicBezTo>
                    <a:pt x="3334" y="4712"/>
                    <a:pt x="3715" y="4628"/>
                    <a:pt x="3894" y="4390"/>
                  </a:cubicBezTo>
                  <a:cubicBezTo>
                    <a:pt x="4072" y="4164"/>
                    <a:pt x="4037" y="3830"/>
                    <a:pt x="3810" y="3640"/>
                  </a:cubicBezTo>
                  <a:cubicBezTo>
                    <a:pt x="3799" y="3640"/>
                    <a:pt x="3787" y="3628"/>
                    <a:pt x="3775" y="3616"/>
                  </a:cubicBezTo>
                  <a:cubicBezTo>
                    <a:pt x="3681" y="3557"/>
                    <a:pt x="3565" y="3533"/>
                    <a:pt x="3441" y="3533"/>
                  </a:cubicBezTo>
                  <a:cubicBezTo>
                    <a:pt x="3062" y="3533"/>
                    <a:pt x="2597" y="3761"/>
                    <a:pt x="2382" y="3950"/>
                  </a:cubicBezTo>
                  <a:cubicBezTo>
                    <a:pt x="2358" y="3973"/>
                    <a:pt x="2060" y="4295"/>
                    <a:pt x="2013" y="4354"/>
                  </a:cubicBezTo>
                  <a:cubicBezTo>
                    <a:pt x="2013" y="4331"/>
                    <a:pt x="2025" y="4307"/>
                    <a:pt x="2025" y="4283"/>
                  </a:cubicBezTo>
                  <a:cubicBezTo>
                    <a:pt x="2179" y="3914"/>
                    <a:pt x="2358" y="3557"/>
                    <a:pt x="2560" y="3223"/>
                  </a:cubicBezTo>
                  <a:cubicBezTo>
                    <a:pt x="2679" y="3033"/>
                    <a:pt x="2798" y="2866"/>
                    <a:pt x="2917" y="2699"/>
                  </a:cubicBezTo>
                  <a:cubicBezTo>
                    <a:pt x="3037" y="2771"/>
                    <a:pt x="3584" y="3104"/>
                    <a:pt x="3894" y="3140"/>
                  </a:cubicBezTo>
                  <a:cubicBezTo>
                    <a:pt x="3957" y="3147"/>
                    <a:pt x="4023" y="3152"/>
                    <a:pt x="4091" y="3152"/>
                  </a:cubicBezTo>
                  <a:cubicBezTo>
                    <a:pt x="4341" y="3152"/>
                    <a:pt x="4606" y="3092"/>
                    <a:pt x="4775" y="2914"/>
                  </a:cubicBezTo>
                  <a:cubicBezTo>
                    <a:pt x="4977" y="2711"/>
                    <a:pt x="4977" y="2378"/>
                    <a:pt x="4775" y="2176"/>
                  </a:cubicBezTo>
                  <a:cubicBezTo>
                    <a:pt x="4763" y="2164"/>
                    <a:pt x="4751" y="2152"/>
                    <a:pt x="4739" y="2140"/>
                  </a:cubicBezTo>
                  <a:cubicBezTo>
                    <a:pt x="4626" y="2050"/>
                    <a:pt x="4468" y="2014"/>
                    <a:pt x="4296" y="2014"/>
                  </a:cubicBezTo>
                  <a:cubicBezTo>
                    <a:pt x="3942" y="2014"/>
                    <a:pt x="3527" y="2166"/>
                    <a:pt x="3310" y="2318"/>
                  </a:cubicBezTo>
                  <a:cubicBezTo>
                    <a:pt x="3298" y="2330"/>
                    <a:pt x="3132" y="2473"/>
                    <a:pt x="3013" y="2568"/>
                  </a:cubicBezTo>
                  <a:cubicBezTo>
                    <a:pt x="3072" y="2497"/>
                    <a:pt x="3120" y="2426"/>
                    <a:pt x="3179" y="2354"/>
                  </a:cubicBezTo>
                  <a:cubicBezTo>
                    <a:pt x="3382" y="2092"/>
                    <a:pt x="3584" y="1866"/>
                    <a:pt x="3763" y="1664"/>
                  </a:cubicBezTo>
                  <a:cubicBezTo>
                    <a:pt x="3870" y="1544"/>
                    <a:pt x="3965" y="1449"/>
                    <a:pt x="4049" y="1354"/>
                  </a:cubicBezTo>
                  <a:cubicBezTo>
                    <a:pt x="4118" y="1359"/>
                    <a:pt x="4279" y="1369"/>
                    <a:pt x="4462" y="1369"/>
                  </a:cubicBezTo>
                  <a:cubicBezTo>
                    <a:pt x="4689" y="1369"/>
                    <a:pt x="4950" y="1354"/>
                    <a:pt x="5108" y="1294"/>
                  </a:cubicBezTo>
                  <a:cubicBezTo>
                    <a:pt x="5382" y="1187"/>
                    <a:pt x="5692" y="985"/>
                    <a:pt x="5787" y="687"/>
                  </a:cubicBezTo>
                  <a:cubicBezTo>
                    <a:pt x="5870" y="413"/>
                    <a:pt x="5715" y="116"/>
                    <a:pt x="5430" y="20"/>
                  </a:cubicBezTo>
                  <a:cubicBezTo>
                    <a:pt x="5418" y="20"/>
                    <a:pt x="5406" y="9"/>
                    <a:pt x="5394" y="9"/>
                  </a:cubicBezTo>
                  <a:cubicBezTo>
                    <a:pt x="5365" y="3"/>
                    <a:pt x="5335" y="0"/>
                    <a:pt x="5305" y="0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1522;p44">
              <a:extLst>
                <a:ext uri="{FF2B5EF4-FFF2-40B4-BE49-F238E27FC236}">
                  <a16:creationId xmlns:a16="http://schemas.microsoft.com/office/drawing/2014/main" id="{73B6B109-D1A0-2464-0CF2-A371B476F687}"/>
                </a:ext>
              </a:extLst>
            </p:cNvPr>
            <p:cNvSpPr/>
            <p:nvPr/>
          </p:nvSpPr>
          <p:spPr>
            <a:xfrm>
              <a:off x="8307265" y="4430558"/>
              <a:ext cx="76392" cy="124146"/>
            </a:xfrm>
            <a:custGeom>
              <a:avLst/>
              <a:gdLst/>
              <a:ahLst/>
              <a:cxnLst/>
              <a:rect l="l" t="t" r="r" b="b"/>
              <a:pathLst>
                <a:path w="1083" h="1760" extrusionOk="0">
                  <a:moveTo>
                    <a:pt x="423" y="1"/>
                  </a:moveTo>
                  <a:cubicBezTo>
                    <a:pt x="177" y="1"/>
                    <a:pt x="0" y="245"/>
                    <a:pt x="59" y="629"/>
                  </a:cubicBezTo>
                  <a:cubicBezTo>
                    <a:pt x="142" y="1093"/>
                    <a:pt x="583" y="1617"/>
                    <a:pt x="714" y="1760"/>
                  </a:cubicBezTo>
                  <a:lnTo>
                    <a:pt x="773" y="1677"/>
                  </a:lnTo>
                  <a:cubicBezTo>
                    <a:pt x="869" y="1331"/>
                    <a:pt x="1083" y="391"/>
                    <a:pt x="761" y="141"/>
                  </a:cubicBezTo>
                  <a:cubicBezTo>
                    <a:pt x="644" y="45"/>
                    <a:pt x="527" y="1"/>
                    <a:pt x="423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1523;p44">
              <a:extLst>
                <a:ext uri="{FF2B5EF4-FFF2-40B4-BE49-F238E27FC236}">
                  <a16:creationId xmlns:a16="http://schemas.microsoft.com/office/drawing/2014/main" id="{F0906F9C-08B8-01B4-3349-CBEA12926394}"/>
                </a:ext>
              </a:extLst>
            </p:cNvPr>
            <p:cNvSpPr/>
            <p:nvPr/>
          </p:nvSpPr>
          <p:spPr>
            <a:xfrm>
              <a:off x="7879729" y="4265074"/>
              <a:ext cx="98329" cy="248504"/>
            </a:xfrm>
            <a:custGeom>
              <a:avLst/>
              <a:gdLst/>
              <a:ahLst/>
              <a:cxnLst/>
              <a:rect l="l" t="t" r="r" b="b"/>
              <a:pathLst>
                <a:path w="1394" h="3523" extrusionOk="0">
                  <a:moveTo>
                    <a:pt x="799" y="1"/>
                  </a:moveTo>
                  <a:cubicBezTo>
                    <a:pt x="751" y="1"/>
                    <a:pt x="703" y="8"/>
                    <a:pt x="655" y="22"/>
                  </a:cubicBezTo>
                  <a:cubicBezTo>
                    <a:pt x="643" y="22"/>
                    <a:pt x="619" y="34"/>
                    <a:pt x="607" y="34"/>
                  </a:cubicBezTo>
                  <a:cubicBezTo>
                    <a:pt x="203" y="201"/>
                    <a:pt x="48" y="987"/>
                    <a:pt x="84" y="1379"/>
                  </a:cubicBezTo>
                  <a:cubicBezTo>
                    <a:pt x="84" y="1414"/>
                    <a:pt x="194" y="1901"/>
                    <a:pt x="213" y="1937"/>
                  </a:cubicBezTo>
                  <a:lnTo>
                    <a:pt x="213" y="1937"/>
                  </a:lnTo>
                  <a:cubicBezTo>
                    <a:pt x="189" y="2065"/>
                    <a:pt x="166" y="2193"/>
                    <a:pt x="143" y="2332"/>
                  </a:cubicBezTo>
                  <a:cubicBezTo>
                    <a:pt x="95" y="2594"/>
                    <a:pt x="48" y="2903"/>
                    <a:pt x="12" y="3237"/>
                  </a:cubicBezTo>
                  <a:cubicBezTo>
                    <a:pt x="12" y="3284"/>
                    <a:pt x="12" y="3344"/>
                    <a:pt x="0" y="3404"/>
                  </a:cubicBezTo>
                  <a:cubicBezTo>
                    <a:pt x="36" y="3475"/>
                    <a:pt x="48" y="3523"/>
                    <a:pt x="48" y="3523"/>
                  </a:cubicBezTo>
                  <a:cubicBezTo>
                    <a:pt x="48" y="3427"/>
                    <a:pt x="48" y="3332"/>
                    <a:pt x="60" y="3237"/>
                  </a:cubicBezTo>
                  <a:cubicBezTo>
                    <a:pt x="84" y="2903"/>
                    <a:pt x="131" y="2606"/>
                    <a:pt x="167" y="2332"/>
                  </a:cubicBezTo>
                  <a:cubicBezTo>
                    <a:pt x="191" y="2177"/>
                    <a:pt x="214" y="2046"/>
                    <a:pt x="238" y="1915"/>
                  </a:cubicBezTo>
                  <a:cubicBezTo>
                    <a:pt x="369" y="1844"/>
                    <a:pt x="905" y="1522"/>
                    <a:pt x="1072" y="1284"/>
                  </a:cubicBezTo>
                  <a:cubicBezTo>
                    <a:pt x="1250" y="1034"/>
                    <a:pt x="1393" y="689"/>
                    <a:pt x="1298" y="391"/>
                  </a:cubicBezTo>
                  <a:cubicBezTo>
                    <a:pt x="1239" y="155"/>
                    <a:pt x="1026" y="1"/>
                    <a:pt x="799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1524;p44">
              <a:extLst>
                <a:ext uri="{FF2B5EF4-FFF2-40B4-BE49-F238E27FC236}">
                  <a16:creationId xmlns:a16="http://schemas.microsoft.com/office/drawing/2014/main" id="{BC97B8DD-A279-66C8-E5C5-EDF25317B4A1}"/>
                </a:ext>
              </a:extLst>
            </p:cNvPr>
            <p:cNvSpPr/>
            <p:nvPr/>
          </p:nvSpPr>
          <p:spPr>
            <a:xfrm>
              <a:off x="7747822" y="4419342"/>
              <a:ext cx="308319" cy="519227"/>
            </a:xfrm>
            <a:custGeom>
              <a:avLst/>
              <a:gdLst/>
              <a:ahLst/>
              <a:cxnLst/>
              <a:rect l="l" t="t" r="r" b="b"/>
              <a:pathLst>
                <a:path w="4371" h="7361" extrusionOk="0">
                  <a:moveTo>
                    <a:pt x="3071" y="1"/>
                  </a:moveTo>
                  <a:cubicBezTo>
                    <a:pt x="2640" y="1"/>
                    <a:pt x="2164" y="584"/>
                    <a:pt x="2025" y="943"/>
                  </a:cubicBezTo>
                  <a:cubicBezTo>
                    <a:pt x="2013" y="955"/>
                    <a:pt x="1954" y="1169"/>
                    <a:pt x="1918" y="1324"/>
                  </a:cubicBezTo>
                  <a:lnTo>
                    <a:pt x="1858" y="1312"/>
                  </a:lnTo>
                  <a:cubicBezTo>
                    <a:pt x="1846" y="1574"/>
                    <a:pt x="1834" y="1836"/>
                    <a:pt x="1834" y="2121"/>
                  </a:cubicBezTo>
                  <a:cubicBezTo>
                    <a:pt x="1846" y="2526"/>
                    <a:pt x="1882" y="2931"/>
                    <a:pt x="1954" y="3336"/>
                  </a:cubicBezTo>
                  <a:lnTo>
                    <a:pt x="1954" y="3348"/>
                  </a:lnTo>
                  <a:cubicBezTo>
                    <a:pt x="1894" y="3229"/>
                    <a:pt x="1715" y="2919"/>
                    <a:pt x="1692" y="2895"/>
                  </a:cubicBezTo>
                  <a:cubicBezTo>
                    <a:pt x="1481" y="2611"/>
                    <a:pt x="964" y="2206"/>
                    <a:pt x="559" y="2206"/>
                  </a:cubicBezTo>
                  <a:cubicBezTo>
                    <a:pt x="506" y="2206"/>
                    <a:pt x="454" y="2213"/>
                    <a:pt x="406" y="2229"/>
                  </a:cubicBezTo>
                  <a:cubicBezTo>
                    <a:pt x="132" y="2336"/>
                    <a:pt x="1" y="2633"/>
                    <a:pt x="96" y="2907"/>
                  </a:cubicBezTo>
                  <a:cubicBezTo>
                    <a:pt x="108" y="2919"/>
                    <a:pt x="108" y="2943"/>
                    <a:pt x="120" y="2955"/>
                  </a:cubicBezTo>
                  <a:cubicBezTo>
                    <a:pt x="251" y="3241"/>
                    <a:pt x="596" y="3407"/>
                    <a:pt x="882" y="3479"/>
                  </a:cubicBezTo>
                  <a:cubicBezTo>
                    <a:pt x="948" y="3493"/>
                    <a:pt x="1028" y="3499"/>
                    <a:pt x="1115" y="3499"/>
                  </a:cubicBezTo>
                  <a:cubicBezTo>
                    <a:pt x="1464" y="3499"/>
                    <a:pt x="1918" y="3405"/>
                    <a:pt x="1965" y="3395"/>
                  </a:cubicBezTo>
                  <a:cubicBezTo>
                    <a:pt x="2049" y="3800"/>
                    <a:pt x="2168" y="4193"/>
                    <a:pt x="2299" y="4586"/>
                  </a:cubicBezTo>
                  <a:cubicBezTo>
                    <a:pt x="2382" y="4812"/>
                    <a:pt x="2477" y="5038"/>
                    <a:pt x="2561" y="5265"/>
                  </a:cubicBezTo>
                  <a:cubicBezTo>
                    <a:pt x="2501" y="5169"/>
                    <a:pt x="2454" y="5086"/>
                    <a:pt x="2442" y="5074"/>
                  </a:cubicBezTo>
                  <a:cubicBezTo>
                    <a:pt x="2231" y="4790"/>
                    <a:pt x="1714" y="4385"/>
                    <a:pt x="1309" y="4385"/>
                  </a:cubicBezTo>
                  <a:cubicBezTo>
                    <a:pt x="1256" y="4385"/>
                    <a:pt x="1204" y="4392"/>
                    <a:pt x="1156" y="4407"/>
                  </a:cubicBezTo>
                  <a:cubicBezTo>
                    <a:pt x="882" y="4515"/>
                    <a:pt x="751" y="4812"/>
                    <a:pt x="846" y="5086"/>
                  </a:cubicBezTo>
                  <a:cubicBezTo>
                    <a:pt x="858" y="5098"/>
                    <a:pt x="870" y="5122"/>
                    <a:pt x="870" y="5134"/>
                  </a:cubicBezTo>
                  <a:cubicBezTo>
                    <a:pt x="1001" y="5419"/>
                    <a:pt x="1346" y="5586"/>
                    <a:pt x="1632" y="5658"/>
                  </a:cubicBezTo>
                  <a:cubicBezTo>
                    <a:pt x="1699" y="5673"/>
                    <a:pt x="1780" y="5680"/>
                    <a:pt x="1868" y="5680"/>
                  </a:cubicBezTo>
                  <a:cubicBezTo>
                    <a:pt x="2174" y="5680"/>
                    <a:pt x="2560" y="5602"/>
                    <a:pt x="2680" y="5574"/>
                  </a:cubicBezTo>
                  <a:cubicBezTo>
                    <a:pt x="2716" y="5669"/>
                    <a:pt x="2751" y="5753"/>
                    <a:pt x="2787" y="5836"/>
                  </a:cubicBezTo>
                  <a:cubicBezTo>
                    <a:pt x="2966" y="6253"/>
                    <a:pt x="3132" y="6670"/>
                    <a:pt x="3287" y="7074"/>
                  </a:cubicBezTo>
                  <a:cubicBezTo>
                    <a:pt x="3323" y="7170"/>
                    <a:pt x="3358" y="7253"/>
                    <a:pt x="3382" y="7336"/>
                  </a:cubicBezTo>
                  <a:lnTo>
                    <a:pt x="3597" y="7360"/>
                  </a:lnTo>
                  <a:cubicBezTo>
                    <a:pt x="3549" y="7241"/>
                    <a:pt x="3513" y="7122"/>
                    <a:pt x="3466" y="7003"/>
                  </a:cubicBezTo>
                  <a:lnTo>
                    <a:pt x="3466" y="7015"/>
                  </a:lnTo>
                  <a:cubicBezTo>
                    <a:pt x="3299" y="6598"/>
                    <a:pt x="3108" y="6193"/>
                    <a:pt x="2930" y="5777"/>
                  </a:cubicBezTo>
                  <a:cubicBezTo>
                    <a:pt x="2882" y="5658"/>
                    <a:pt x="2823" y="5527"/>
                    <a:pt x="2763" y="5396"/>
                  </a:cubicBezTo>
                  <a:cubicBezTo>
                    <a:pt x="2823" y="5396"/>
                    <a:pt x="3537" y="5288"/>
                    <a:pt x="3811" y="5110"/>
                  </a:cubicBezTo>
                  <a:cubicBezTo>
                    <a:pt x="4049" y="4955"/>
                    <a:pt x="4323" y="4681"/>
                    <a:pt x="4335" y="4372"/>
                  </a:cubicBezTo>
                  <a:cubicBezTo>
                    <a:pt x="4370" y="4074"/>
                    <a:pt x="4156" y="3812"/>
                    <a:pt x="3859" y="3788"/>
                  </a:cubicBezTo>
                  <a:lnTo>
                    <a:pt x="3823" y="3788"/>
                  </a:lnTo>
                  <a:cubicBezTo>
                    <a:pt x="3382" y="3800"/>
                    <a:pt x="2954" y="4467"/>
                    <a:pt x="2846" y="4836"/>
                  </a:cubicBezTo>
                  <a:cubicBezTo>
                    <a:pt x="2835" y="4872"/>
                    <a:pt x="2775" y="5277"/>
                    <a:pt x="2763" y="5372"/>
                  </a:cubicBezTo>
                  <a:cubicBezTo>
                    <a:pt x="2644" y="5098"/>
                    <a:pt x="2525" y="4824"/>
                    <a:pt x="2430" y="4538"/>
                  </a:cubicBezTo>
                  <a:cubicBezTo>
                    <a:pt x="2287" y="4169"/>
                    <a:pt x="2168" y="3788"/>
                    <a:pt x="2073" y="3395"/>
                  </a:cubicBezTo>
                  <a:cubicBezTo>
                    <a:pt x="2096" y="3395"/>
                    <a:pt x="2835" y="3288"/>
                    <a:pt x="3120" y="3110"/>
                  </a:cubicBezTo>
                  <a:cubicBezTo>
                    <a:pt x="3358" y="2943"/>
                    <a:pt x="3620" y="2669"/>
                    <a:pt x="3644" y="2360"/>
                  </a:cubicBezTo>
                  <a:cubicBezTo>
                    <a:pt x="3668" y="2074"/>
                    <a:pt x="3454" y="1812"/>
                    <a:pt x="3168" y="1788"/>
                  </a:cubicBezTo>
                  <a:cubicBezTo>
                    <a:pt x="3144" y="1788"/>
                    <a:pt x="3132" y="1788"/>
                    <a:pt x="3120" y="1776"/>
                  </a:cubicBezTo>
                  <a:cubicBezTo>
                    <a:pt x="2680" y="1800"/>
                    <a:pt x="2263" y="2455"/>
                    <a:pt x="2156" y="2836"/>
                  </a:cubicBezTo>
                  <a:cubicBezTo>
                    <a:pt x="2144" y="2871"/>
                    <a:pt x="2073" y="3300"/>
                    <a:pt x="2073" y="3383"/>
                  </a:cubicBezTo>
                  <a:cubicBezTo>
                    <a:pt x="2061" y="3360"/>
                    <a:pt x="2061" y="3336"/>
                    <a:pt x="2049" y="3312"/>
                  </a:cubicBezTo>
                  <a:cubicBezTo>
                    <a:pt x="1965" y="2919"/>
                    <a:pt x="1918" y="2526"/>
                    <a:pt x="1906" y="2121"/>
                  </a:cubicBezTo>
                  <a:cubicBezTo>
                    <a:pt x="1894" y="1907"/>
                    <a:pt x="1906" y="1693"/>
                    <a:pt x="1906" y="1490"/>
                  </a:cubicBezTo>
                  <a:cubicBezTo>
                    <a:pt x="2049" y="1478"/>
                    <a:pt x="2680" y="1443"/>
                    <a:pt x="2954" y="1312"/>
                  </a:cubicBezTo>
                  <a:cubicBezTo>
                    <a:pt x="3227" y="1181"/>
                    <a:pt x="3513" y="943"/>
                    <a:pt x="3561" y="633"/>
                  </a:cubicBezTo>
                  <a:cubicBezTo>
                    <a:pt x="3620" y="347"/>
                    <a:pt x="3430" y="62"/>
                    <a:pt x="3144" y="14"/>
                  </a:cubicBezTo>
                  <a:cubicBezTo>
                    <a:pt x="3132" y="2"/>
                    <a:pt x="3120" y="2"/>
                    <a:pt x="3108" y="2"/>
                  </a:cubicBezTo>
                  <a:cubicBezTo>
                    <a:pt x="3096" y="1"/>
                    <a:pt x="3083" y="1"/>
                    <a:pt x="3071" y="1"/>
                  </a:cubicBez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1525;p44">
              <a:extLst>
                <a:ext uri="{FF2B5EF4-FFF2-40B4-BE49-F238E27FC236}">
                  <a16:creationId xmlns:a16="http://schemas.microsoft.com/office/drawing/2014/main" id="{5E3FCC34-61D8-3C68-4EDD-5FE4294B1430}"/>
                </a:ext>
              </a:extLst>
            </p:cNvPr>
            <p:cNvSpPr/>
            <p:nvPr/>
          </p:nvSpPr>
          <p:spPr>
            <a:xfrm>
              <a:off x="7852854" y="2324840"/>
              <a:ext cx="310788" cy="311705"/>
            </a:xfrm>
            <a:custGeom>
              <a:avLst/>
              <a:gdLst/>
              <a:ahLst/>
              <a:cxnLst/>
              <a:rect l="l" t="t" r="r" b="b"/>
              <a:pathLst>
                <a:path w="4406" h="4419" fill="none" extrusionOk="0">
                  <a:moveTo>
                    <a:pt x="1703" y="3978"/>
                  </a:moveTo>
                  <a:lnTo>
                    <a:pt x="1774" y="4382"/>
                  </a:lnTo>
                  <a:lnTo>
                    <a:pt x="2239" y="4418"/>
                  </a:lnTo>
                  <a:lnTo>
                    <a:pt x="2370" y="4037"/>
                  </a:lnTo>
                  <a:cubicBezTo>
                    <a:pt x="2524" y="4013"/>
                    <a:pt x="2667" y="3990"/>
                    <a:pt x="2810" y="3942"/>
                  </a:cubicBezTo>
                  <a:lnTo>
                    <a:pt x="3096" y="4228"/>
                  </a:lnTo>
                  <a:lnTo>
                    <a:pt x="3501" y="4001"/>
                  </a:lnTo>
                  <a:lnTo>
                    <a:pt x="3393" y="3609"/>
                  </a:lnTo>
                  <a:cubicBezTo>
                    <a:pt x="3501" y="3501"/>
                    <a:pt x="3608" y="3394"/>
                    <a:pt x="3691" y="3275"/>
                  </a:cubicBezTo>
                  <a:lnTo>
                    <a:pt x="4096" y="3347"/>
                  </a:lnTo>
                  <a:lnTo>
                    <a:pt x="4298" y="2930"/>
                  </a:lnTo>
                  <a:lnTo>
                    <a:pt x="3977" y="2668"/>
                  </a:lnTo>
                  <a:cubicBezTo>
                    <a:pt x="4013" y="2525"/>
                    <a:pt x="4036" y="2370"/>
                    <a:pt x="4036" y="2216"/>
                  </a:cubicBezTo>
                  <a:lnTo>
                    <a:pt x="4405" y="2049"/>
                  </a:lnTo>
                  <a:lnTo>
                    <a:pt x="4334" y="1596"/>
                  </a:lnTo>
                  <a:lnTo>
                    <a:pt x="3917" y="1561"/>
                  </a:lnTo>
                  <a:cubicBezTo>
                    <a:pt x="3858" y="1418"/>
                    <a:pt x="3786" y="1287"/>
                    <a:pt x="3703" y="1168"/>
                  </a:cubicBezTo>
                  <a:lnTo>
                    <a:pt x="3917" y="811"/>
                  </a:lnTo>
                  <a:lnTo>
                    <a:pt x="3596" y="489"/>
                  </a:lnTo>
                  <a:lnTo>
                    <a:pt x="3227" y="703"/>
                  </a:lnTo>
                  <a:cubicBezTo>
                    <a:pt x="3024" y="561"/>
                    <a:pt x="2786" y="465"/>
                    <a:pt x="2536" y="418"/>
                  </a:cubicBezTo>
                  <a:lnTo>
                    <a:pt x="2429" y="1"/>
                  </a:lnTo>
                  <a:lnTo>
                    <a:pt x="1965" y="1"/>
                  </a:lnTo>
                  <a:lnTo>
                    <a:pt x="1869" y="418"/>
                  </a:lnTo>
                  <a:cubicBezTo>
                    <a:pt x="1715" y="441"/>
                    <a:pt x="1584" y="489"/>
                    <a:pt x="1453" y="549"/>
                  </a:cubicBezTo>
                  <a:lnTo>
                    <a:pt x="1119" y="263"/>
                  </a:lnTo>
                  <a:lnTo>
                    <a:pt x="738" y="525"/>
                  </a:lnTo>
                  <a:lnTo>
                    <a:pt x="893" y="930"/>
                  </a:lnTo>
                  <a:cubicBezTo>
                    <a:pt x="798" y="1037"/>
                    <a:pt x="715" y="1156"/>
                    <a:pt x="631" y="1275"/>
                  </a:cubicBezTo>
                  <a:lnTo>
                    <a:pt x="203" y="1227"/>
                  </a:lnTo>
                  <a:lnTo>
                    <a:pt x="48" y="1668"/>
                  </a:lnTo>
                  <a:lnTo>
                    <a:pt x="405" y="1906"/>
                  </a:lnTo>
                  <a:cubicBezTo>
                    <a:pt x="381" y="2001"/>
                    <a:pt x="381" y="2108"/>
                    <a:pt x="381" y="2216"/>
                  </a:cubicBezTo>
                  <a:lnTo>
                    <a:pt x="381" y="2335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20"/>
                    <a:pt x="691" y="3239"/>
                    <a:pt x="774" y="3358"/>
                  </a:cubicBezTo>
                  <a:lnTo>
                    <a:pt x="595" y="3739"/>
                  </a:lnTo>
                  <a:lnTo>
                    <a:pt x="941" y="4037"/>
                  </a:lnTo>
                  <a:lnTo>
                    <a:pt x="1298" y="3799"/>
                  </a:lnTo>
                  <a:moveTo>
                    <a:pt x="3203" y="1656"/>
                  </a:moveTo>
                  <a:cubicBezTo>
                    <a:pt x="3513" y="2204"/>
                    <a:pt x="3322" y="2906"/>
                    <a:pt x="2762" y="3216"/>
                  </a:cubicBezTo>
                  <a:cubicBezTo>
                    <a:pt x="2215" y="3525"/>
                    <a:pt x="1512" y="3335"/>
                    <a:pt x="1203" y="2775"/>
                  </a:cubicBezTo>
                  <a:cubicBezTo>
                    <a:pt x="893" y="2227"/>
                    <a:pt x="1096" y="1525"/>
                    <a:pt x="1643" y="1215"/>
                  </a:cubicBezTo>
                  <a:cubicBezTo>
                    <a:pt x="1810" y="1120"/>
                    <a:pt x="2012" y="1073"/>
                    <a:pt x="2203" y="1073"/>
                  </a:cubicBezTo>
                  <a:cubicBezTo>
                    <a:pt x="2262" y="1073"/>
                    <a:pt x="2310" y="1073"/>
                    <a:pt x="2370" y="1084"/>
                  </a:cubicBezTo>
                  <a:moveTo>
                    <a:pt x="2762" y="1215"/>
                  </a:moveTo>
                  <a:cubicBezTo>
                    <a:pt x="2846" y="1263"/>
                    <a:pt x="2929" y="1323"/>
                    <a:pt x="3001" y="1394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1526;p44">
              <a:extLst>
                <a:ext uri="{FF2B5EF4-FFF2-40B4-BE49-F238E27FC236}">
                  <a16:creationId xmlns:a16="http://schemas.microsoft.com/office/drawing/2014/main" id="{9DCD3130-AA5D-885A-FA23-3442BA41AEC0}"/>
                </a:ext>
              </a:extLst>
            </p:cNvPr>
            <p:cNvSpPr/>
            <p:nvPr/>
          </p:nvSpPr>
          <p:spPr>
            <a:xfrm>
              <a:off x="7930094" y="3978547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1703" y="3977"/>
                  </a:moveTo>
                  <a:lnTo>
                    <a:pt x="1763" y="4394"/>
                  </a:lnTo>
                  <a:lnTo>
                    <a:pt x="2227" y="4429"/>
                  </a:lnTo>
                  <a:lnTo>
                    <a:pt x="2358" y="4037"/>
                  </a:lnTo>
                  <a:cubicBezTo>
                    <a:pt x="2513" y="4025"/>
                    <a:pt x="2656" y="3989"/>
                    <a:pt x="2799" y="3941"/>
                  </a:cubicBezTo>
                  <a:lnTo>
                    <a:pt x="3096" y="4239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405"/>
                    <a:pt x="3691" y="3275"/>
                  </a:cubicBezTo>
                  <a:lnTo>
                    <a:pt x="4096" y="3346"/>
                  </a:lnTo>
                  <a:lnTo>
                    <a:pt x="4287" y="2929"/>
                  </a:lnTo>
                  <a:lnTo>
                    <a:pt x="3977" y="2667"/>
                  </a:lnTo>
                  <a:cubicBezTo>
                    <a:pt x="4013" y="2524"/>
                    <a:pt x="4037" y="2382"/>
                    <a:pt x="4037" y="2227"/>
                  </a:cubicBezTo>
                  <a:lnTo>
                    <a:pt x="4406" y="2048"/>
                  </a:lnTo>
                  <a:lnTo>
                    <a:pt x="4323" y="1596"/>
                  </a:lnTo>
                  <a:lnTo>
                    <a:pt x="3906" y="1572"/>
                  </a:lnTo>
                  <a:cubicBezTo>
                    <a:pt x="3858" y="1429"/>
                    <a:pt x="3787" y="1298"/>
                    <a:pt x="3703" y="1179"/>
                  </a:cubicBezTo>
                  <a:lnTo>
                    <a:pt x="3918" y="810"/>
                  </a:lnTo>
                  <a:lnTo>
                    <a:pt x="3596" y="488"/>
                  </a:lnTo>
                  <a:lnTo>
                    <a:pt x="3227" y="703"/>
                  </a:lnTo>
                  <a:cubicBezTo>
                    <a:pt x="3013" y="560"/>
                    <a:pt x="2787" y="465"/>
                    <a:pt x="2537" y="417"/>
                  </a:cubicBezTo>
                  <a:lnTo>
                    <a:pt x="2429" y="0"/>
                  </a:lnTo>
                  <a:lnTo>
                    <a:pt x="1965" y="0"/>
                  </a:lnTo>
                  <a:lnTo>
                    <a:pt x="1858" y="417"/>
                  </a:lnTo>
                  <a:cubicBezTo>
                    <a:pt x="1715" y="453"/>
                    <a:pt x="1584" y="488"/>
                    <a:pt x="1441" y="548"/>
                  </a:cubicBezTo>
                  <a:lnTo>
                    <a:pt x="1120" y="274"/>
                  </a:lnTo>
                  <a:lnTo>
                    <a:pt x="739" y="536"/>
                  </a:lnTo>
                  <a:lnTo>
                    <a:pt x="894" y="941"/>
                  </a:lnTo>
                  <a:cubicBezTo>
                    <a:pt x="798" y="1048"/>
                    <a:pt x="703" y="1155"/>
                    <a:pt x="632" y="1286"/>
                  </a:cubicBezTo>
                  <a:lnTo>
                    <a:pt x="203" y="1239"/>
                  </a:lnTo>
                  <a:lnTo>
                    <a:pt x="36" y="1667"/>
                  </a:lnTo>
                  <a:lnTo>
                    <a:pt x="393" y="1917"/>
                  </a:lnTo>
                  <a:cubicBezTo>
                    <a:pt x="382" y="2012"/>
                    <a:pt x="370" y="2120"/>
                    <a:pt x="370" y="2215"/>
                  </a:cubicBezTo>
                  <a:lnTo>
                    <a:pt x="370" y="2346"/>
                  </a:lnTo>
                  <a:lnTo>
                    <a:pt x="1" y="2560"/>
                  </a:lnTo>
                  <a:lnTo>
                    <a:pt x="120" y="3001"/>
                  </a:lnTo>
                  <a:lnTo>
                    <a:pt x="536" y="3001"/>
                  </a:lnTo>
                  <a:cubicBezTo>
                    <a:pt x="608" y="3132"/>
                    <a:pt x="679" y="3251"/>
                    <a:pt x="774" y="3370"/>
                  </a:cubicBezTo>
                  <a:lnTo>
                    <a:pt x="596" y="3751"/>
                  </a:lnTo>
                  <a:lnTo>
                    <a:pt x="941" y="4048"/>
                  </a:lnTo>
                  <a:lnTo>
                    <a:pt x="1286" y="3798"/>
                  </a:lnTo>
                  <a:moveTo>
                    <a:pt x="3191" y="1655"/>
                  </a:moveTo>
                  <a:cubicBezTo>
                    <a:pt x="3501" y="2203"/>
                    <a:pt x="3310" y="2905"/>
                    <a:pt x="2763" y="3215"/>
                  </a:cubicBezTo>
                  <a:cubicBezTo>
                    <a:pt x="2203" y="3525"/>
                    <a:pt x="1513" y="3334"/>
                    <a:pt x="1203" y="2774"/>
                  </a:cubicBezTo>
                  <a:cubicBezTo>
                    <a:pt x="894" y="2227"/>
                    <a:pt x="1084" y="1524"/>
                    <a:pt x="1632" y="1215"/>
                  </a:cubicBezTo>
                  <a:cubicBezTo>
                    <a:pt x="1810" y="1119"/>
                    <a:pt x="2001" y="1072"/>
                    <a:pt x="2191" y="1072"/>
                  </a:cubicBezTo>
                  <a:cubicBezTo>
                    <a:pt x="2251" y="1072"/>
                    <a:pt x="2310" y="1072"/>
                    <a:pt x="2358" y="1084"/>
                  </a:cubicBezTo>
                  <a:moveTo>
                    <a:pt x="2751" y="1215"/>
                  </a:moveTo>
                  <a:cubicBezTo>
                    <a:pt x="2834" y="1262"/>
                    <a:pt x="2918" y="1322"/>
                    <a:pt x="2989" y="1393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1527;p44">
              <a:extLst>
                <a:ext uri="{FF2B5EF4-FFF2-40B4-BE49-F238E27FC236}">
                  <a16:creationId xmlns:a16="http://schemas.microsoft.com/office/drawing/2014/main" id="{1C622A19-FB43-A987-4249-673B5CD4D27D}"/>
                </a:ext>
              </a:extLst>
            </p:cNvPr>
            <p:cNvSpPr/>
            <p:nvPr/>
          </p:nvSpPr>
          <p:spPr>
            <a:xfrm>
              <a:off x="8148482" y="2202244"/>
              <a:ext cx="310788" cy="312481"/>
            </a:xfrm>
            <a:custGeom>
              <a:avLst/>
              <a:gdLst/>
              <a:ahLst/>
              <a:cxnLst/>
              <a:rect l="l" t="t" r="r" b="b"/>
              <a:pathLst>
                <a:path w="4406" h="4430" fill="none" extrusionOk="0">
                  <a:moveTo>
                    <a:pt x="834" y="775"/>
                  </a:moveTo>
                  <a:lnTo>
                    <a:pt x="893" y="929"/>
                  </a:lnTo>
                  <a:cubicBezTo>
                    <a:pt x="869" y="965"/>
                    <a:pt x="834" y="1001"/>
                    <a:pt x="810" y="1025"/>
                  </a:cubicBezTo>
                  <a:moveTo>
                    <a:pt x="655" y="1239"/>
                  </a:moveTo>
                  <a:cubicBezTo>
                    <a:pt x="643" y="1251"/>
                    <a:pt x="643" y="1263"/>
                    <a:pt x="631" y="1275"/>
                  </a:cubicBezTo>
                  <a:lnTo>
                    <a:pt x="203" y="1227"/>
                  </a:lnTo>
                  <a:lnTo>
                    <a:pt x="36" y="1668"/>
                  </a:lnTo>
                  <a:lnTo>
                    <a:pt x="405" y="1906"/>
                  </a:lnTo>
                  <a:cubicBezTo>
                    <a:pt x="381" y="2013"/>
                    <a:pt x="369" y="2108"/>
                    <a:pt x="369" y="2215"/>
                  </a:cubicBezTo>
                  <a:lnTo>
                    <a:pt x="369" y="2346"/>
                  </a:lnTo>
                  <a:lnTo>
                    <a:pt x="0" y="2549"/>
                  </a:lnTo>
                  <a:lnTo>
                    <a:pt x="119" y="2989"/>
                  </a:lnTo>
                  <a:lnTo>
                    <a:pt x="548" y="2989"/>
                  </a:lnTo>
                  <a:cubicBezTo>
                    <a:pt x="607" y="3132"/>
                    <a:pt x="679" y="3251"/>
                    <a:pt x="774" y="3370"/>
                  </a:cubicBezTo>
                  <a:lnTo>
                    <a:pt x="595" y="3751"/>
                  </a:lnTo>
                  <a:lnTo>
                    <a:pt x="941" y="4049"/>
                  </a:lnTo>
                  <a:lnTo>
                    <a:pt x="1286" y="3799"/>
                  </a:lnTo>
                  <a:cubicBezTo>
                    <a:pt x="1417" y="3870"/>
                    <a:pt x="1548" y="3930"/>
                    <a:pt x="1691" y="3977"/>
                  </a:cubicBezTo>
                  <a:lnTo>
                    <a:pt x="1762" y="4382"/>
                  </a:lnTo>
                  <a:lnTo>
                    <a:pt x="2215" y="4430"/>
                  </a:lnTo>
                  <a:lnTo>
                    <a:pt x="2358" y="4037"/>
                  </a:lnTo>
                  <a:cubicBezTo>
                    <a:pt x="2512" y="4025"/>
                    <a:pt x="2655" y="3989"/>
                    <a:pt x="2798" y="3942"/>
                  </a:cubicBezTo>
                  <a:lnTo>
                    <a:pt x="3084" y="4227"/>
                  </a:lnTo>
                  <a:lnTo>
                    <a:pt x="3489" y="4001"/>
                  </a:lnTo>
                  <a:lnTo>
                    <a:pt x="3382" y="3608"/>
                  </a:lnTo>
                  <a:cubicBezTo>
                    <a:pt x="3501" y="3513"/>
                    <a:pt x="3596" y="3394"/>
                    <a:pt x="3691" y="3275"/>
                  </a:cubicBezTo>
                  <a:lnTo>
                    <a:pt x="4084" y="3346"/>
                  </a:lnTo>
                  <a:lnTo>
                    <a:pt x="4286" y="2930"/>
                  </a:lnTo>
                  <a:lnTo>
                    <a:pt x="3965" y="2668"/>
                  </a:lnTo>
                  <a:cubicBezTo>
                    <a:pt x="4001" y="2525"/>
                    <a:pt x="4024" y="2370"/>
                    <a:pt x="4024" y="2227"/>
                  </a:cubicBezTo>
                  <a:lnTo>
                    <a:pt x="4405" y="2049"/>
                  </a:lnTo>
                  <a:lnTo>
                    <a:pt x="4322" y="1596"/>
                  </a:lnTo>
                  <a:lnTo>
                    <a:pt x="3905" y="1572"/>
                  </a:lnTo>
                  <a:cubicBezTo>
                    <a:pt x="3846" y="1429"/>
                    <a:pt x="3774" y="1298"/>
                    <a:pt x="3691" y="1179"/>
                  </a:cubicBezTo>
                  <a:lnTo>
                    <a:pt x="3905" y="810"/>
                  </a:lnTo>
                  <a:lnTo>
                    <a:pt x="3584" y="489"/>
                  </a:lnTo>
                  <a:lnTo>
                    <a:pt x="3215" y="703"/>
                  </a:lnTo>
                  <a:cubicBezTo>
                    <a:pt x="3012" y="560"/>
                    <a:pt x="2774" y="465"/>
                    <a:pt x="2524" y="417"/>
                  </a:cubicBezTo>
                  <a:lnTo>
                    <a:pt x="2417" y="1"/>
                  </a:lnTo>
                  <a:lnTo>
                    <a:pt x="1965" y="1"/>
                  </a:lnTo>
                  <a:lnTo>
                    <a:pt x="1858" y="417"/>
                  </a:lnTo>
                  <a:cubicBezTo>
                    <a:pt x="1715" y="453"/>
                    <a:pt x="1572" y="489"/>
                    <a:pt x="1441" y="548"/>
                  </a:cubicBezTo>
                  <a:lnTo>
                    <a:pt x="1107" y="263"/>
                  </a:lnTo>
                  <a:lnTo>
                    <a:pt x="738" y="536"/>
                  </a:lnTo>
                  <a:lnTo>
                    <a:pt x="786" y="655"/>
                  </a:lnTo>
                  <a:moveTo>
                    <a:pt x="3322" y="2453"/>
                  </a:moveTo>
                  <a:cubicBezTo>
                    <a:pt x="3298" y="2525"/>
                    <a:pt x="3274" y="2596"/>
                    <a:pt x="3251" y="2668"/>
                  </a:cubicBezTo>
                  <a:moveTo>
                    <a:pt x="3155" y="2834"/>
                  </a:moveTo>
                  <a:cubicBezTo>
                    <a:pt x="2822" y="3370"/>
                    <a:pt x="2108" y="3525"/>
                    <a:pt x="1584" y="3180"/>
                  </a:cubicBezTo>
                  <a:cubicBezTo>
                    <a:pt x="1048" y="2846"/>
                    <a:pt x="893" y="2132"/>
                    <a:pt x="1227" y="1608"/>
                  </a:cubicBezTo>
                  <a:cubicBezTo>
                    <a:pt x="1572" y="1072"/>
                    <a:pt x="2274" y="917"/>
                    <a:pt x="2810" y="1251"/>
                  </a:cubicBezTo>
                  <a:cubicBezTo>
                    <a:pt x="3143" y="1465"/>
                    <a:pt x="3334" y="1822"/>
                    <a:pt x="3334" y="2215"/>
                  </a:cubicBezTo>
                  <a:lnTo>
                    <a:pt x="3334" y="2299"/>
                  </a:ln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1528;p44">
              <a:extLst>
                <a:ext uri="{FF2B5EF4-FFF2-40B4-BE49-F238E27FC236}">
                  <a16:creationId xmlns:a16="http://schemas.microsoft.com/office/drawing/2014/main" id="{E3705256-A0D0-F280-FD84-0F73CC432F41}"/>
                </a:ext>
              </a:extLst>
            </p:cNvPr>
            <p:cNvSpPr/>
            <p:nvPr/>
          </p:nvSpPr>
          <p:spPr>
            <a:xfrm>
              <a:off x="6166414" y="2812826"/>
              <a:ext cx="580383" cy="582922"/>
            </a:xfrm>
            <a:custGeom>
              <a:avLst/>
              <a:gdLst/>
              <a:ahLst/>
              <a:cxnLst/>
              <a:rect l="l" t="t" r="r" b="b"/>
              <a:pathLst>
                <a:path w="8228" h="8264" fill="none" extrusionOk="0">
                  <a:moveTo>
                    <a:pt x="1477" y="6287"/>
                  </a:moveTo>
                  <a:lnTo>
                    <a:pt x="1132" y="7001"/>
                  </a:lnTo>
                  <a:lnTo>
                    <a:pt x="1786" y="7549"/>
                  </a:lnTo>
                  <a:lnTo>
                    <a:pt x="2417" y="7097"/>
                  </a:lnTo>
                  <a:cubicBezTo>
                    <a:pt x="2667" y="7239"/>
                    <a:pt x="2917" y="7347"/>
                    <a:pt x="3191" y="7418"/>
                  </a:cubicBezTo>
                  <a:lnTo>
                    <a:pt x="3310" y="8192"/>
                  </a:lnTo>
                  <a:lnTo>
                    <a:pt x="4168" y="8263"/>
                  </a:lnTo>
                  <a:lnTo>
                    <a:pt x="4430" y="7537"/>
                  </a:lnTo>
                  <a:cubicBezTo>
                    <a:pt x="4715" y="7513"/>
                    <a:pt x="4989" y="7454"/>
                    <a:pt x="5251" y="7359"/>
                  </a:cubicBezTo>
                  <a:lnTo>
                    <a:pt x="5787" y="7906"/>
                  </a:lnTo>
                  <a:lnTo>
                    <a:pt x="6537" y="7478"/>
                  </a:lnTo>
                  <a:lnTo>
                    <a:pt x="6323" y="6739"/>
                  </a:lnTo>
                  <a:cubicBezTo>
                    <a:pt x="6537" y="6549"/>
                    <a:pt x="6727" y="6346"/>
                    <a:pt x="6894" y="6108"/>
                  </a:cubicBezTo>
                  <a:lnTo>
                    <a:pt x="7656" y="6251"/>
                  </a:lnTo>
                  <a:lnTo>
                    <a:pt x="8013" y="5465"/>
                  </a:lnTo>
                  <a:lnTo>
                    <a:pt x="7418" y="4977"/>
                  </a:lnTo>
                  <a:cubicBezTo>
                    <a:pt x="7489" y="4703"/>
                    <a:pt x="7525" y="4430"/>
                    <a:pt x="7525" y="4144"/>
                  </a:cubicBezTo>
                  <a:lnTo>
                    <a:pt x="8228" y="3822"/>
                  </a:lnTo>
                  <a:lnTo>
                    <a:pt x="8085" y="2977"/>
                  </a:lnTo>
                  <a:lnTo>
                    <a:pt x="7299" y="2917"/>
                  </a:lnTo>
                  <a:cubicBezTo>
                    <a:pt x="7204" y="2656"/>
                    <a:pt x="7073" y="2417"/>
                    <a:pt x="6918" y="2179"/>
                  </a:cubicBezTo>
                  <a:lnTo>
                    <a:pt x="7311" y="1513"/>
                  </a:lnTo>
                  <a:lnTo>
                    <a:pt x="6704" y="905"/>
                  </a:lnTo>
                  <a:lnTo>
                    <a:pt x="6025" y="1310"/>
                  </a:lnTo>
                  <a:cubicBezTo>
                    <a:pt x="5632" y="1036"/>
                    <a:pt x="5192" y="858"/>
                    <a:pt x="4727" y="774"/>
                  </a:cubicBezTo>
                  <a:lnTo>
                    <a:pt x="4525" y="0"/>
                  </a:lnTo>
                  <a:lnTo>
                    <a:pt x="3668" y="0"/>
                  </a:lnTo>
                  <a:lnTo>
                    <a:pt x="3477" y="774"/>
                  </a:lnTo>
                  <a:cubicBezTo>
                    <a:pt x="3203" y="834"/>
                    <a:pt x="2953" y="917"/>
                    <a:pt x="2703" y="1024"/>
                  </a:cubicBezTo>
                  <a:lnTo>
                    <a:pt x="2084" y="489"/>
                  </a:lnTo>
                  <a:lnTo>
                    <a:pt x="1382" y="989"/>
                  </a:lnTo>
                  <a:lnTo>
                    <a:pt x="1679" y="1739"/>
                  </a:lnTo>
                  <a:cubicBezTo>
                    <a:pt x="1489" y="1941"/>
                    <a:pt x="1322" y="2155"/>
                    <a:pt x="1179" y="2382"/>
                  </a:cubicBezTo>
                  <a:lnTo>
                    <a:pt x="370" y="2298"/>
                  </a:lnTo>
                  <a:lnTo>
                    <a:pt x="84" y="3108"/>
                  </a:lnTo>
                  <a:lnTo>
                    <a:pt x="751" y="3560"/>
                  </a:lnTo>
                  <a:cubicBezTo>
                    <a:pt x="715" y="3751"/>
                    <a:pt x="703" y="3941"/>
                    <a:pt x="703" y="4132"/>
                  </a:cubicBezTo>
                  <a:cubicBezTo>
                    <a:pt x="703" y="4215"/>
                    <a:pt x="703" y="4287"/>
                    <a:pt x="715" y="4370"/>
                  </a:cubicBezTo>
                  <a:lnTo>
                    <a:pt x="0" y="4763"/>
                  </a:lnTo>
                  <a:lnTo>
                    <a:pt x="227" y="5596"/>
                  </a:lnTo>
                  <a:lnTo>
                    <a:pt x="1024" y="5584"/>
                  </a:lnTo>
                  <a:cubicBezTo>
                    <a:pt x="1108" y="5775"/>
                    <a:pt x="1215" y="5954"/>
                    <a:pt x="1334" y="6120"/>
                  </a:cubicBezTo>
                  <a:moveTo>
                    <a:pt x="3394" y="2120"/>
                  </a:moveTo>
                  <a:cubicBezTo>
                    <a:pt x="3489" y="2084"/>
                    <a:pt x="3584" y="2060"/>
                    <a:pt x="3679" y="2036"/>
                  </a:cubicBezTo>
                  <a:moveTo>
                    <a:pt x="4203" y="1989"/>
                  </a:moveTo>
                  <a:cubicBezTo>
                    <a:pt x="5382" y="2048"/>
                    <a:pt x="6299" y="3048"/>
                    <a:pt x="6251" y="4227"/>
                  </a:cubicBezTo>
                  <a:cubicBezTo>
                    <a:pt x="6192" y="5418"/>
                    <a:pt x="5192" y="6323"/>
                    <a:pt x="4013" y="6275"/>
                  </a:cubicBezTo>
                  <a:cubicBezTo>
                    <a:pt x="2822" y="6216"/>
                    <a:pt x="1917" y="5215"/>
                    <a:pt x="1965" y="4037"/>
                  </a:cubicBezTo>
                  <a:cubicBezTo>
                    <a:pt x="2001" y="3227"/>
                    <a:pt x="2501" y="2501"/>
                    <a:pt x="3239" y="2179"/>
                  </a:cubicBezTo>
                </a:path>
              </a:pathLst>
            </a:custGeom>
            <a:noFill/>
            <a:ln w="387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1529;p44">
              <a:extLst>
                <a:ext uri="{FF2B5EF4-FFF2-40B4-BE49-F238E27FC236}">
                  <a16:creationId xmlns:a16="http://schemas.microsoft.com/office/drawing/2014/main" id="{5FDDC1D2-DED7-D131-B9C1-EAE60DA9F85B}"/>
                </a:ext>
              </a:extLst>
            </p:cNvPr>
            <p:cNvSpPr/>
            <p:nvPr/>
          </p:nvSpPr>
          <p:spPr>
            <a:xfrm>
              <a:off x="6986074" y="3053856"/>
              <a:ext cx="59745" cy="39572"/>
            </a:xfrm>
            <a:custGeom>
              <a:avLst/>
              <a:gdLst/>
              <a:ahLst/>
              <a:cxnLst/>
              <a:rect l="l" t="t" r="r" b="b"/>
              <a:pathLst>
                <a:path w="847" h="561" fill="none" extrusionOk="0">
                  <a:moveTo>
                    <a:pt x="846" y="560"/>
                  </a:moveTo>
                  <a:lnTo>
                    <a:pt x="1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1530;p44">
              <a:extLst>
                <a:ext uri="{FF2B5EF4-FFF2-40B4-BE49-F238E27FC236}">
                  <a16:creationId xmlns:a16="http://schemas.microsoft.com/office/drawing/2014/main" id="{C8A5206C-69E4-C8A1-D78C-A8BD464F7A12}"/>
                </a:ext>
              </a:extLst>
            </p:cNvPr>
            <p:cNvSpPr/>
            <p:nvPr/>
          </p:nvSpPr>
          <p:spPr>
            <a:xfrm>
              <a:off x="7134770" y="2963144"/>
              <a:ext cx="16012" cy="13543"/>
            </a:xfrm>
            <a:custGeom>
              <a:avLst/>
              <a:gdLst/>
              <a:ahLst/>
              <a:cxnLst/>
              <a:rect l="l" t="t" r="r" b="b"/>
              <a:pathLst>
                <a:path w="227" h="192" fill="none" extrusionOk="0">
                  <a:moveTo>
                    <a:pt x="227" y="191"/>
                  </a:moveTo>
                  <a:lnTo>
                    <a:pt x="0" y="1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1531;p44">
              <a:extLst>
                <a:ext uri="{FF2B5EF4-FFF2-40B4-BE49-F238E27FC236}">
                  <a16:creationId xmlns:a16="http://schemas.microsoft.com/office/drawing/2014/main" id="{9E9F25DC-02A7-C94E-E25F-EC26773639B5}"/>
                </a:ext>
              </a:extLst>
            </p:cNvPr>
            <p:cNvSpPr/>
            <p:nvPr/>
          </p:nvSpPr>
          <p:spPr>
            <a:xfrm>
              <a:off x="6850922" y="3287339"/>
              <a:ext cx="124358" cy="31107"/>
            </a:xfrm>
            <a:custGeom>
              <a:avLst/>
              <a:gdLst/>
              <a:ahLst/>
              <a:cxnLst/>
              <a:rect l="l" t="t" r="r" b="b"/>
              <a:pathLst>
                <a:path w="1763" h="441" fill="none" extrusionOk="0">
                  <a:moveTo>
                    <a:pt x="1762" y="441"/>
                  </a:moveTo>
                  <a:lnTo>
                    <a:pt x="0" y="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1532;p44">
              <a:extLst>
                <a:ext uri="{FF2B5EF4-FFF2-40B4-BE49-F238E27FC236}">
                  <a16:creationId xmlns:a16="http://schemas.microsoft.com/office/drawing/2014/main" id="{9CB6725B-3645-E20A-7B50-35C08DD73D09}"/>
                </a:ext>
              </a:extLst>
            </p:cNvPr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1533;p44">
              <a:extLst>
                <a:ext uri="{FF2B5EF4-FFF2-40B4-BE49-F238E27FC236}">
                  <a16:creationId xmlns:a16="http://schemas.microsoft.com/office/drawing/2014/main" id="{84615164-ECF1-0C3C-9B8C-0C457B0B0918}"/>
                </a:ext>
              </a:extLst>
            </p:cNvPr>
            <p:cNvSpPr/>
            <p:nvPr/>
          </p:nvSpPr>
          <p:spPr>
            <a:xfrm>
              <a:off x="7007941" y="2890983"/>
              <a:ext cx="949082" cy="1192578"/>
            </a:xfrm>
            <a:custGeom>
              <a:avLst/>
              <a:gdLst/>
              <a:ahLst/>
              <a:cxnLst/>
              <a:rect l="l" t="t" r="r" b="b"/>
              <a:pathLst>
                <a:path w="13455" h="16907" extrusionOk="0">
                  <a:moveTo>
                    <a:pt x="10895" y="3274"/>
                  </a:moveTo>
                  <a:cubicBezTo>
                    <a:pt x="10002" y="3953"/>
                    <a:pt x="6954" y="5834"/>
                    <a:pt x="4846" y="7132"/>
                  </a:cubicBezTo>
                  <a:lnTo>
                    <a:pt x="4275" y="7489"/>
                  </a:lnTo>
                  <a:cubicBezTo>
                    <a:pt x="4834" y="7120"/>
                    <a:pt x="5489" y="6691"/>
                    <a:pt x="6216" y="6191"/>
                  </a:cubicBezTo>
                  <a:cubicBezTo>
                    <a:pt x="6585" y="5953"/>
                    <a:pt x="6978" y="5679"/>
                    <a:pt x="7370" y="5417"/>
                  </a:cubicBezTo>
                  <a:cubicBezTo>
                    <a:pt x="7787" y="5167"/>
                    <a:pt x="8180" y="4929"/>
                    <a:pt x="8549" y="4691"/>
                  </a:cubicBezTo>
                  <a:cubicBezTo>
                    <a:pt x="9121" y="4322"/>
                    <a:pt x="9585" y="4024"/>
                    <a:pt x="9930" y="3786"/>
                  </a:cubicBezTo>
                  <a:cubicBezTo>
                    <a:pt x="10240" y="3595"/>
                    <a:pt x="10561" y="3417"/>
                    <a:pt x="10895" y="3274"/>
                  </a:cubicBezTo>
                  <a:close/>
                  <a:moveTo>
                    <a:pt x="4930" y="8167"/>
                  </a:moveTo>
                  <a:lnTo>
                    <a:pt x="4930" y="8167"/>
                  </a:lnTo>
                  <a:cubicBezTo>
                    <a:pt x="4430" y="8489"/>
                    <a:pt x="3965" y="8787"/>
                    <a:pt x="3549" y="9072"/>
                  </a:cubicBezTo>
                  <a:cubicBezTo>
                    <a:pt x="3120" y="9322"/>
                    <a:pt x="2751" y="9537"/>
                    <a:pt x="2429" y="9703"/>
                  </a:cubicBezTo>
                  <a:cubicBezTo>
                    <a:pt x="3048" y="9310"/>
                    <a:pt x="3977" y="8751"/>
                    <a:pt x="4930" y="8167"/>
                  </a:cubicBezTo>
                  <a:close/>
                  <a:moveTo>
                    <a:pt x="11835" y="8858"/>
                  </a:moveTo>
                  <a:cubicBezTo>
                    <a:pt x="11240" y="9275"/>
                    <a:pt x="10418" y="9787"/>
                    <a:pt x="9549" y="10311"/>
                  </a:cubicBezTo>
                  <a:cubicBezTo>
                    <a:pt x="10192" y="9894"/>
                    <a:pt x="10883" y="9465"/>
                    <a:pt x="11621" y="9001"/>
                  </a:cubicBezTo>
                  <a:lnTo>
                    <a:pt x="11835" y="8858"/>
                  </a:lnTo>
                  <a:close/>
                  <a:moveTo>
                    <a:pt x="12812" y="5810"/>
                  </a:moveTo>
                  <a:lnTo>
                    <a:pt x="12812" y="5810"/>
                  </a:lnTo>
                  <a:cubicBezTo>
                    <a:pt x="12133" y="6310"/>
                    <a:pt x="9990" y="7584"/>
                    <a:pt x="8073" y="8715"/>
                  </a:cubicBezTo>
                  <a:cubicBezTo>
                    <a:pt x="6501" y="9644"/>
                    <a:pt x="5323" y="10358"/>
                    <a:pt x="4442" y="10894"/>
                  </a:cubicBezTo>
                  <a:cubicBezTo>
                    <a:pt x="4894" y="10608"/>
                    <a:pt x="5430" y="10263"/>
                    <a:pt x="6073" y="9846"/>
                  </a:cubicBezTo>
                  <a:cubicBezTo>
                    <a:pt x="7525" y="8894"/>
                    <a:pt x="9168" y="7822"/>
                    <a:pt x="10514" y="7013"/>
                  </a:cubicBezTo>
                  <a:cubicBezTo>
                    <a:pt x="11871" y="6203"/>
                    <a:pt x="12514" y="5905"/>
                    <a:pt x="12812" y="5810"/>
                  </a:cubicBezTo>
                  <a:close/>
                  <a:moveTo>
                    <a:pt x="5406" y="9906"/>
                  </a:moveTo>
                  <a:cubicBezTo>
                    <a:pt x="4751" y="10322"/>
                    <a:pt x="4108" y="10739"/>
                    <a:pt x="3572" y="11084"/>
                  </a:cubicBezTo>
                  <a:cubicBezTo>
                    <a:pt x="4096" y="10739"/>
                    <a:pt x="4715" y="10334"/>
                    <a:pt x="5406" y="9906"/>
                  </a:cubicBezTo>
                  <a:close/>
                  <a:moveTo>
                    <a:pt x="10526" y="12239"/>
                  </a:moveTo>
                  <a:cubicBezTo>
                    <a:pt x="9990" y="12585"/>
                    <a:pt x="9156" y="13085"/>
                    <a:pt x="8394" y="13549"/>
                  </a:cubicBezTo>
                  <a:lnTo>
                    <a:pt x="8299" y="13609"/>
                  </a:lnTo>
                  <a:cubicBezTo>
                    <a:pt x="9121" y="13073"/>
                    <a:pt x="9966" y="12537"/>
                    <a:pt x="10526" y="12239"/>
                  </a:cubicBezTo>
                  <a:close/>
                  <a:moveTo>
                    <a:pt x="10585" y="11513"/>
                  </a:moveTo>
                  <a:cubicBezTo>
                    <a:pt x="9966" y="11918"/>
                    <a:pt x="9073" y="12454"/>
                    <a:pt x="8252" y="12966"/>
                  </a:cubicBezTo>
                  <a:cubicBezTo>
                    <a:pt x="7644" y="13335"/>
                    <a:pt x="7120" y="13656"/>
                    <a:pt x="6656" y="13954"/>
                  </a:cubicBezTo>
                  <a:cubicBezTo>
                    <a:pt x="7918" y="13132"/>
                    <a:pt x="9573" y="12073"/>
                    <a:pt x="10585" y="11513"/>
                  </a:cubicBezTo>
                  <a:close/>
                  <a:moveTo>
                    <a:pt x="6716" y="14275"/>
                  </a:moveTo>
                  <a:cubicBezTo>
                    <a:pt x="5894" y="14835"/>
                    <a:pt x="4989" y="15430"/>
                    <a:pt x="4358" y="15799"/>
                  </a:cubicBezTo>
                  <a:cubicBezTo>
                    <a:pt x="4930" y="15406"/>
                    <a:pt x="5823" y="14847"/>
                    <a:pt x="6716" y="14275"/>
                  </a:cubicBezTo>
                  <a:close/>
                  <a:moveTo>
                    <a:pt x="10561" y="15871"/>
                  </a:moveTo>
                  <a:lnTo>
                    <a:pt x="10561" y="15871"/>
                  </a:lnTo>
                  <a:cubicBezTo>
                    <a:pt x="10585" y="15895"/>
                    <a:pt x="10609" y="15918"/>
                    <a:pt x="10633" y="15930"/>
                  </a:cubicBezTo>
                  <a:cubicBezTo>
                    <a:pt x="10609" y="15918"/>
                    <a:pt x="10573" y="15895"/>
                    <a:pt x="10561" y="15871"/>
                  </a:cubicBezTo>
                  <a:close/>
                  <a:moveTo>
                    <a:pt x="6426" y="1"/>
                  </a:moveTo>
                  <a:cubicBezTo>
                    <a:pt x="6271" y="1"/>
                    <a:pt x="5821" y="166"/>
                    <a:pt x="3787" y="1405"/>
                  </a:cubicBezTo>
                  <a:cubicBezTo>
                    <a:pt x="3537" y="1559"/>
                    <a:pt x="3299" y="1714"/>
                    <a:pt x="3060" y="1857"/>
                  </a:cubicBezTo>
                  <a:cubicBezTo>
                    <a:pt x="3906" y="1202"/>
                    <a:pt x="3977" y="1107"/>
                    <a:pt x="3894" y="952"/>
                  </a:cubicBezTo>
                  <a:cubicBezTo>
                    <a:pt x="3870" y="905"/>
                    <a:pt x="3822" y="869"/>
                    <a:pt x="3775" y="857"/>
                  </a:cubicBezTo>
                  <a:cubicBezTo>
                    <a:pt x="3763" y="855"/>
                    <a:pt x="3750" y="853"/>
                    <a:pt x="3737" y="853"/>
                  </a:cubicBezTo>
                  <a:cubicBezTo>
                    <a:pt x="3622" y="853"/>
                    <a:pt x="3460" y="953"/>
                    <a:pt x="3001" y="1274"/>
                  </a:cubicBezTo>
                  <a:cubicBezTo>
                    <a:pt x="2846" y="1393"/>
                    <a:pt x="2691" y="1500"/>
                    <a:pt x="2525" y="1595"/>
                  </a:cubicBezTo>
                  <a:cubicBezTo>
                    <a:pt x="2514" y="1592"/>
                    <a:pt x="2504" y="1590"/>
                    <a:pt x="2494" y="1590"/>
                  </a:cubicBezTo>
                  <a:cubicBezTo>
                    <a:pt x="2469" y="1590"/>
                    <a:pt x="2446" y="1599"/>
                    <a:pt x="2429" y="1607"/>
                  </a:cubicBezTo>
                  <a:cubicBezTo>
                    <a:pt x="2358" y="1655"/>
                    <a:pt x="2322" y="1750"/>
                    <a:pt x="2370" y="1821"/>
                  </a:cubicBezTo>
                  <a:cubicBezTo>
                    <a:pt x="2394" y="1857"/>
                    <a:pt x="2429" y="1893"/>
                    <a:pt x="2477" y="1905"/>
                  </a:cubicBezTo>
                  <a:cubicBezTo>
                    <a:pt x="1215" y="2869"/>
                    <a:pt x="1048" y="3036"/>
                    <a:pt x="1167" y="3226"/>
                  </a:cubicBezTo>
                  <a:cubicBezTo>
                    <a:pt x="1179" y="3274"/>
                    <a:pt x="1215" y="3298"/>
                    <a:pt x="1263" y="3310"/>
                  </a:cubicBezTo>
                  <a:cubicBezTo>
                    <a:pt x="1274" y="3313"/>
                    <a:pt x="1286" y="3314"/>
                    <a:pt x="1298" y="3314"/>
                  </a:cubicBezTo>
                  <a:cubicBezTo>
                    <a:pt x="1334" y="3314"/>
                    <a:pt x="1370" y="3301"/>
                    <a:pt x="1405" y="3274"/>
                  </a:cubicBezTo>
                  <a:cubicBezTo>
                    <a:pt x="1632" y="3119"/>
                    <a:pt x="1858" y="2976"/>
                    <a:pt x="2084" y="2833"/>
                  </a:cubicBezTo>
                  <a:lnTo>
                    <a:pt x="2084" y="2833"/>
                  </a:lnTo>
                  <a:cubicBezTo>
                    <a:pt x="286" y="4072"/>
                    <a:pt x="358" y="4203"/>
                    <a:pt x="441" y="4346"/>
                  </a:cubicBezTo>
                  <a:cubicBezTo>
                    <a:pt x="465" y="4381"/>
                    <a:pt x="501" y="4405"/>
                    <a:pt x="536" y="4417"/>
                  </a:cubicBezTo>
                  <a:cubicBezTo>
                    <a:pt x="552" y="4422"/>
                    <a:pt x="566" y="4425"/>
                    <a:pt x="584" y="4425"/>
                  </a:cubicBezTo>
                  <a:cubicBezTo>
                    <a:pt x="703" y="4425"/>
                    <a:pt x="963" y="4267"/>
                    <a:pt x="2572" y="3250"/>
                  </a:cubicBezTo>
                  <a:cubicBezTo>
                    <a:pt x="3703" y="2524"/>
                    <a:pt x="5620" y="1286"/>
                    <a:pt x="6501" y="857"/>
                  </a:cubicBezTo>
                  <a:lnTo>
                    <a:pt x="6501" y="857"/>
                  </a:lnTo>
                  <a:cubicBezTo>
                    <a:pt x="5489" y="1643"/>
                    <a:pt x="2572" y="3536"/>
                    <a:pt x="655" y="4738"/>
                  </a:cubicBezTo>
                  <a:cubicBezTo>
                    <a:pt x="584" y="4786"/>
                    <a:pt x="560" y="4881"/>
                    <a:pt x="596" y="4953"/>
                  </a:cubicBezTo>
                  <a:cubicBezTo>
                    <a:pt x="632" y="5000"/>
                    <a:pt x="691" y="5048"/>
                    <a:pt x="751" y="5060"/>
                  </a:cubicBezTo>
                  <a:cubicBezTo>
                    <a:pt x="766" y="5064"/>
                    <a:pt x="785" y="5066"/>
                    <a:pt x="806" y="5066"/>
                  </a:cubicBezTo>
                  <a:cubicBezTo>
                    <a:pt x="911" y="5066"/>
                    <a:pt x="1080" y="5016"/>
                    <a:pt x="1298" y="4917"/>
                  </a:cubicBezTo>
                  <a:lnTo>
                    <a:pt x="1298" y="4917"/>
                  </a:lnTo>
                  <a:cubicBezTo>
                    <a:pt x="322" y="5619"/>
                    <a:pt x="370" y="5703"/>
                    <a:pt x="429" y="5822"/>
                  </a:cubicBezTo>
                  <a:cubicBezTo>
                    <a:pt x="453" y="5858"/>
                    <a:pt x="501" y="5893"/>
                    <a:pt x="548" y="5905"/>
                  </a:cubicBezTo>
                  <a:cubicBezTo>
                    <a:pt x="563" y="5909"/>
                    <a:pt x="579" y="5911"/>
                    <a:pt x="598" y="5911"/>
                  </a:cubicBezTo>
                  <a:cubicBezTo>
                    <a:pt x="916" y="5911"/>
                    <a:pt x="1868" y="5324"/>
                    <a:pt x="4644" y="3560"/>
                  </a:cubicBezTo>
                  <a:cubicBezTo>
                    <a:pt x="5692" y="2881"/>
                    <a:pt x="7001" y="2060"/>
                    <a:pt x="7871" y="1548"/>
                  </a:cubicBezTo>
                  <a:lnTo>
                    <a:pt x="7871" y="1548"/>
                  </a:lnTo>
                  <a:cubicBezTo>
                    <a:pt x="6227" y="2691"/>
                    <a:pt x="2572" y="5000"/>
                    <a:pt x="96" y="6524"/>
                  </a:cubicBezTo>
                  <a:cubicBezTo>
                    <a:pt x="60" y="6548"/>
                    <a:pt x="36" y="6584"/>
                    <a:pt x="24" y="6620"/>
                  </a:cubicBezTo>
                  <a:cubicBezTo>
                    <a:pt x="0" y="6703"/>
                    <a:pt x="48" y="6786"/>
                    <a:pt x="131" y="6810"/>
                  </a:cubicBezTo>
                  <a:cubicBezTo>
                    <a:pt x="145" y="6814"/>
                    <a:pt x="154" y="6817"/>
                    <a:pt x="165" y="6817"/>
                  </a:cubicBezTo>
                  <a:cubicBezTo>
                    <a:pt x="184" y="6817"/>
                    <a:pt x="205" y="6809"/>
                    <a:pt x="251" y="6786"/>
                  </a:cubicBezTo>
                  <a:lnTo>
                    <a:pt x="274" y="6774"/>
                  </a:lnTo>
                  <a:cubicBezTo>
                    <a:pt x="381" y="6727"/>
                    <a:pt x="572" y="6608"/>
                    <a:pt x="977" y="6381"/>
                  </a:cubicBezTo>
                  <a:lnTo>
                    <a:pt x="2763" y="5334"/>
                  </a:lnTo>
                  <a:cubicBezTo>
                    <a:pt x="4370" y="4393"/>
                    <a:pt x="6656" y="3048"/>
                    <a:pt x="8228" y="2143"/>
                  </a:cubicBezTo>
                  <a:lnTo>
                    <a:pt x="8228" y="2143"/>
                  </a:lnTo>
                  <a:cubicBezTo>
                    <a:pt x="6287" y="3464"/>
                    <a:pt x="2965" y="5548"/>
                    <a:pt x="620" y="7001"/>
                  </a:cubicBezTo>
                  <a:cubicBezTo>
                    <a:pt x="548" y="7048"/>
                    <a:pt x="524" y="7132"/>
                    <a:pt x="572" y="7203"/>
                  </a:cubicBezTo>
                  <a:cubicBezTo>
                    <a:pt x="596" y="7251"/>
                    <a:pt x="632" y="7286"/>
                    <a:pt x="679" y="7298"/>
                  </a:cubicBezTo>
                  <a:cubicBezTo>
                    <a:pt x="694" y="7302"/>
                    <a:pt x="711" y="7306"/>
                    <a:pt x="735" y="7306"/>
                  </a:cubicBezTo>
                  <a:cubicBezTo>
                    <a:pt x="863" y="7306"/>
                    <a:pt x="1208" y="7193"/>
                    <a:pt x="2727" y="6334"/>
                  </a:cubicBezTo>
                  <a:lnTo>
                    <a:pt x="2727" y="6334"/>
                  </a:lnTo>
                  <a:lnTo>
                    <a:pt x="512" y="7751"/>
                  </a:lnTo>
                  <a:cubicBezTo>
                    <a:pt x="441" y="7798"/>
                    <a:pt x="417" y="7894"/>
                    <a:pt x="465" y="7965"/>
                  </a:cubicBezTo>
                  <a:cubicBezTo>
                    <a:pt x="489" y="8013"/>
                    <a:pt x="548" y="8048"/>
                    <a:pt x="596" y="8060"/>
                  </a:cubicBezTo>
                  <a:cubicBezTo>
                    <a:pt x="614" y="8065"/>
                    <a:pt x="637" y="8068"/>
                    <a:pt x="664" y="8068"/>
                  </a:cubicBezTo>
                  <a:cubicBezTo>
                    <a:pt x="826" y="8068"/>
                    <a:pt x="1155" y="7963"/>
                    <a:pt x="1870" y="7596"/>
                  </a:cubicBezTo>
                  <a:lnTo>
                    <a:pt x="1870" y="7596"/>
                  </a:lnTo>
                  <a:lnTo>
                    <a:pt x="870" y="8239"/>
                  </a:lnTo>
                  <a:cubicBezTo>
                    <a:pt x="798" y="8286"/>
                    <a:pt x="774" y="8382"/>
                    <a:pt x="822" y="8453"/>
                  </a:cubicBezTo>
                  <a:cubicBezTo>
                    <a:pt x="853" y="8499"/>
                    <a:pt x="903" y="8526"/>
                    <a:pt x="955" y="8526"/>
                  </a:cubicBezTo>
                  <a:cubicBezTo>
                    <a:pt x="983" y="8526"/>
                    <a:pt x="1011" y="8518"/>
                    <a:pt x="1036" y="8501"/>
                  </a:cubicBezTo>
                  <a:cubicBezTo>
                    <a:pt x="4287" y="6477"/>
                    <a:pt x="9418" y="3381"/>
                    <a:pt x="10716" y="2798"/>
                  </a:cubicBezTo>
                  <a:lnTo>
                    <a:pt x="10716" y="2798"/>
                  </a:lnTo>
                  <a:cubicBezTo>
                    <a:pt x="10418" y="3060"/>
                    <a:pt x="10109" y="3310"/>
                    <a:pt x="9776" y="3536"/>
                  </a:cubicBezTo>
                  <a:cubicBezTo>
                    <a:pt x="9144" y="3905"/>
                    <a:pt x="8299" y="4441"/>
                    <a:pt x="7239" y="5155"/>
                  </a:cubicBezTo>
                  <a:cubicBezTo>
                    <a:pt x="5966" y="5929"/>
                    <a:pt x="4584" y="6727"/>
                    <a:pt x="3418" y="7405"/>
                  </a:cubicBezTo>
                  <a:cubicBezTo>
                    <a:pt x="1751" y="8370"/>
                    <a:pt x="953" y="8918"/>
                    <a:pt x="1024" y="9037"/>
                  </a:cubicBezTo>
                  <a:cubicBezTo>
                    <a:pt x="1060" y="9096"/>
                    <a:pt x="1108" y="9132"/>
                    <a:pt x="1179" y="9156"/>
                  </a:cubicBezTo>
                  <a:cubicBezTo>
                    <a:pt x="1198" y="9159"/>
                    <a:pt x="1219" y="9161"/>
                    <a:pt x="1242" y="9161"/>
                  </a:cubicBezTo>
                  <a:cubicBezTo>
                    <a:pt x="1432" y="9161"/>
                    <a:pt x="1750" y="9028"/>
                    <a:pt x="2239" y="8763"/>
                  </a:cubicBezTo>
                  <a:lnTo>
                    <a:pt x="2239" y="8763"/>
                  </a:lnTo>
                  <a:cubicBezTo>
                    <a:pt x="858" y="9632"/>
                    <a:pt x="882" y="9668"/>
                    <a:pt x="965" y="9810"/>
                  </a:cubicBezTo>
                  <a:cubicBezTo>
                    <a:pt x="977" y="9846"/>
                    <a:pt x="1013" y="9870"/>
                    <a:pt x="1060" y="9882"/>
                  </a:cubicBezTo>
                  <a:cubicBezTo>
                    <a:pt x="1075" y="9887"/>
                    <a:pt x="1090" y="9890"/>
                    <a:pt x="1105" y="9890"/>
                  </a:cubicBezTo>
                  <a:cubicBezTo>
                    <a:pt x="1127" y="9890"/>
                    <a:pt x="1151" y="9884"/>
                    <a:pt x="1179" y="9870"/>
                  </a:cubicBezTo>
                  <a:cubicBezTo>
                    <a:pt x="3096" y="8751"/>
                    <a:pt x="7085" y="6417"/>
                    <a:pt x="9621" y="4953"/>
                  </a:cubicBezTo>
                  <a:lnTo>
                    <a:pt x="9621" y="4953"/>
                  </a:lnTo>
                  <a:cubicBezTo>
                    <a:pt x="8442" y="5703"/>
                    <a:pt x="6942" y="6608"/>
                    <a:pt x="5692" y="7358"/>
                  </a:cubicBezTo>
                  <a:cubicBezTo>
                    <a:pt x="4572" y="8036"/>
                    <a:pt x="3513" y="8667"/>
                    <a:pt x="2751" y="9156"/>
                  </a:cubicBezTo>
                  <a:cubicBezTo>
                    <a:pt x="2334" y="9406"/>
                    <a:pt x="2036" y="9608"/>
                    <a:pt x="1834" y="9751"/>
                  </a:cubicBezTo>
                  <a:cubicBezTo>
                    <a:pt x="1560" y="9941"/>
                    <a:pt x="1382" y="10060"/>
                    <a:pt x="1477" y="10215"/>
                  </a:cubicBezTo>
                  <a:cubicBezTo>
                    <a:pt x="1501" y="10275"/>
                    <a:pt x="1548" y="10311"/>
                    <a:pt x="1608" y="10322"/>
                  </a:cubicBezTo>
                  <a:cubicBezTo>
                    <a:pt x="1627" y="10327"/>
                    <a:pt x="1649" y="10330"/>
                    <a:pt x="1674" y="10330"/>
                  </a:cubicBezTo>
                  <a:cubicBezTo>
                    <a:pt x="1773" y="10330"/>
                    <a:pt x="1917" y="10291"/>
                    <a:pt x="2108" y="10215"/>
                  </a:cubicBezTo>
                  <a:lnTo>
                    <a:pt x="2108" y="10215"/>
                  </a:lnTo>
                  <a:cubicBezTo>
                    <a:pt x="2001" y="10311"/>
                    <a:pt x="1905" y="10418"/>
                    <a:pt x="1858" y="10549"/>
                  </a:cubicBezTo>
                  <a:cubicBezTo>
                    <a:pt x="1834" y="10620"/>
                    <a:pt x="1834" y="10680"/>
                    <a:pt x="1870" y="10739"/>
                  </a:cubicBezTo>
                  <a:cubicBezTo>
                    <a:pt x="1901" y="10794"/>
                    <a:pt x="1953" y="10823"/>
                    <a:pt x="2005" y="10823"/>
                  </a:cubicBezTo>
                  <a:cubicBezTo>
                    <a:pt x="2032" y="10823"/>
                    <a:pt x="2060" y="10815"/>
                    <a:pt x="2084" y="10799"/>
                  </a:cubicBezTo>
                  <a:cubicBezTo>
                    <a:pt x="5370" y="8846"/>
                    <a:pt x="10085" y="6084"/>
                    <a:pt x="11788" y="5143"/>
                  </a:cubicBezTo>
                  <a:lnTo>
                    <a:pt x="11788" y="5143"/>
                  </a:lnTo>
                  <a:cubicBezTo>
                    <a:pt x="10240" y="6370"/>
                    <a:pt x="5120" y="9406"/>
                    <a:pt x="1739" y="11334"/>
                  </a:cubicBezTo>
                  <a:cubicBezTo>
                    <a:pt x="1703" y="11358"/>
                    <a:pt x="1679" y="11382"/>
                    <a:pt x="1667" y="11430"/>
                  </a:cubicBezTo>
                  <a:cubicBezTo>
                    <a:pt x="1655" y="11465"/>
                    <a:pt x="1667" y="11513"/>
                    <a:pt x="1679" y="11549"/>
                  </a:cubicBezTo>
                  <a:cubicBezTo>
                    <a:pt x="1715" y="11596"/>
                    <a:pt x="1763" y="11632"/>
                    <a:pt x="1822" y="11644"/>
                  </a:cubicBezTo>
                  <a:cubicBezTo>
                    <a:pt x="1839" y="11649"/>
                    <a:pt x="1858" y="11651"/>
                    <a:pt x="1880" y="11651"/>
                  </a:cubicBezTo>
                  <a:cubicBezTo>
                    <a:pt x="2016" y="11651"/>
                    <a:pt x="2259" y="11557"/>
                    <a:pt x="2608" y="11382"/>
                  </a:cubicBezTo>
                  <a:lnTo>
                    <a:pt x="2608" y="11382"/>
                  </a:lnTo>
                  <a:cubicBezTo>
                    <a:pt x="1846" y="11930"/>
                    <a:pt x="1905" y="12025"/>
                    <a:pt x="1965" y="12144"/>
                  </a:cubicBezTo>
                  <a:cubicBezTo>
                    <a:pt x="1989" y="12180"/>
                    <a:pt x="2036" y="12216"/>
                    <a:pt x="2084" y="12227"/>
                  </a:cubicBezTo>
                  <a:cubicBezTo>
                    <a:pt x="2093" y="12229"/>
                    <a:pt x="2103" y="12230"/>
                    <a:pt x="2114" y="12230"/>
                  </a:cubicBezTo>
                  <a:cubicBezTo>
                    <a:pt x="2250" y="12230"/>
                    <a:pt x="2555" y="12087"/>
                    <a:pt x="3239" y="11668"/>
                  </a:cubicBezTo>
                  <a:lnTo>
                    <a:pt x="3239" y="11668"/>
                  </a:lnTo>
                  <a:cubicBezTo>
                    <a:pt x="2096" y="12418"/>
                    <a:pt x="1953" y="12632"/>
                    <a:pt x="2048" y="12799"/>
                  </a:cubicBezTo>
                  <a:cubicBezTo>
                    <a:pt x="2084" y="12847"/>
                    <a:pt x="2144" y="12894"/>
                    <a:pt x="2203" y="12906"/>
                  </a:cubicBezTo>
                  <a:cubicBezTo>
                    <a:pt x="2220" y="12910"/>
                    <a:pt x="2239" y="12912"/>
                    <a:pt x="2261" y="12912"/>
                  </a:cubicBezTo>
                  <a:cubicBezTo>
                    <a:pt x="2582" y="12912"/>
                    <a:pt x="3461" y="12502"/>
                    <a:pt x="4977" y="11632"/>
                  </a:cubicBezTo>
                  <a:lnTo>
                    <a:pt x="4977" y="11632"/>
                  </a:lnTo>
                  <a:lnTo>
                    <a:pt x="4572" y="11894"/>
                  </a:lnTo>
                  <a:cubicBezTo>
                    <a:pt x="3799" y="12358"/>
                    <a:pt x="3048" y="12811"/>
                    <a:pt x="2370" y="13204"/>
                  </a:cubicBezTo>
                  <a:cubicBezTo>
                    <a:pt x="2298" y="13251"/>
                    <a:pt x="2275" y="13347"/>
                    <a:pt x="2322" y="13418"/>
                  </a:cubicBezTo>
                  <a:cubicBezTo>
                    <a:pt x="2346" y="13454"/>
                    <a:pt x="2382" y="13478"/>
                    <a:pt x="2417" y="13489"/>
                  </a:cubicBezTo>
                  <a:cubicBezTo>
                    <a:pt x="2432" y="13492"/>
                    <a:pt x="2445" y="13495"/>
                    <a:pt x="2461" y="13495"/>
                  </a:cubicBezTo>
                  <a:cubicBezTo>
                    <a:pt x="2575" y="13495"/>
                    <a:pt x="2832" y="13353"/>
                    <a:pt x="4799" y="12108"/>
                  </a:cubicBezTo>
                  <a:cubicBezTo>
                    <a:pt x="5727" y="11549"/>
                    <a:pt x="6847" y="10870"/>
                    <a:pt x="7942" y="10180"/>
                  </a:cubicBezTo>
                  <a:cubicBezTo>
                    <a:pt x="8775" y="9656"/>
                    <a:pt x="9478" y="9215"/>
                    <a:pt x="10073" y="8834"/>
                  </a:cubicBezTo>
                  <a:cubicBezTo>
                    <a:pt x="10811" y="8394"/>
                    <a:pt x="11478" y="8025"/>
                    <a:pt x="11966" y="7775"/>
                  </a:cubicBezTo>
                  <a:lnTo>
                    <a:pt x="11966" y="7775"/>
                  </a:lnTo>
                  <a:cubicBezTo>
                    <a:pt x="10192" y="8941"/>
                    <a:pt x="5858" y="11727"/>
                    <a:pt x="2775" y="13692"/>
                  </a:cubicBezTo>
                  <a:cubicBezTo>
                    <a:pt x="2703" y="13740"/>
                    <a:pt x="2679" y="13823"/>
                    <a:pt x="2727" y="13894"/>
                  </a:cubicBezTo>
                  <a:cubicBezTo>
                    <a:pt x="2751" y="13954"/>
                    <a:pt x="2798" y="13990"/>
                    <a:pt x="2858" y="14001"/>
                  </a:cubicBezTo>
                  <a:cubicBezTo>
                    <a:pt x="2878" y="14006"/>
                    <a:pt x="2900" y="14009"/>
                    <a:pt x="2926" y="14009"/>
                  </a:cubicBezTo>
                  <a:cubicBezTo>
                    <a:pt x="3085" y="14009"/>
                    <a:pt x="3361" y="13913"/>
                    <a:pt x="3751" y="13728"/>
                  </a:cubicBezTo>
                  <a:lnTo>
                    <a:pt x="3751" y="13728"/>
                  </a:lnTo>
                  <a:cubicBezTo>
                    <a:pt x="2763" y="14335"/>
                    <a:pt x="2751" y="14430"/>
                    <a:pt x="2846" y="14573"/>
                  </a:cubicBezTo>
                  <a:cubicBezTo>
                    <a:pt x="2870" y="14621"/>
                    <a:pt x="2906" y="14644"/>
                    <a:pt x="2941" y="14656"/>
                  </a:cubicBezTo>
                  <a:cubicBezTo>
                    <a:pt x="2953" y="14659"/>
                    <a:pt x="2964" y="14661"/>
                    <a:pt x="2977" y="14661"/>
                  </a:cubicBezTo>
                  <a:cubicBezTo>
                    <a:pt x="3081" y="14661"/>
                    <a:pt x="3335" y="14509"/>
                    <a:pt x="5549" y="13132"/>
                  </a:cubicBezTo>
                  <a:cubicBezTo>
                    <a:pt x="7478" y="11930"/>
                    <a:pt x="10871" y="9822"/>
                    <a:pt x="12002" y="9310"/>
                  </a:cubicBezTo>
                  <a:lnTo>
                    <a:pt x="12002" y="9310"/>
                  </a:lnTo>
                  <a:cubicBezTo>
                    <a:pt x="10871" y="10275"/>
                    <a:pt x="6144" y="13180"/>
                    <a:pt x="3096" y="14990"/>
                  </a:cubicBezTo>
                  <a:cubicBezTo>
                    <a:pt x="3025" y="15037"/>
                    <a:pt x="3001" y="15121"/>
                    <a:pt x="3037" y="15204"/>
                  </a:cubicBezTo>
                  <a:cubicBezTo>
                    <a:pt x="3060" y="15252"/>
                    <a:pt x="3108" y="15287"/>
                    <a:pt x="3168" y="15299"/>
                  </a:cubicBezTo>
                  <a:cubicBezTo>
                    <a:pt x="3184" y="15302"/>
                    <a:pt x="3202" y="15305"/>
                    <a:pt x="3229" y="15305"/>
                  </a:cubicBezTo>
                  <a:cubicBezTo>
                    <a:pt x="3338" y="15305"/>
                    <a:pt x="3584" y="15250"/>
                    <a:pt x="4370" y="14847"/>
                  </a:cubicBezTo>
                  <a:lnTo>
                    <a:pt x="4370" y="14847"/>
                  </a:lnTo>
                  <a:lnTo>
                    <a:pt x="3489" y="15418"/>
                  </a:lnTo>
                  <a:lnTo>
                    <a:pt x="2906" y="15787"/>
                  </a:lnTo>
                  <a:cubicBezTo>
                    <a:pt x="2644" y="15966"/>
                    <a:pt x="2572" y="16014"/>
                    <a:pt x="2656" y="16145"/>
                  </a:cubicBezTo>
                  <a:cubicBezTo>
                    <a:pt x="2679" y="16180"/>
                    <a:pt x="2715" y="16216"/>
                    <a:pt x="2763" y="16228"/>
                  </a:cubicBezTo>
                  <a:cubicBezTo>
                    <a:pt x="2775" y="16230"/>
                    <a:pt x="2788" y="16232"/>
                    <a:pt x="2803" y="16232"/>
                  </a:cubicBezTo>
                  <a:cubicBezTo>
                    <a:pt x="2993" y="16232"/>
                    <a:pt x="3428" y="16010"/>
                    <a:pt x="4489" y="15347"/>
                  </a:cubicBezTo>
                  <a:lnTo>
                    <a:pt x="4489" y="15347"/>
                  </a:lnTo>
                  <a:cubicBezTo>
                    <a:pt x="3382" y="16085"/>
                    <a:pt x="3358" y="16228"/>
                    <a:pt x="3441" y="16371"/>
                  </a:cubicBezTo>
                  <a:cubicBezTo>
                    <a:pt x="3465" y="16418"/>
                    <a:pt x="3513" y="16454"/>
                    <a:pt x="3572" y="16466"/>
                  </a:cubicBezTo>
                  <a:cubicBezTo>
                    <a:pt x="3589" y="16470"/>
                    <a:pt x="3607" y="16473"/>
                    <a:pt x="3627" y="16473"/>
                  </a:cubicBezTo>
                  <a:cubicBezTo>
                    <a:pt x="3771" y="16473"/>
                    <a:pt x="4022" y="16362"/>
                    <a:pt x="4418" y="16133"/>
                  </a:cubicBezTo>
                  <a:lnTo>
                    <a:pt x="4418" y="16133"/>
                  </a:lnTo>
                  <a:cubicBezTo>
                    <a:pt x="4132" y="16383"/>
                    <a:pt x="4084" y="16537"/>
                    <a:pt x="4156" y="16657"/>
                  </a:cubicBezTo>
                  <a:cubicBezTo>
                    <a:pt x="4179" y="16703"/>
                    <a:pt x="4227" y="16729"/>
                    <a:pt x="4277" y="16729"/>
                  </a:cubicBezTo>
                  <a:cubicBezTo>
                    <a:pt x="4305" y="16729"/>
                    <a:pt x="4333" y="16721"/>
                    <a:pt x="4358" y="16704"/>
                  </a:cubicBezTo>
                  <a:lnTo>
                    <a:pt x="8323" y="14418"/>
                  </a:lnTo>
                  <a:lnTo>
                    <a:pt x="8323" y="14418"/>
                  </a:lnTo>
                  <a:cubicBezTo>
                    <a:pt x="5311" y="16466"/>
                    <a:pt x="5334" y="16502"/>
                    <a:pt x="5430" y="16680"/>
                  </a:cubicBezTo>
                  <a:cubicBezTo>
                    <a:pt x="5465" y="16740"/>
                    <a:pt x="5513" y="16776"/>
                    <a:pt x="5573" y="16788"/>
                  </a:cubicBezTo>
                  <a:cubicBezTo>
                    <a:pt x="5588" y="16791"/>
                    <a:pt x="5604" y="16792"/>
                    <a:pt x="5622" y="16792"/>
                  </a:cubicBezTo>
                  <a:cubicBezTo>
                    <a:pt x="5931" y="16792"/>
                    <a:pt x="6675" y="16310"/>
                    <a:pt x="8216" y="15264"/>
                  </a:cubicBezTo>
                  <a:cubicBezTo>
                    <a:pt x="8442" y="15109"/>
                    <a:pt x="8680" y="14954"/>
                    <a:pt x="8918" y="14787"/>
                  </a:cubicBezTo>
                  <a:lnTo>
                    <a:pt x="8918" y="14787"/>
                  </a:lnTo>
                  <a:lnTo>
                    <a:pt x="8502" y="15085"/>
                  </a:lnTo>
                  <a:cubicBezTo>
                    <a:pt x="7120" y="16085"/>
                    <a:pt x="6466" y="16633"/>
                    <a:pt x="6525" y="16752"/>
                  </a:cubicBezTo>
                  <a:cubicBezTo>
                    <a:pt x="6561" y="16788"/>
                    <a:pt x="6597" y="16823"/>
                    <a:pt x="6656" y="16835"/>
                  </a:cubicBezTo>
                  <a:cubicBezTo>
                    <a:pt x="6671" y="16838"/>
                    <a:pt x="6687" y="16840"/>
                    <a:pt x="6704" y="16840"/>
                  </a:cubicBezTo>
                  <a:cubicBezTo>
                    <a:pt x="6941" y="16840"/>
                    <a:pt x="7452" y="16526"/>
                    <a:pt x="8883" y="15561"/>
                  </a:cubicBezTo>
                  <a:cubicBezTo>
                    <a:pt x="9144" y="15394"/>
                    <a:pt x="9442" y="15192"/>
                    <a:pt x="9716" y="15013"/>
                  </a:cubicBezTo>
                  <a:lnTo>
                    <a:pt x="9716" y="15013"/>
                  </a:lnTo>
                  <a:cubicBezTo>
                    <a:pt x="7966" y="16442"/>
                    <a:pt x="7978" y="16478"/>
                    <a:pt x="8073" y="16633"/>
                  </a:cubicBezTo>
                  <a:cubicBezTo>
                    <a:pt x="8097" y="16668"/>
                    <a:pt x="8132" y="16692"/>
                    <a:pt x="8180" y="16704"/>
                  </a:cubicBezTo>
                  <a:cubicBezTo>
                    <a:pt x="8189" y="16709"/>
                    <a:pt x="8201" y="16714"/>
                    <a:pt x="8221" y="16714"/>
                  </a:cubicBezTo>
                  <a:cubicBezTo>
                    <a:pt x="8303" y="16714"/>
                    <a:pt x="8521" y="16636"/>
                    <a:pt x="9275" y="16168"/>
                  </a:cubicBezTo>
                  <a:lnTo>
                    <a:pt x="9275" y="16168"/>
                  </a:lnTo>
                  <a:cubicBezTo>
                    <a:pt x="8847" y="16668"/>
                    <a:pt x="8871" y="16716"/>
                    <a:pt x="8930" y="16811"/>
                  </a:cubicBezTo>
                  <a:cubicBezTo>
                    <a:pt x="8942" y="16847"/>
                    <a:pt x="8978" y="16883"/>
                    <a:pt x="9025" y="16895"/>
                  </a:cubicBezTo>
                  <a:lnTo>
                    <a:pt x="9061" y="16895"/>
                  </a:lnTo>
                  <a:lnTo>
                    <a:pt x="9061" y="16907"/>
                  </a:lnTo>
                  <a:cubicBezTo>
                    <a:pt x="9085" y="16907"/>
                    <a:pt x="9109" y="16907"/>
                    <a:pt x="9133" y="16895"/>
                  </a:cubicBezTo>
                  <a:cubicBezTo>
                    <a:pt x="9811" y="16478"/>
                    <a:pt x="10585" y="16026"/>
                    <a:pt x="10716" y="15966"/>
                  </a:cubicBezTo>
                  <a:cubicBezTo>
                    <a:pt x="10740" y="15966"/>
                    <a:pt x="10752" y="15954"/>
                    <a:pt x="10764" y="15942"/>
                  </a:cubicBezTo>
                  <a:lnTo>
                    <a:pt x="10776" y="15942"/>
                  </a:lnTo>
                  <a:cubicBezTo>
                    <a:pt x="10847" y="15906"/>
                    <a:pt x="10871" y="15811"/>
                    <a:pt x="10823" y="15728"/>
                  </a:cubicBezTo>
                  <a:cubicBezTo>
                    <a:pt x="10799" y="15692"/>
                    <a:pt x="10764" y="15668"/>
                    <a:pt x="10728" y="15656"/>
                  </a:cubicBezTo>
                  <a:cubicBezTo>
                    <a:pt x="10718" y="15655"/>
                    <a:pt x="10708" y="15653"/>
                    <a:pt x="10697" y="15653"/>
                  </a:cubicBezTo>
                  <a:cubicBezTo>
                    <a:pt x="10630" y="15653"/>
                    <a:pt x="10495" y="15713"/>
                    <a:pt x="9680" y="16192"/>
                  </a:cubicBezTo>
                  <a:cubicBezTo>
                    <a:pt x="9811" y="16061"/>
                    <a:pt x="9954" y="15895"/>
                    <a:pt x="10133" y="15704"/>
                  </a:cubicBezTo>
                  <a:cubicBezTo>
                    <a:pt x="10347" y="15478"/>
                    <a:pt x="10371" y="15454"/>
                    <a:pt x="10311" y="15347"/>
                  </a:cubicBezTo>
                  <a:lnTo>
                    <a:pt x="10299" y="15347"/>
                  </a:lnTo>
                  <a:cubicBezTo>
                    <a:pt x="10269" y="15301"/>
                    <a:pt x="10218" y="15274"/>
                    <a:pt x="10167" y="15274"/>
                  </a:cubicBezTo>
                  <a:cubicBezTo>
                    <a:pt x="10139" y="15274"/>
                    <a:pt x="10110" y="15282"/>
                    <a:pt x="10085" y="15299"/>
                  </a:cubicBezTo>
                  <a:cubicBezTo>
                    <a:pt x="9787" y="15490"/>
                    <a:pt x="9478" y="15692"/>
                    <a:pt x="9192" y="15871"/>
                  </a:cubicBezTo>
                  <a:cubicBezTo>
                    <a:pt x="9537" y="15573"/>
                    <a:pt x="9930" y="15252"/>
                    <a:pt x="10216" y="15025"/>
                  </a:cubicBezTo>
                  <a:cubicBezTo>
                    <a:pt x="10835" y="14513"/>
                    <a:pt x="11121" y="14228"/>
                    <a:pt x="11073" y="14132"/>
                  </a:cubicBezTo>
                  <a:cubicBezTo>
                    <a:pt x="11049" y="14097"/>
                    <a:pt x="11002" y="14061"/>
                    <a:pt x="10942" y="14049"/>
                  </a:cubicBezTo>
                  <a:cubicBezTo>
                    <a:pt x="10928" y="14045"/>
                    <a:pt x="10912" y="14044"/>
                    <a:pt x="10894" y="14044"/>
                  </a:cubicBezTo>
                  <a:cubicBezTo>
                    <a:pt x="10679" y="14044"/>
                    <a:pt x="10208" y="14320"/>
                    <a:pt x="8966" y="15144"/>
                  </a:cubicBezTo>
                  <a:cubicBezTo>
                    <a:pt x="10811" y="13811"/>
                    <a:pt x="10811" y="13799"/>
                    <a:pt x="10716" y="13644"/>
                  </a:cubicBezTo>
                  <a:cubicBezTo>
                    <a:pt x="10692" y="13597"/>
                    <a:pt x="10645" y="13561"/>
                    <a:pt x="10585" y="13549"/>
                  </a:cubicBezTo>
                  <a:cubicBezTo>
                    <a:pt x="10570" y="13546"/>
                    <a:pt x="10553" y="13544"/>
                    <a:pt x="10534" y="13544"/>
                  </a:cubicBezTo>
                  <a:cubicBezTo>
                    <a:pt x="10240" y="13544"/>
                    <a:pt x="9550" y="13995"/>
                    <a:pt x="8037" y="15025"/>
                  </a:cubicBezTo>
                  <a:cubicBezTo>
                    <a:pt x="7728" y="15228"/>
                    <a:pt x="7370" y="15466"/>
                    <a:pt x="7037" y="15692"/>
                  </a:cubicBezTo>
                  <a:cubicBezTo>
                    <a:pt x="7763" y="15180"/>
                    <a:pt x="8656" y="14585"/>
                    <a:pt x="9359" y="14109"/>
                  </a:cubicBezTo>
                  <a:cubicBezTo>
                    <a:pt x="9966" y="13692"/>
                    <a:pt x="10538" y="13311"/>
                    <a:pt x="10942" y="13025"/>
                  </a:cubicBezTo>
                  <a:cubicBezTo>
                    <a:pt x="11169" y="12870"/>
                    <a:pt x="11323" y="12763"/>
                    <a:pt x="11442" y="12680"/>
                  </a:cubicBezTo>
                  <a:cubicBezTo>
                    <a:pt x="11621" y="12549"/>
                    <a:pt x="11728" y="12466"/>
                    <a:pt x="11645" y="12335"/>
                  </a:cubicBezTo>
                  <a:cubicBezTo>
                    <a:pt x="11633" y="12299"/>
                    <a:pt x="11597" y="12275"/>
                    <a:pt x="11550" y="12263"/>
                  </a:cubicBezTo>
                  <a:cubicBezTo>
                    <a:pt x="11535" y="12258"/>
                    <a:pt x="11518" y="12255"/>
                    <a:pt x="11501" y="12255"/>
                  </a:cubicBezTo>
                  <a:cubicBezTo>
                    <a:pt x="11476" y="12255"/>
                    <a:pt x="11451" y="12261"/>
                    <a:pt x="11430" y="12275"/>
                  </a:cubicBezTo>
                  <a:lnTo>
                    <a:pt x="5894" y="15466"/>
                  </a:lnTo>
                  <a:cubicBezTo>
                    <a:pt x="6716" y="14942"/>
                    <a:pt x="7740" y="14323"/>
                    <a:pt x="8549" y="13835"/>
                  </a:cubicBezTo>
                  <a:cubicBezTo>
                    <a:pt x="11371" y="12132"/>
                    <a:pt x="11454" y="12025"/>
                    <a:pt x="11335" y="11823"/>
                  </a:cubicBezTo>
                  <a:cubicBezTo>
                    <a:pt x="11300" y="11763"/>
                    <a:pt x="11252" y="11727"/>
                    <a:pt x="11180" y="11715"/>
                  </a:cubicBezTo>
                  <a:cubicBezTo>
                    <a:pt x="11158" y="11710"/>
                    <a:pt x="11132" y="11707"/>
                    <a:pt x="11103" y="11707"/>
                  </a:cubicBezTo>
                  <a:cubicBezTo>
                    <a:pt x="11008" y="11707"/>
                    <a:pt x="10877" y="11738"/>
                    <a:pt x="10704" y="11811"/>
                  </a:cubicBezTo>
                  <a:cubicBezTo>
                    <a:pt x="11764" y="11132"/>
                    <a:pt x="11776" y="11073"/>
                    <a:pt x="11692" y="10930"/>
                  </a:cubicBezTo>
                  <a:cubicBezTo>
                    <a:pt x="11657" y="10870"/>
                    <a:pt x="11609" y="10834"/>
                    <a:pt x="11550" y="10822"/>
                  </a:cubicBezTo>
                  <a:cubicBezTo>
                    <a:pt x="11532" y="10818"/>
                    <a:pt x="11511" y="10815"/>
                    <a:pt x="11488" y="10815"/>
                  </a:cubicBezTo>
                  <a:cubicBezTo>
                    <a:pt x="11340" y="10815"/>
                    <a:pt x="11086" y="10911"/>
                    <a:pt x="10716" y="11096"/>
                  </a:cubicBezTo>
                  <a:cubicBezTo>
                    <a:pt x="11026" y="10894"/>
                    <a:pt x="11288" y="10727"/>
                    <a:pt x="11490" y="10584"/>
                  </a:cubicBezTo>
                  <a:cubicBezTo>
                    <a:pt x="11692" y="10441"/>
                    <a:pt x="11847" y="10334"/>
                    <a:pt x="11954" y="10263"/>
                  </a:cubicBezTo>
                  <a:cubicBezTo>
                    <a:pt x="12133" y="10144"/>
                    <a:pt x="12240" y="10060"/>
                    <a:pt x="12169" y="9930"/>
                  </a:cubicBezTo>
                  <a:lnTo>
                    <a:pt x="12157" y="9930"/>
                  </a:lnTo>
                  <a:cubicBezTo>
                    <a:pt x="12127" y="9878"/>
                    <a:pt x="12080" y="9854"/>
                    <a:pt x="12032" y="9854"/>
                  </a:cubicBezTo>
                  <a:cubicBezTo>
                    <a:pt x="12001" y="9854"/>
                    <a:pt x="11970" y="9864"/>
                    <a:pt x="11942" y="9882"/>
                  </a:cubicBezTo>
                  <a:cubicBezTo>
                    <a:pt x="10835" y="10596"/>
                    <a:pt x="9454" y="11465"/>
                    <a:pt x="8121" y="12287"/>
                  </a:cubicBezTo>
                  <a:cubicBezTo>
                    <a:pt x="12740" y="9394"/>
                    <a:pt x="12621" y="9179"/>
                    <a:pt x="12514" y="8989"/>
                  </a:cubicBezTo>
                  <a:cubicBezTo>
                    <a:pt x="12478" y="8941"/>
                    <a:pt x="12443" y="8918"/>
                    <a:pt x="12383" y="8906"/>
                  </a:cubicBezTo>
                  <a:cubicBezTo>
                    <a:pt x="12377" y="8900"/>
                    <a:pt x="12368" y="8897"/>
                    <a:pt x="12358" y="8897"/>
                  </a:cubicBezTo>
                  <a:cubicBezTo>
                    <a:pt x="12347" y="8897"/>
                    <a:pt x="12335" y="8900"/>
                    <a:pt x="12323" y="8906"/>
                  </a:cubicBezTo>
                  <a:cubicBezTo>
                    <a:pt x="13014" y="8394"/>
                    <a:pt x="13193" y="8120"/>
                    <a:pt x="13074" y="7917"/>
                  </a:cubicBezTo>
                  <a:cubicBezTo>
                    <a:pt x="13050" y="7882"/>
                    <a:pt x="13026" y="7858"/>
                    <a:pt x="12978" y="7846"/>
                  </a:cubicBezTo>
                  <a:cubicBezTo>
                    <a:pt x="12977" y="7846"/>
                    <a:pt x="12976" y="7846"/>
                    <a:pt x="12975" y="7846"/>
                  </a:cubicBezTo>
                  <a:cubicBezTo>
                    <a:pt x="12910" y="7846"/>
                    <a:pt x="12388" y="8144"/>
                    <a:pt x="11442" y="8751"/>
                  </a:cubicBezTo>
                  <a:cubicBezTo>
                    <a:pt x="9799" y="9787"/>
                    <a:pt x="6120" y="12120"/>
                    <a:pt x="4156" y="13180"/>
                  </a:cubicBezTo>
                  <a:cubicBezTo>
                    <a:pt x="5120" y="12561"/>
                    <a:pt x="6537" y="11656"/>
                    <a:pt x="7942" y="10751"/>
                  </a:cubicBezTo>
                  <a:cubicBezTo>
                    <a:pt x="9406" y="9810"/>
                    <a:pt x="10561" y="9060"/>
                    <a:pt x="11395" y="8513"/>
                  </a:cubicBezTo>
                  <a:cubicBezTo>
                    <a:pt x="12514" y="7786"/>
                    <a:pt x="13050" y="7358"/>
                    <a:pt x="12978" y="7251"/>
                  </a:cubicBezTo>
                  <a:cubicBezTo>
                    <a:pt x="12954" y="7203"/>
                    <a:pt x="12907" y="7167"/>
                    <a:pt x="12847" y="7155"/>
                  </a:cubicBezTo>
                  <a:cubicBezTo>
                    <a:pt x="12825" y="7153"/>
                    <a:pt x="12802" y="7152"/>
                    <a:pt x="12779" y="7152"/>
                  </a:cubicBezTo>
                  <a:cubicBezTo>
                    <a:pt x="12668" y="7152"/>
                    <a:pt x="12553" y="7175"/>
                    <a:pt x="12454" y="7215"/>
                  </a:cubicBezTo>
                  <a:cubicBezTo>
                    <a:pt x="13312" y="6584"/>
                    <a:pt x="13252" y="6465"/>
                    <a:pt x="13181" y="6358"/>
                  </a:cubicBezTo>
                  <a:cubicBezTo>
                    <a:pt x="13169" y="6322"/>
                    <a:pt x="13133" y="6298"/>
                    <a:pt x="13085" y="6286"/>
                  </a:cubicBezTo>
                  <a:cubicBezTo>
                    <a:pt x="13084" y="6286"/>
                    <a:pt x="13082" y="6286"/>
                    <a:pt x="13079" y="6286"/>
                  </a:cubicBezTo>
                  <a:cubicBezTo>
                    <a:pt x="13017" y="6286"/>
                    <a:pt x="12734" y="6441"/>
                    <a:pt x="12240" y="6762"/>
                  </a:cubicBezTo>
                  <a:cubicBezTo>
                    <a:pt x="11109" y="7489"/>
                    <a:pt x="8752" y="9001"/>
                    <a:pt x="6608" y="10299"/>
                  </a:cubicBezTo>
                  <a:cubicBezTo>
                    <a:pt x="3989" y="11882"/>
                    <a:pt x="2929" y="12394"/>
                    <a:pt x="2513" y="12549"/>
                  </a:cubicBezTo>
                  <a:cubicBezTo>
                    <a:pt x="3275" y="11918"/>
                    <a:pt x="6096" y="10251"/>
                    <a:pt x="8228" y="8989"/>
                  </a:cubicBezTo>
                  <a:cubicBezTo>
                    <a:pt x="13312" y="5977"/>
                    <a:pt x="13455" y="5822"/>
                    <a:pt x="13312" y="5572"/>
                  </a:cubicBezTo>
                  <a:cubicBezTo>
                    <a:pt x="13276" y="5512"/>
                    <a:pt x="13216" y="5465"/>
                    <a:pt x="13145" y="5453"/>
                  </a:cubicBezTo>
                  <a:cubicBezTo>
                    <a:pt x="13122" y="5448"/>
                    <a:pt x="13097" y="5446"/>
                    <a:pt x="13070" y="5446"/>
                  </a:cubicBezTo>
                  <a:cubicBezTo>
                    <a:pt x="12880" y="5446"/>
                    <a:pt x="12571" y="5553"/>
                    <a:pt x="12145" y="5750"/>
                  </a:cubicBezTo>
                  <a:lnTo>
                    <a:pt x="12204" y="5715"/>
                  </a:lnTo>
                  <a:cubicBezTo>
                    <a:pt x="12526" y="5512"/>
                    <a:pt x="12752" y="5369"/>
                    <a:pt x="12907" y="5262"/>
                  </a:cubicBezTo>
                  <a:cubicBezTo>
                    <a:pt x="13169" y="5096"/>
                    <a:pt x="13276" y="5024"/>
                    <a:pt x="13193" y="4869"/>
                  </a:cubicBezTo>
                  <a:cubicBezTo>
                    <a:pt x="13169" y="4822"/>
                    <a:pt x="13121" y="4786"/>
                    <a:pt x="13074" y="4774"/>
                  </a:cubicBezTo>
                  <a:cubicBezTo>
                    <a:pt x="13059" y="4771"/>
                    <a:pt x="13043" y="4770"/>
                    <a:pt x="13025" y="4770"/>
                  </a:cubicBezTo>
                  <a:cubicBezTo>
                    <a:pt x="12899" y="4770"/>
                    <a:pt x="12696" y="4844"/>
                    <a:pt x="12383" y="5000"/>
                  </a:cubicBezTo>
                  <a:cubicBezTo>
                    <a:pt x="12454" y="4941"/>
                    <a:pt x="12514" y="4846"/>
                    <a:pt x="12550" y="4750"/>
                  </a:cubicBezTo>
                  <a:cubicBezTo>
                    <a:pt x="12562" y="4691"/>
                    <a:pt x="12562" y="4619"/>
                    <a:pt x="12526" y="4572"/>
                  </a:cubicBezTo>
                  <a:cubicBezTo>
                    <a:pt x="12502" y="4536"/>
                    <a:pt x="12466" y="4500"/>
                    <a:pt x="12431" y="4488"/>
                  </a:cubicBezTo>
                  <a:cubicBezTo>
                    <a:pt x="12422" y="4486"/>
                    <a:pt x="12414" y="4484"/>
                    <a:pt x="12402" y="4484"/>
                  </a:cubicBezTo>
                  <a:cubicBezTo>
                    <a:pt x="12281" y="4484"/>
                    <a:pt x="11794" y="4709"/>
                    <a:pt x="7049" y="7489"/>
                  </a:cubicBezTo>
                  <a:cubicBezTo>
                    <a:pt x="5394" y="8453"/>
                    <a:pt x="3751" y="9429"/>
                    <a:pt x="2775" y="10001"/>
                  </a:cubicBezTo>
                  <a:cubicBezTo>
                    <a:pt x="3013" y="9822"/>
                    <a:pt x="3310" y="9608"/>
                    <a:pt x="3656" y="9382"/>
                  </a:cubicBezTo>
                  <a:cubicBezTo>
                    <a:pt x="4739" y="8739"/>
                    <a:pt x="6287" y="7775"/>
                    <a:pt x="8418" y="6429"/>
                  </a:cubicBezTo>
                  <a:lnTo>
                    <a:pt x="9502" y="5750"/>
                  </a:lnTo>
                  <a:cubicBezTo>
                    <a:pt x="10538" y="5131"/>
                    <a:pt x="11621" y="4512"/>
                    <a:pt x="12681" y="3905"/>
                  </a:cubicBezTo>
                  <a:cubicBezTo>
                    <a:pt x="12716" y="3893"/>
                    <a:pt x="12740" y="3857"/>
                    <a:pt x="12752" y="3810"/>
                  </a:cubicBezTo>
                  <a:cubicBezTo>
                    <a:pt x="12764" y="3774"/>
                    <a:pt x="12764" y="3726"/>
                    <a:pt x="12740" y="3691"/>
                  </a:cubicBezTo>
                  <a:cubicBezTo>
                    <a:pt x="12716" y="3655"/>
                    <a:pt x="12681" y="3631"/>
                    <a:pt x="12633" y="3619"/>
                  </a:cubicBezTo>
                  <a:cubicBezTo>
                    <a:pt x="12620" y="3616"/>
                    <a:pt x="12606" y="3614"/>
                    <a:pt x="12589" y="3614"/>
                  </a:cubicBezTo>
                  <a:cubicBezTo>
                    <a:pt x="12388" y="3614"/>
                    <a:pt x="11874" y="3897"/>
                    <a:pt x="10192" y="4941"/>
                  </a:cubicBezTo>
                  <a:cubicBezTo>
                    <a:pt x="10740" y="4596"/>
                    <a:pt x="11145" y="4322"/>
                    <a:pt x="11430" y="4107"/>
                  </a:cubicBezTo>
                  <a:cubicBezTo>
                    <a:pt x="11883" y="3786"/>
                    <a:pt x="12073" y="3607"/>
                    <a:pt x="11966" y="3441"/>
                  </a:cubicBezTo>
                  <a:cubicBezTo>
                    <a:pt x="11942" y="3405"/>
                    <a:pt x="11907" y="3381"/>
                    <a:pt x="11871" y="3369"/>
                  </a:cubicBezTo>
                  <a:cubicBezTo>
                    <a:pt x="11862" y="3367"/>
                    <a:pt x="11854" y="3364"/>
                    <a:pt x="11843" y="3364"/>
                  </a:cubicBezTo>
                  <a:cubicBezTo>
                    <a:pt x="11746" y="3364"/>
                    <a:pt x="11418" y="3535"/>
                    <a:pt x="8490" y="5238"/>
                  </a:cubicBezTo>
                  <a:cubicBezTo>
                    <a:pt x="11573" y="3286"/>
                    <a:pt x="11526" y="3191"/>
                    <a:pt x="11419" y="3012"/>
                  </a:cubicBezTo>
                  <a:cubicBezTo>
                    <a:pt x="11383" y="2952"/>
                    <a:pt x="11323" y="2905"/>
                    <a:pt x="11252" y="2893"/>
                  </a:cubicBezTo>
                  <a:cubicBezTo>
                    <a:pt x="11230" y="2890"/>
                    <a:pt x="11207" y="2888"/>
                    <a:pt x="11185" y="2888"/>
                  </a:cubicBezTo>
                  <a:cubicBezTo>
                    <a:pt x="11124" y="2888"/>
                    <a:pt x="11063" y="2899"/>
                    <a:pt x="11002" y="2917"/>
                  </a:cubicBezTo>
                  <a:cubicBezTo>
                    <a:pt x="11216" y="2679"/>
                    <a:pt x="11192" y="2560"/>
                    <a:pt x="11145" y="2464"/>
                  </a:cubicBezTo>
                  <a:cubicBezTo>
                    <a:pt x="11121" y="2429"/>
                    <a:pt x="11073" y="2393"/>
                    <a:pt x="11026" y="2381"/>
                  </a:cubicBezTo>
                  <a:cubicBezTo>
                    <a:pt x="11011" y="2377"/>
                    <a:pt x="10995" y="2373"/>
                    <a:pt x="10972" y="2373"/>
                  </a:cubicBezTo>
                  <a:cubicBezTo>
                    <a:pt x="10862" y="2373"/>
                    <a:pt x="10585" y="2464"/>
                    <a:pt x="9478" y="3072"/>
                  </a:cubicBezTo>
                  <a:cubicBezTo>
                    <a:pt x="10430" y="2452"/>
                    <a:pt x="10847" y="2179"/>
                    <a:pt x="11014" y="2036"/>
                  </a:cubicBezTo>
                  <a:cubicBezTo>
                    <a:pt x="11133" y="1929"/>
                    <a:pt x="11109" y="1881"/>
                    <a:pt x="11073" y="1821"/>
                  </a:cubicBezTo>
                  <a:cubicBezTo>
                    <a:pt x="11049" y="1786"/>
                    <a:pt x="11014" y="1750"/>
                    <a:pt x="10978" y="1750"/>
                  </a:cubicBezTo>
                  <a:cubicBezTo>
                    <a:pt x="10976" y="1749"/>
                    <a:pt x="10974" y="1749"/>
                    <a:pt x="10971" y="1749"/>
                  </a:cubicBezTo>
                  <a:cubicBezTo>
                    <a:pt x="10909" y="1749"/>
                    <a:pt x="10662" y="1881"/>
                    <a:pt x="10228" y="2167"/>
                  </a:cubicBezTo>
                  <a:cubicBezTo>
                    <a:pt x="5549" y="5155"/>
                    <a:pt x="3120" y="6584"/>
                    <a:pt x="1870" y="7239"/>
                  </a:cubicBezTo>
                  <a:cubicBezTo>
                    <a:pt x="2810" y="6632"/>
                    <a:pt x="4191" y="5750"/>
                    <a:pt x="5561" y="4869"/>
                  </a:cubicBezTo>
                  <a:cubicBezTo>
                    <a:pt x="6989" y="3953"/>
                    <a:pt x="8121" y="3214"/>
                    <a:pt x="8930" y="2691"/>
                  </a:cubicBezTo>
                  <a:cubicBezTo>
                    <a:pt x="9406" y="2381"/>
                    <a:pt x="9776" y="2131"/>
                    <a:pt x="10037" y="1964"/>
                  </a:cubicBezTo>
                  <a:cubicBezTo>
                    <a:pt x="10168" y="1869"/>
                    <a:pt x="10276" y="1809"/>
                    <a:pt x="10347" y="1750"/>
                  </a:cubicBezTo>
                  <a:cubicBezTo>
                    <a:pt x="10454" y="1679"/>
                    <a:pt x="10573" y="1595"/>
                    <a:pt x="10490" y="1464"/>
                  </a:cubicBezTo>
                  <a:cubicBezTo>
                    <a:pt x="10478" y="1428"/>
                    <a:pt x="10442" y="1405"/>
                    <a:pt x="10395" y="1393"/>
                  </a:cubicBezTo>
                  <a:cubicBezTo>
                    <a:pt x="10385" y="1390"/>
                    <a:pt x="10375" y="1388"/>
                    <a:pt x="10364" y="1388"/>
                  </a:cubicBezTo>
                  <a:cubicBezTo>
                    <a:pt x="10334" y="1388"/>
                    <a:pt x="10302" y="1399"/>
                    <a:pt x="10276" y="1417"/>
                  </a:cubicBezTo>
                  <a:cubicBezTo>
                    <a:pt x="8561" y="2488"/>
                    <a:pt x="6311" y="3857"/>
                    <a:pt x="4418" y="4977"/>
                  </a:cubicBezTo>
                  <a:cubicBezTo>
                    <a:pt x="4763" y="4762"/>
                    <a:pt x="5108" y="4548"/>
                    <a:pt x="5454" y="4322"/>
                  </a:cubicBezTo>
                  <a:cubicBezTo>
                    <a:pt x="10240" y="1262"/>
                    <a:pt x="10168" y="1131"/>
                    <a:pt x="10061" y="952"/>
                  </a:cubicBezTo>
                  <a:cubicBezTo>
                    <a:pt x="10037" y="917"/>
                    <a:pt x="10002" y="881"/>
                    <a:pt x="9966" y="881"/>
                  </a:cubicBezTo>
                  <a:cubicBezTo>
                    <a:pt x="9956" y="878"/>
                    <a:pt x="9947" y="875"/>
                    <a:pt x="9933" y="875"/>
                  </a:cubicBezTo>
                  <a:cubicBezTo>
                    <a:pt x="9836" y="875"/>
                    <a:pt x="9532" y="1020"/>
                    <a:pt x="7299" y="2310"/>
                  </a:cubicBezTo>
                  <a:cubicBezTo>
                    <a:pt x="9109" y="1107"/>
                    <a:pt x="9049" y="1012"/>
                    <a:pt x="8978" y="881"/>
                  </a:cubicBezTo>
                  <a:cubicBezTo>
                    <a:pt x="8954" y="833"/>
                    <a:pt x="8906" y="797"/>
                    <a:pt x="8859" y="786"/>
                  </a:cubicBezTo>
                  <a:cubicBezTo>
                    <a:pt x="8846" y="783"/>
                    <a:pt x="8832" y="782"/>
                    <a:pt x="8816" y="782"/>
                  </a:cubicBezTo>
                  <a:cubicBezTo>
                    <a:pt x="8479" y="782"/>
                    <a:pt x="7424" y="1409"/>
                    <a:pt x="4465" y="3298"/>
                  </a:cubicBezTo>
                  <a:cubicBezTo>
                    <a:pt x="3489" y="3917"/>
                    <a:pt x="2370" y="4631"/>
                    <a:pt x="1572" y="5096"/>
                  </a:cubicBezTo>
                  <a:cubicBezTo>
                    <a:pt x="3048" y="4060"/>
                    <a:pt x="6025" y="2119"/>
                    <a:pt x="8061" y="821"/>
                  </a:cubicBezTo>
                  <a:cubicBezTo>
                    <a:pt x="8132" y="774"/>
                    <a:pt x="8156" y="678"/>
                    <a:pt x="8109" y="607"/>
                  </a:cubicBezTo>
                  <a:cubicBezTo>
                    <a:pt x="8097" y="571"/>
                    <a:pt x="8049" y="547"/>
                    <a:pt x="8013" y="536"/>
                  </a:cubicBezTo>
                  <a:cubicBezTo>
                    <a:pt x="8002" y="533"/>
                    <a:pt x="7990" y="532"/>
                    <a:pt x="7976" y="532"/>
                  </a:cubicBezTo>
                  <a:cubicBezTo>
                    <a:pt x="7792" y="532"/>
                    <a:pt x="7368" y="785"/>
                    <a:pt x="5406" y="2060"/>
                  </a:cubicBezTo>
                  <a:cubicBezTo>
                    <a:pt x="4858" y="2417"/>
                    <a:pt x="4191" y="2857"/>
                    <a:pt x="3525" y="3274"/>
                  </a:cubicBezTo>
                  <a:lnTo>
                    <a:pt x="4001" y="2952"/>
                  </a:lnTo>
                  <a:cubicBezTo>
                    <a:pt x="7287" y="797"/>
                    <a:pt x="7216" y="666"/>
                    <a:pt x="7120" y="500"/>
                  </a:cubicBezTo>
                  <a:cubicBezTo>
                    <a:pt x="7085" y="452"/>
                    <a:pt x="7037" y="416"/>
                    <a:pt x="6978" y="405"/>
                  </a:cubicBezTo>
                  <a:cubicBezTo>
                    <a:pt x="6960" y="400"/>
                    <a:pt x="6939" y="398"/>
                    <a:pt x="6917" y="398"/>
                  </a:cubicBezTo>
                  <a:cubicBezTo>
                    <a:pt x="6526" y="398"/>
                    <a:pt x="5382" y="1072"/>
                    <a:pt x="3144" y="2500"/>
                  </a:cubicBezTo>
                  <a:cubicBezTo>
                    <a:pt x="4168" y="1821"/>
                    <a:pt x="5382" y="1036"/>
                    <a:pt x="6561" y="309"/>
                  </a:cubicBezTo>
                  <a:cubicBezTo>
                    <a:pt x="6632" y="262"/>
                    <a:pt x="6656" y="166"/>
                    <a:pt x="6608" y="95"/>
                  </a:cubicBezTo>
                  <a:cubicBezTo>
                    <a:pt x="6585" y="47"/>
                    <a:pt x="6549" y="24"/>
                    <a:pt x="6489" y="12"/>
                  </a:cubicBezTo>
                  <a:cubicBezTo>
                    <a:pt x="6473" y="6"/>
                    <a:pt x="6454" y="1"/>
                    <a:pt x="64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1534;p44">
              <a:extLst>
                <a:ext uri="{FF2B5EF4-FFF2-40B4-BE49-F238E27FC236}">
                  <a16:creationId xmlns:a16="http://schemas.microsoft.com/office/drawing/2014/main" id="{9DF45004-F244-EC1C-2640-57B2002BADE0}"/>
                </a:ext>
              </a:extLst>
            </p:cNvPr>
            <p:cNvSpPr/>
            <p:nvPr/>
          </p:nvSpPr>
          <p:spPr>
            <a:xfrm>
              <a:off x="7018875" y="2905232"/>
              <a:ext cx="987666" cy="1165703"/>
            </a:xfrm>
            <a:custGeom>
              <a:avLst/>
              <a:gdLst/>
              <a:ahLst/>
              <a:cxnLst/>
              <a:rect l="l" t="t" r="r" b="b"/>
              <a:pathLst>
                <a:path w="14002" h="16526" fill="none" extrusionOk="0">
                  <a:moveTo>
                    <a:pt x="6692" y="0"/>
                  </a:moveTo>
                  <a:lnTo>
                    <a:pt x="6620" y="0"/>
                  </a:lnTo>
                  <a:cubicBezTo>
                    <a:pt x="2846" y="72"/>
                    <a:pt x="0" y="2965"/>
                    <a:pt x="0" y="6513"/>
                  </a:cubicBezTo>
                  <a:cubicBezTo>
                    <a:pt x="0" y="7573"/>
                    <a:pt x="262" y="8620"/>
                    <a:pt x="750" y="9561"/>
                  </a:cubicBezTo>
                  <a:cubicBezTo>
                    <a:pt x="965" y="10049"/>
                    <a:pt x="1465" y="11263"/>
                    <a:pt x="1965" y="12835"/>
                  </a:cubicBezTo>
                  <a:cubicBezTo>
                    <a:pt x="2429" y="14276"/>
                    <a:pt x="2667" y="15728"/>
                    <a:pt x="2667" y="15954"/>
                  </a:cubicBezTo>
                  <a:lnTo>
                    <a:pt x="2667" y="16026"/>
                  </a:lnTo>
                  <a:cubicBezTo>
                    <a:pt x="2667" y="16288"/>
                    <a:pt x="2870" y="16514"/>
                    <a:pt x="3144" y="16526"/>
                  </a:cubicBezTo>
                  <a:lnTo>
                    <a:pt x="3155" y="16526"/>
                  </a:lnTo>
                  <a:lnTo>
                    <a:pt x="9918" y="16526"/>
                  </a:lnTo>
                  <a:cubicBezTo>
                    <a:pt x="10192" y="16526"/>
                    <a:pt x="10406" y="16312"/>
                    <a:pt x="10406" y="16038"/>
                  </a:cubicBezTo>
                  <a:lnTo>
                    <a:pt x="10406" y="16026"/>
                  </a:lnTo>
                  <a:lnTo>
                    <a:pt x="10406" y="15954"/>
                  </a:lnTo>
                  <a:cubicBezTo>
                    <a:pt x="10406" y="15728"/>
                    <a:pt x="10644" y="14276"/>
                    <a:pt x="11109" y="12835"/>
                  </a:cubicBezTo>
                  <a:cubicBezTo>
                    <a:pt x="11609" y="11263"/>
                    <a:pt x="12109" y="10049"/>
                    <a:pt x="12323" y="9561"/>
                  </a:cubicBezTo>
                  <a:cubicBezTo>
                    <a:pt x="14002" y="6382"/>
                    <a:pt x="12788" y="2441"/>
                    <a:pt x="9609" y="762"/>
                  </a:cubicBezTo>
                  <a:cubicBezTo>
                    <a:pt x="8704" y="286"/>
                    <a:pt x="7716" y="24"/>
                    <a:pt x="6703" y="0"/>
                  </a:cubicBezTo>
                  <a:lnTo>
                    <a:pt x="6692" y="0"/>
                  </a:lnTo>
                  <a:close/>
                </a:path>
              </a:pathLst>
            </a:custGeom>
            <a:noFill/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1535;p44">
              <a:extLst>
                <a:ext uri="{FF2B5EF4-FFF2-40B4-BE49-F238E27FC236}">
                  <a16:creationId xmlns:a16="http://schemas.microsoft.com/office/drawing/2014/main" id="{273AA045-289E-17CF-8A4B-F427A1B1B5DC}"/>
                </a:ext>
              </a:extLst>
            </p:cNvPr>
            <p:cNvSpPr/>
            <p:nvPr/>
          </p:nvSpPr>
          <p:spPr>
            <a:xfrm>
              <a:off x="7610977" y="2963990"/>
              <a:ext cx="41194" cy="15166"/>
            </a:xfrm>
            <a:custGeom>
              <a:avLst/>
              <a:gdLst/>
              <a:ahLst/>
              <a:cxnLst/>
              <a:rect l="l" t="t" r="r" b="b"/>
              <a:pathLst>
                <a:path w="584" h="215" fill="none" extrusionOk="0">
                  <a:moveTo>
                    <a:pt x="584" y="215"/>
                  </a:moveTo>
                  <a:cubicBezTo>
                    <a:pt x="393" y="132"/>
                    <a:pt x="203" y="60"/>
                    <a:pt x="0" y="1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1536;p44">
              <a:extLst>
                <a:ext uri="{FF2B5EF4-FFF2-40B4-BE49-F238E27FC236}">
                  <a16:creationId xmlns:a16="http://schemas.microsoft.com/office/drawing/2014/main" id="{696E18A1-D974-C2F7-2B75-38C17943CFBA}"/>
                </a:ext>
              </a:extLst>
            </p:cNvPr>
            <p:cNvSpPr/>
            <p:nvPr/>
          </p:nvSpPr>
          <p:spPr>
            <a:xfrm>
              <a:off x="7684831" y="2995944"/>
              <a:ext cx="120196" cy="99952"/>
            </a:xfrm>
            <a:custGeom>
              <a:avLst/>
              <a:gdLst/>
              <a:ahLst/>
              <a:cxnLst/>
              <a:rect l="l" t="t" r="r" b="b"/>
              <a:pathLst>
                <a:path w="1704" h="1417" fill="none" extrusionOk="0">
                  <a:moveTo>
                    <a:pt x="1704" y="1417"/>
                  </a:moveTo>
                  <a:cubicBezTo>
                    <a:pt x="1704" y="1417"/>
                    <a:pt x="1168" y="572"/>
                    <a:pt x="1" y="0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1537;p44">
              <a:extLst>
                <a:ext uri="{FF2B5EF4-FFF2-40B4-BE49-F238E27FC236}">
                  <a16:creationId xmlns:a16="http://schemas.microsoft.com/office/drawing/2014/main" id="{47E93B7E-8A3A-95FD-219A-6A871A9524F6}"/>
                </a:ext>
              </a:extLst>
            </p:cNvPr>
            <p:cNvSpPr/>
            <p:nvPr/>
          </p:nvSpPr>
          <p:spPr>
            <a:xfrm>
              <a:off x="7348079" y="3511581"/>
              <a:ext cx="276366" cy="556047"/>
            </a:xfrm>
            <a:custGeom>
              <a:avLst/>
              <a:gdLst/>
              <a:ahLst/>
              <a:cxnLst/>
              <a:rect l="l" t="t" r="r" b="b"/>
              <a:pathLst>
                <a:path w="3918" h="7883" fill="none" extrusionOk="0">
                  <a:moveTo>
                    <a:pt x="1441" y="4977"/>
                  </a:moveTo>
                  <a:lnTo>
                    <a:pt x="1441" y="1632"/>
                  </a:lnTo>
                  <a:cubicBezTo>
                    <a:pt x="1441" y="1632"/>
                    <a:pt x="1703" y="0"/>
                    <a:pt x="846" y="0"/>
                  </a:cubicBezTo>
                  <a:cubicBezTo>
                    <a:pt x="1" y="0"/>
                    <a:pt x="72" y="846"/>
                    <a:pt x="1048" y="1763"/>
                  </a:cubicBezTo>
                  <a:cubicBezTo>
                    <a:pt x="2025" y="2679"/>
                    <a:pt x="3525" y="1834"/>
                    <a:pt x="3715" y="1108"/>
                  </a:cubicBezTo>
                  <a:cubicBezTo>
                    <a:pt x="3918" y="393"/>
                    <a:pt x="3394" y="72"/>
                    <a:pt x="3060" y="655"/>
                  </a:cubicBezTo>
                  <a:cubicBezTo>
                    <a:pt x="2739" y="1239"/>
                    <a:pt x="3060" y="7882"/>
                    <a:pt x="3060" y="7882"/>
                  </a:cubicBez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1538;p44">
              <a:extLst>
                <a:ext uri="{FF2B5EF4-FFF2-40B4-BE49-F238E27FC236}">
                  <a16:creationId xmlns:a16="http://schemas.microsoft.com/office/drawing/2014/main" id="{A717A6E3-9202-967A-785A-F2786229EB4D}"/>
                </a:ext>
              </a:extLst>
            </p:cNvPr>
            <p:cNvSpPr/>
            <p:nvPr/>
          </p:nvSpPr>
          <p:spPr>
            <a:xfrm>
              <a:off x="7322050" y="2785951"/>
              <a:ext cx="25252" cy="80695"/>
            </a:xfrm>
            <a:custGeom>
              <a:avLst/>
              <a:gdLst/>
              <a:ahLst/>
              <a:cxnLst/>
              <a:rect l="l" t="t" r="r" b="b"/>
              <a:pathLst>
                <a:path w="358" h="1144" fill="none" extrusionOk="0">
                  <a:moveTo>
                    <a:pt x="0" y="0"/>
                  </a:moveTo>
                  <a:lnTo>
                    <a:pt x="358" y="1143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1539;p44">
              <a:extLst>
                <a:ext uri="{FF2B5EF4-FFF2-40B4-BE49-F238E27FC236}">
                  <a16:creationId xmlns:a16="http://schemas.microsoft.com/office/drawing/2014/main" id="{A9A0463D-B620-C7D5-D2DE-17E251371272}"/>
                </a:ext>
              </a:extLst>
            </p:cNvPr>
            <p:cNvSpPr/>
            <p:nvPr/>
          </p:nvSpPr>
          <p:spPr>
            <a:xfrm>
              <a:off x="7861248" y="2960604"/>
              <a:ext cx="83164" cy="65600"/>
            </a:xfrm>
            <a:custGeom>
              <a:avLst/>
              <a:gdLst/>
              <a:ahLst/>
              <a:cxnLst/>
              <a:rect l="l" t="t" r="r" b="b"/>
              <a:pathLst>
                <a:path w="1179" h="930" fill="none" extrusionOk="0">
                  <a:moveTo>
                    <a:pt x="1179" y="1"/>
                  </a:moveTo>
                  <a:lnTo>
                    <a:pt x="0" y="930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1540;p44">
              <a:extLst>
                <a:ext uri="{FF2B5EF4-FFF2-40B4-BE49-F238E27FC236}">
                  <a16:creationId xmlns:a16="http://schemas.microsoft.com/office/drawing/2014/main" id="{C3C46E15-0196-9A73-14F2-687293C32686}"/>
                </a:ext>
              </a:extLst>
            </p:cNvPr>
            <p:cNvSpPr/>
            <p:nvPr/>
          </p:nvSpPr>
          <p:spPr>
            <a:xfrm>
              <a:off x="7602583" y="2727968"/>
              <a:ext cx="31953" cy="138677"/>
            </a:xfrm>
            <a:custGeom>
              <a:avLst/>
              <a:gdLst/>
              <a:ahLst/>
              <a:cxnLst/>
              <a:rect l="l" t="t" r="r" b="b"/>
              <a:pathLst>
                <a:path w="453" h="1966" fill="none" extrusionOk="0">
                  <a:moveTo>
                    <a:pt x="453" y="1"/>
                  </a:moveTo>
                  <a:lnTo>
                    <a:pt x="0" y="1965"/>
                  </a:lnTo>
                </a:path>
              </a:pathLst>
            </a:custGeom>
            <a:noFill/>
            <a:ln w="1130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1541;p44">
              <a:extLst>
                <a:ext uri="{FF2B5EF4-FFF2-40B4-BE49-F238E27FC236}">
                  <a16:creationId xmlns:a16="http://schemas.microsoft.com/office/drawing/2014/main" id="{12626587-DAEB-E651-FDEB-88ADFAACF101}"/>
                </a:ext>
              </a:extLst>
            </p:cNvPr>
            <p:cNvSpPr/>
            <p:nvPr/>
          </p:nvSpPr>
          <p:spPr>
            <a:xfrm>
              <a:off x="7216242" y="4105375"/>
              <a:ext cx="527479" cy="29414"/>
            </a:xfrm>
            <a:custGeom>
              <a:avLst/>
              <a:gdLst/>
              <a:ahLst/>
              <a:cxnLst/>
              <a:rect l="l" t="t" r="r" b="b"/>
              <a:pathLst>
                <a:path w="7478" h="417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250"/>
                  </a:lnTo>
                  <a:cubicBezTo>
                    <a:pt x="0" y="334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34"/>
                    <a:pt x="7477" y="250"/>
                  </a:cubicBezTo>
                  <a:lnTo>
                    <a:pt x="7477" y="167"/>
                  </a:lnTo>
                  <a:cubicBezTo>
                    <a:pt x="7477" y="72"/>
                    <a:pt x="7406" y="0"/>
                    <a:pt x="7311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1542;p44">
              <a:extLst>
                <a:ext uri="{FF2B5EF4-FFF2-40B4-BE49-F238E27FC236}">
                  <a16:creationId xmlns:a16="http://schemas.microsoft.com/office/drawing/2014/main" id="{135D8D13-8897-10E2-7A7D-49DC83208458}"/>
                </a:ext>
              </a:extLst>
            </p:cNvPr>
            <p:cNvSpPr/>
            <p:nvPr/>
          </p:nvSpPr>
          <p:spPr>
            <a:xfrm>
              <a:off x="7216242" y="417083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251"/>
                  </a:lnTo>
                  <a:cubicBezTo>
                    <a:pt x="0" y="346"/>
                    <a:pt x="72" y="418"/>
                    <a:pt x="167" y="418"/>
                  </a:cubicBezTo>
                  <a:lnTo>
                    <a:pt x="7311" y="418"/>
                  </a:lnTo>
                  <a:cubicBezTo>
                    <a:pt x="7406" y="418"/>
                    <a:pt x="7477" y="346"/>
                    <a:pt x="7477" y="251"/>
                  </a:cubicBezTo>
                  <a:lnTo>
                    <a:pt x="7477" y="168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1543;p44">
              <a:extLst>
                <a:ext uri="{FF2B5EF4-FFF2-40B4-BE49-F238E27FC236}">
                  <a16:creationId xmlns:a16="http://schemas.microsoft.com/office/drawing/2014/main" id="{B2568C31-4917-BC65-AA39-D891A0412DBA}"/>
                </a:ext>
              </a:extLst>
            </p:cNvPr>
            <p:cNvSpPr/>
            <p:nvPr/>
          </p:nvSpPr>
          <p:spPr>
            <a:xfrm>
              <a:off x="7216242" y="4236365"/>
              <a:ext cx="527479" cy="29485"/>
            </a:xfrm>
            <a:custGeom>
              <a:avLst/>
              <a:gdLst/>
              <a:ahLst/>
              <a:cxnLst/>
              <a:rect l="l" t="t" r="r" b="b"/>
              <a:pathLst>
                <a:path w="7478" h="418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lnTo>
                    <a:pt x="0" y="251"/>
                  </a:lnTo>
                  <a:cubicBezTo>
                    <a:pt x="0" y="346"/>
                    <a:pt x="72" y="417"/>
                    <a:pt x="167" y="417"/>
                  </a:cubicBezTo>
                  <a:lnTo>
                    <a:pt x="7311" y="417"/>
                  </a:lnTo>
                  <a:cubicBezTo>
                    <a:pt x="7406" y="417"/>
                    <a:pt x="7477" y="346"/>
                    <a:pt x="7477" y="251"/>
                  </a:cubicBezTo>
                  <a:lnTo>
                    <a:pt x="7477" y="167"/>
                  </a:lnTo>
                  <a:cubicBezTo>
                    <a:pt x="7477" y="72"/>
                    <a:pt x="7406" y="1"/>
                    <a:pt x="7311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1544;p44">
              <a:extLst>
                <a:ext uri="{FF2B5EF4-FFF2-40B4-BE49-F238E27FC236}">
                  <a16:creationId xmlns:a16="http://schemas.microsoft.com/office/drawing/2014/main" id="{AFD71BB5-D219-718C-764C-65300F22453A}"/>
                </a:ext>
              </a:extLst>
            </p:cNvPr>
            <p:cNvSpPr/>
            <p:nvPr/>
          </p:nvSpPr>
          <p:spPr>
            <a:xfrm>
              <a:off x="7237192" y="4301049"/>
              <a:ext cx="487203" cy="131059"/>
            </a:xfrm>
            <a:custGeom>
              <a:avLst/>
              <a:gdLst/>
              <a:ahLst/>
              <a:cxnLst/>
              <a:rect l="l" t="t" r="r" b="b"/>
              <a:pathLst>
                <a:path w="6907" h="1858" extrusionOk="0">
                  <a:moveTo>
                    <a:pt x="1" y="0"/>
                  </a:moveTo>
                  <a:lnTo>
                    <a:pt x="1049" y="1453"/>
                  </a:lnTo>
                  <a:cubicBezTo>
                    <a:pt x="1239" y="1703"/>
                    <a:pt x="1525" y="1858"/>
                    <a:pt x="1846" y="1858"/>
                  </a:cubicBezTo>
                  <a:lnTo>
                    <a:pt x="5073" y="1858"/>
                  </a:lnTo>
                  <a:cubicBezTo>
                    <a:pt x="5383" y="1858"/>
                    <a:pt x="5680" y="1703"/>
                    <a:pt x="5859" y="1453"/>
                  </a:cubicBezTo>
                  <a:lnTo>
                    <a:pt x="6907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1545;p44">
              <a:extLst>
                <a:ext uri="{FF2B5EF4-FFF2-40B4-BE49-F238E27FC236}">
                  <a16:creationId xmlns:a16="http://schemas.microsoft.com/office/drawing/2014/main" id="{4802827E-FED8-6F90-69D2-C378CD7C8C4C}"/>
                </a:ext>
              </a:extLst>
            </p:cNvPr>
            <p:cNvSpPr/>
            <p:nvPr/>
          </p:nvSpPr>
          <p:spPr>
            <a:xfrm>
              <a:off x="7899833" y="3151129"/>
              <a:ext cx="472107" cy="404885"/>
            </a:xfrm>
            <a:custGeom>
              <a:avLst/>
              <a:gdLst/>
              <a:ahLst/>
              <a:cxnLst/>
              <a:rect l="l" t="t" r="r" b="b"/>
              <a:pathLst>
                <a:path w="6693" h="5740" extrusionOk="0">
                  <a:moveTo>
                    <a:pt x="4841" y="1"/>
                  </a:moveTo>
                  <a:cubicBezTo>
                    <a:pt x="3809" y="1"/>
                    <a:pt x="2144" y="729"/>
                    <a:pt x="2144" y="729"/>
                  </a:cubicBezTo>
                  <a:cubicBezTo>
                    <a:pt x="2144" y="729"/>
                    <a:pt x="1477" y="1455"/>
                    <a:pt x="930" y="1824"/>
                  </a:cubicBezTo>
                  <a:cubicBezTo>
                    <a:pt x="382" y="2182"/>
                    <a:pt x="1" y="2670"/>
                    <a:pt x="501" y="2908"/>
                  </a:cubicBezTo>
                  <a:cubicBezTo>
                    <a:pt x="583" y="2949"/>
                    <a:pt x="674" y="2964"/>
                    <a:pt x="762" y="2964"/>
                  </a:cubicBezTo>
                  <a:cubicBezTo>
                    <a:pt x="882" y="2964"/>
                    <a:pt x="999" y="2936"/>
                    <a:pt x="1087" y="2908"/>
                  </a:cubicBezTo>
                  <a:lnTo>
                    <a:pt x="1087" y="2908"/>
                  </a:lnTo>
                  <a:cubicBezTo>
                    <a:pt x="882" y="3004"/>
                    <a:pt x="532" y="3224"/>
                    <a:pt x="441" y="3646"/>
                  </a:cubicBezTo>
                  <a:cubicBezTo>
                    <a:pt x="376" y="3979"/>
                    <a:pt x="748" y="4054"/>
                    <a:pt x="1097" y="4054"/>
                  </a:cubicBezTo>
                  <a:cubicBezTo>
                    <a:pt x="1384" y="4054"/>
                    <a:pt x="1656" y="4003"/>
                    <a:pt x="1656" y="4003"/>
                  </a:cubicBezTo>
                  <a:lnTo>
                    <a:pt x="1656" y="4003"/>
                  </a:lnTo>
                  <a:cubicBezTo>
                    <a:pt x="1656" y="4003"/>
                    <a:pt x="680" y="4670"/>
                    <a:pt x="989" y="4908"/>
                  </a:cubicBezTo>
                  <a:cubicBezTo>
                    <a:pt x="1107" y="5007"/>
                    <a:pt x="1274" y="5037"/>
                    <a:pt x="1450" y="5037"/>
                  </a:cubicBezTo>
                  <a:cubicBezTo>
                    <a:pt x="1719" y="5037"/>
                    <a:pt x="2012" y="4968"/>
                    <a:pt x="2192" y="4968"/>
                  </a:cubicBezTo>
                  <a:cubicBezTo>
                    <a:pt x="2501" y="4968"/>
                    <a:pt x="4013" y="4003"/>
                    <a:pt x="4382" y="4003"/>
                  </a:cubicBezTo>
                  <a:cubicBezTo>
                    <a:pt x="4752" y="4003"/>
                    <a:pt x="5478" y="4789"/>
                    <a:pt x="5478" y="5396"/>
                  </a:cubicBezTo>
                  <a:cubicBezTo>
                    <a:pt x="5478" y="5608"/>
                    <a:pt x="5596" y="5739"/>
                    <a:pt x="5754" y="5739"/>
                  </a:cubicBezTo>
                  <a:cubicBezTo>
                    <a:pt x="6049" y="5739"/>
                    <a:pt x="6484" y="5286"/>
                    <a:pt x="6561" y="4063"/>
                  </a:cubicBezTo>
                  <a:cubicBezTo>
                    <a:pt x="6692" y="2182"/>
                    <a:pt x="6204" y="610"/>
                    <a:pt x="5406" y="122"/>
                  </a:cubicBezTo>
                  <a:cubicBezTo>
                    <a:pt x="5265" y="36"/>
                    <a:pt x="5068" y="1"/>
                    <a:pt x="4841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1546;p44">
              <a:extLst>
                <a:ext uri="{FF2B5EF4-FFF2-40B4-BE49-F238E27FC236}">
                  <a16:creationId xmlns:a16="http://schemas.microsoft.com/office/drawing/2014/main" id="{B174850B-71D9-5403-A9EA-C22587B94609}"/>
                </a:ext>
              </a:extLst>
            </p:cNvPr>
            <p:cNvSpPr/>
            <p:nvPr/>
          </p:nvSpPr>
          <p:spPr>
            <a:xfrm>
              <a:off x="8024969" y="3268011"/>
              <a:ext cx="299925" cy="88242"/>
            </a:xfrm>
            <a:custGeom>
              <a:avLst/>
              <a:gdLst/>
              <a:ahLst/>
              <a:cxnLst/>
              <a:rect l="l" t="t" r="r" b="b"/>
              <a:pathLst>
                <a:path w="4252" h="1251" fill="none" extrusionOk="0">
                  <a:moveTo>
                    <a:pt x="1" y="1132"/>
                  </a:moveTo>
                  <a:lnTo>
                    <a:pt x="2418" y="227"/>
                  </a:lnTo>
                  <a:cubicBezTo>
                    <a:pt x="2418" y="227"/>
                    <a:pt x="3489" y="1"/>
                    <a:pt x="4251" y="125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1547;p44">
              <a:extLst>
                <a:ext uri="{FF2B5EF4-FFF2-40B4-BE49-F238E27FC236}">
                  <a16:creationId xmlns:a16="http://schemas.microsoft.com/office/drawing/2014/main" id="{0156ED83-B42A-8FA7-096A-A6A72E90545C}"/>
                </a:ext>
              </a:extLst>
            </p:cNvPr>
            <p:cNvSpPr/>
            <p:nvPr/>
          </p:nvSpPr>
          <p:spPr>
            <a:xfrm>
              <a:off x="8055230" y="3369658"/>
              <a:ext cx="265433" cy="80695"/>
            </a:xfrm>
            <a:custGeom>
              <a:avLst/>
              <a:gdLst/>
              <a:ahLst/>
              <a:cxnLst/>
              <a:rect l="l" t="t" r="r" b="b"/>
              <a:pathLst>
                <a:path w="3763" h="1144" fill="none" extrusionOk="0">
                  <a:moveTo>
                    <a:pt x="1" y="417"/>
                  </a:moveTo>
                  <a:lnTo>
                    <a:pt x="2179" y="60"/>
                  </a:lnTo>
                  <a:cubicBezTo>
                    <a:pt x="2179" y="60"/>
                    <a:pt x="3156" y="0"/>
                    <a:pt x="3763" y="114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548;p44">
              <a:extLst>
                <a:ext uri="{FF2B5EF4-FFF2-40B4-BE49-F238E27FC236}">
                  <a16:creationId xmlns:a16="http://schemas.microsoft.com/office/drawing/2014/main" id="{B8C7A48E-4D90-AEC2-8CDF-0150BC3F7AF9}"/>
                </a:ext>
              </a:extLst>
            </p:cNvPr>
            <p:cNvSpPr/>
            <p:nvPr/>
          </p:nvSpPr>
          <p:spPr>
            <a:xfrm>
              <a:off x="7977990" y="3095545"/>
              <a:ext cx="692890" cy="1098904"/>
            </a:xfrm>
            <a:custGeom>
              <a:avLst/>
              <a:gdLst/>
              <a:ahLst/>
              <a:cxnLst/>
              <a:rect l="l" t="t" r="r" b="b"/>
              <a:pathLst>
                <a:path w="9823" h="15579" extrusionOk="0">
                  <a:moveTo>
                    <a:pt x="4317" y="0"/>
                  </a:moveTo>
                  <a:cubicBezTo>
                    <a:pt x="4282" y="0"/>
                    <a:pt x="4248" y="2"/>
                    <a:pt x="4215" y="5"/>
                  </a:cubicBezTo>
                  <a:cubicBezTo>
                    <a:pt x="3596" y="64"/>
                    <a:pt x="1941" y="243"/>
                    <a:pt x="1274" y="731"/>
                  </a:cubicBezTo>
                  <a:cubicBezTo>
                    <a:pt x="607" y="1219"/>
                    <a:pt x="0" y="1815"/>
                    <a:pt x="607" y="2005"/>
                  </a:cubicBezTo>
                  <a:cubicBezTo>
                    <a:pt x="712" y="2036"/>
                    <a:pt x="823" y="2049"/>
                    <a:pt x="940" y="2049"/>
                  </a:cubicBezTo>
                  <a:cubicBezTo>
                    <a:pt x="1652" y="2049"/>
                    <a:pt x="2556" y="1554"/>
                    <a:pt x="3277" y="1554"/>
                  </a:cubicBezTo>
                  <a:cubicBezTo>
                    <a:pt x="3579" y="1554"/>
                    <a:pt x="3849" y="1641"/>
                    <a:pt x="4060" y="1886"/>
                  </a:cubicBezTo>
                  <a:cubicBezTo>
                    <a:pt x="4417" y="2315"/>
                    <a:pt x="4846" y="4184"/>
                    <a:pt x="4906" y="4422"/>
                  </a:cubicBezTo>
                  <a:cubicBezTo>
                    <a:pt x="4906" y="4422"/>
                    <a:pt x="4608" y="5577"/>
                    <a:pt x="3763" y="5756"/>
                  </a:cubicBezTo>
                  <a:lnTo>
                    <a:pt x="2120" y="6125"/>
                  </a:lnTo>
                  <a:lnTo>
                    <a:pt x="3096" y="10006"/>
                  </a:lnTo>
                  <a:cubicBezTo>
                    <a:pt x="3096" y="10006"/>
                    <a:pt x="3941" y="11697"/>
                    <a:pt x="4179" y="12423"/>
                  </a:cubicBezTo>
                  <a:cubicBezTo>
                    <a:pt x="4429" y="13149"/>
                    <a:pt x="6906" y="15578"/>
                    <a:pt x="6906" y="15578"/>
                  </a:cubicBezTo>
                  <a:lnTo>
                    <a:pt x="9823" y="12792"/>
                  </a:lnTo>
                  <a:cubicBezTo>
                    <a:pt x="9823" y="12792"/>
                    <a:pt x="8489" y="11209"/>
                    <a:pt x="8430" y="10851"/>
                  </a:cubicBezTo>
                  <a:cubicBezTo>
                    <a:pt x="8370" y="10482"/>
                    <a:pt x="8120" y="6244"/>
                    <a:pt x="8120" y="5637"/>
                  </a:cubicBezTo>
                  <a:cubicBezTo>
                    <a:pt x="8120" y="5029"/>
                    <a:pt x="6906" y="3577"/>
                    <a:pt x="6906" y="3577"/>
                  </a:cubicBezTo>
                  <a:cubicBezTo>
                    <a:pt x="6906" y="3577"/>
                    <a:pt x="6418" y="2862"/>
                    <a:pt x="6168" y="1648"/>
                  </a:cubicBezTo>
                  <a:cubicBezTo>
                    <a:pt x="5942" y="499"/>
                    <a:pt x="4939" y="0"/>
                    <a:pt x="4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549;p44">
              <a:extLst>
                <a:ext uri="{FF2B5EF4-FFF2-40B4-BE49-F238E27FC236}">
                  <a16:creationId xmlns:a16="http://schemas.microsoft.com/office/drawing/2014/main" id="{D5557283-2397-A6BF-F9BA-AF4376C896E2}"/>
                </a:ext>
              </a:extLst>
            </p:cNvPr>
            <p:cNvSpPr/>
            <p:nvPr/>
          </p:nvSpPr>
          <p:spPr>
            <a:xfrm>
              <a:off x="7977990" y="3091665"/>
              <a:ext cx="692890" cy="1102783"/>
            </a:xfrm>
            <a:custGeom>
              <a:avLst/>
              <a:gdLst/>
              <a:ahLst/>
              <a:cxnLst/>
              <a:rect l="l" t="t" r="r" b="b"/>
              <a:pathLst>
                <a:path w="9823" h="15634" fill="none" extrusionOk="0">
                  <a:moveTo>
                    <a:pt x="3763" y="5811"/>
                  </a:moveTo>
                  <a:lnTo>
                    <a:pt x="2120" y="6180"/>
                  </a:lnTo>
                  <a:lnTo>
                    <a:pt x="3096" y="10061"/>
                  </a:lnTo>
                  <a:cubicBezTo>
                    <a:pt x="3096" y="10061"/>
                    <a:pt x="3941" y="11752"/>
                    <a:pt x="4179" y="12478"/>
                  </a:cubicBezTo>
                  <a:cubicBezTo>
                    <a:pt x="4429" y="13204"/>
                    <a:pt x="6906" y="15633"/>
                    <a:pt x="6906" y="15633"/>
                  </a:cubicBezTo>
                  <a:lnTo>
                    <a:pt x="9823" y="12847"/>
                  </a:lnTo>
                  <a:cubicBezTo>
                    <a:pt x="9823" y="12847"/>
                    <a:pt x="8489" y="11264"/>
                    <a:pt x="8430" y="10906"/>
                  </a:cubicBezTo>
                  <a:cubicBezTo>
                    <a:pt x="8370" y="10537"/>
                    <a:pt x="8120" y="6299"/>
                    <a:pt x="8120" y="5692"/>
                  </a:cubicBezTo>
                  <a:cubicBezTo>
                    <a:pt x="8120" y="5084"/>
                    <a:pt x="6906" y="3632"/>
                    <a:pt x="6906" y="3632"/>
                  </a:cubicBezTo>
                  <a:cubicBezTo>
                    <a:pt x="6906" y="3632"/>
                    <a:pt x="6418" y="2917"/>
                    <a:pt x="6168" y="1703"/>
                  </a:cubicBezTo>
                  <a:cubicBezTo>
                    <a:pt x="5930" y="488"/>
                    <a:pt x="4822" y="0"/>
                    <a:pt x="4215" y="60"/>
                  </a:cubicBezTo>
                  <a:cubicBezTo>
                    <a:pt x="3596" y="119"/>
                    <a:pt x="1941" y="298"/>
                    <a:pt x="1274" y="786"/>
                  </a:cubicBezTo>
                  <a:cubicBezTo>
                    <a:pt x="607" y="1274"/>
                    <a:pt x="0" y="1870"/>
                    <a:pt x="607" y="2060"/>
                  </a:cubicBezTo>
                  <a:cubicBezTo>
                    <a:pt x="1619" y="2358"/>
                    <a:pt x="3263" y="1012"/>
                    <a:pt x="4060" y="1941"/>
                  </a:cubicBezTo>
                  <a:cubicBezTo>
                    <a:pt x="4417" y="2370"/>
                    <a:pt x="4846" y="4239"/>
                    <a:pt x="4906" y="4477"/>
                  </a:cubicBezTo>
                  <a:cubicBezTo>
                    <a:pt x="4906" y="4477"/>
                    <a:pt x="4608" y="5632"/>
                    <a:pt x="3763" y="5811"/>
                  </a:cubicBezTo>
                  <a:lnTo>
                    <a:pt x="3763" y="581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550;p44">
              <a:extLst>
                <a:ext uri="{FF2B5EF4-FFF2-40B4-BE49-F238E27FC236}">
                  <a16:creationId xmlns:a16="http://schemas.microsoft.com/office/drawing/2014/main" id="{96C6221C-8EC9-DE97-16F4-71005D2AF166}"/>
                </a:ext>
              </a:extLst>
            </p:cNvPr>
            <p:cNvSpPr/>
            <p:nvPr/>
          </p:nvSpPr>
          <p:spPr>
            <a:xfrm>
              <a:off x="7809191" y="3101893"/>
              <a:ext cx="35339" cy="28215"/>
            </a:xfrm>
            <a:custGeom>
              <a:avLst/>
              <a:gdLst/>
              <a:ahLst/>
              <a:cxnLst/>
              <a:rect l="l" t="t" r="r" b="b"/>
              <a:pathLst>
                <a:path w="501" h="400" extrusionOk="0">
                  <a:moveTo>
                    <a:pt x="127" y="0"/>
                  </a:moveTo>
                  <a:cubicBezTo>
                    <a:pt x="97" y="0"/>
                    <a:pt x="68" y="13"/>
                    <a:pt x="48" y="34"/>
                  </a:cubicBezTo>
                  <a:cubicBezTo>
                    <a:pt x="48" y="46"/>
                    <a:pt x="48" y="46"/>
                    <a:pt x="36" y="46"/>
                  </a:cubicBezTo>
                  <a:cubicBezTo>
                    <a:pt x="0" y="105"/>
                    <a:pt x="12" y="165"/>
                    <a:pt x="71" y="201"/>
                  </a:cubicBezTo>
                  <a:lnTo>
                    <a:pt x="310" y="379"/>
                  </a:lnTo>
                  <a:cubicBezTo>
                    <a:pt x="332" y="393"/>
                    <a:pt x="356" y="399"/>
                    <a:pt x="379" y="399"/>
                  </a:cubicBezTo>
                  <a:cubicBezTo>
                    <a:pt x="418" y="399"/>
                    <a:pt x="454" y="381"/>
                    <a:pt x="476" y="343"/>
                  </a:cubicBezTo>
                  <a:cubicBezTo>
                    <a:pt x="500" y="296"/>
                    <a:pt x="488" y="224"/>
                    <a:pt x="441" y="189"/>
                  </a:cubicBezTo>
                  <a:lnTo>
                    <a:pt x="191" y="22"/>
                  </a:lnTo>
                  <a:cubicBezTo>
                    <a:pt x="171" y="7"/>
                    <a:pt x="149" y="0"/>
                    <a:pt x="127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551;p44">
              <a:extLst>
                <a:ext uri="{FF2B5EF4-FFF2-40B4-BE49-F238E27FC236}">
                  <a16:creationId xmlns:a16="http://schemas.microsoft.com/office/drawing/2014/main" id="{6E626AAD-B509-FEFE-132E-1CFC6DA53A08}"/>
                </a:ext>
              </a:extLst>
            </p:cNvPr>
            <p:cNvSpPr/>
            <p:nvPr/>
          </p:nvSpPr>
          <p:spPr>
            <a:xfrm>
              <a:off x="7825132" y="3112756"/>
              <a:ext cx="647534" cy="462726"/>
            </a:xfrm>
            <a:custGeom>
              <a:avLst/>
              <a:gdLst/>
              <a:ahLst/>
              <a:cxnLst/>
              <a:rect l="l" t="t" r="r" b="b"/>
              <a:pathLst>
                <a:path w="9180" h="6560" extrusionOk="0">
                  <a:moveTo>
                    <a:pt x="291" y="1"/>
                  </a:moveTo>
                  <a:cubicBezTo>
                    <a:pt x="222" y="1"/>
                    <a:pt x="155" y="28"/>
                    <a:pt x="107" y="82"/>
                  </a:cubicBezTo>
                  <a:cubicBezTo>
                    <a:pt x="96" y="94"/>
                    <a:pt x="96" y="106"/>
                    <a:pt x="84" y="118"/>
                  </a:cubicBezTo>
                  <a:cubicBezTo>
                    <a:pt x="0" y="237"/>
                    <a:pt x="36" y="392"/>
                    <a:pt x="155" y="475"/>
                  </a:cubicBezTo>
                  <a:lnTo>
                    <a:pt x="750" y="999"/>
                  </a:lnTo>
                  <a:lnTo>
                    <a:pt x="8156" y="6452"/>
                  </a:lnTo>
                  <a:cubicBezTo>
                    <a:pt x="8260" y="6525"/>
                    <a:pt x="8378" y="6559"/>
                    <a:pt x="8494" y="6559"/>
                  </a:cubicBezTo>
                  <a:cubicBezTo>
                    <a:pt x="8685" y="6559"/>
                    <a:pt x="8871" y="6467"/>
                    <a:pt x="8989" y="6297"/>
                  </a:cubicBezTo>
                  <a:cubicBezTo>
                    <a:pt x="9180" y="6024"/>
                    <a:pt x="9120" y="5654"/>
                    <a:pt x="8847" y="5464"/>
                  </a:cubicBezTo>
                  <a:lnTo>
                    <a:pt x="1215" y="451"/>
                  </a:lnTo>
                  <a:lnTo>
                    <a:pt x="441" y="47"/>
                  </a:lnTo>
                  <a:cubicBezTo>
                    <a:pt x="395" y="16"/>
                    <a:pt x="342" y="1"/>
                    <a:pt x="29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552;p44">
              <a:extLst>
                <a:ext uri="{FF2B5EF4-FFF2-40B4-BE49-F238E27FC236}">
                  <a16:creationId xmlns:a16="http://schemas.microsoft.com/office/drawing/2014/main" id="{00DC4A0F-4428-13C6-FEB5-68ED2A10AFB5}"/>
                </a:ext>
              </a:extLst>
            </p:cNvPr>
            <p:cNvSpPr/>
            <p:nvPr/>
          </p:nvSpPr>
          <p:spPr>
            <a:xfrm>
              <a:off x="8250904" y="3395686"/>
              <a:ext cx="221770" cy="179800"/>
            </a:xfrm>
            <a:custGeom>
              <a:avLst/>
              <a:gdLst/>
              <a:ahLst/>
              <a:cxnLst/>
              <a:rect l="l" t="t" r="r" b="b"/>
              <a:pathLst>
                <a:path w="3144" h="2549" extrusionOk="0">
                  <a:moveTo>
                    <a:pt x="608" y="0"/>
                  </a:moveTo>
                  <a:cubicBezTo>
                    <a:pt x="263" y="108"/>
                    <a:pt x="13" y="417"/>
                    <a:pt x="1" y="786"/>
                  </a:cubicBezTo>
                  <a:cubicBezTo>
                    <a:pt x="1" y="822"/>
                    <a:pt x="13" y="858"/>
                    <a:pt x="13" y="893"/>
                  </a:cubicBezTo>
                  <a:lnTo>
                    <a:pt x="2120" y="2441"/>
                  </a:lnTo>
                  <a:cubicBezTo>
                    <a:pt x="2224" y="2514"/>
                    <a:pt x="2342" y="2548"/>
                    <a:pt x="2458" y="2548"/>
                  </a:cubicBezTo>
                  <a:cubicBezTo>
                    <a:pt x="2649" y="2548"/>
                    <a:pt x="2835" y="2456"/>
                    <a:pt x="2953" y="2286"/>
                  </a:cubicBezTo>
                  <a:cubicBezTo>
                    <a:pt x="3144" y="2013"/>
                    <a:pt x="3084" y="1643"/>
                    <a:pt x="2811" y="1453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553;p44">
              <a:extLst>
                <a:ext uri="{FF2B5EF4-FFF2-40B4-BE49-F238E27FC236}">
                  <a16:creationId xmlns:a16="http://schemas.microsoft.com/office/drawing/2014/main" id="{3577CD18-8DB8-FE02-3048-51A284B99D89}"/>
                </a:ext>
              </a:extLst>
            </p:cNvPr>
            <p:cNvSpPr/>
            <p:nvPr/>
          </p:nvSpPr>
          <p:spPr>
            <a:xfrm>
              <a:off x="7978836" y="3251929"/>
              <a:ext cx="294847" cy="719976"/>
            </a:xfrm>
            <a:custGeom>
              <a:avLst/>
              <a:gdLst/>
              <a:ahLst/>
              <a:cxnLst/>
              <a:rect l="l" t="t" r="r" b="b"/>
              <a:pathLst>
                <a:path w="4180" h="10207" extrusionOk="0">
                  <a:moveTo>
                    <a:pt x="518" y="1"/>
                  </a:moveTo>
                  <a:cubicBezTo>
                    <a:pt x="220" y="1"/>
                    <a:pt x="0" y="270"/>
                    <a:pt x="0" y="753"/>
                  </a:cubicBezTo>
                  <a:cubicBezTo>
                    <a:pt x="0" y="1669"/>
                    <a:pt x="238" y="2538"/>
                    <a:pt x="595" y="3622"/>
                  </a:cubicBezTo>
                  <a:cubicBezTo>
                    <a:pt x="965" y="4705"/>
                    <a:pt x="1941" y="5789"/>
                    <a:pt x="2298" y="6265"/>
                  </a:cubicBezTo>
                  <a:cubicBezTo>
                    <a:pt x="2655" y="6753"/>
                    <a:pt x="3512" y="9242"/>
                    <a:pt x="4179" y="10206"/>
                  </a:cubicBezTo>
                  <a:lnTo>
                    <a:pt x="4179" y="3539"/>
                  </a:lnTo>
                  <a:cubicBezTo>
                    <a:pt x="4047" y="3564"/>
                    <a:pt x="3923" y="3576"/>
                    <a:pt x="3809" y="3576"/>
                  </a:cubicBezTo>
                  <a:cubicBezTo>
                    <a:pt x="3079" y="3576"/>
                    <a:pt x="2715" y="3122"/>
                    <a:pt x="2715" y="3122"/>
                  </a:cubicBezTo>
                  <a:cubicBezTo>
                    <a:pt x="2715" y="3122"/>
                    <a:pt x="1988" y="1634"/>
                    <a:pt x="1381" y="657"/>
                  </a:cubicBezTo>
                  <a:cubicBezTo>
                    <a:pt x="1098" y="207"/>
                    <a:pt x="778" y="1"/>
                    <a:pt x="5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554;p44">
              <a:extLst>
                <a:ext uri="{FF2B5EF4-FFF2-40B4-BE49-F238E27FC236}">
                  <a16:creationId xmlns:a16="http://schemas.microsoft.com/office/drawing/2014/main" id="{62ABDFBC-B713-A5D0-0F70-41A1E87B27E9}"/>
                </a:ext>
              </a:extLst>
            </p:cNvPr>
            <p:cNvSpPr/>
            <p:nvPr/>
          </p:nvSpPr>
          <p:spPr>
            <a:xfrm>
              <a:off x="7978836" y="3230203"/>
              <a:ext cx="294847" cy="741702"/>
            </a:xfrm>
            <a:custGeom>
              <a:avLst/>
              <a:gdLst/>
              <a:ahLst/>
              <a:cxnLst/>
              <a:rect l="l" t="t" r="r" b="b"/>
              <a:pathLst>
                <a:path w="4180" h="10515" fill="none" extrusionOk="0">
                  <a:moveTo>
                    <a:pt x="4179" y="10514"/>
                  </a:moveTo>
                  <a:cubicBezTo>
                    <a:pt x="3512" y="9550"/>
                    <a:pt x="2655" y="7061"/>
                    <a:pt x="2298" y="6573"/>
                  </a:cubicBezTo>
                  <a:cubicBezTo>
                    <a:pt x="1941" y="6097"/>
                    <a:pt x="965" y="5013"/>
                    <a:pt x="595" y="3930"/>
                  </a:cubicBezTo>
                  <a:cubicBezTo>
                    <a:pt x="238" y="2846"/>
                    <a:pt x="0" y="1977"/>
                    <a:pt x="0" y="1061"/>
                  </a:cubicBezTo>
                  <a:cubicBezTo>
                    <a:pt x="0" y="156"/>
                    <a:pt x="774" y="1"/>
                    <a:pt x="1381" y="965"/>
                  </a:cubicBezTo>
                  <a:cubicBezTo>
                    <a:pt x="1988" y="1942"/>
                    <a:pt x="2715" y="3430"/>
                    <a:pt x="2715" y="3430"/>
                  </a:cubicBezTo>
                  <a:cubicBezTo>
                    <a:pt x="2715" y="3430"/>
                    <a:pt x="3203" y="4037"/>
                    <a:pt x="4179" y="384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555;p44">
              <a:extLst>
                <a:ext uri="{FF2B5EF4-FFF2-40B4-BE49-F238E27FC236}">
                  <a16:creationId xmlns:a16="http://schemas.microsoft.com/office/drawing/2014/main" id="{09D7A941-371A-534F-24E3-C064221A442C}"/>
                </a:ext>
              </a:extLst>
            </p:cNvPr>
            <p:cNvSpPr/>
            <p:nvPr/>
          </p:nvSpPr>
          <p:spPr>
            <a:xfrm>
              <a:off x="7965363" y="3261875"/>
              <a:ext cx="80695" cy="90217"/>
            </a:xfrm>
            <a:custGeom>
              <a:avLst/>
              <a:gdLst/>
              <a:ahLst/>
              <a:cxnLst/>
              <a:rect l="l" t="t" r="r" b="b"/>
              <a:pathLst>
                <a:path w="1144" h="1279" extrusionOk="0">
                  <a:moveTo>
                    <a:pt x="579" y="1"/>
                  </a:moveTo>
                  <a:cubicBezTo>
                    <a:pt x="561" y="1"/>
                    <a:pt x="543" y="2"/>
                    <a:pt x="524" y="4"/>
                  </a:cubicBezTo>
                  <a:cubicBezTo>
                    <a:pt x="429" y="16"/>
                    <a:pt x="334" y="64"/>
                    <a:pt x="274" y="135"/>
                  </a:cubicBezTo>
                  <a:cubicBezTo>
                    <a:pt x="1" y="409"/>
                    <a:pt x="310" y="1278"/>
                    <a:pt x="310" y="1278"/>
                  </a:cubicBezTo>
                  <a:cubicBezTo>
                    <a:pt x="429" y="1088"/>
                    <a:pt x="584" y="933"/>
                    <a:pt x="775" y="826"/>
                  </a:cubicBezTo>
                  <a:cubicBezTo>
                    <a:pt x="1108" y="635"/>
                    <a:pt x="1144" y="635"/>
                    <a:pt x="1144" y="635"/>
                  </a:cubicBezTo>
                  <a:lnTo>
                    <a:pt x="941" y="231"/>
                  </a:lnTo>
                  <a:cubicBezTo>
                    <a:pt x="877" y="92"/>
                    <a:pt x="736" y="1"/>
                    <a:pt x="579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556;p44">
              <a:extLst>
                <a:ext uri="{FF2B5EF4-FFF2-40B4-BE49-F238E27FC236}">
                  <a16:creationId xmlns:a16="http://schemas.microsoft.com/office/drawing/2014/main" id="{03DC73C4-ED95-9E35-E438-0EA7CB3459ED}"/>
                </a:ext>
              </a:extLst>
            </p:cNvPr>
            <p:cNvSpPr/>
            <p:nvPr/>
          </p:nvSpPr>
          <p:spPr>
            <a:xfrm>
              <a:off x="8345003" y="3910477"/>
              <a:ext cx="377164" cy="339356"/>
            </a:xfrm>
            <a:custGeom>
              <a:avLst/>
              <a:gdLst/>
              <a:ahLst/>
              <a:cxnLst/>
              <a:rect l="l" t="t" r="r" b="b"/>
              <a:pathLst>
                <a:path w="5347" h="4811" extrusionOk="0">
                  <a:moveTo>
                    <a:pt x="3977" y="1"/>
                  </a:moveTo>
                  <a:cubicBezTo>
                    <a:pt x="3977" y="1"/>
                    <a:pt x="2381" y="477"/>
                    <a:pt x="1548" y="1311"/>
                  </a:cubicBezTo>
                  <a:cubicBezTo>
                    <a:pt x="988" y="1870"/>
                    <a:pt x="476" y="2465"/>
                    <a:pt x="0" y="3085"/>
                  </a:cubicBezTo>
                  <a:lnTo>
                    <a:pt x="1489" y="4811"/>
                  </a:lnTo>
                  <a:cubicBezTo>
                    <a:pt x="1489" y="4811"/>
                    <a:pt x="2739" y="3382"/>
                    <a:pt x="3572" y="2727"/>
                  </a:cubicBezTo>
                  <a:cubicBezTo>
                    <a:pt x="4132" y="2299"/>
                    <a:pt x="4727" y="1894"/>
                    <a:pt x="5346" y="1537"/>
                  </a:cubicBezTo>
                  <a:lnTo>
                    <a:pt x="3977" y="1"/>
                  </a:ln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557;p44">
              <a:extLst>
                <a:ext uri="{FF2B5EF4-FFF2-40B4-BE49-F238E27FC236}">
                  <a16:creationId xmlns:a16="http://schemas.microsoft.com/office/drawing/2014/main" id="{88DA3404-823C-3D91-19E0-B4C987F3AA1A}"/>
                </a:ext>
              </a:extLst>
            </p:cNvPr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extrusionOk="0">
                  <a:moveTo>
                    <a:pt x="4525" y="1"/>
                  </a:moveTo>
                  <a:cubicBezTo>
                    <a:pt x="4525" y="1"/>
                    <a:pt x="3215" y="239"/>
                    <a:pt x="2203" y="1120"/>
                  </a:cubicBezTo>
                  <a:cubicBezTo>
                    <a:pt x="1191" y="2013"/>
                    <a:pt x="0" y="3799"/>
                    <a:pt x="0" y="3799"/>
                  </a:cubicBezTo>
                  <a:lnTo>
                    <a:pt x="4703" y="11347"/>
                  </a:lnTo>
                  <a:lnTo>
                    <a:pt x="10394" y="5632"/>
                  </a:lnTo>
                  <a:lnTo>
                    <a:pt x="4525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558;p44">
              <a:extLst>
                <a:ext uri="{FF2B5EF4-FFF2-40B4-BE49-F238E27FC236}">
                  <a16:creationId xmlns:a16="http://schemas.microsoft.com/office/drawing/2014/main" id="{57F0AF7C-C8ED-3A56-CBDA-D81C9274D86B}"/>
                </a:ext>
              </a:extLst>
            </p:cNvPr>
            <p:cNvSpPr/>
            <p:nvPr/>
          </p:nvSpPr>
          <p:spPr>
            <a:xfrm>
              <a:off x="8399600" y="3994488"/>
              <a:ext cx="733237" cy="800460"/>
            </a:xfrm>
            <a:custGeom>
              <a:avLst/>
              <a:gdLst/>
              <a:ahLst/>
              <a:cxnLst/>
              <a:rect l="l" t="t" r="r" b="b"/>
              <a:pathLst>
                <a:path w="10395" h="11348" fill="none" extrusionOk="0">
                  <a:moveTo>
                    <a:pt x="4703" y="11347"/>
                  </a:moveTo>
                  <a:lnTo>
                    <a:pt x="0" y="3799"/>
                  </a:lnTo>
                  <a:cubicBezTo>
                    <a:pt x="0" y="3799"/>
                    <a:pt x="1191" y="2013"/>
                    <a:pt x="2203" y="1120"/>
                  </a:cubicBezTo>
                  <a:cubicBezTo>
                    <a:pt x="3215" y="239"/>
                    <a:pt x="4525" y="1"/>
                    <a:pt x="4525" y="1"/>
                  </a:cubicBezTo>
                  <a:lnTo>
                    <a:pt x="10394" y="5632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559;p44">
              <a:extLst>
                <a:ext uri="{FF2B5EF4-FFF2-40B4-BE49-F238E27FC236}">
                  <a16:creationId xmlns:a16="http://schemas.microsoft.com/office/drawing/2014/main" id="{02DA667A-D2AD-17EC-FE57-F1B805056EA2}"/>
                </a:ext>
              </a:extLst>
            </p:cNvPr>
            <p:cNvSpPr/>
            <p:nvPr/>
          </p:nvSpPr>
          <p:spPr>
            <a:xfrm>
              <a:off x="8093039" y="3433495"/>
              <a:ext cx="6772" cy="917"/>
            </a:xfrm>
            <a:custGeom>
              <a:avLst/>
              <a:gdLst/>
              <a:ahLst/>
              <a:cxnLst/>
              <a:rect l="l" t="t" r="r" b="b"/>
              <a:pathLst>
                <a:path w="96" h="13" fill="none" extrusionOk="0">
                  <a:moveTo>
                    <a:pt x="0" y="12"/>
                  </a:moveTo>
                  <a:lnTo>
                    <a:pt x="96" y="0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560;p44">
              <a:extLst>
                <a:ext uri="{FF2B5EF4-FFF2-40B4-BE49-F238E27FC236}">
                  <a16:creationId xmlns:a16="http://schemas.microsoft.com/office/drawing/2014/main" id="{24D781AA-393E-8898-53BC-7BA89CE3D631}"/>
                </a:ext>
              </a:extLst>
            </p:cNvPr>
            <p:cNvSpPr/>
            <p:nvPr/>
          </p:nvSpPr>
          <p:spPr>
            <a:xfrm>
              <a:off x="8028355" y="3435964"/>
              <a:ext cx="51281" cy="33717"/>
            </a:xfrm>
            <a:custGeom>
              <a:avLst/>
              <a:gdLst/>
              <a:ahLst/>
              <a:cxnLst/>
              <a:rect l="l" t="t" r="r" b="b"/>
              <a:pathLst>
                <a:path w="727" h="478" fill="none" extrusionOk="0">
                  <a:moveTo>
                    <a:pt x="1" y="477"/>
                  </a:moveTo>
                  <a:cubicBezTo>
                    <a:pt x="1" y="477"/>
                    <a:pt x="60" y="144"/>
                    <a:pt x="727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561;p44">
              <a:extLst>
                <a:ext uri="{FF2B5EF4-FFF2-40B4-BE49-F238E27FC236}">
                  <a16:creationId xmlns:a16="http://schemas.microsoft.com/office/drawing/2014/main" id="{3086A1F2-29DF-7DE6-29B6-5E03AC9A5372}"/>
                </a:ext>
              </a:extLst>
            </p:cNvPr>
            <p:cNvSpPr/>
            <p:nvPr/>
          </p:nvSpPr>
          <p:spPr>
            <a:xfrm>
              <a:off x="8043450" y="3452823"/>
              <a:ext cx="36186" cy="23560"/>
            </a:xfrm>
            <a:custGeom>
              <a:avLst/>
              <a:gdLst/>
              <a:ahLst/>
              <a:cxnLst/>
              <a:rect l="l" t="t" r="r" b="b"/>
              <a:pathLst>
                <a:path w="513" h="334" fill="none" extrusionOk="0">
                  <a:moveTo>
                    <a:pt x="513" y="0"/>
                  </a:moveTo>
                  <a:cubicBezTo>
                    <a:pt x="513" y="0"/>
                    <a:pt x="465" y="143"/>
                    <a:pt x="1" y="33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562;p44">
              <a:extLst>
                <a:ext uri="{FF2B5EF4-FFF2-40B4-BE49-F238E27FC236}">
                  <a16:creationId xmlns:a16="http://schemas.microsoft.com/office/drawing/2014/main" id="{E7C9ADA5-0D66-E6AC-99FB-9B5338750193}"/>
                </a:ext>
              </a:extLst>
            </p:cNvPr>
            <p:cNvSpPr/>
            <p:nvPr/>
          </p:nvSpPr>
          <p:spPr>
            <a:xfrm>
              <a:off x="8032587" y="3421715"/>
              <a:ext cx="46202" cy="18551"/>
            </a:xfrm>
            <a:custGeom>
              <a:avLst/>
              <a:gdLst/>
              <a:ahLst/>
              <a:cxnLst/>
              <a:rect l="l" t="t" r="r" b="b"/>
              <a:pathLst>
                <a:path w="655" h="263" fill="none" extrusionOk="0">
                  <a:moveTo>
                    <a:pt x="655" y="0"/>
                  </a:moveTo>
                  <a:cubicBezTo>
                    <a:pt x="417" y="36"/>
                    <a:pt x="191" y="120"/>
                    <a:pt x="0" y="26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563;p44">
              <a:extLst>
                <a:ext uri="{FF2B5EF4-FFF2-40B4-BE49-F238E27FC236}">
                  <a16:creationId xmlns:a16="http://schemas.microsoft.com/office/drawing/2014/main" id="{FA939FB6-CBF0-E743-FE46-BE060236CDE3}"/>
                </a:ext>
              </a:extLst>
            </p:cNvPr>
            <p:cNvSpPr/>
            <p:nvPr/>
          </p:nvSpPr>
          <p:spPr>
            <a:xfrm>
              <a:off x="6863478" y="2261567"/>
              <a:ext cx="464489" cy="459058"/>
            </a:xfrm>
            <a:custGeom>
              <a:avLst/>
              <a:gdLst/>
              <a:ahLst/>
              <a:cxnLst/>
              <a:rect l="l" t="t" r="r" b="b"/>
              <a:pathLst>
                <a:path w="6585" h="6508" extrusionOk="0">
                  <a:moveTo>
                    <a:pt x="3877" y="1"/>
                  </a:moveTo>
                  <a:cubicBezTo>
                    <a:pt x="3561" y="1"/>
                    <a:pt x="3099" y="144"/>
                    <a:pt x="2501" y="553"/>
                  </a:cubicBezTo>
                  <a:cubicBezTo>
                    <a:pt x="941" y="1600"/>
                    <a:pt x="1" y="2958"/>
                    <a:pt x="96" y="3886"/>
                  </a:cubicBezTo>
                  <a:cubicBezTo>
                    <a:pt x="191" y="4803"/>
                    <a:pt x="2572" y="6089"/>
                    <a:pt x="2572" y="6089"/>
                  </a:cubicBezTo>
                  <a:cubicBezTo>
                    <a:pt x="2572" y="6089"/>
                    <a:pt x="3561" y="6172"/>
                    <a:pt x="4180" y="6375"/>
                  </a:cubicBezTo>
                  <a:cubicBezTo>
                    <a:pt x="4418" y="6457"/>
                    <a:pt x="4656" y="6508"/>
                    <a:pt x="4852" y="6508"/>
                  </a:cubicBezTo>
                  <a:cubicBezTo>
                    <a:pt x="5166" y="6508"/>
                    <a:pt x="5372" y="6378"/>
                    <a:pt x="5299" y="6041"/>
                  </a:cubicBezTo>
                  <a:cubicBezTo>
                    <a:pt x="5262" y="5843"/>
                    <a:pt x="5084" y="5685"/>
                    <a:pt x="4954" y="5593"/>
                  </a:cubicBezTo>
                  <a:lnTo>
                    <a:pt x="4954" y="5593"/>
                  </a:lnTo>
                  <a:cubicBezTo>
                    <a:pt x="5081" y="5660"/>
                    <a:pt x="5283" y="5742"/>
                    <a:pt x="5513" y="5742"/>
                  </a:cubicBezTo>
                  <a:cubicBezTo>
                    <a:pt x="5642" y="5742"/>
                    <a:pt x="5780" y="5716"/>
                    <a:pt x="5918" y="5649"/>
                  </a:cubicBezTo>
                  <a:cubicBezTo>
                    <a:pt x="6466" y="5363"/>
                    <a:pt x="5454" y="4458"/>
                    <a:pt x="5454" y="4458"/>
                  </a:cubicBezTo>
                  <a:lnTo>
                    <a:pt x="5454" y="4458"/>
                  </a:lnTo>
                  <a:cubicBezTo>
                    <a:pt x="5454" y="4458"/>
                    <a:pt x="5930" y="4610"/>
                    <a:pt x="6264" y="4610"/>
                  </a:cubicBezTo>
                  <a:cubicBezTo>
                    <a:pt x="6443" y="4610"/>
                    <a:pt x="6581" y="4567"/>
                    <a:pt x="6585" y="4434"/>
                  </a:cubicBezTo>
                  <a:cubicBezTo>
                    <a:pt x="6585" y="4041"/>
                    <a:pt x="6073" y="3672"/>
                    <a:pt x="5882" y="3434"/>
                  </a:cubicBezTo>
                  <a:cubicBezTo>
                    <a:pt x="5704" y="3196"/>
                    <a:pt x="4001" y="2601"/>
                    <a:pt x="3787" y="2315"/>
                  </a:cubicBezTo>
                  <a:cubicBezTo>
                    <a:pt x="3561" y="2029"/>
                    <a:pt x="3739" y="969"/>
                    <a:pt x="4215" y="588"/>
                  </a:cubicBezTo>
                  <a:cubicBezTo>
                    <a:pt x="4508" y="362"/>
                    <a:pt x="4378" y="1"/>
                    <a:pt x="3877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564;p44">
              <a:extLst>
                <a:ext uri="{FF2B5EF4-FFF2-40B4-BE49-F238E27FC236}">
                  <a16:creationId xmlns:a16="http://schemas.microsoft.com/office/drawing/2014/main" id="{A7BA0304-2B88-5977-C11A-E496BE3983D9}"/>
                </a:ext>
              </a:extLst>
            </p:cNvPr>
            <p:cNvSpPr/>
            <p:nvPr/>
          </p:nvSpPr>
          <p:spPr>
            <a:xfrm>
              <a:off x="6961738" y="2381130"/>
              <a:ext cx="214222" cy="241097"/>
            </a:xfrm>
            <a:custGeom>
              <a:avLst/>
              <a:gdLst/>
              <a:ahLst/>
              <a:cxnLst/>
              <a:rect l="l" t="t" r="r" b="b"/>
              <a:pathLst>
                <a:path w="3037" h="3418" fill="none" extrusionOk="0">
                  <a:moveTo>
                    <a:pt x="3037" y="3418"/>
                  </a:moveTo>
                  <a:lnTo>
                    <a:pt x="834" y="2072"/>
                  </a:lnTo>
                  <a:cubicBezTo>
                    <a:pt x="834" y="2072"/>
                    <a:pt x="1" y="1370"/>
                    <a:pt x="525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565;p44">
              <a:extLst>
                <a:ext uri="{FF2B5EF4-FFF2-40B4-BE49-F238E27FC236}">
                  <a16:creationId xmlns:a16="http://schemas.microsoft.com/office/drawing/2014/main" id="{117B1630-CABC-ECC7-3B0A-379080B5CFE9}"/>
                </a:ext>
              </a:extLst>
            </p:cNvPr>
            <p:cNvSpPr/>
            <p:nvPr/>
          </p:nvSpPr>
          <p:spPr>
            <a:xfrm>
              <a:off x="7037356" y="2326533"/>
              <a:ext cx="160473" cy="240251"/>
            </a:xfrm>
            <a:custGeom>
              <a:avLst/>
              <a:gdLst/>
              <a:ahLst/>
              <a:cxnLst/>
              <a:rect l="l" t="t" r="r" b="b"/>
              <a:pathLst>
                <a:path w="2275" h="3406" fill="none" extrusionOk="0">
                  <a:moveTo>
                    <a:pt x="2274" y="3406"/>
                  </a:moveTo>
                  <a:lnTo>
                    <a:pt x="643" y="1906"/>
                  </a:lnTo>
                  <a:cubicBezTo>
                    <a:pt x="643" y="1906"/>
                    <a:pt x="0" y="1179"/>
                    <a:pt x="548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566;p44">
              <a:extLst>
                <a:ext uri="{FF2B5EF4-FFF2-40B4-BE49-F238E27FC236}">
                  <a16:creationId xmlns:a16="http://schemas.microsoft.com/office/drawing/2014/main" id="{307661A5-0B7B-2FD4-16F2-B10272779FEC}"/>
                </a:ext>
              </a:extLst>
            </p:cNvPr>
            <p:cNvSpPr/>
            <p:nvPr/>
          </p:nvSpPr>
          <p:spPr>
            <a:xfrm>
              <a:off x="6782006" y="1784867"/>
              <a:ext cx="843276" cy="943157"/>
            </a:xfrm>
            <a:custGeom>
              <a:avLst/>
              <a:gdLst/>
              <a:ahLst/>
              <a:cxnLst/>
              <a:rect l="l" t="t" r="r" b="b"/>
              <a:pathLst>
                <a:path w="11955" h="13371" extrusionOk="0">
                  <a:moveTo>
                    <a:pt x="7966" y="0"/>
                  </a:move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323" y="12987"/>
                    <a:pt x="3906" y="13370"/>
                    <a:pt x="4204" y="13370"/>
                  </a:cubicBezTo>
                  <a:cubicBezTo>
                    <a:pt x="4374" y="13370"/>
                    <a:pt x="4452" y="13246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071" y="7820"/>
                    <a:pt x="4553" y="7820"/>
                  </a:cubicBezTo>
                  <a:cubicBezTo>
                    <a:pt x="4844" y="7820"/>
                    <a:pt x="5155" y="7886"/>
                    <a:pt x="5406" y="8096"/>
                  </a:cubicBez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567;p44">
              <a:extLst>
                <a:ext uri="{FF2B5EF4-FFF2-40B4-BE49-F238E27FC236}">
                  <a16:creationId xmlns:a16="http://schemas.microsoft.com/office/drawing/2014/main" id="{DE9D63C4-BB34-C896-73A8-5D296AB2A183}"/>
                </a:ext>
              </a:extLst>
            </p:cNvPr>
            <p:cNvSpPr/>
            <p:nvPr/>
          </p:nvSpPr>
          <p:spPr>
            <a:xfrm>
              <a:off x="6782006" y="1784867"/>
              <a:ext cx="843276" cy="979272"/>
            </a:xfrm>
            <a:custGeom>
              <a:avLst/>
              <a:gdLst/>
              <a:ahLst/>
              <a:cxnLst/>
              <a:rect l="l" t="t" r="r" b="b"/>
              <a:pathLst>
                <a:path w="11955" h="13883" fill="none" extrusionOk="0">
                  <a:moveTo>
                    <a:pt x="5406" y="8096"/>
                  </a:moveTo>
                  <a:lnTo>
                    <a:pt x="6692" y="9156"/>
                  </a:lnTo>
                  <a:lnTo>
                    <a:pt x="9169" y="6013"/>
                  </a:lnTo>
                  <a:cubicBezTo>
                    <a:pt x="9169" y="6013"/>
                    <a:pt x="10764" y="5299"/>
                    <a:pt x="11181" y="4656"/>
                  </a:cubicBezTo>
                  <a:cubicBezTo>
                    <a:pt x="11597" y="4025"/>
                    <a:pt x="11955" y="560"/>
                    <a:pt x="11955" y="560"/>
                  </a:cubicBezTo>
                  <a:lnTo>
                    <a:pt x="7966" y="0"/>
                  </a:lnTo>
                  <a:cubicBezTo>
                    <a:pt x="7966" y="0"/>
                    <a:pt x="7549" y="2036"/>
                    <a:pt x="7311" y="2310"/>
                  </a:cubicBezTo>
                  <a:cubicBezTo>
                    <a:pt x="7061" y="2584"/>
                    <a:pt x="3108" y="4346"/>
                    <a:pt x="2632" y="4727"/>
                  </a:cubicBezTo>
                  <a:cubicBezTo>
                    <a:pt x="2156" y="5096"/>
                    <a:pt x="1751" y="6942"/>
                    <a:pt x="1751" y="6942"/>
                  </a:cubicBezTo>
                  <a:cubicBezTo>
                    <a:pt x="1537" y="7692"/>
                    <a:pt x="1263" y="8430"/>
                    <a:pt x="917" y="9132"/>
                  </a:cubicBezTo>
                  <a:cubicBezTo>
                    <a:pt x="1" y="10978"/>
                    <a:pt x="167" y="10835"/>
                    <a:pt x="584" y="11275"/>
                  </a:cubicBezTo>
                  <a:cubicBezTo>
                    <a:pt x="1001" y="11716"/>
                    <a:pt x="2025" y="12609"/>
                    <a:pt x="2822" y="12835"/>
                  </a:cubicBezTo>
                  <a:cubicBezTo>
                    <a:pt x="3608" y="13073"/>
                    <a:pt x="4597" y="13883"/>
                    <a:pt x="4370" y="12883"/>
                  </a:cubicBezTo>
                  <a:cubicBezTo>
                    <a:pt x="4144" y="11859"/>
                    <a:pt x="1930" y="11430"/>
                    <a:pt x="2168" y="10240"/>
                  </a:cubicBezTo>
                  <a:cubicBezTo>
                    <a:pt x="2287" y="9692"/>
                    <a:pt x="3489" y="8204"/>
                    <a:pt x="3644" y="8001"/>
                  </a:cubicBezTo>
                  <a:cubicBezTo>
                    <a:pt x="3644" y="8001"/>
                    <a:pt x="4739" y="7537"/>
                    <a:pt x="5406" y="8096"/>
                  </a:cubicBezTo>
                  <a:lnTo>
                    <a:pt x="5406" y="8096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568;p44">
              <a:extLst>
                <a:ext uri="{FF2B5EF4-FFF2-40B4-BE49-F238E27FC236}">
                  <a16:creationId xmlns:a16="http://schemas.microsoft.com/office/drawing/2014/main" id="{AED75C06-E283-2AA3-F030-09D09E3CE210}"/>
                </a:ext>
              </a:extLst>
            </p:cNvPr>
            <p:cNvSpPr/>
            <p:nvPr/>
          </p:nvSpPr>
          <p:spPr>
            <a:xfrm>
              <a:off x="7104509" y="2901705"/>
              <a:ext cx="17705" cy="38020"/>
            </a:xfrm>
            <a:custGeom>
              <a:avLst/>
              <a:gdLst/>
              <a:ahLst/>
              <a:cxnLst/>
              <a:rect l="l" t="t" r="r" b="b"/>
              <a:pathLst>
                <a:path w="251" h="539" extrusionOk="0">
                  <a:moveTo>
                    <a:pt x="126" y="1"/>
                  </a:moveTo>
                  <a:cubicBezTo>
                    <a:pt x="120" y="1"/>
                    <a:pt x="114" y="1"/>
                    <a:pt x="108" y="3"/>
                  </a:cubicBezTo>
                  <a:cubicBezTo>
                    <a:pt x="48" y="14"/>
                    <a:pt x="1" y="62"/>
                    <a:pt x="13" y="133"/>
                  </a:cubicBezTo>
                  <a:lnTo>
                    <a:pt x="25" y="431"/>
                  </a:lnTo>
                  <a:cubicBezTo>
                    <a:pt x="36" y="491"/>
                    <a:pt x="84" y="526"/>
                    <a:pt x="132" y="538"/>
                  </a:cubicBezTo>
                  <a:lnTo>
                    <a:pt x="144" y="538"/>
                  </a:lnTo>
                  <a:cubicBezTo>
                    <a:pt x="215" y="526"/>
                    <a:pt x="251" y="479"/>
                    <a:pt x="251" y="419"/>
                  </a:cubicBezTo>
                  <a:lnTo>
                    <a:pt x="239" y="110"/>
                  </a:lnTo>
                  <a:lnTo>
                    <a:pt x="239" y="98"/>
                  </a:lnTo>
                  <a:cubicBezTo>
                    <a:pt x="228" y="44"/>
                    <a:pt x="179" y="1"/>
                    <a:pt x="1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569;p44">
              <a:extLst>
                <a:ext uri="{FF2B5EF4-FFF2-40B4-BE49-F238E27FC236}">
                  <a16:creationId xmlns:a16="http://schemas.microsoft.com/office/drawing/2014/main" id="{BBEC1C48-2282-1EFA-BAEB-AA975EDCF28C}"/>
                </a:ext>
              </a:extLst>
            </p:cNvPr>
            <p:cNvSpPr/>
            <p:nvPr/>
          </p:nvSpPr>
          <p:spPr>
            <a:xfrm>
              <a:off x="7033124" y="2150892"/>
              <a:ext cx="102562" cy="764485"/>
            </a:xfrm>
            <a:custGeom>
              <a:avLst/>
              <a:gdLst/>
              <a:ahLst/>
              <a:cxnLst/>
              <a:rect l="l" t="t" r="r" b="b"/>
              <a:pathLst>
                <a:path w="1454" h="10838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739" y="9730"/>
                  </a:lnTo>
                  <a:lnTo>
                    <a:pt x="906" y="10587"/>
                  </a:lnTo>
                  <a:cubicBezTo>
                    <a:pt x="906" y="10718"/>
                    <a:pt x="1001" y="10813"/>
                    <a:pt x="1132" y="10825"/>
                  </a:cubicBezTo>
                  <a:lnTo>
                    <a:pt x="1132" y="10837"/>
                  </a:lnTo>
                  <a:lnTo>
                    <a:pt x="1167" y="10837"/>
                  </a:lnTo>
                  <a:cubicBezTo>
                    <a:pt x="1310" y="10825"/>
                    <a:pt x="1418" y="10706"/>
                    <a:pt x="1418" y="10563"/>
                  </a:cubicBezTo>
                  <a:lnTo>
                    <a:pt x="1453" y="9765"/>
                  </a:lnTo>
                  <a:lnTo>
                    <a:pt x="1227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570;p44">
              <a:extLst>
                <a:ext uri="{FF2B5EF4-FFF2-40B4-BE49-F238E27FC236}">
                  <a16:creationId xmlns:a16="http://schemas.microsoft.com/office/drawing/2014/main" id="{6E10EBF0-701D-EAFE-2EEA-2099B3C8804A}"/>
                </a:ext>
              </a:extLst>
            </p:cNvPr>
            <p:cNvSpPr/>
            <p:nvPr/>
          </p:nvSpPr>
          <p:spPr>
            <a:xfrm>
              <a:off x="7033124" y="2150892"/>
              <a:ext cx="90782" cy="240815"/>
            </a:xfrm>
            <a:custGeom>
              <a:avLst/>
              <a:gdLst/>
              <a:ahLst/>
              <a:cxnLst/>
              <a:rect l="l" t="t" r="r" b="b"/>
              <a:pathLst>
                <a:path w="1287" h="3414" extrusionOk="0">
                  <a:moveTo>
                    <a:pt x="626" y="1"/>
                  </a:moveTo>
                  <a:cubicBezTo>
                    <a:pt x="612" y="1"/>
                    <a:pt x="598" y="1"/>
                    <a:pt x="584" y="2"/>
                  </a:cubicBezTo>
                  <a:cubicBezTo>
                    <a:pt x="251" y="14"/>
                    <a:pt x="1" y="300"/>
                    <a:pt x="13" y="633"/>
                  </a:cubicBezTo>
                  <a:lnTo>
                    <a:pt x="227" y="3253"/>
                  </a:lnTo>
                  <a:cubicBezTo>
                    <a:pt x="370" y="3360"/>
                    <a:pt x="542" y="3413"/>
                    <a:pt x="715" y="3413"/>
                  </a:cubicBezTo>
                  <a:cubicBezTo>
                    <a:pt x="888" y="3413"/>
                    <a:pt x="1060" y="3360"/>
                    <a:pt x="1203" y="3253"/>
                  </a:cubicBezTo>
                  <a:cubicBezTo>
                    <a:pt x="1239" y="3229"/>
                    <a:pt x="1263" y="3217"/>
                    <a:pt x="1287" y="3181"/>
                  </a:cubicBezTo>
                  <a:lnTo>
                    <a:pt x="1215" y="574"/>
                  </a:lnTo>
                  <a:cubicBezTo>
                    <a:pt x="1204" y="255"/>
                    <a:pt x="941" y="1"/>
                    <a:pt x="626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571;p44">
              <a:extLst>
                <a:ext uri="{FF2B5EF4-FFF2-40B4-BE49-F238E27FC236}">
                  <a16:creationId xmlns:a16="http://schemas.microsoft.com/office/drawing/2014/main" id="{A2B0D944-30AC-7F42-0B38-EF2F43B9951C}"/>
                </a:ext>
              </a:extLst>
            </p:cNvPr>
            <p:cNvSpPr/>
            <p:nvPr/>
          </p:nvSpPr>
          <p:spPr>
            <a:xfrm>
              <a:off x="7085393" y="2113224"/>
              <a:ext cx="485298" cy="588142"/>
            </a:xfrm>
            <a:custGeom>
              <a:avLst/>
              <a:gdLst/>
              <a:ahLst/>
              <a:cxnLst/>
              <a:rect l="l" t="t" r="r" b="b"/>
              <a:pathLst>
                <a:path w="6880" h="8338" extrusionOk="0">
                  <a:moveTo>
                    <a:pt x="6880" y="1"/>
                  </a:moveTo>
                  <a:lnTo>
                    <a:pt x="843" y="3108"/>
                  </a:lnTo>
                  <a:cubicBezTo>
                    <a:pt x="1581" y="3763"/>
                    <a:pt x="1403" y="4513"/>
                    <a:pt x="1403" y="4513"/>
                  </a:cubicBezTo>
                  <a:cubicBezTo>
                    <a:pt x="1403" y="4513"/>
                    <a:pt x="677" y="6001"/>
                    <a:pt x="284" y="7073"/>
                  </a:cubicBezTo>
                  <a:cubicBezTo>
                    <a:pt x="0" y="7854"/>
                    <a:pt x="237" y="8338"/>
                    <a:pt x="658" y="8338"/>
                  </a:cubicBezTo>
                  <a:cubicBezTo>
                    <a:pt x="822" y="8338"/>
                    <a:pt x="1013" y="8265"/>
                    <a:pt x="1212" y="8109"/>
                  </a:cubicBezTo>
                  <a:cubicBezTo>
                    <a:pt x="1641" y="7787"/>
                    <a:pt x="1772" y="7573"/>
                    <a:pt x="2022" y="7359"/>
                  </a:cubicBezTo>
                  <a:cubicBezTo>
                    <a:pt x="2189" y="7216"/>
                    <a:pt x="2474" y="7168"/>
                    <a:pt x="2724" y="6775"/>
                  </a:cubicBezTo>
                  <a:cubicBezTo>
                    <a:pt x="3498" y="5644"/>
                    <a:pt x="4177" y="4454"/>
                    <a:pt x="4760" y="3215"/>
                  </a:cubicBezTo>
                  <a:cubicBezTo>
                    <a:pt x="5022" y="2668"/>
                    <a:pt x="6534" y="1120"/>
                    <a:pt x="6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572;p44">
              <a:extLst>
                <a:ext uri="{FF2B5EF4-FFF2-40B4-BE49-F238E27FC236}">
                  <a16:creationId xmlns:a16="http://schemas.microsoft.com/office/drawing/2014/main" id="{0C2813B4-490A-0BE5-09A5-1F19D1BE8EF1}"/>
                </a:ext>
              </a:extLst>
            </p:cNvPr>
            <p:cNvSpPr/>
            <p:nvPr/>
          </p:nvSpPr>
          <p:spPr>
            <a:xfrm>
              <a:off x="7077634" y="2113224"/>
              <a:ext cx="493057" cy="611490"/>
            </a:xfrm>
            <a:custGeom>
              <a:avLst/>
              <a:gdLst/>
              <a:ahLst/>
              <a:cxnLst/>
              <a:rect l="l" t="t" r="r" b="b"/>
              <a:pathLst>
                <a:path w="6990" h="8669" fill="none" extrusionOk="0">
                  <a:moveTo>
                    <a:pt x="6990" y="1"/>
                  </a:moveTo>
                  <a:cubicBezTo>
                    <a:pt x="6644" y="1120"/>
                    <a:pt x="5132" y="2668"/>
                    <a:pt x="4870" y="3215"/>
                  </a:cubicBezTo>
                  <a:cubicBezTo>
                    <a:pt x="4287" y="4454"/>
                    <a:pt x="3608" y="5644"/>
                    <a:pt x="2834" y="6775"/>
                  </a:cubicBezTo>
                  <a:cubicBezTo>
                    <a:pt x="2584" y="7168"/>
                    <a:pt x="2299" y="7216"/>
                    <a:pt x="2132" y="7359"/>
                  </a:cubicBezTo>
                  <a:cubicBezTo>
                    <a:pt x="1882" y="7573"/>
                    <a:pt x="1751" y="7787"/>
                    <a:pt x="1322" y="8109"/>
                  </a:cubicBezTo>
                  <a:cubicBezTo>
                    <a:pt x="608" y="8668"/>
                    <a:pt x="1" y="8156"/>
                    <a:pt x="394" y="7073"/>
                  </a:cubicBezTo>
                  <a:cubicBezTo>
                    <a:pt x="787" y="6001"/>
                    <a:pt x="1513" y="4513"/>
                    <a:pt x="1513" y="4513"/>
                  </a:cubicBezTo>
                  <a:cubicBezTo>
                    <a:pt x="1513" y="4513"/>
                    <a:pt x="1691" y="3763"/>
                    <a:pt x="953" y="3108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573;p44">
              <a:extLst>
                <a:ext uri="{FF2B5EF4-FFF2-40B4-BE49-F238E27FC236}">
                  <a16:creationId xmlns:a16="http://schemas.microsoft.com/office/drawing/2014/main" id="{EE956588-8405-CCE8-95E5-5CD29A0D233A}"/>
                </a:ext>
              </a:extLst>
            </p:cNvPr>
            <p:cNvSpPr/>
            <p:nvPr/>
          </p:nvSpPr>
          <p:spPr>
            <a:xfrm>
              <a:off x="7111210" y="2630554"/>
              <a:ext cx="91628" cy="71596"/>
            </a:xfrm>
            <a:custGeom>
              <a:avLst/>
              <a:gdLst/>
              <a:ahLst/>
              <a:cxnLst/>
              <a:rect l="l" t="t" r="r" b="b"/>
              <a:pathLst>
                <a:path w="1299" h="1015" extrusionOk="0">
                  <a:moveTo>
                    <a:pt x="275" y="1"/>
                  </a:moveTo>
                  <a:lnTo>
                    <a:pt x="84" y="418"/>
                  </a:lnTo>
                  <a:cubicBezTo>
                    <a:pt x="1" y="572"/>
                    <a:pt x="25" y="763"/>
                    <a:pt x="156" y="894"/>
                  </a:cubicBezTo>
                  <a:cubicBezTo>
                    <a:pt x="227" y="953"/>
                    <a:pt x="311" y="1001"/>
                    <a:pt x="418" y="1013"/>
                  </a:cubicBezTo>
                  <a:cubicBezTo>
                    <a:pt x="429" y="1014"/>
                    <a:pt x="440" y="1015"/>
                    <a:pt x="452" y="1015"/>
                  </a:cubicBezTo>
                  <a:cubicBezTo>
                    <a:pt x="828" y="1015"/>
                    <a:pt x="1299" y="275"/>
                    <a:pt x="1299" y="275"/>
                  </a:cubicBezTo>
                  <a:lnTo>
                    <a:pt x="1299" y="275"/>
                  </a:lnTo>
                  <a:cubicBezTo>
                    <a:pt x="1253" y="280"/>
                    <a:pt x="1207" y="282"/>
                    <a:pt x="1162" y="282"/>
                  </a:cubicBezTo>
                  <a:cubicBezTo>
                    <a:pt x="985" y="282"/>
                    <a:pt x="814" y="246"/>
                    <a:pt x="644" y="179"/>
                  </a:cubicBezTo>
                  <a:cubicBezTo>
                    <a:pt x="299" y="37"/>
                    <a:pt x="275" y="1"/>
                    <a:pt x="275" y="1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574;p44">
              <a:extLst>
                <a:ext uri="{FF2B5EF4-FFF2-40B4-BE49-F238E27FC236}">
                  <a16:creationId xmlns:a16="http://schemas.microsoft.com/office/drawing/2014/main" id="{11F6A750-17D6-3DE2-B2C5-2899A2AE4BFF}"/>
                </a:ext>
              </a:extLst>
            </p:cNvPr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extrusionOk="0">
                  <a:moveTo>
                    <a:pt x="8192" y="1"/>
                  </a:moveTo>
                  <a:lnTo>
                    <a:pt x="822" y="13"/>
                  </a:ln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575;p44">
              <a:extLst>
                <a:ext uri="{FF2B5EF4-FFF2-40B4-BE49-F238E27FC236}">
                  <a16:creationId xmlns:a16="http://schemas.microsoft.com/office/drawing/2014/main" id="{73E4D568-B6E9-2865-27D5-8027BFFAA27A}"/>
                </a:ext>
              </a:extLst>
            </p:cNvPr>
            <p:cNvSpPr/>
            <p:nvPr/>
          </p:nvSpPr>
          <p:spPr>
            <a:xfrm>
              <a:off x="7261599" y="1554700"/>
              <a:ext cx="577843" cy="499829"/>
            </a:xfrm>
            <a:custGeom>
              <a:avLst/>
              <a:gdLst/>
              <a:ahLst/>
              <a:cxnLst/>
              <a:rect l="l" t="t" r="r" b="b"/>
              <a:pathLst>
                <a:path w="8192" h="7086" fill="none" extrusionOk="0">
                  <a:moveTo>
                    <a:pt x="822" y="13"/>
                  </a:moveTo>
                  <a:lnTo>
                    <a:pt x="0" y="5383"/>
                  </a:lnTo>
                  <a:cubicBezTo>
                    <a:pt x="0" y="5383"/>
                    <a:pt x="1000" y="6264"/>
                    <a:pt x="2322" y="6502"/>
                  </a:cubicBezTo>
                  <a:cubicBezTo>
                    <a:pt x="3643" y="6728"/>
                    <a:pt x="6072" y="7085"/>
                    <a:pt x="6072" y="7085"/>
                  </a:cubicBezTo>
                  <a:lnTo>
                    <a:pt x="8192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576;p44">
              <a:extLst>
                <a:ext uri="{FF2B5EF4-FFF2-40B4-BE49-F238E27FC236}">
                  <a16:creationId xmlns:a16="http://schemas.microsoft.com/office/drawing/2014/main" id="{E7E9633F-3B6A-6B67-426D-B3E4371615D6}"/>
                </a:ext>
              </a:extLst>
            </p:cNvPr>
            <p:cNvSpPr/>
            <p:nvPr/>
          </p:nvSpPr>
          <p:spPr>
            <a:xfrm>
              <a:off x="7601736" y="1941040"/>
              <a:ext cx="57982" cy="58052"/>
            </a:xfrm>
            <a:custGeom>
              <a:avLst/>
              <a:gdLst/>
              <a:ahLst/>
              <a:cxnLst/>
              <a:rect l="l" t="t" r="r" b="b"/>
              <a:pathLst>
                <a:path w="822" h="823" extrusionOk="0">
                  <a:moveTo>
                    <a:pt x="417" y="1"/>
                  </a:moveTo>
                  <a:cubicBezTo>
                    <a:pt x="191" y="1"/>
                    <a:pt x="0" y="191"/>
                    <a:pt x="0" y="418"/>
                  </a:cubicBezTo>
                  <a:cubicBezTo>
                    <a:pt x="0" y="644"/>
                    <a:pt x="191" y="822"/>
                    <a:pt x="417" y="822"/>
                  </a:cubicBezTo>
                  <a:cubicBezTo>
                    <a:pt x="643" y="822"/>
                    <a:pt x="822" y="644"/>
                    <a:pt x="822" y="418"/>
                  </a:cubicBezTo>
                  <a:cubicBezTo>
                    <a:pt x="822" y="191"/>
                    <a:pt x="643" y="1"/>
                    <a:pt x="417" y="1"/>
                  </a:cubicBezTo>
                  <a:close/>
                </a:path>
              </a:pathLst>
            </a:custGeom>
            <a:solidFill>
              <a:srgbClr val="FFFFFF"/>
            </a:solidFill>
            <a:ln w="74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577;p44">
              <a:extLst>
                <a:ext uri="{FF2B5EF4-FFF2-40B4-BE49-F238E27FC236}">
                  <a16:creationId xmlns:a16="http://schemas.microsoft.com/office/drawing/2014/main" id="{33EB39BE-2C2B-521B-5CBD-260F01E19E9B}"/>
                </a:ext>
              </a:extLst>
            </p:cNvPr>
            <p:cNvSpPr/>
            <p:nvPr/>
          </p:nvSpPr>
          <p:spPr>
            <a:xfrm>
              <a:off x="7175894" y="2560862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578;p44">
              <a:extLst>
                <a:ext uri="{FF2B5EF4-FFF2-40B4-BE49-F238E27FC236}">
                  <a16:creationId xmlns:a16="http://schemas.microsoft.com/office/drawing/2014/main" id="{B38298D0-BD6F-05D3-1651-2F744DEE7AB0}"/>
                </a:ext>
              </a:extLst>
            </p:cNvPr>
            <p:cNvSpPr/>
            <p:nvPr/>
          </p:nvSpPr>
          <p:spPr>
            <a:xfrm>
              <a:off x="7190213" y="2575111"/>
              <a:ext cx="57982" cy="31178"/>
            </a:xfrm>
            <a:custGeom>
              <a:avLst/>
              <a:gdLst/>
              <a:ahLst/>
              <a:cxnLst/>
              <a:rect l="l" t="t" r="r" b="b"/>
              <a:pathLst>
                <a:path w="822" h="442" fill="none" extrusionOk="0">
                  <a:moveTo>
                    <a:pt x="822" y="275"/>
                  </a:moveTo>
                  <a:cubicBezTo>
                    <a:pt x="822" y="275"/>
                    <a:pt x="524" y="442"/>
                    <a:pt x="0" y="1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579;p44">
              <a:extLst>
                <a:ext uri="{FF2B5EF4-FFF2-40B4-BE49-F238E27FC236}">
                  <a16:creationId xmlns:a16="http://schemas.microsoft.com/office/drawing/2014/main" id="{53836C90-F7BD-058D-E2EA-46E63250422D}"/>
                </a:ext>
              </a:extLst>
            </p:cNvPr>
            <p:cNvSpPr/>
            <p:nvPr/>
          </p:nvSpPr>
          <p:spPr>
            <a:xfrm>
              <a:off x="7203616" y="2560862"/>
              <a:ext cx="40418" cy="18551"/>
            </a:xfrm>
            <a:custGeom>
              <a:avLst/>
              <a:gdLst/>
              <a:ahLst/>
              <a:cxnLst/>
              <a:rect l="l" t="t" r="r" b="b"/>
              <a:pathLst>
                <a:path w="573" h="263" fill="none" extrusionOk="0">
                  <a:moveTo>
                    <a:pt x="1" y="48"/>
                  </a:moveTo>
                  <a:cubicBezTo>
                    <a:pt x="1" y="48"/>
                    <a:pt x="144" y="1"/>
                    <a:pt x="572" y="263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580;p44">
              <a:extLst>
                <a:ext uri="{FF2B5EF4-FFF2-40B4-BE49-F238E27FC236}">
                  <a16:creationId xmlns:a16="http://schemas.microsoft.com/office/drawing/2014/main" id="{B9004D3D-6EA4-CABC-BB94-1E96BED784A9}"/>
                </a:ext>
              </a:extLst>
            </p:cNvPr>
            <p:cNvSpPr/>
            <p:nvPr/>
          </p:nvSpPr>
          <p:spPr>
            <a:xfrm>
              <a:off x="7179280" y="2585198"/>
              <a:ext cx="42887" cy="24477"/>
            </a:xfrm>
            <a:custGeom>
              <a:avLst/>
              <a:gdLst/>
              <a:ahLst/>
              <a:cxnLst/>
              <a:rect l="l" t="t" r="r" b="b"/>
              <a:pathLst>
                <a:path w="608" h="347" fill="none" extrusionOk="0">
                  <a:moveTo>
                    <a:pt x="0" y="1"/>
                  </a:moveTo>
                  <a:cubicBezTo>
                    <a:pt x="179" y="156"/>
                    <a:pt x="381" y="275"/>
                    <a:pt x="608" y="34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581;p44">
              <a:extLst>
                <a:ext uri="{FF2B5EF4-FFF2-40B4-BE49-F238E27FC236}">
                  <a16:creationId xmlns:a16="http://schemas.microsoft.com/office/drawing/2014/main" id="{22E547E6-C39F-EC1D-31C0-3ED64C7F2095}"/>
                </a:ext>
              </a:extLst>
            </p:cNvPr>
            <p:cNvSpPr/>
            <p:nvPr/>
          </p:nvSpPr>
          <p:spPr>
            <a:xfrm>
              <a:off x="6752662" y="3647297"/>
              <a:ext cx="486074" cy="458141"/>
            </a:xfrm>
            <a:custGeom>
              <a:avLst/>
              <a:gdLst/>
              <a:ahLst/>
              <a:cxnLst/>
              <a:rect l="l" t="t" r="r" b="b"/>
              <a:pathLst>
                <a:path w="6891" h="6495" extrusionOk="0">
                  <a:moveTo>
                    <a:pt x="3994" y="0"/>
                  </a:moveTo>
                  <a:cubicBezTo>
                    <a:pt x="3072" y="0"/>
                    <a:pt x="1804" y="949"/>
                    <a:pt x="810" y="2458"/>
                  </a:cubicBezTo>
                  <a:cubicBezTo>
                    <a:pt x="0" y="3686"/>
                    <a:pt x="274" y="4340"/>
                    <a:pt x="608" y="4340"/>
                  </a:cubicBezTo>
                  <a:cubicBezTo>
                    <a:pt x="702" y="4340"/>
                    <a:pt x="800" y="4288"/>
                    <a:pt x="881" y="4184"/>
                  </a:cubicBezTo>
                  <a:cubicBezTo>
                    <a:pt x="1149" y="3830"/>
                    <a:pt x="1773" y="3633"/>
                    <a:pt x="2210" y="3633"/>
                  </a:cubicBezTo>
                  <a:cubicBezTo>
                    <a:pt x="2375" y="3633"/>
                    <a:pt x="2514" y="3661"/>
                    <a:pt x="2596" y="3720"/>
                  </a:cubicBezTo>
                  <a:cubicBezTo>
                    <a:pt x="2881" y="3934"/>
                    <a:pt x="3512" y="5637"/>
                    <a:pt x="3750" y="5815"/>
                  </a:cubicBezTo>
                  <a:cubicBezTo>
                    <a:pt x="3986" y="5992"/>
                    <a:pt x="4361" y="6494"/>
                    <a:pt x="4737" y="6494"/>
                  </a:cubicBezTo>
                  <a:cubicBezTo>
                    <a:pt x="4742" y="6494"/>
                    <a:pt x="4746" y="6494"/>
                    <a:pt x="4751" y="6494"/>
                  </a:cubicBezTo>
                  <a:cubicBezTo>
                    <a:pt x="5143" y="6482"/>
                    <a:pt x="4774" y="5363"/>
                    <a:pt x="4774" y="5363"/>
                  </a:cubicBezTo>
                  <a:lnTo>
                    <a:pt x="4774" y="5363"/>
                  </a:lnTo>
                  <a:cubicBezTo>
                    <a:pt x="4774" y="5363"/>
                    <a:pt x="5334" y="5974"/>
                    <a:pt x="5704" y="5974"/>
                  </a:cubicBezTo>
                  <a:cubicBezTo>
                    <a:pt x="5807" y="5974"/>
                    <a:pt x="5896" y="5926"/>
                    <a:pt x="5953" y="5804"/>
                  </a:cubicBezTo>
                  <a:cubicBezTo>
                    <a:pt x="6138" y="5425"/>
                    <a:pt x="6002" y="5053"/>
                    <a:pt x="5895" y="4851"/>
                  </a:cubicBezTo>
                  <a:lnTo>
                    <a:pt x="5895" y="4851"/>
                  </a:lnTo>
                  <a:cubicBezTo>
                    <a:pt x="5989" y="4980"/>
                    <a:pt x="6146" y="5149"/>
                    <a:pt x="6346" y="5184"/>
                  </a:cubicBezTo>
                  <a:cubicBezTo>
                    <a:pt x="6389" y="5193"/>
                    <a:pt x="6428" y="5197"/>
                    <a:pt x="6464" y="5197"/>
                  </a:cubicBezTo>
                  <a:cubicBezTo>
                    <a:pt x="6891" y="5197"/>
                    <a:pt x="6865" y="4636"/>
                    <a:pt x="6667" y="4065"/>
                  </a:cubicBezTo>
                  <a:cubicBezTo>
                    <a:pt x="6453" y="3446"/>
                    <a:pt x="6358" y="2458"/>
                    <a:pt x="6358" y="2458"/>
                  </a:cubicBezTo>
                  <a:lnTo>
                    <a:pt x="6346" y="2458"/>
                  </a:lnTo>
                  <a:cubicBezTo>
                    <a:pt x="6346" y="2458"/>
                    <a:pt x="5024" y="100"/>
                    <a:pt x="4108" y="5"/>
                  </a:cubicBezTo>
                  <a:cubicBezTo>
                    <a:pt x="4070" y="2"/>
                    <a:pt x="4032" y="0"/>
                    <a:pt x="3994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582;p44">
              <a:extLst>
                <a:ext uri="{FF2B5EF4-FFF2-40B4-BE49-F238E27FC236}">
                  <a16:creationId xmlns:a16="http://schemas.microsoft.com/office/drawing/2014/main" id="{275FEEF4-F62B-7ADD-274B-A33573B81E41}"/>
                </a:ext>
              </a:extLst>
            </p:cNvPr>
            <p:cNvSpPr/>
            <p:nvPr/>
          </p:nvSpPr>
          <p:spPr>
            <a:xfrm>
              <a:off x="6889507" y="3740832"/>
              <a:ext cx="244483" cy="211754"/>
            </a:xfrm>
            <a:custGeom>
              <a:avLst/>
              <a:gdLst/>
              <a:ahLst/>
              <a:cxnLst/>
              <a:rect l="l" t="t" r="r" b="b"/>
              <a:pathLst>
                <a:path w="3466" h="3002" fill="none" extrusionOk="0">
                  <a:moveTo>
                    <a:pt x="3465" y="3001"/>
                  </a:moveTo>
                  <a:lnTo>
                    <a:pt x="2072" y="822"/>
                  </a:lnTo>
                  <a:cubicBezTo>
                    <a:pt x="2072" y="822"/>
                    <a:pt x="1370" y="1"/>
                    <a:pt x="1" y="537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583;p44">
              <a:extLst>
                <a:ext uri="{FF2B5EF4-FFF2-40B4-BE49-F238E27FC236}">
                  <a16:creationId xmlns:a16="http://schemas.microsoft.com/office/drawing/2014/main" id="{4ED65094-6A60-8D71-93C2-BED6CAA2F897}"/>
                </a:ext>
              </a:extLst>
            </p:cNvPr>
            <p:cNvSpPr/>
            <p:nvPr/>
          </p:nvSpPr>
          <p:spPr>
            <a:xfrm>
              <a:off x="6836603" y="3817295"/>
              <a:ext cx="241944" cy="157933"/>
            </a:xfrm>
            <a:custGeom>
              <a:avLst/>
              <a:gdLst/>
              <a:ahLst/>
              <a:cxnLst/>
              <a:rect l="l" t="t" r="r" b="b"/>
              <a:pathLst>
                <a:path w="3430" h="2239" fill="none" extrusionOk="0">
                  <a:moveTo>
                    <a:pt x="3430" y="2239"/>
                  </a:moveTo>
                  <a:lnTo>
                    <a:pt x="1906" y="631"/>
                  </a:lnTo>
                  <a:cubicBezTo>
                    <a:pt x="1906" y="631"/>
                    <a:pt x="1167" y="0"/>
                    <a:pt x="1" y="56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584;p44">
              <a:extLst>
                <a:ext uri="{FF2B5EF4-FFF2-40B4-BE49-F238E27FC236}">
                  <a16:creationId xmlns:a16="http://schemas.microsoft.com/office/drawing/2014/main" id="{72A18753-8D79-4BD0-1356-C3173823A598}"/>
                </a:ext>
              </a:extLst>
            </p:cNvPr>
            <p:cNvSpPr/>
            <p:nvPr/>
          </p:nvSpPr>
          <p:spPr>
            <a:xfrm>
              <a:off x="6226866" y="3572385"/>
              <a:ext cx="1016869" cy="790866"/>
            </a:xfrm>
            <a:custGeom>
              <a:avLst/>
              <a:gdLst/>
              <a:ahLst/>
              <a:cxnLst/>
              <a:rect l="l" t="t" r="r" b="b"/>
              <a:pathLst>
                <a:path w="14416" h="11212" extrusionOk="0">
                  <a:moveTo>
                    <a:pt x="10995" y="0"/>
                  </a:moveTo>
                  <a:cubicBezTo>
                    <a:pt x="10547" y="0"/>
                    <a:pt x="10053" y="144"/>
                    <a:pt x="9621" y="531"/>
                  </a:cubicBezTo>
                  <a:cubicBezTo>
                    <a:pt x="8692" y="1353"/>
                    <a:pt x="7871" y="1627"/>
                    <a:pt x="7871" y="1627"/>
                  </a:cubicBezTo>
                  <a:cubicBezTo>
                    <a:pt x="7871" y="1627"/>
                    <a:pt x="6025" y="2055"/>
                    <a:pt x="5656" y="2544"/>
                  </a:cubicBezTo>
                  <a:cubicBezTo>
                    <a:pt x="5299" y="3032"/>
                    <a:pt x="2549" y="6270"/>
                    <a:pt x="2287" y="6520"/>
                  </a:cubicBezTo>
                  <a:cubicBezTo>
                    <a:pt x="2013" y="6782"/>
                    <a:pt x="1" y="7235"/>
                    <a:pt x="1" y="7235"/>
                  </a:cubicBezTo>
                  <a:lnTo>
                    <a:pt x="644" y="11211"/>
                  </a:lnTo>
                  <a:cubicBezTo>
                    <a:pt x="644" y="11211"/>
                    <a:pt x="4085" y="10771"/>
                    <a:pt x="4716" y="10330"/>
                  </a:cubicBezTo>
                  <a:cubicBezTo>
                    <a:pt x="5347" y="9902"/>
                    <a:pt x="7049" y="9056"/>
                    <a:pt x="7049" y="9056"/>
                  </a:cubicBezTo>
                  <a:lnTo>
                    <a:pt x="10157" y="6544"/>
                  </a:lnTo>
                  <a:lnTo>
                    <a:pt x="9073" y="5270"/>
                  </a:lnTo>
                  <a:cubicBezTo>
                    <a:pt x="8502" y="4615"/>
                    <a:pt x="8954" y="3508"/>
                    <a:pt x="8954" y="3508"/>
                  </a:cubicBezTo>
                  <a:cubicBezTo>
                    <a:pt x="9145" y="3353"/>
                    <a:pt x="10621" y="2115"/>
                    <a:pt x="11169" y="1996"/>
                  </a:cubicBezTo>
                  <a:cubicBezTo>
                    <a:pt x="11240" y="1980"/>
                    <a:pt x="11308" y="1973"/>
                    <a:pt x="11374" y="1973"/>
                  </a:cubicBezTo>
                  <a:cubicBezTo>
                    <a:pt x="12422" y="1973"/>
                    <a:pt x="12929" y="3816"/>
                    <a:pt x="13848" y="4163"/>
                  </a:cubicBezTo>
                  <a:cubicBezTo>
                    <a:pt x="13914" y="4188"/>
                    <a:pt x="13971" y="4200"/>
                    <a:pt x="14020" y="4200"/>
                  </a:cubicBezTo>
                  <a:cubicBezTo>
                    <a:pt x="14415" y="4200"/>
                    <a:pt x="14297" y="3445"/>
                    <a:pt x="14086" y="2746"/>
                  </a:cubicBezTo>
                  <a:cubicBezTo>
                    <a:pt x="13848" y="1960"/>
                    <a:pt x="12621" y="817"/>
                    <a:pt x="12181" y="400"/>
                  </a:cubicBezTo>
                  <a:cubicBezTo>
                    <a:pt x="11942" y="180"/>
                    <a:pt x="11497" y="0"/>
                    <a:pt x="10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585;p44">
              <a:extLst>
                <a:ext uri="{FF2B5EF4-FFF2-40B4-BE49-F238E27FC236}">
                  <a16:creationId xmlns:a16="http://schemas.microsoft.com/office/drawing/2014/main" id="{47E8CE0E-872D-01E7-FD72-7F63749705CC}"/>
                </a:ext>
              </a:extLst>
            </p:cNvPr>
            <p:cNvSpPr/>
            <p:nvPr/>
          </p:nvSpPr>
          <p:spPr>
            <a:xfrm>
              <a:off x="6226866" y="3551859"/>
              <a:ext cx="1018773" cy="811393"/>
            </a:xfrm>
            <a:custGeom>
              <a:avLst/>
              <a:gdLst/>
              <a:ahLst/>
              <a:cxnLst/>
              <a:rect l="l" t="t" r="r" b="b"/>
              <a:pathLst>
                <a:path w="14443" h="11503" fill="none" extrusionOk="0">
                  <a:moveTo>
                    <a:pt x="9073" y="5561"/>
                  </a:moveTo>
                  <a:lnTo>
                    <a:pt x="10157" y="6835"/>
                  </a:lnTo>
                  <a:lnTo>
                    <a:pt x="7049" y="9347"/>
                  </a:lnTo>
                  <a:cubicBezTo>
                    <a:pt x="7049" y="9347"/>
                    <a:pt x="5347" y="10193"/>
                    <a:pt x="4716" y="10621"/>
                  </a:cubicBezTo>
                  <a:cubicBezTo>
                    <a:pt x="4085" y="11062"/>
                    <a:pt x="644" y="11502"/>
                    <a:pt x="644" y="11502"/>
                  </a:cubicBezTo>
                  <a:lnTo>
                    <a:pt x="1" y="7526"/>
                  </a:lnTo>
                  <a:cubicBezTo>
                    <a:pt x="1" y="7526"/>
                    <a:pt x="2013" y="7073"/>
                    <a:pt x="2287" y="6811"/>
                  </a:cubicBezTo>
                  <a:cubicBezTo>
                    <a:pt x="2549" y="6561"/>
                    <a:pt x="5299" y="3323"/>
                    <a:pt x="5656" y="2835"/>
                  </a:cubicBezTo>
                  <a:cubicBezTo>
                    <a:pt x="6025" y="2346"/>
                    <a:pt x="7871" y="1918"/>
                    <a:pt x="7871" y="1918"/>
                  </a:cubicBezTo>
                  <a:cubicBezTo>
                    <a:pt x="7871" y="1918"/>
                    <a:pt x="8692" y="1644"/>
                    <a:pt x="9621" y="822"/>
                  </a:cubicBezTo>
                  <a:cubicBezTo>
                    <a:pt x="10538" y="1"/>
                    <a:pt x="11728" y="275"/>
                    <a:pt x="12181" y="691"/>
                  </a:cubicBezTo>
                  <a:cubicBezTo>
                    <a:pt x="12621" y="1108"/>
                    <a:pt x="13848" y="2251"/>
                    <a:pt x="14086" y="3037"/>
                  </a:cubicBezTo>
                  <a:cubicBezTo>
                    <a:pt x="14324" y="3823"/>
                    <a:pt x="14443" y="4680"/>
                    <a:pt x="13848" y="4454"/>
                  </a:cubicBezTo>
                  <a:cubicBezTo>
                    <a:pt x="12871" y="4085"/>
                    <a:pt x="12359" y="2025"/>
                    <a:pt x="11169" y="2287"/>
                  </a:cubicBezTo>
                  <a:cubicBezTo>
                    <a:pt x="10621" y="2406"/>
                    <a:pt x="9145" y="3644"/>
                    <a:pt x="8954" y="3799"/>
                  </a:cubicBezTo>
                  <a:cubicBezTo>
                    <a:pt x="8954" y="3799"/>
                    <a:pt x="8502" y="4906"/>
                    <a:pt x="9073" y="5561"/>
                  </a:cubicBezTo>
                  <a:lnTo>
                    <a:pt x="9073" y="556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586;p44">
              <a:extLst>
                <a:ext uri="{FF2B5EF4-FFF2-40B4-BE49-F238E27FC236}">
                  <a16:creationId xmlns:a16="http://schemas.microsoft.com/office/drawing/2014/main" id="{BDBBB834-76A2-15C6-F559-8541BD9FCF28}"/>
                </a:ext>
              </a:extLst>
            </p:cNvPr>
            <p:cNvSpPr/>
            <p:nvPr/>
          </p:nvSpPr>
          <p:spPr>
            <a:xfrm>
              <a:off x="7412763" y="3876900"/>
              <a:ext cx="37879" cy="16858"/>
            </a:xfrm>
            <a:custGeom>
              <a:avLst/>
              <a:gdLst/>
              <a:ahLst/>
              <a:cxnLst/>
              <a:rect l="l" t="t" r="r" b="b"/>
              <a:pathLst>
                <a:path w="537" h="239" extrusionOk="0">
                  <a:moveTo>
                    <a:pt x="119" y="1"/>
                  </a:moveTo>
                  <a:cubicBezTo>
                    <a:pt x="60" y="1"/>
                    <a:pt x="0" y="48"/>
                    <a:pt x="0" y="120"/>
                  </a:cubicBezTo>
                  <a:cubicBezTo>
                    <a:pt x="0" y="179"/>
                    <a:pt x="48" y="227"/>
                    <a:pt x="107" y="227"/>
                  </a:cubicBezTo>
                  <a:lnTo>
                    <a:pt x="417" y="239"/>
                  </a:lnTo>
                  <a:cubicBezTo>
                    <a:pt x="477" y="239"/>
                    <a:pt x="524" y="203"/>
                    <a:pt x="536" y="144"/>
                  </a:cubicBezTo>
                  <a:cubicBezTo>
                    <a:pt x="536" y="132"/>
                    <a:pt x="524" y="132"/>
                    <a:pt x="524" y="120"/>
                  </a:cubicBezTo>
                  <a:cubicBezTo>
                    <a:pt x="524" y="72"/>
                    <a:pt x="477" y="24"/>
                    <a:pt x="417" y="13"/>
                  </a:cubicBezTo>
                  <a:lnTo>
                    <a:pt x="119" y="1"/>
                  </a:ln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587;p44">
              <a:extLst>
                <a:ext uri="{FF2B5EF4-FFF2-40B4-BE49-F238E27FC236}">
                  <a16:creationId xmlns:a16="http://schemas.microsoft.com/office/drawing/2014/main" id="{2AC12CCB-2C99-E07A-4364-96C6542354F0}"/>
                </a:ext>
              </a:extLst>
            </p:cNvPr>
            <p:cNvSpPr/>
            <p:nvPr/>
          </p:nvSpPr>
          <p:spPr>
            <a:xfrm>
              <a:off x="6659409" y="3817225"/>
              <a:ext cx="765967" cy="91699"/>
            </a:xfrm>
            <a:custGeom>
              <a:avLst/>
              <a:gdLst/>
              <a:ahLst/>
              <a:cxnLst/>
              <a:rect l="l" t="t" r="r" b="b"/>
              <a:pathLst>
                <a:path w="10859" h="1300" extrusionOk="0">
                  <a:moveTo>
                    <a:pt x="621" y="1"/>
                  </a:moveTo>
                  <a:cubicBezTo>
                    <a:pt x="298" y="1"/>
                    <a:pt x="36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9787" y="1299"/>
                  </a:lnTo>
                  <a:lnTo>
                    <a:pt x="10597" y="1240"/>
                  </a:lnTo>
                  <a:cubicBezTo>
                    <a:pt x="10604" y="1240"/>
                    <a:pt x="10610" y="1240"/>
                    <a:pt x="10617" y="1240"/>
                  </a:cubicBezTo>
                  <a:cubicBezTo>
                    <a:pt x="10740" y="1240"/>
                    <a:pt x="10848" y="1137"/>
                    <a:pt x="10859" y="1001"/>
                  </a:cubicBezTo>
                  <a:lnTo>
                    <a:pt x="10859" y="966"/>
                  </a:lnTo>
                  <a:cubicBezTo>
                    <a:pt x="10847" y="835"/>
                    <a:pt x="10740" y="739"/>
                    <a:pt x="10609" y="728"/>
                  </a:cubicBezTo>
                  <a:lnTo>
                    <a:pt x="9752" y="585"/>
                  </a:lnTo>
                  <a:lnTo>
                    <a:pt x="643" y="1"/>
                  </a:lnTo>
                  <a:cubicBezTo>
                    <a:pt x="636" y="1"/>
                    <a:pt x="628" y="1"/>
                    <a:pt x="621" y="1"/>
                  </a:cubicBezTo>
                  <a:close/>
                </a:path>
              </a:pathLst>
            </a:custGeom>
            <a:solidFill>
              <a:srgbClr val="6453C2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588;p44">
              <a:extLst>
                <a:ext uri="{FF2B5EF4-FFF2-40B4-BE49-F238E27FC236}">
                  <a16:creationId xmlns:a16="http://schemas.microsoft.com/office/drawing/2014/main" id="{E111AB8B-8794-9CBC-FBF6-010508CC620F}"/>
                </a:ext>
              </a:extLst>
            </p:cNvPr>
            <p:cNvSpPr/>
            <p:nvPr/>
          </p:nvSpPr>
          <p:spPr>
            <a:xfrm>
              <a:off x="6660256" y="3817225"/>
              <a:ext cx="245259" cy="86620"/>
            </a:xfrm>
            <a:custGeom>
              <a:avLst/>
              <a:gdLst/>
              <a:ahLst/>
              <a:cxnLst/>
              <a:rect l="l" t="t" r="r" b="b"/>
              <a:pathLst>
                <a:path w="3477" h="1228" extrusionOk="0">
                  <a:moveTo>
                    <a:pt x="620" y="1"/>
                  </a:moveTo>
                  <a:cubicBezTo>
                    <a:pt x="297" y="1"/>
                    <a:pt x="24" y="247"/>
                    <a:pt x="12" y="573"/>
                  </a:cubicBezTo>
                  <a:cubicBezTo>
                    <a:pt x="0" y="906"/>
                    <a:pt x="262" y="1192"/>
                    <a:pt x="596" y="1204"/>
                  </a:cubicBezTo>
                  <a:lnTo>
                    <a:pt x="3203" y="1228"/>
                  </a:lnTo>
                  <a:cubicBezTo>
                    <a:pt x="3227" y="1204"/>
                    <a:pt x="3251" y="1180"/>
                    <a:pt x="3275" y="1156"/>
                  </a:cubicBezTo>
                  <a:cubicBezTo>
                    <a:pt x="3477" y="859"/>
                    <a:pt x="3477" y="454"/>
                    <a:pt x="3263" y="168"/>
                  </a:cubicBezTo>
                  <a:lnTo>
                    <a:pt x="631" y="1"/>
                  </a:lnTo>
                  <a:lnTo>
                    <a:pt x="643" y="1"/>
                  </a:lnTo>
                  <a:cubicBezTo>
                    <a:pt x="636" y="1"/>
                    <a:pt x="628" y="1"/>
                    <a:pt x="620" y="1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589;p44">
              <a:extLst>
                <a:ext uri="{FF2B5EF4-FFF2-40B4-BE49-F238E27FC236}">
                  <a16:creationId xmlns:a16="http://schemas.microsoft.com/office/drawing/2014/main" id="{FB7DB64B-9673-D421-EFAE-1FDA3806A682}"/>
                </a:ext>
              </a:extLst>
            </p:cNvPr>
            <p:cNvSpPr/>
            <p:nvPr/>
          </p:nvSpPr>
          <p:spPr>
            <a:xfrm>
              <a:off x="6560302" y="3872598"/>
              <a:ext cx="666579" cy="428515"/>
            </a:xfrm>
            <a:custGeom>
              <a:avLst/>
              <a:gdLst/>
              <a:ahLst/>
              <a:cxnLst/>
              <a:rect l="l" t="t" r="r" b="b"/>
              <a:pathLst>
                <a:path w="9450" h="6075" extrusionOk="0">
                  <a:moveTo>
                    <a:pt x="8615" y="0"/>
                  </a:moveTo>
                  <a:cubicBezTo>
                    <a:pt x="8435" y="0"/>
                    <a:pt x="8220" y="41"/>
                    <a:pt x="7978" y="133"/>
                  </a:cubicBezTo>
                  <a:cubicBezTo>
                    <a:pt x="6906" y="538"/>
                    <a:pt x="5430" y="1288"/>
                    <a:pt x="5430" y="1288"/>
                  </a:cubicBezTo>
                  <a:cubicBezTo>
                    <a:pt x="5430" y="1288"/>
                    <a:pt x="5341" y="1311"/>
                    <a:pt x="5197" y="1311"/>
                  </a:cubicBezTo>
                  <a:cubicBezTo>
                    <a:pt x="4923" y="1311"/>
                    <a:pt x="4450" y="1229"/>
                    <a:pt x="4013" y="752"/>
                  </a:cubicBezTo>
                  <a:lnTo>
                    <a:pt x="0" y="6074"/>
                  </a:lnTo>
                  <a:cubicBezTo>
                    <a:pt x="1108" y="5705"/>
                    <a:pt x="3287" y="4229"/>
                    <a:pt x="3870" y="4062"/>
                  </a:cubicBezTo>
                  <a:cubicBezTo>
                    <a:pt x="4453" y="3895"/>
                    <a:pt x="5870" y="3622"/>
                    <a:pt x="6823" y="2979"/>
                  </a:cubicBezTo>
                  <a:cubicBezTo>
                    <a:pt x="7775" y="2324"/>
                    <a:pt x="8478" y="1776"/>
                    <a:pt x="9025" y="1050"/>
                  </a:cubicBezTo>
                  <a:cubicBezTo>
                    <a:pt x="9449" y="479"/>
                    <a:pt x="9232" y="0"/>
                    <a:pt x="8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590;p44">
              <a:extLst>
                <a:ext uri="{FF2B5EF4-FFF2-40B4-BE49-F238E27FC236}">
                  <a16:creationId xmlns:a16="http://schemas.microsoft.com/office/drawing/2014/main" id="{EDD04FE2-57EE-DA8E-4C6A-74762E604B50}"/>
                </a:ext>
              </a:extLst>
            </p:cNvPr>
            <p:cNvSpPr/>
            <p:nvPr/>
          </p:nvSpPr>
          <p:spPr>
            <a:xfrm>
              <a:off x="6560302" y="3853411"/>
              <a:ext cx="675326" cy="447702"/>
            </a:xfrm>
            <a:custGeom>
              <a:avLst/>
              <a:gdLst/>
              <a:ahLst/>
              <a:cxnLst/>
              <a:rect l="l" t="t" r="r" b="b"/>
              <a:pathLst>
                <a:path w="9574" h="6347" fill="none" extrusionOk="0">
                  <a:moveTo>
                    <a:pt x="0" y="6346"/>
                  </a:moveTo>
                  <a:cubicBezTo>
                    <a:pt x="1108" y="5977"/>
                    <a:pt x="3287" y="4501"/>
                    <a:pt x="3870" y="4334"/>
                  </a:cubicBezTo>
                  <a:cubicBezTo>
                    <a:pt x="4453" y="4167"/>
                    <a:pt x="5870" y="3894"/>
                    <a:pt x="6823" y="3251"/>
                  </a:cubicBezTo>
                  <a:cubicBezTo>
                    <a:pt x="7775" y="2596"/>
                    <a:pt x="8478" y="2048"/>
                    <a:pt x="9025" y="1322"/>
                  </a:cubicBezTo>
                  <a:cubicBezTo>
                    <a:pt x="9573" y="584"/>
                    <a:pt x="9049" y="0"/>
                    <a:pt x="7978" y="405"/>
                  </a:cubicBezTo>
                  <a:cubicBezTo>
                    <a:pt x="6906" y="810"/>
                    <a:pt x="5430" y="1560"/>
                    <a:pt x="5430" y="1560"/>
                  </a:cubicBezTo>
                  <a:cubicBezTo>
                    <a:pt x="5430" y="1560"/>
                    <a:pt x="4680" y="1750"/>
                    <a:pt x="4013" y="1024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591;p44">
              <a:extLst>
                <a:ext uri="{FF2B5EF4-FFF2-40B4-BE49-F238E27FC236}">
                  <a16:creationId xmlns:a16="http://schemas.microsoft.com/office/drawing/2014/main" id="{34122F11-6E7E-0D7E-61F5-1CFCDFA644BD}"/>
                </a:ext>
              </a:extLst>
            </p:cNvPr>
            <p:cNvSpPr/>
            <p:nvPr/>
          </p:nvSpPr>
          <p:spPr>
            <a:xfrm>
              <a:off x="7141471" y="3889456"/>
              <a:ext cx="75687" cy="90006"/>
            </a:xfrm>
            <a:custGeom>
              <a:avLst/>
              <a:gdLst/>
              <a:ahLst/>
              <a:cxnLst/>
              <a:rect l="l" t="t" r="r" b="b"/>
              <a:pathLst>
                <a:path w="1073" h="1276" extrusionOk="0">
                  <a:moveTo>
                    <a:pt x="606" y="0"/>
                  </a:moveTo>
                  <a:cubicBezTo>
                    <a:pt x="539" y="0"/>
                    <a:pt x="470" y="16"/>
                    <a:pt x="405" y="49"/>
                  </a:cubicBezTo>
                  <a:lnTo>
                    <a:pt x="1" y="251"/>
                  </a:lnTo>
                  <a:cubicBezTo>
                    <a:pt x="1" y="251"/>
                    <a:pt x="36" y="275"/>
                    <a:pt x="191" y="620"/>
                  </a:cubicBezTo>
                  <a:cubicBezTo>
                    <a:pt x="274" y="823"/>
                    <a:pt x="310" y="1049"/>
                    <a:pt x="286" y="1275"/>
                  </a:cubicBezTo>
                  <a:cubicBezTo>
                    <a:pt x="286" y="1275"/>
                    <a:pt x="1072" y="763"/>
                    <a:pt x="1013" y="370"/>
                  </a:cubicBezTo>
                  <a:cubicBezTo>
                    <a:pt x="1001" y="275"/>
                    <a:pt x="953" y="192"/>
                    <a:pt x="894" y="120"/>
                  </a:cubicBezTo>
                  <a:cubicBezTo>
                    <a:pt x="813" y="40"/>
                    <a:pt x="711" y="0"/>
                    <a:pt x="60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592;p44">
              <a:extLst>
                <a:ext uri="{FF2B5EF4-FFF2-40B4-BE49-F238E27FC236}">
                  <a16:creationId xmlns:a16="http://schemas.microsoft.com/office/drawing/2014/main" id="{77E9B279-D940-95AF-89D1-0B068303E608}"/>
                </a:ext>
              </a:extLst>
            </p:cNvPr>
            <p:cNvSpPr/>
            <p:nvPr/>
          </p:nvSpPr>
          <p:spPr>
            <a:xfrm>
              <a:off x="6172269" y="4022210"/>
              <a:ext cx="293224" cy="394798"/>
            </a:xfrm>
            <a:custGeom>
              <a:avLst/>
              <a:gdLst/>
              <a:ahLst/>
              <a:cxnLst/>
              <a:rect l="l" t="t" r="r" b="b"/>
              <a:pathLst>
                <a:path w="4157" h="5597" extrusionOk="0">
                  <a:moveTo>
                    <a:pt x="2846" y="0"/>
                  </a:moveTo>
                  <a:lnTo>
                    <a:pt x="1" y="655"/>
                  </a:lnTo>
                  <a:cubicBezTo>
                    <a:pt x="287" y="1310"/>
                    <a:pt x="525" y="1989"/>
                    <a:pt x="715" y="2679"/>
                  </a:cubicBezTo>
                  <a:cubicBezTo>
                    <a:pt x="989" y="3703"/>
                    <a:pt x="1120" y="5596"/>
                    <a:pt x="1120" y="5596"/>
                  </a:cubicBezTo>
                  <a:lnTo>
                    <a:pt x="4156" y="4858"/>
                  </a:lnTo>
                  <a:cubicBezTo>
                    <a:pt x="4156" y="4072"/>
                    <a:pt x="4108" y="3287"/>
                    <a:pt x="4001" y="2513"/>
                  </a:cubicBezTo>
                  <a:cubicBezTo>
                    <a:pt x="3835" y="1346"/>
                    <a:pt x="2846" y="0"/>
                    <a:pt x="2846" y="0"/>
                  </a:cubicBezTo>
                  <a:close/>
                </a:path>
              </a:pathLst>
            </a:custGeom>
            <a:solidFill>
              <a:srgbClr val="FFFFFF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593;p44">
              <a:extLst>
                <a:ext uri="{FF2B5EF4-FFF2-40B4-BE49-F238E27FC236}">
                  <a16:creationId xmlns:a16="http://schemas.microsoft.com/office/drawing/2014/main" id="{D656070C-2EC0-1027-EE16-5D9B339C0113}"/>
                </a:ext>
              </a:extLst>
            </p:cNvPr>
            <p:cNvSpPr/>
            <p:nvPr/>
          </p:nvSpPr>
          <p:spPr>
            <a:xfrm>
              <a:off x="5792700" y="4025596"/>
              <a:ext cx="608950" cy="653459"/>
            </a:xfrm>
            <a:custGeom>
              <a:avLst/>
              <a:gdLst/>
              <a:ahLst/>
              <a:cxnLst/>
              <a:rect l="l" t="t" r="r" b="b"/>
              <a:pathLst>
                <a:path w="8633" h="9264" extrusionOk="0">
                  <a:moveTo>
                    <a:pt x="7192" y="0"/>
                  </a:moveTo>
                  <a:lnTo>
                    <a:pt x="0" y="1143"/>
                  </a:lnTo>
                  <a:lnTo>
                    <a:pt x="0" y="9263"/>
                  </a:lnTo>
                  <a:lnTo>
                    <a:pt x="8501" y="5751"/>
                  </a:lnTo>
                  <a:cubicBezTo>
                    <a:pt x="8501" y="5751"/>
                    <a:pt x="8632" y="3620"/>
                    <a:pt x="8358" y="2298"/>
                  </a:cubicBezTo>
                  <a:cubicBezTo>
                    <a:pt x="8084" y="976"/>
                    <a:pt x="7192" y="0"/>
                    <a:pt x="7192" y="0"/>
                  </a:cubicBezTo>
                  <a:close/>
                </a:path>
              </a:pathLst>
            </a:custGeom>
            <a:solidFill>
              <a:srgbClr val="263238"/>
            </a:solidFill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594;p44">
              <a:extLst>
                <a:ext uri="{FF2B5EF4-FFF2-40B4-BE49-F238E27FC236}">
                  <a16:creationId xmlns:a16="http://schemas.microsoft.com/office/drawing/2014/main" id="{F40D6757-F20E-0DB0-6822-805E244FA6D0}"/>
                </a:ext>
              </a:extLst>
            </p:cNvPr>
            <p:cNvSpPr/>
            <p:nvPr/>
          </p:nvSpPr>
          <p:spPr>
            <a:xfrm>
              <a:off x="6264675" y="4386683"/>
              <a:ext cx="44580" cy="45426"/>
            </a:xfrm>
            <a:custGeom>
              <a:avLst/>
              <a:gdLst/>
              <a:ahLst/>
              <a:cxnLst/>
              <a:rect l="l" t="t" r="r" b="b"/>
              <a:pathLst>
                <a:path w="632" h="644" extrusionOk="0">
                  <a:moveTo>
                    <a:pt x="322" y="1"/>
                  </a:moveTo>
                  <a:cubicBezTo>
                    <a:pt x="143" y="1"/>
                    <a:pt x="0" y="144"/>
                    <a:pt x="0" y="322"/>
                  </a:cubicBezTo>
                  <a:cubicBezTo>
                    <a:pt x="0" y="501"/>
                    <a:pt x="143" y="644"/>
                    <a:pt x="310" y="644"/>
                  </a:cubicBezTo>
                  <a:cubicBezTo>
                    <a:pt x="489" y="644"/>
                    <a:pt x="631" y="501"/>
                    <a:pt x="631" y="322"/>
                  </a:cubicBezTo>
                  <a:cubicBezTo>
                    <a:pt x="631" y="144"/>
                    <a:pt x="489" y="1"/>
                    <a:pt x="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595;p44">
              <a:extLst>
                <a:ext uri="{FF2B5EF4-FFF2-40B4-BE49-F238E27FC236}">
                  <a16:creationId xmlns:a16="http://schemas.microsoft.com/office/drawing/2014/main" id="{68AE0C2A-E94A-9F86-F12A-5D3BDF4CC0CD}"/>
                </a:ext>
              </a:extLst>
            </p:cNvPr>
            <p:cNvSpPr/>
            <p:nvPr/>
          </p:nvSpPr>
          <p:spPr>
            <a:xfrm>
              <a:off x="7023037" y="3975161"/>
              <a:ext cx="5149" cy="5149"/>
            </a:xfrm>
            <a:custGeom>
              <a:avLst/>
              <a:gdLst/>
              <a:ahLst/>
              <a:cxnLst/>
              <a:rect l="l" t="t" r="r" b="b"/>
              <a:pathLst>
                <a:path w="73" h="73" fill="none" extrusionOk="0">
                  <a:moveTo>
                    <a:pt x="72" y="72"/>
                  </a:moveTo>
                  <a:lnTo>
                    <a:pt x="1" y="1"/>
                  </a:ln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596;p44">
              <a:extLst>
                <a:ext uri="{FF2B5EF4-FFF2-40B4-BE49-F238E27FC236}">
                  <a16:creationId xmlns:a16="http://schemas.microsoft.com/office/drawing/2014/main" id="{25921721-B2B0-05C2-427B-6ED3E3D3CF87}"/>
                </a:ext>
              </a:extLst>
            </p:cNvPr>
            <p:cNvSpPr/>
            <p:nvPr/>
          </p:nvSpPr>
          <p:spPr>
            <a:xfrm>
              <a:off x="7036509" y="3989480"/>
              <a:ext cx="31953" cy="57982"/>
            </a:xfrm>
            <a:custGeom>
              <a:avLst/>
              <a:gdLst/>
              <a:ahLst/>
              <a:cxnLst/>
              <a:rect l="l" t="t" r="r" b="b"/>
              <a:pathLst>
                <a:path w="453" h="822" fill="none" extrusionOk="0">
                  <a:moveTo>
                    <a:pt x="298" y="822"/>
                  </a:moveTo>
                  <a:cubicBezTo>
                    <a:pt x="298" y="822"/>
                    <a:pt x="453" y="524"/>
                    <a:pt x="0" y="0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597;p44">
              <a:extLst>
                <a:ext uri="{FF2B5EF4-FFF2-40B4-BE49-F238E27FC236}">
                  <a16:creationId xmlns:a16="http://schemas.microsoft.com/office/drawing/2014/main" id="{ABE50DC0-81DF-FA54-FBE8-3B582C646875}"/>
                </a:ext>
              </a:extLst>
            </p:cNvPr>
            <p:cNvSpPr/>
            <p:nvPr/>
          </p:nvSpPr>
          <p:spPr>
            <a:xfrm>
              <a:off x="7023037" y="4002882"/>
              <a:ext cx="18551" cy="40418"/>
            </a:xfrm>
            <a:custGeom>
              <a:avLst/>
              <a:gdLst/>
              <a:ahLst/>
              <a:cxnLst/>
              <a:rect l="l" t="t" r="r" b="b"/>
              <a:pathLst>
                <a:path w="263" h="573" fill="none" extrusionOk="0">
                  <a:moveTo>
                    <a:pt x="48" y="1"/>
                  </a:moveTo>
                  <a:cubicBezTo>
                    <a:pt x="48" y="1"/>
                    <a:pt x="1" y="143"/>
                    <a:pt x="263" y="572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598;p44">
              <a:extLst>
                <a:ext uri="{FF2B5EF4-FFF2-40B4-BE49-F238E27FC236}">
                  <a16:creationId xmlns:a16="http://schemas.microsoft.com/office/drawing/2014/main" id="{DE65C10B-9636-E969-5C65-744778AF4CAE}"/>
                </a:ext>
              </a:extLst>
            </p:cNvPr>
            <p:cNvSpPr/>
            <p:nvPr/>
          </p:nvSpPr>
          <p:spPr>
            <a:xfrm>
              <a:off x="7046596" y="3979393"/>
              <a:ext cx="26099" cy="42040"/>
            </a:xfrm>
            <a:custGeom>
              <a:avLst/>
              <a:gdLst/>
              <a:ahLst/>
              <a:cxnLst/>
              <a:rect l="l" t="t" r="r" b="b"/>
              <a:pathLst>
                <a:path w="370" h="596" fill="none" extrusionOk="0">
                  <a:moveTo>
                    <a:pt x="0" y="0"/>
                  </a:moveTo>
                  <a:cubicBezTo>
                    <a:pt x="167" y="167"/>
                    <a:pt x="286" y="369"/>
                    <a:pt x="369" y="596"/>
                  </a:cubicBezTo>
                </a:path>
              </a:pathLst>
            </a:custGeom>
            <a:noFill/>
            <a:ln w="3875" cap="rnd" cmpd="sng">
              <a:solidFill>
                <a:srgbClr val="263238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2527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44"/>
          <p:cNvSpPr/>
          <p:nvPr/>
        </p:nvSpPr>
        <p:spPr>
          <a:xfrm>
            <a:off x="5940479" y="3575842"/>
            <a:ext cx="82388" cy="229741"/>
          </a:xfrm>
          <a:custGeom>
            <a:avLst/>
            <a:gdLst/>
            <a:ahLst/>
            <a:cxnLst/>
            <a:rect l="l" t="t" r="r" b="b"/>
            <a:pathLst>
              <a:path w="1168" h="3257" extrusionOk="0">
                <a:moveTo>
                  <a:pt x="599" y="0"/>
                </a:moveTo>
                <a:cubicBezTo>
                  <a:pt x="534" y="0"/>
                  <a:pt x="468" y="14"/>
                  <a:pt x="405" y="42"/>
                </a:cubicBezTo>
                <a:cubicBezTo>
                  <a:pt x="394" y="54"/>
                  <a:pt x="382" y="54"/>
                  <a:pt x="370" y="66"/>
                </a:cubicBezTo>
                <a:cubicBezTo>
                  <a:pt x="36" y="268"/>
                  <a:pt x="1" y="994"/>
                  <a:pt x="96" y="1340"/>
                </a:cubicBezTo>
                <a:cubicBezTo>
                  <a:pt x="96" y="1364"/>
                  <a:pt x="274" y="1816"/>
                  <a:pt x="286" y="1816"/>
                </a:cubicBezTo>
                <a:cubicBezTo>
                  <a:pt x="286" y="1923"/>
                  <a:pt x="274" y="2042"/>
                  <a:pt x="274" y="2185"/>
                </a:cubicBezTo>
                <a:cubicBezTo>
                  <a:pt x="274" y="2423"/>
                  <a:pt x="274" y="2697"/>
                  <a:pt x="298" y="3007"/>
                </a:cubicBezTo>
                <a:cubicBezTo>
                  <a:pt x="298" y="3054"/>
                  <a:pt x="310" y="3114"/>
                  <a:pt x="310" y="3161"/>
                </a:cubicBezTo>
                <a:cubicBezTo>
                  <a:pt x="346" y="3221"/>
                  <a:pt x="370" y="3257"/>
                  <a:pt x="370" y="3257"/>
                </a:cubicBezTo>
                <a:cubicBezTo>
                  <a:pt x="358" y="3173"/>
                  <a:pt x="358" y="3078"/>
                  <a:pt x="346" y="3007"/>
                </a:cubicBezTo>
                <a:cubicBezTo>
                  <a:pt x="310" y="2697"/>
                  <a:pt x="310" y="2423"/>
                  <a:pt x="310" y="2185"/>
                </a:cubicBezTo>
                <a:lnTo>
                  <a:pt x="310" y="1792"/>
                </a:lnTo>
                <a:cubicBezTo>
                  <a:pt x="405" y="1709"/>
                  <a:pt x="846" y="1352"/>
                  <a:pt x="965" y="1102"/>
                </a:cubicBezTo>
                <a:cubicBezTo>
                  <a:pt x="1084" y="863"/>
                  <a:pt x="1167" y="530"/>
                  <a:pt x="1036" y="280"/>
                </a:cubicBezTo>
                <a:cubicBezTo>
                  <a:pt x="958" y="105"/>
                  <a:pt x="782" y="0"/>
                  <a:pt x="599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0" name="Google Shape;1510;p44"/>
          <p:cNvSpPr/>
          <p:nvPr/>
        </p:nvSpPr>
        <p:spPr>
          <a:xfrm>
            <a:off x="5852305" y="3733778"/>
            <a:ext cx="110955" cy="71807"/>
          </a:xfrm>
          <a:custGeom>
            <a:avLst/>
            <a:gdLst/>
            <a:ahLst/>
            <a:cxnLst/>
            <a:rect l="l" t="t" r="r" b="b"/>
            <a:pathLst>
              <a:path w="1573" h="1018" extrusionOk="0">
                <a:moveTo>
                  <a:pt x="565" y="1"/>
                </a:moveTo>
                <a:cubicBezTo>
                  <a:pt x="547" y="1"/>
                  <a:pt x="530" y="2"/>
                  <a:pt x="512" y="6"/>
                </a:cubicBezTo>
                <a:cubicBezTo>
                  <a:pt x="60" y="77"/>
                  <a:pt x="0" y="494"/>
                  <a:pt x="417" y="768"/>
                </a:cubicBezTo>
                <a:cubicBezTo>
                  <a:pt x="774" y="994"/>
                  <a:pt x="1394" y="1018"/>
                  <a:pt x="1572" y="1018"/>
                </a:cubicBezTo>
                <a:cubicBezTo>
                  <a:pt x="1572" y="982"/>
                  <a:pt x="1572" y="946"/>
                  <a:pt x="1560" y="922"/>
                </a:cubicBezTo>
                <a:cubicBezTo>
                  <a:pt x="1401" y="673"/>
                  <a:pt x="928" y="1"/>
                  <a:pt x="565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1" name="Google Shape;1511;p44"/>
          <p:cNvSpPr/>
          <p:nvPr/>
        </p:nvSpPr>
        <p:spPr>
          <a:xfrm>
            <a:off x="5859006" y="3709795"/>
            <a:ext cx="368770" cy="504978"/>
          </a:xfrm>
          <a:custGeom>
            <a:avLst/>
            <a:gdLst/>
            <a:ahLst/>
            <a:cxnLst/>
            <a:rect l="l" t="t" r="r" b="b"/>
            <a:pathLst>
              <a:path w="5228" h="7159" extrusionOk="0">
                <a:moveTo>
                  <a:pt x="2394" y="0"/>
                </a:moveTo>
                <a:cubicBezTo>
                  <a:pt x="2001" y="36"/>
                  <a:pt x="1644" y="655"/>
                  <a:pt x="1560" y="1000"/>
                </a:cubicBezTo>
                <a:cubicBezTo>
                  <a:pt x="1560" y="1024"/>
                  <a:pt x="1537" y="1215"/>
                  <a:pt x="1525" y="1358"/>
                </a:cubicBezTo>
                <a:lnTo>
                  <a:pt x="1477" y="1358"/>
                </a:lnTo>
                <a:cubicBezTo>
                  <a:pt x="1489" y="1584"/>
                  <a:pt x="1525" y="1834"/>
                  <a:pt x="1560" y="2084"/>
                </a:cubicBezTo>
                <a:cubicBezTo>
                  <a:pt x="1632" y="2453"/>
                  <a:pt x="1715" y="2810"/>
                  <a:pt x="1846" y="3155"/>
                </a:cubicBezTo>
                <a:cubicBezTo>
                  <a:pt x="1846" y="3155"/>
                  <a:pt x="1846" y="3155"/>
                  <a:pt x="1846" y="3167"/>
                </a:cubicBezTo>
                <a:cubicBezTo>
                  <a:pt x="1775" y="3072"/>
                  <a:pt x="1572" y="2810"/>
                  <a:pt x="1549" y="2798"/>
                </a:cubicBezTo>
                <a:cubicBezTo>
                  <a:pt x="1349" y="2599"/>
                  <a:pt x="899" y="2338"/>
                  <a:pt x="544" y="2338"/>
                </a:cubicBezTo>
                <a:cubicBezTo>
                  <a:pt x="454" y="2338"/>
                  <a:pt x="370" y="2355"/>
                  <a:pt x="298" y="2393"/>
                </a:cubicBezTo>
                <a:cubicBezTo>
                  <a:pt x="72" y="2524"/>
                  <a:pt x="1" y="2810"/>
                  <a:pt x="120" y="3024"/>
                </a:cubicBezTo>
                <a:cubicBezTo>
                  <a:pt x="132" y="3048"/>
                  <a:pt x="144" y="3060"/>
                  <a:pt x="156" y="3072"/>
                </a:cubicBezTo>
                <a:cubicBezTo>
                  <a:pt x="310" y="3310"/>
                  <a:pt x="644" y="3405"/>
                  <a:pt x="918" y="3429"/>
                </a:cubicBezTo>
                <a:cubicBezTo>
                  <a:pt x="932" y="3430"/>
                  <a:pt x="947" y="3431"/>
                  <a:pt x="962" y="3431"/>
                </a:cubicBezTo>
                <a:cubicBezTo>
                  <a:pt x="1272" y="3431"/>
                  <a:pt x="1825" y="3214"/>
                  <a:pt x="1870" y="3203"/>
                </a:cubicBezTo>
                <a:cubicBezTo>
                  <a:pt x="2001" y="3548"/>
                  <a:pt x="2156" y="3894"/>
                  <a:pt x="2334" y="4215"/>
                </a:cubicBezTo>
                <a:cubicBezTo>
                  <a:pt x="2442" y="4418"/>
                  <a:pt x="2549" y="4608"/>
                  <a:pt x="2668" y="4799"/>
                </a:cubicBezTo>
                <a:cubicBezTo>
                  <a:pt x="2608" y="4715"/>
                  <a:pt x="2549" y="4644"/>
                  <a:pt x="2537" y="4632"/>
                </a:cubicBezTo>
                <a:cubicBezTo>
                  <a:pt x="2326" y="4431"/>
                  <a:pt x="1870" y="4177"/>
                  <a:pt x="1520" y="4177"/>
                </a:cubicBezTo>
                <a:cubicBezTo>
                  <a:pt x="1434" y="4177"/>
                  <a:pt x="1355" y="4192"/>
                  <a:pt x="1287" y="4227"/>
                </a:cubicBezTo>
                <a:cubicBezTo>
                  <a:pt x="1060" y="4358"/>
                  <a:pt x="977" y="4644"/>
                  <a:pt x="1108" y="4870"/>
                </a:cubicBezTo>
                <a:cubicBezTo>
                  <a:pt x="1120" y="4882"/>
                  <a:pt x="1132" y="4894"/>
                  <a:pt x="1132" y="4918"/>
                </a:cubicBezTo>
                <a:cubicBezTo>
                  <a:pt x="1299" y="5156"/>
                  <a:pt x="1632" y="5251"/>
                  <a:pt x="1894" y="5263"/>
                </a:cubicBezTo>
                <a:cubicBezTo>
                  <a:pt x="1909" y="5264"/>
                  <a:pt x="1925" y="5265"/>
                  <a:pt x="1942" y="5265"/>
                </a:cubicBezTo>
                <a:cubicBezTo>
                  <a:pt x="2216" y="5265"/>
                  <a:pt x="2688" y="5093"/>
                  <a:pt x="2823" y="5049"/>
                </a:cubicBezTo>
                <a:cubicBezTo>
                  <a:pt x="2870" y="5120"/>
                  <a:pt x="2906" y="5191"/>
                  <a:pt x="2953" y="5263"/>
                </a:cubicBezTo>
                <a:cubicBezTo>
                  <a:pt x="3168" y="5608"/>
                  <a:pt x="3382" y="5953"/>
                  <a:pt x="3585" y="6299"/>
                </a:cubicBezTo>
                <a:cubicBezTo>
                  <a:pt x="3656" y="6418"/>
                  <a:pt x="3715" y="6537"/>
                  <a:pt x="3775" y="6668"/>
                </a:cubicBezTo>
                <a:cubicBezTo>
                  <a:pt x="3727" y="6596"/>
                  <a:pt x="3680" y="6537"/>
                  <a:pt x="3668" y="6525"/>
                </a:cubicBezTo>
                <a:cubicBezTo>
                  <a:pt x="3458" y="6324"/>
                  <a:pt x="3001" y="6070"/>
                  <a:pt x="2651" y="6070"/>
                </a:cubicBezTo>
                <a:cubicBezTo>
                  <a:pt x="2565" y="6070"/>
                  <a:pt x="2486" y="6085"/>
                  <a:pt x="2418" y="6120"/>
                </a:cubicBezTo>
                <a:cubicBezTo>
                  <a:pt x="2191" y="6251"/>
                  <a:pt x="2108" y="6537"/>
                  <a:pt x="2239" y="6763"/>
                </a:cubicBezTo>
                <a:cubicBezTo>
                  <a:pt x="2251" y="6775"/>
                  <a:pt x="2263" y="6799"/>
                  <a:pt x="2275" y="6811"/>
                </a:cubicBezTo>
                <a:cubicBezTo>
                  <a:pt x="2430" y="7049"/>
                  <a:pt x="2763" y="7144"/>
                  <a:pt x="3025" y="7156"/>
                </a:cubicBezTo>
                <a:cubicBezTo>
                  <a:pt x="3042" y="7158"/>
                  <a:pt x="3060" y="7158"/>
                  <a:pt x="3079" y="7158"/>
                </a:cubicBezTo>
                <a:cubicBezTo>
                  <a:pt x="3350" y="7158"/>
                  <a:pt x="3785" y="7009"/>
                  <a:pt x="3930" y="6954"/>
                </a:cubicBezTo>
                <a:cubicBezTo>
                  <a:pt x="3954" y="7001"/>
                  <a:pt x="3989" y="7049"/>
                  <a:pt x="4013" y="7108"/>
                </a:cubicBezTo>
                <a:lnTo>
                  <a:pt x="4192" y="7049"/>
                </a:lnTo>
                <a:cubicBezTo>
                  <a:pt x="4120" y="6918"/>
                  <a:pt x="4049" y="6787"/>
                  <a:pt x="3977" y="6656"/>
                </a:cubicBezTo>
                <a:cubicBezTo>
                  <a:pt x="4120" y="6608"/>
                  <a:pt x="4644" y="6430"/>
                  <a:pt x="4835" y="6251"/>
                </a:cubicBezTo>
                <a:cubicBezTo>
                  <a:pt x="5025" y="6072"/>
                  <a:pt x="5228" y="5799"/>
                  <a:pt x="5204" y="5513"/>
                </a:cubicBezTo>
                <a:cubicBezTo>
                  <a:pt x="5181" y="5258"/>
                  <a:pt x="4966" y="5060"/>
                  <a:pt x="4714" y="5060"/>
                </a:cubicBezTo>
                <a:cubicBezTo>
                  <a:pt x="4706" y="5060"/>
                  <a:pt x="4699" y="5060"/>
                  <a:pt x="4692" y="5060"/>
                </a:cubicBezTo>
                <a:cubicBezTo>
                  <a:pt x="4680" y="5060"/>
                  <a:pt x="4668" y="5072"/>
                  <a:pt x="4656" y="5072"/>
                </a:cubicBezTo>
                <a:cubicBezTo>
                  <a:pt x="4263" y="5144"/>
                  <a:pt x="3977" y="5799"/>
                  <a:pt x="3930" y="6156"/>
                </a:cubicBezTo>
                <a:lnTo>
                  <a:pt x="3930" y="6573"/>
                </a:lnTo>
                <a:cubicBezTo>
                  <a:pt x="3870" y="6453"/>
                  <a:pt x="3799" y="6334"/>
                  <a:pt x="3727" y="6215"/>
                </a:cubicBezTo>
                <a:cubicBezTo>
                  <a:pt x="3513" y="5870"/>
                  <a:pt x="3299" y="5525"/>
                  <a:pt x="3073" y="5191"/>
                </a:cubicBezTo>
                <a:lnTo>
                  <a:pt x="2870" y="4870"/>
                </a:lnTo>
                <a:cubicBezTo>
                  <a:pt x="2930" y="4858"/>
                  <a:pt x="3537" y="4668"/>
                  <a:pt x="3763" y="4465"/>
                </a:cubicBezTo>
                <a:cubicBezTo>
                  <a:pt x="3954" y="4287"/>
                  <a:pt x="4156" y="4001"/>
                  <a:pt x="4132" y="3727"/>
                </a:cubicBezTo>
                <a:cubicBezTo>
                  <a:pt x="4109" y="3472"/>
                  <a:pt x="3895" y="3274"/>
                  <a:pt x="3642" y="3274"/>
                </a:cubicBezTo>
                <a:cubicBezTo>
                  <a:pt x="3635" y="3274"/>
                  <a:pt x="3628" y="3274"/>
                  <a:pt x="3620" y="3275"/>
                </a:cubicBezTo>
                <a:lnTo>
                  <a:pt x="3585" y="3275"/>
                </a:lnTo>
                <a:cubicBezTo>
                  <a:pt x="3192" y="3358"/>
                  <a:pt x="2906" y="4013"/>
                  <a:pt x="2858" y="4358"/>
                </a:cubicBezTo>
                <a:lnTo>
                  <a:pt x="2858" y="4858"/>
                </a:lnTo>
                <a:cubicBezTo>
                  <a:pt x="2715" y="4620"/>
                  <a:pt x="2572" y="4394"/>
                  <a:pt x="2442" y="4156"/>
                </a:cubicBezTo>
                <a:cubicBezTo>
                  <a:pt x="2263" y="3846"/>
                  <a:pt x="2096" y="3525"/>
                  <a:pt x="1965" y="3191"/>
                </a:cubicBezTo>
                <a:cubicBezTo>
                  <a:pt x="1989" y="3179"/>
                  <a:pt x="2632" y="2977"/>
                  <a:pt x="2858" y="2774"/>
                </a:cubicBezTo>
                <a:cubicBezTo>
                  <a:pt x="3049" y="2596"/>
                  <a:pt x="3251" y="2310"/>
                  <a:pt x="3215" y="2036"/>
                </a:cubicBezTo>
                <a:cubicBezTo>
                  <a:pt x="3204" y="1782"/>
                  <a:pt x="2990" y="1583"/>
                  <a:pt x="2726" y="1583"/>
                </a:cubicBezTo>
                <a:cubicBezTo>
                  <a:pt x="2719" y="1583"/>
                  <a:pt x="2711" y="1584"/>
                  <a:pt x="2703" y="1584"/>
                </a:cubicBezTo>
                <a:cubicBezTo>
                  <a:pt x="2692" y="1584"/>
                  <a:pt x="2680" y="1584"/>
                  <a:pt x="2668" y="1596"/>
                </a:cubicBezTo>
                <a:cubicBezTo>
                  <a:pt x="2275" y="1667"/>
                  <a:pt x="1989" y="2322"/>
                  <a:pt x="1953" y="2667"/>
                </a:cubicBezTo>
                <a:lnTo>
                  <a:pt x="1953" y="3167"/>
                </a:lnTo>
                <a:cubicBezTo>
                  <a:pt x="1941" y="3155"/>
                  <a:pt x="1930" y="3132"/>
                  <a:pt x="1930" y="3108"/>
                </a:cubicBezTo>
                <a:cubicBezTo>
                  <a:pt x="1799" y="2774"/>
                  <a:pt x="1703" y="2429"/>
                  <a:pt x="1632" y="2072"/>
                </a:cubicBezTo>
                <a:cubicBezTo>
                  <a:pt x="1584" y="1870"/>
                  <a:pt x="1560" y="1691"/>
                  <a:pt x="1537" y="1500"/>
                </a:cubicBezTo>
                <a:cubicBezTo>
                  <a:pt x="1668" y="1477"/>
                  <a:pt x="2227" y="1358"/>
                  <a:pt x="2453" y="1203"/>
                </a:cubicBezTo>
                <a:cubicBezTo>
                  <a:pt x="2680" y="1036"/>
                  <a:pt x="2894" y="786"/>
                  <a:pt x="2894" y="500"/>
                </a:cubicBezTo>
                <a:cubicBezTo>
                  <a:pt x="2906" y="238"/>
                  <a:pt x="2703" y="12"/>
                  <a:pt x="2442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2" name="Google Shape;1512;p44"/>
          <p:cNvSpPr/>
          <p:nvPr/>
        </p:nvSpPr>
        <p:spPr>
          <a:xfrm>
            <a:off x="8004865" y="4836860"/>
            <a:ext cx="111731" cy="105030"/>
          </a:xfrm>
          <a:custGeom>
            <a:avLst/>
            <a:gdLst/>
            <a:ahLst/>
            <a:cxnLst/>
            <a:rect l="l" t="t" r="r" b="b"/>
            <a:pathLst>
              <a:path w="1584" h="1489" extrusionOk="0">
                <a:moveTo>
                  <a:pt x="1024" y="0"/>
                </a:moveTo>
                <a:cubicBezTo>
                  <a:pt x="584" y="12"/>
                  <a:pt x="167" y="679"/>
                  <a:pt x="60" y="1060"/>
                </a:cubicBezTo>
                <a:cubicBezTo>
                  <a:pt x="48" y="1084"/>
                  <a:pt x="12" y="1286"/>
                  <a:pt x="0" y="1441"/>
                </a:cubicBezTo>
                <a:cubicBezTo>
                  <a:pt x="203" y="1465"/>
                  <a:pt x="417" y="1477"/>
                  <a:pt x="619" y="1489"/>
                </a:cubicBezTo>
                <a:cubicBezTo>
                  <a:pt x="762" y="1453"/>
                  <a:pt x="893" y="1393"/>
                  <a:pt x="1024" y="1322"/>
                </a:cubicBezTo>
                <a:cubicBezTo>
                  <a:pt x="1274" y="1167"/>
                  <a:pt x="1536" y="893"/>
                  <a:pt x="1560" y="584"/>
                </a:cubicBezTo>
                <a:cubicBezTo>
                  <a:pt x="1584" y="286"/>
                  <a:pt x="1369" y="36"/>
                  <a:pt x="1084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3" name="Google Shape;1513;p44"/>
          <p:cNvSpPr/>
          <p:nvPr/>
        </p:nvSpPr>
        <p:spPr>
          <a:xfrm>
            <a:off x="7869642" y="4888706"/>
            <a:ext cx="114271" cy="48177"/>
          </a:xfrm>
          <a:custGeom>
            <a:avLst/>
            <a:gdLst/>
            <a:ahLst/>
            <a:cxnLst/>
            <a:rect l="l" t="t" r="r" b="b"/>
            <a:pathLst>
              <a:path w="1620" h="683" extrusionOk="0">
                <a:moveTo>
                  <a:pt x="499" y="1"/>
                </a:moveTo>
                <a:cubicBezTo>
                  <a:pt x="441" y="1"/>
                  <a:pt x="385" y="9"/>
                  <a:pt x="334" y="27"/>
                </a:cubicBezTo>
                <a:cubicBezTo>
                  <a:pt x="155" y="87"/>
                  <a:pt x="24" y="242"/>
                  <a:pt x="0" y="432"/>
                </a:cubicBezTo>
                <a:cubicBezTo>
                  <a:pt x="548" y="539"/>
                  <a:pt x="1084" y="623"/>
                  <a:pt x="1620" y="682"/>
                </a:cubicBezTo>
                <a:cubicBezTo>
                  <a:pt x="1412" y="391"/>
                  <a:pt x="896" y="1"/>
                  <a:pt x="499" y="1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4" name="Google Shape;1514;p44"/>
          <p:cNvSpPr/>
          <p:nvPr/>
        </p:nvSpPr>
        <p:spPr>
          <a:xfrm>
            <a:off x="8114059" y="4876009"/>
            <a:ext cx="91558" cy="66728"/>
          </a:xfrm>
          <a:custGeom>
            <a:avLst/>
            <a:gdLst/>
            <a:ahLst/>
            <a:cxnLst/>
            <a:rect l="l" t="t" r="r" b="b"/>
            <a:pathLst>
              <a:path w="1298" h="946" extrusionOk="0">
                <a:moveTo>
                  <a:pt x="515" y="0"/>
                </a:moveTo>
                <a:cubicBezTo>
                  <a:pt x="288" y="0"/>
                  <a:pt x="84" y="155"/>
                  <a:pt x="24" y="386"/>
                </a:cubicBezTo>
                <a:cubicBezTo>
                  <a:pt x="24" y="410"/>
                  <a:pt x="24" y="434"/>
                  <a:pt x="12" y="457"/>
                </a:cubicBezTo>
                <a:cubicBezTo>
                  <a:pt x="0" y="624"/>
                  <a:pt x="36" y="803"/>
                  <a:pt x="119" y="946"/>
                </a:cubicBezTo>
                <a:cubicBezTo>
                  <a:pt x="512" y="934"/>
                  <a:pt x="905" y="910"/>
                  <a:pt x="1298" y="874"/>
                </a:cubicBezTo>
                <a:cubicBezTo>
                  <a:pt x="1179" y="505"/>
                  <a:pt x="953" y="100"/>
                  <a:pt x="643" y="17"/>
                </a:cubicBezTo>
                <a:cubicBezTo>
                  <a:pt x="600" y="6"/>
                  <a:pt x="557" y="0"/>
                  <a:pt x="515" y="0"/>
                </a:cubicBezTo>
                <a:close/>
              </a:path>
            </a:pathLst>
          </a:custGeom>
          <a:solidFill>
            <a:srgbClr val="BABAB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5" name="Google Shape;1515;p44"/>
          <p:cNvSpPr/>
          <p:nvPr/>
        </p:nvSpPr>
        <p:spPr>
          <a:xfrm>
            <a:off x="6201684" y="4414404"/>
            <a:ext cx="45426" cy="44650"/>
          </a:xfrm>
          <a:custGeom>
            <a:avLst/>
            <a:gdLst/>
            <a:ahLst/>
            <a:cxnLst/>
            <a:rect l="l" t="t" r="r" b="b"/>
            <a:pathLst>
              <a:path w="644" h="633" extrusionOk="0">
                <a:moveTo>
                  <a:pt x="310" y="1"/>
                </a:moveTo>
                <a:cubicBezTo>
                  <a:pt x="131" y="1"/>
                  <a:pt x="0" y="144"/>
                  <a:pt x="0" y="322"/>
                </a:cubicBezTo>
                <a:cubicBezTo>
                  <a:pt x="0" y="494"/>
                  <a:pt x="132" y="632"/>
                  <a:pt x="301" y="632"/>
                </a:cubicBezTo>
                <a:cubicBezTo>
                  <a:pt x="308" y="632"/>
                  <a:pt x="315" y="632"/>
                  <a:pt x="322" y="632"/>
                </a:cubicBezTo>
                <a:cubicBezTo>
                  <a:pt x="501" y="632"/>
                  <a:pt x="643" y="489"/>
                  <a:pt x="632" y="310"/>
                </a:cubicBezTo>
                <a:cubicBezTo>
                  <a:pt x="632" y="144"/>
                  <a:pt x="489" y="1"/>
                  <a:pt x="32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E0529-088A-A0F8-B7E5-1AC05124571D}"/>
              </a:ext>
            </a:extLst>
          </p:cNvPr>
          <p:cNvSpPr txBox="1"/>
          <p:nvPr/>
        </p:nvSpPr>
        <p:spPr>
          <a:xfrm>
            <a:off x="503602" y="1306048"/>
            <a:ext cx="8189548" cy="2268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Hall, T. (n.d.). </a:t>
            </a:r>
            <a:r>
              <a:rPr lang="en-US" i="1" dirty="0"/>
              <a:t>4 key </a:t>
            </a:r>
            <a:r>
              <a:rPr lang="en-US" i="1" dirty="0" err="1"/>
              <a:t>devops</a:t>
            </a:r>
            <a:r>
              <a:rPr lang="en-US" i="1" dirty="0"/>
              <a:t> metrics to know</a:t>
            </a:r>
            <a:r>
              <a:rPr lang="en-US" dirty="0"/>
              <a:t>. Atlassian. https://www.atlassian.com/devops/frameworks/devops-metrics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Takakura, T. (n.d.). </a:t>
            </a:r>
            <a:r>
              <a:rPr lang="en-US" i="1" dirty="0"/>
              <a:t>What is value stream management?</a:t>
            </a:r>
            <a:r>
              <a:rPr lang="en-US" dirty="0"/>
              <a:t>. Atlassian. https://www.atlassian.com/agile/value-stream-management </a:t>
            </a:r>
          </a:p>
          <a:p>
            <a:endParaRPr lang="en-US" dirty="0">
              <a:effectLst/>
            </a:endParaRPr>
          </a:p>
          <a:p>
            <a:r>
              <a:rPr lang="en-US" dirty="0"/>
              <a:t>Kim, G., Humble, J., Debois, P., Willis, J., Forsgren, N., &amp; </a:t>
            </a:r>
            <a:r>
              <a:rPr lang="en-US" dirty="0" err="1"/>
              <a:t>Allspaw</a:t>
            </a:r>
            <a:r>
              <a:rPr lang="en-US" dirty="0"/>
              <a:t>, J. (2016). </a:t>
            </a:r>
            <a:r>
              <a:rPr lang="en-US" i="1" dirty="0"/>
              <a:t>The </a:t>
            </a:r>
            <a:r>
              <a:rPr lang="en-US" i="1" dirty="0" err="1"/>
              <a:t>devops</a:t>
            </a:r>
            <a:r>
              <a:rPr lang="en-US" i="1" dirty="0"/>
              <a:t> handbook: How to create world-class agility, reliability, &amp; Security in Technology Organizations</a:t>
            </a:r>
            <a:r>
              <a:rPr lang="en-US" dirty="0"/>
              <a:t>. IT Revolution Press. </a:t>
            </a:r>
          </a:p>
          <a:p>
            <a:endParaRPr lang="en-US" dirty="0">
              <a:effectLst/>
            </a:endParaRPr>
          </a:p>
        </p:txBody>
      </p:sp>
      <p:sp>
        <p:nvSpPr>
          <p:cNvPr id="1495" name="Google Shape;964;p37">
            <a:extLst>
              <a:ext uri="{FF2B5EF4-FFF2-40B4-BE49-F238E27FC236}">
                <a16:creationId xmlns:a16="http://schemas.microsoft.com/office/drawing/2014/main" id="{E2B96BA8-D4F5-4B2D-605F-04A1AC0B9F7C}"/>
              </a:ext>
            </a:extLst>
          </p:cNvPr>
          <p:cNvSpPr/>
          <p:nvPr/>
        </p:nvSpPr>
        <p:spPr>
          <a:xfrm>
            <a:off x="986424" y="75608"/>
            <a:ext cx="7173414" cy="75375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kumimoji="0" lang="en-US" sz="3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pace Grotesk"/>
                <a:cs typeface="Space Grotesk"/>
                <a:sym typeface="Space Grotesk"/>
              </a:rPr>
              <a:t>Resource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3" name="Google Shape;1603;p45"/>
          <p:cNvGrpSpPr/>
          <p:nvPr/>
        </p:nvGrpSpPr>
        <p:grpSpPr>
          <a:xfrm>
            <a:off x="4572000" y="1755648"/>
            <a:ext cx="4200797" cy="1255776"/>
            <a:chOff x="713101" y="3172775"/>
            <a:chExt cx="1839300" cy="468300"/>
          </a:xfrm>
        </p:grpSpPr>
        <p:sp>
          <p:nvSpPr>
            <p:cNvPr id="1604" name="Google Shape;1604;p45"/>
            <p:cNvSpPr/>
            <p:nvPr/>
          </p:nvSpPr>
          <p:spPr>
            <a:xfrm>
              <a:off x="713101" y="3172775"/>
              <a:ext cx="1839300" cy="4683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5"/>
            <p:cNvSpPr/>
            <p:nvPr/>
          </p:nvSpPr>
          <p:spPr>
            <a:xfrm>
              <a:off x="745595" y="3227675"/>
              <a:ext cx="1774500" cy="358500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lt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1" name="Google Shape;1611;p45"/>
          <p:cNvSpPr txBox="1">
            <a:spLocks noGrp="1"/>
          </p:cNvSpPr>
          <p:nvPr>
            <p:ph type="title" idx="2"/>
          </p:nvPr>
        </p:nvSpPr>
        <p:spPr>
          <a:xfrm>
            <a:off x="4828032" y="2072640"/>
            <a:ext cx="3730752" cy="657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3600" dirty="0">
                <a:solidFill>
                  <a:schemeClr val="lt1"/>
                </a:solidFill>
              </a:rPr>
              <a:t>Thank You!</a:t>
            </a:r>
            <a:endParaRPr sz="3600" dirty="0">
              <a:solidFill>
                <a:schemeClr val="lt1"/>
              </a:solidFill>
            </a:endParaRPr>
          </a:p>
        </p:txBody>
      </p:sp>
      <p:grpSp>
        <p:nvGrpSpPr>
          <p:cNvPr id="1613" name="Google Shape;1613;p45"/>
          <p:cNvGrpSpPr/>
          <p:nvPr/>
        </p:nvGrpSpPr>
        <p:grpSpPr>
          <a:xfrm>
            <a:off x="273546" y="730628"/>
            <a:ext cx="3959871" cy="3682068"/>
            <a:chOff x="1170175" y="498925"/>
            <a:chExt cx="5001100" cy="4650250"/>
          </a:xfrm>
        </p:grpSpPr>
        <p:sp>
          <p:nvSpPr>
            <p:cNvPr id="1614" name="Google Shape;1614;p45"/>
            <p:cNvSpPr/>
            <p:nvPr/>
          </p:nvSpPr>
          <p:spPr>
            <a:xfrm>
              <a:off x="1170175" y="498925"/>
              <a:ext cx="5001100" cy="4650250"/>
            </a:xfrm>
            <a:custGeom>
              <a:avLst/>
              <a:gdLst/>
              <a:ahLst/>
              <a:cxnLst/>
              <a:rect l="l" t="t" r="r" b="b"/>
              <a:pathLst>
                <a:path w="200044" h="186010" extrusionOk="0">
                  <a:moveTo>
                    <a:pt x="84841" y="1"/>
                  </a:moveTo>
                  <a:cubicBezTo>
                    <a:pt x="82845" y="1"/>
                    <a:pt x="80997" y="174"/>
                    <a:pt x="79324" y="543"/>
                  </a:cubicBezTo>
                  <a:cubicBezTo>
                    <a:pt x="52104" y="6513"/>
                    <a:pt x="0" y="100848"/>
                    <a:pt x="16712" y="126566"/>
                  </a:cubicBezTo>
                  <a:cubicBezTo>
                    <a:pt x="31865" y="149885"/>
                    <a:pt x="97008" y="186009"/>
                    <a:pt x="123330" y="186009"/>
                  </a:cubicBezTo>
                  <a:cubicBezTo>
                    <a:pt x="126039" y="186009"/>
                    <a:pt x="128337" y="185626"/>
                    <a:pt x="130127" y="184808"/>
                  </a:cubicBezTo>
                  <a:cubicBezTo>
                    <a:pt x="149307" y="176001"/>
                    <a:pt x="196441" y="90607"/>
                    <a:pt x="198375" y="70326"/>
                  </a:cubicBezTo>
                  <a:cubicBezTo>
                    <a:pt x="200043" y="53013"/>
                    <a:pt x="185366" y="43340"/>
                    <a:pt x="181063" y="40871"/>
                  </a:cubicBezTo>
                  <a:cubicBezTo>
                    <a:pt x="179829" y="40171"/>
                    <a:pt x="178595" y="39470"/>
                    <a:pt x="177394" y="38737"/>
                  </a:cubicBezTo>
                  <a:cubicBezTo>
                    <a:pt x="165283" y="31408"/>
                    <a:pt x="111721" y="1"/>
                    <a:pt x="8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5"/>
            <p:cNvSpPr/>
            <p:nvPr/>
          </p:nvSpPr>
          <p:spPr>
            <a:xfrm>
              <a:off x="1921550" y="4513675"/>
              <a:ext cx="3449975" cy="632150"/>
            </a:xfrm>
            <a:custGeom>
              <a:avLst/>
              <a:gdLst/>
              <a:ahLst/>
              <a:cxnLst/>
              <a:rect l="l" t="t" r="r" b="b"/>
              <a:pathLst>
                <a:path w="137999" h="25286" extrusionOk="0">
                  <a:moveTo>
                    <a:pt x="68983" y="0"/>
                  </a:moveTo>
                  <a:cubicBezTo>
                    <a:pt x="30889" y="0"/>
                    <a:pt x="0" y="5638"/>
                    <a:pt x="0" y="12643"/>
                  </a:cubicBezTo>
                  <a:cubicBezTo>
                    <a:pt x="0" y="19614"/>
                    <a:pt x="30889" y="25285"/>
                    <a:pt x="68983" y="25285"/>
                  </a:cubicBezTo>
                  <a:cubicBezTo>
                    <a:pt x="107110" y="25285"/>
                    <a:pt x="137999" y="19614"/>
                    <a:pt x="137999" y="12643"/>
                  </a:cubicBezTo>
                  <a:cubicBezTo>
                    <a:pt x="137999" y="5638"/>
                    <a:pt x="107110" y="0"/>
                    <a:pt x="68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5"/>
            <p:cNvSpPr/>
            <p:nvPr/>
          </p:nvSpPr>
          <p:spPr>
            <a:xfrm>
              <a:off x="2145875" y="2795775"/>
              <a:ext cx="1488575" cy="176825"/>
            </a:xfrm>
            <a:custGeom>
              <a:avLst/>
              <a:gdLst/>
              <a:ahLst/>
              <a:cxnLst/>
              <a:rect l="l" t="t" r="r" b="b"/>
              <a:pathLst>
                <a:path w="59543" h="7073" fill="none" extrusionOk="0">
                  <a:moveTo>
                    <a:pt x="0" y="7072"/>
                  </a:moveTo>
                  <a:lnTo>
                    <a:pt x="59543" y="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5"/>
            <p:cNvSpPr/>
            <p:nvPr/>
          </p:nvSpPr>
          <p:spPr>
            <a:xfrm>
              <a:off x="2188400" y="2314600"/>
              <a:ext cx="1490250" cy="342775"/>
            </a:xfrm>
            <a:custGeom>
              <a:avLst/>
              <a:gdLst/>
              <a:ahLst/>
              <a:cxnLst/>
              <a:rect l="l" t="t" r="r" b="b"/>
              <a:pathLst>
                <a:path w="59610" h="13711" fill="none" extrusionOk="0">
                  <a:moveTo>
                    <a:pt x="1" y="0"/>
                  </a:moveTo>
                  <a:lnTo>
                    <a:pt x="59610" y="1371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5"/>
            <p:cNvSpPr/>
            <p:nvPr/>
          </p:nvSpPr>
          <p:spPr>
            <a:xfrm>
              <a:off x="2426075" y="1761700"/>
              <a:ext cx="1189200" cy="728050"/>
            </a:xfrm>
            <a:custGeom>
              <a:avLst/>
              <a:gdLst/>
              <a:ahLst/>
              <a:cxnLst/>
              <a:rect l="l" t="t" r="r" b="b"/>
              <a:pathLst>
                <a:path w="47568" h="29122" fill="none" extrusionOk="0">
                  <a:moveTo>
                    <a:pt x="0" y="1"/>
                  </a:moveTo>
                  <a:lnTo>
                    <a:pt x="47568" y="29121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5"/>
            <p:cNvSpPr/>
            <p:nvPr/>
          </p:nvSpPr>
          <p:spPr>
            <a:xfrm>
              <a:off x="3090700" y="1713325"/>
              <a:ext cx="664675" cy="755575"/>
            </a:xfrm>
            <a:custGeom>
              <a:avLst/>
              <a:gdLst/>
              <a:ahLst/>
              <a:cxnLst/>
              <a:rect l="l" t="t" r="r" b="b"/>
              <a:pathLst>
                <a:path w="26587" h="30223" fill="none" extrusionOk="0">
                  <a:moveTo>
                    <a:pt x="1" y="1"/>
                  </a:moveTo>
                  <a:lnTo>
                    <a:pt x="26587" y="30223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5"/>
            <p:cNvSpPr/>
            <p:nvPr/>
          </p:nvSpPr>
          <p:spPr>
            <a:xfrm>
              <a:off x="3804550" y="1209650"/>
              <a:ext cx="25" cy="1230900"/>
            </a:xfrm>
            <a:custGeom>
              <a:avLst/>
              <a:gdLst/>
              <a:ahLst/>
              <a:cxnLst/>
              <a:rect l="l" t="t" r="r" b="b"/>
              <a:pathLst>
                <a:path w="1" h="49236" fill="none" extrusionOk="0">
                  <a:moveTo>
                    <a:pt x="1" y="0"/>
                  </a:moveTo>
                  <a:lnTo>
                    <a:pt x="1" y="49235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5"/>
            <p:cNvSpPr/>
            <p:nvPr/>
          </p:nvSpPr>
          <p:spPr>
            <a:xfrm>
              <a:off x="3958000" y="1167100"/>
              <a:ext cx="916500" cy="1308475"/>
            </a:xfrm>
            <a:custGeom>
              <a:avLst/>
              <a:gdLst/>
              <a:ahLst/>
              <a:cxnLst/>
              <a:rect l="l" t="t" r="r" b="b"/>
              <a:pathLst>
                <a:path w="36660" h="52339" fill="none" extrusionOk="0">
                  <a:moveTo>
                    <a:pt x="36660" y="1"/>
                  </a:moveTo>
                  <a:lnTo>
                    <a:pt x="0" y="52338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5"/>
            <p:cNvSpPr/>
            <p:nvPr/>
          </p:nvSpPr>
          <p:spPr>
            <a:xfrm>
              <a:off x="4007200" y="1649950"/>
              <a:ext cx="1357650" cy="916525"/>
            </a:xfrm>
            <a:custGeom>
              <a:avLst/>
              <a:gdLst/>
              <a:ahLst/>
              <a:cxnLst/>
              <a:rect l="l" t="t" r="r" b="b"/>
              <a:pathLst>
                <a:path w="54306" h="36661" fill="none" extrusionOk="0">
                  <a:moveTo>
                    <a:pt x="54306" y="1"/>
                  </a:moveTo>
                  <a:lnTo>
                    <a:pt x="0" y="3666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5"/>
            <p:cNvSpPr/>
            <p:nvPr/>
          </p:nvSpPr>
          <p:spPr>
            <a:xfrm>
              <a:off x="4034725" y="2363800"/>
              <a:ext cx="1294275" cy="314425"/>
            </a:xfrm>
            <a:custGeom>
              <a:avLst/>
              <a:gdLst/>
              <a:ahLst/>
              <a:cxnLst/>
              <a:rect l="l" t="t" r="r" b="b"/>
              <a:pathLst>
                <a:path w="51771" h="12577" fill="none" extrusionOk="0">
                  <a:moveTo>
                    <a:pt x="51771" y="1"/>
                  </a:moveTo>
                  <a:lnTo>
                    <a:pt x="0" y="12576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5"/>
            <p:cNvSpPr/>
            <p:nvPr/>
          </p:nvSpPr>
          <p:spPr>
            <a:xfrm>
              <a:off x="4090600" y="2839150"/>
              <a:ext cx="1210875" cy="385300"/>
            </a:xfrm>
            <a:custGeom>
              <a:avLst/>
              <a:gdLst/>
              <a:ahLst/>
              <a:cxnLst/>
              <a:rect l="l" t="t" r="r" b="b"/>
              <a:pathLst>
                <a:path w="48435" h="15412" fill="none" extrusionOk="0">
                  <a:moveTo>
                    <a:pt x="48435" y="15411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5"/>
            <p:cNvSpPr/>
            <p:nvPr/>
          </p:nvSpPr>
          <p:spPr>
            <a:xfrm>
              <a:off x="5354000" y="3045125"/>
              <a:ext cx="419475" cy="379450"/>
            </a:xfrm>
            <a:custGeom>
              <a:avLst/>
              <a:gdLst/>
              <a:ahLst/>
              <a:cxnLst/>
              <a:rect l="l" t="t" r="r" b="b"/>
              <a:pathLst>
                <a:path w="16779" h="15178" extrusionOk="0">
                  <a:moveTo>
                    <a:pt x="3436" y="0"/>
                  </a:moveTo>
                  <a:cubicBezTo>
                    <a:pt x="1535" y="0"/>
                    <a:pt x="0" y="1535"/>
                    <a:pt x="0" y="3470"/>
                  </a:cubicBezTo>
                  <a:lnTo>
                    <a:pt x="0" y="11742"/>
                  </a:lnTo>
                  <a:cubicBezTo>
                    <a:pt x="0" y="13643"/>
                    <a:pt x="1535" y="15178"/>
                    <a:pt x="3436" y="15178"/>
                  </a:cubicBezTo>
                  <a:lnTo>
                    <a:pt x="13310" y="15178"/>
                  </a:lnTo>
                  <a:cubicBezTo>
                    <a:pt x="15211" y="15178"/>
                    <a:pt x="16779" y="13643"/>
                    <a:pt x="16779" y="11742"/>
                  </a:cubicBezTo>
                  <a:lnTo>
                    <a:pt x="16779" y="3470"/>
                  </a:lnTo>
                  <a:cubicBezTo>
                    <a:pt x="16779" y="1535"/>
                    <a:pt x="15211" y="0"/>
                    <a:pt x="13310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5"/>
            <p:cNvSpPr/>
            <p:nvPr/>
          </p:nvSpPr>
          <p:spPr>
            <a:xfrm>
              <a:off x="5575825" y="3142700"/>
              <a:ext cx="124275" cy="23375"/>
            </a:xfrm>
            <a:custGeom>
              <a:avLst/>
              <a:gdLst/>
              <a:ahLst/>
              <a:cxnLst/>
              <a:rect l="l" t="t" r="r" b="b"/>
              <a:pathLst>
                <a:path w="4971" h="935" extrusionOk="0">
                  <a:moveTo>
                    <a:pt x="0" y="0"/>
                  </a:moveTo>
                  <a:lnTo>
                    <a:pt x="0" y="934"/>
                  </a:lnTo>
                  <a:lnTo>
                    <a:pt x="4970" y="934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5"/>
            <p:cNvSpPr/>
            <p:nvPr/>
          </p:nvSpPr>
          <p:spPr>
            <a:xfrm>
              <a:off x="5575825" y="3281125"/>
              <a:ext cx="124275" cy="24200"/>
            </a:xfrm>
            <a:custGeom>
              <a:avLst/>
              <a:gdLst/>
              <a:ahLst/>
              <a:cxnLst/>
              <a:rect l="l" t="t" r="r" b="b"/>
              <a:pathLst>
                <a:path w="4971" h="968" extrusionOk="0">
                  <a:moveTo>
                    <a:pt x="0" y="0"/>
                  </a:moveTo>
                  <a:lnTo>
                    <a:pt x="0" y="968"/>
                  </a:lnTo>
                  <a:lnTo>
                    <a:pt x="4970" y="968"/>
                  </a:lnTo>
                  <a:lnTo>
                    <a:pt x="49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5"/>
            <p:cNvSpPr/>
            <p:nvPr/>
          </p:nvSpPr>
          <p:spPr>
            <a:xfrm>
              <a:off x="5407375" y="3091825"/>
              <a:ext cx="124275" cy="125100"/>
            </a:xfrm>
            <a:custGeom>
              <a:avLst/>
              <a:gdLst/>
              <a:ahLst/>
              <a:cxnLst/>
              <a:rect l="l" t="t" r="r" b="b"/>
              <a:pathLst>
                <a:path w="4971" h="5004" extrusionOk="0">
                  <a:moveTo>
                    <a:pt x="2002" y="0"/>
                  </a:moveTo>
                  <a:lnTo>
                    <a:pt x="2002" y="2035"/>
                  </a:lnTo>
                  <a:lnTo>
                    <a:pt x="0" y="2035"/>
                  </a:lnTo>
                  <a:lnTo>
                    <a:pt x="0" y="2969"/>
                  </a:lnTo>
                  <a:lnTo>
                    <a:pt x="2002" y="2969"/>
                  </a:lnTo>
                  <a:lnTo>
                    <a:pt x="2002" y="5004"/>
                  </a:lnTo>
                  <a:lnTo>
                    <a:pt x="2969" y="5004"/>
                  </a:lnTo>
                  <a:lnTo>
                    <a:pt x="2969" y="2969"/>
                  </a:lnTo>
                  <a:lnTo>
                    <a:pt x="4970" y="2969"/>
                  </a:lnTo>
                  <a:lnTo>
                    <a:pt x="4970" y="2035"/>
                  </a:lnTo>
                  <a:lnTo>
                    <a:pt x="2969" y="2035"/>
                  </a:lnTo>
                  <a:lnTo>
                    <a:pt x="296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5"/>
            <p:cNvSpPr/>
            <p:nvPr/>
          </p:nvSpPr>
          <p:spPr>
            <a:xfrm>
              <a:off x="5416550" y="3252775"/>
              <a:ext cx="105100" cy="105100"/>
            </a:xfrm>
            <a:custGeom>
              <a:avLst/>
              <a:gdLst/>
              <a:ahLst/>
              <a:cxnLst/>
              <a:rect l="l" t="t" r="r" b="b"/>
              <a:pathLst>
                <a:path w="4204" h="4204" extrusionOk="0">
                  <a:moveTo>
                    <a:pt x="701" y="0"/>
                  </a:moveTo>
                  <a:lnTo>
                    <a:pt x="0" y="667"/>
                  </a:lnTo>
                  <a:lnTo>
                    <a:pt x="1434" y="2102"/>
                  </a:lnTo>
                  <a:lnTo>
                    <a:pt x="0" y="3503"/>
                  </a:lnTo>
                  <a:lnTo>
                    <a:pt x="701" y="4203"/>
                  </a:lnTo>
                  <a:lnTo>
                    <a:pt x="2102" y="2769"/>
                  </a:lnTo>
                  <a:lnTo>
                    <a:pt x="3536" y="4203"/>
                  </a:lnTo>
                  <a:lnTo>
                    <a:pt x="4203" y="3503"/>
                  </a:lnTo>
                  <a:lnTo>
                    <a:pt x="2802" y="2102"/>
                  </a:lnTo>
                  <a:lnTo>
                    <a:pt x="4203" y="667"/>
                  </a:lnTo>
                  <a:lnTo>
                    <a:pt x="3536" y="0"/>
                  </a:lnTo>
                  <a:lnTo>
                    <a:pt x="2102" y="1401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5"/>
            <p:cNvSpPr/>
            <p:nvPr/>
          </p:nvSpPr>
          <p:spPr>
            <a:xfrm>
              <a:off x="5625025" y="3239425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1001"/>
                    <a:pt x="301" y="1302"/>
                    <a:pt x="667" y="1302"/>
                  </a:cubicBezTo>
                  <a:cubicBezTo>
                    <a:pt x="1001" y="1302"/>
                    <a:pt x="1301" y="1001"/>
                    <a:pt x="1301" y="668"/>
                  </a:cubicBezTo>
                  <a:cubicBezTo>
                    <a:pt x="1301" y="301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5"/>
            <p:cNvSpPr/>
            <p:nvPr/>
          </p:nvSpPr>
          <p:spPr>
            <a:xfrm>
              <a:off x="5625025" y="3318650"/>
              <a:ext cx="32550" cy="32550"/>
            </a:xfrm>
            <a:custGeom>
              <a:avLst/>
              <a:gdLst/>
              <a:ahLst/>
              <a:cxnLst/>
              <a:rect l="l" t="t" r="r" b="b"/>
              <a:pathLst>
                <a:path w="1302" h="1302" extrusionOk="0">
                  <a:moveTo>
                    <a:pt x="667" y="1"/>
                  </a:moveTo>
                  <a:cubicBezTo>
                    <a:pt x="301" y="1"/>
                    <a:pt x="0" y="267"/>
                    <a:pt x="0" y="634"/>
                  </a:cubicBezTo>
                  <a:cubicBezTo>
                    <a:pt x="0" y="1001"/>
                    <a:pt x="301" y="1301"/>
                    <a:pt x="667" y="1301"/>
                  </a:cubicBezTo>
                  <a:cubicBezTo>
                    <a:pt x="1001" y="1301"/>
                    <a:pt x="1301" y="1001"/>
                    <a:pt x="1301" y="634"/>
                  </a:cubicBezTo>
                  <a:cubicBezTo>
                    <a:pt x="1301" y="267"/>
                    <a:pt x="1001" y="1"/>
                    <a:pt x="6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5"/>
            <p:cNvSpPr/>
            <p:nvPr/>
          </p:nvSpPr>
          <p:spPr>
            <a:xfrm>
              <a:off x="5386525" y="2084000"/>
              <a:ext cx="486200" cy="452675"/>
            </a:xfrm>
            <a:custGeom>
              <a:avLst/>
              <a:gdLst/>
              <a:ahLst/>
              <a:cxnLst/>
              <a:rect l="l" t="t" r="r" b="b"/>
              <a:pathLst>
                <a:path w="19448" h="18107" extrusionOk="0">
                  <a:moveTo>
                    <a:pt x="9794" y="0"/>
                  </a:moveTo>
                  <a:cubicBezTo>
                    <a:pt x="9315" y="0"/>
                    <a:pt x="8829" y="39"/>
                    <a:pt x="8339" y="118"/>
                  </a:cubicBezTo>
                  <a:cubicBezTo>
                    <a:pt x="3403" y="885"/>
                    <a:pt x="0" y="5522"/>
                    <a:pt x="801" y="10459"/>
                  </a:cubicBezTo>
                  <a:cubicBezTo>
                    <a:pt x="1495" y="14924"/>
                    <a:pt x="5354" y="18106"/>
                    <a:pt x="9737" y="18106"/>
                  </a:cubicBezTo>
                  <a:cubicBezTo>
                    <a:pt x="10201" y="18106"/>
                    <a:pt x="10670" y="18071"/>
                    <a:pt x="11141" y="17997"/>
                  </a:cubicBezTo>
                  <a:cubicBezTo>
                    <a:pt x="16078" y="17197"/>
                    <a:pt x="19447" y="12594"/>
                    <a:pt x="18680" y="7623"/>
                  </a:cubicBezTo>
                  <a:cubicBezTo>
                    <a:pt x="17989" y="3176"/>
                    <a:pt x="14157" y="0"/>
                    <a:pt x="97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5"/>
            <p:cNvSpPr/>
            <p:nvPr/>
          </p:nvSpPr>
          <p:spPr>
            <a:xfrm>
              <a:off x="5301450" y="2063550"/>
              <a:ext cx="574600" cy="492075"/>
            </a:xfrm>
            <a:custGeom>
              <a:avLst/>
              <a:gdLst/>
              <a:ahLst/>
              <a:cxnLst/>
              <a:rect l="l" t="t" r="r" b="b"/>
              <a:pathLst>
                <a:path w="22984" h="19683" extrusionOk="0">
                  <a:moveTo>
                    <a:pt x="13143" y="1570"/>
                  </a:moveTo>
                  <a:cubicBezTo>
                    <a:pt x="17713" y="1603"/>
                    <a:pt x="21416" y="5272"/>
                    <a:pt x="21416" y="9842"/>
                  </a:cubicBezTo>
                  <a:cubicBezTo>
                    <a:pt x="21416" y="14852"/>
                    <a:pt x="17340" y="18152"/>
                    <a:pt x="13082" y="18152"/>
                  </a:cubicBezTo>
                  <a:cubicBezTo>
                    <a:pt x="11045" y="18152"/>
                    <a:pt x="8967" y="17397"/>
                    <a:pt x="7273" y="15713"/>
                  </a:cubicBezTo>
                  <a:cubicBezTo>
                    <a:pt x="2069" y="10509"/>
                    <a:pt x="5772" y="1570"/>
                    <a:pt x="13143" y="1570"/>
                  </a:cubicBezTo>
                  <a:close/>
                  <a:moveTo>
                    <a:pt x="13075" y="1"/>
                  </a:moveTo>
                  <a:cubicBezTo>
                    <a:pt x="10660" y="1"/>
                    <a:pt x="8201" y="898"/>
                    <a:pt x="6205" y="2904"/>
                  </a:cubicBezTo>
                  <a:cubicBezTo>
                    <a:pt x="1" y="9108"/>
                    <a:pt x="4371" y="19683"/>
                    <a:pt x="13143" y="19683"/>
                  </a:cubicBezTo>
                  <a:cubicBezTo>
                    <a:pt x="18581" y="19683"/>
                    <a:pt x="22984" y="15280"/>
                    <a:pt x="22984" y="9842"/>
                  </a:cubicBezTo>
                  <a:cubicBezTo>
                    <a:pt x="22984" y="3929"/>
                    <a:pt x="18127" y="1"/>
                    <a:pt x="13075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5"/>
            <p:cNvSpPr/>
            <p:nvPr/>
          </p:nvSpPr>
          <p:spPr>
            <a:xfrm>
              <a:off x="5523275" y="2155325"/>
              <a:ext cx="231875" cy="293350"/>
            </a:xfrm>
            <a:custGeom>
              <a:avLst/>
              <a:gdLst/>
              <a:ahLst/>
              <a:cxnLst/>
              <a:rect l="l" t="t" r="r" b="b"/>
              <a:pathLst>
                <a:path w="9275" h="11734" extrusionOk="0">
                  <a:moveTo>
                    <a:pt x="4537" y="0"/>
                  </a:moveTo>
                  <a:cubicBezTo>
                    <a:pt x="3937" y="0"/>
                    <a:pt x="3437" y="467"/>
                    <a:pt x="3437" y="1068"/>
                  </a:cubicBezTo>
                  <a:cubicBezTo>
                    <a:pt x="3437" y="1134"/>
                    <a:pt x="3437" y="1201"/>
                    <a:pt x="3470" y="1268"/>
                  </a:cubicBezTo>
                  <a:cubicBezTo>
                    <a:pt x="2102" y="1768"/>
                    <a:pt x="1202" y="3069"/>
                    <a:pt x="1202" y="4503"/>
                  </a:cubicBezTo>
                  <a:lnTo>
                    <a:pt x="1202" y="8807"/>
                  </a:lnTo>
                  <a:cubicBezTo>
                    <a:pt x="1068" y="9107"/>
                    <a:pt x="701" y="9340"/>
                    <a:pt x="1" y="9340"/>
                  </a:cubicBezTo>
                  <a:lnTo>
                    <a:pt x="1" y="10541"/>
                  </a:lnTo>
                  <a:lnTo>
                    <a:pt x="3503" y="10541"/>
                  </a:lnTo>
                  <a:lnTo>
                    <a:pt x="3503" y="10608"/>
                  </a:lnTo>
                  <a:cubicBezTo>
                    <a:pt x="3503" y="11358"/>
                    <a:pt x="4070" y="11734"/>
                    <a:pt x="4637" y="11734"/>
                  </a:cubicBezTo>
                  <a:cubicBezTo>
                    <a:pt x="5204" y="11734"/>
                    <a:pt x="5772" y="11358"/>
                    <a:pt x="5772" y="10608"/>
                  </a:cubicBezTo>
                  <a:lnTo>
                    <a:pt x="5772" y="10541"/>
                  </a:lnTo>
                  <a:lnTo>
                    <a:pt x="9274" y="10541"/>
                  </a:lnTo>
                  <a:lnTo>
                    <a:pt x="9274" y="9340"/>
                  </a:lnTo>
                  <a:cubicBezTo>
                    <a:pt x="8540" y="9340"/>
                    <a:pt x="8207" y="9073"/>
                    <a:pt x="8073" y="8773"/>
                  </a:cubicBezTo>
                  <a:lnTo>
                    <a:pt x="8073" y="4503"/>
                  </a:lnTo>
                  <a:cubicBezTo>
                    <a:pt x="8073" y="3069"/>
                    <a:pt x="7206" y="1802"/>
                    <a:pt x="5872" y="1301"/>
                  </a:cubicBezTo>
                  <a:cubicBezTo>
                    <a:pt x="5905" y="1234"/>
                    <a:pt x="5905" y="1134"/>
                    <a:pt x="5905" y="1068"/>
                  </a:cubicBezTo>
                  <a:cubicBezTo>
                    <a:pt x="5905" y="467"/>
                    <a:pt x="5405" y="0"/>
                    <a:pt x="480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5"/>
            <p:cNvSpPr/>
            <p:nvPr/>
          </p:nvSpPr>
          <p:spPr>
            <a:xfrm>
              <a:off x="5402350" y="1378100"/>
              <a:ext cx="287750" cy="358600"/>
            </a:xfrm>
            <a:custGeom>
              <a:avLst/>
              <a:gdLst/>
              <a:ahLst/>
              <a:cxnLst/>
              <a:rect l="l" t="t" r="r" b="b"/>
              <a:pathLst>
                <a:path w="11510" h="14344" extrusionOk="0">
                  <a:moveTo>
                    <a:pt x="5733" y="3711"/>
                  </a:moveTo>
                  <a:cubicBezTo>
                    <a:pt x="6779" y="3711"/>
                    <a:pt x="7773" y="4518"/>
                    <a:pt x="7773" y="5738"/>
                  </a:cubicBezTo>
                  <a:cubicBezTo>
                    <a:pt x="7773" y="6872"/>
                    <a:pt x="6873" y="7773"/>
                    <a:pt x="5738" y="7773"/>
                  </a:cubicBezTo>
                  <a:cubicBezTo>
                    <a:pt x="3937" y="7773"/>
                    <a:pt x="3036" y="5571"/>
                    <a:pt x="4304" y="4303"/>
                  </a:cubicBezTo>
                  <a:cubicBezTo>
                    <a:pt x="4724" y="3894"/>
                    <a:pt x="5234" y="3711"/>
                    <a:pt x="5733" y="3711"/>
                  </a:cubicBezTo>
                  <a:close/>
                  <a:moveTo>
                    <a:pt x="5738" y="0"/>
                  </a:moveTo>
                  <a:cubicBezTo>
                    <a:pt x="2569" y="0"/>
                    <a:pt x="1" y="2569"/>
                    <a:pt x="1" y="5738"/>
                  </a:cubicBezTo>
                  <a:cubicBezTo>
                    <a:pt x="1" y="8940"/>
                    <a:pt x="5738" y="14344"/>
                    <a:pt x="5738" y="14344"/>
                  </a:cubicBezTo>
                  <a:cubicBezTo>
                    <a:pt x="5738" y="14344"/>
                    <a:pt x="11509" y="8907"/>
                    <a:pt x="11509" y="5738"/>
                  </a:cubicBezTo>
                  <a:cubicBezTo>
                    <a:pt x="11509" y="2569"/>
                    <a:pt x="8941" y="0"/>
                    <a:pt x="573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5"/>
            <p:cNvSpPr/>
            <p:nvPr/>
          </p:nvSpPr>
          <p:spPr>
            <a:xfrm>
              <a:off x="4741900" y="799350"/>
              <a:ext cx="421975" cy="278550"/>
            </a:xfrm>
            <a:custGeom>
              <a:avLst/>
              <a:gdLst/>
              <a:ahLst/>
              <a:cxnLst/>
              <a:rect l="l" t="t" r="r" b="b"/>
              <a:pathLst>
                <a:path w="16879" h="11142" extrusionOk="0">
                  <a:moveTo>
                    <a:pt x="1401" y="0"/>
                  </a:moveTo>
                  <a:cubicBezTo>
                    <a:pt x="634" y="0"/>
                    <a:pt x="0" y="634"/>
                    <a:pt x="0" y="1401"/>
                  </a:cubicBezTo>
                  <a:lnTo>
                    <a:pt x="0" y="9741"/>
                  </a:lnTo>
                  <a:cubicBezTo>
                    <a:pt x="0" y="10508"/>
                    <a:pt x="634" y="11142"/>
                    <a:pt x="1401" y="11142"/>
                  </a:cubicBezTo>
                  <a:lnTo>
                    <a:pt x="15478" y="11142"/>
                  </a:lnTo>
                  <a:cubicBezTo>
                    <a:pt x="16278" y="11142"/>
                    <a:pt x="16879" y="10508"/>
                    <a:pt x="16879" y="9741"/>
                  </a:cubicBezTo>
                  <a:lnTo>
                    <a:pt x="16879" y="1401"/>
                  </a:lnTo>
                  <a:cubicBezTo>
                    <a:pt x="16879" y="634"/>
                    <a:pt x="16278" y="0"/>
                    <a:pt x="1547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5"/>
            <p:cNvSpPr/>
            <p:nvPr/>
          </p:nvSpPr>
          <p:spPr>
            <a:xfrm>
              <a:off x="4861975" y="855850"/>
              <a:ext cx="181825" cy="166400"/>
            </a:xfrm>
            <a:custGeom>
              <a:avLst/>
              <a:gdLst/>
              <a:ahLst/>
              <a:cxnLst/>
              <a:rect l="l" t="t" r="r" b="b"/>
              <a:pathLst>
                <a:path w="7273" h="6656" extrusionOk="0">
                  <a:moveTo>
                    <a:pt x="3624" y="0"/>
                  </a:moveTo>
                  <a:cubicBezTo>
                    <a:pt x="2778" y="0"/>
                    <a:pt x="1935" y="326"/>
                    <a:pt x="1301" y="976"/>
                  </a:cubicBezTo>
                  <a:cubicBezTo>
                    <a:pt x="1" y="2277"/>
                    <a:pt x="1" y="4378"/>
                    <a:pt x="1301" y="5679"/>
                  </a:cubicBezTo>
                  <a:cubicBezTo>
                    <a:pt x="1935" y="6330"/>
                    <a:pt x="2778" y="6655"/>
                    <a:pt x="3624" y="6655"/>
                  </a:cubicBezTo>
                  <a:cubicBezTo>
                    <a:pt x="4470" y="6655"/>
                    <a:pt x="5321" y="6330"/>
                    <a:pt x="5971" y="5679"/>
                  </a:cubicBezTo>
                  <a:cubicBezTo>
                    <a:pt x="7272" y="4378"/>
                    <a:pt x="7272" y="2277"/>
                    <a:pt x="5971" y="976"/>
                  </a:cubicBezTo>
                  <a:cubicBezTo>
                    <a:pt x="5321" y="326"/>
                    <a:pt x="4470" y="0"/>
                    <a:pt x="362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5"/>
            <p:cNvSpPr/>
            <p:nvPr/>
          </p:nvSpPr>
          <p:spPr>
            <a:xfrm>
              <a:off x="5064625" y="832700"/>
              <a:ext cx="56725" cy="56725"/>
            </a:xfrm>
            <a:custGeom>
              <a:avLst/>
              <a:gdLst/>
              <a:ahLst/>
              <a:cxnLst/>
              <a:rect l="l" t="t" r="r" b="b"/>
              <a:pathLst>
                <a:path w="2269" h="2269" extrusionOk="0">
                  <a:moveTo>
                    <a:pt x="1134" y="1"/>
                  </a:moveTo>
                  <a:cubicBezTo>
                    <a:pt x="501" y="1"/>
                    <a:pt x="0" y="501"/>
                    <a:pt x="0" y="1135"/>
                  </a:cubicBezTo>
                  <a:cubicBezTo>
                    <a:pt x="0" y="1769"/>
                    <a:pt x="501" y="2269"/>
                    <a:pt x="1134" y="2269"/>
                  </a:cubicBezTo>
                  <a:cubicBezTo>
                    <a:pt x="1735" y="2269"/>
                    <a:pt x="2269" y="1769"/>
                    <a:pt x="2269" y="1135"/>
                  </a:cubicBezTo>
                  <a:cubicBezTo>
                    <a:pt x="2269" y="501"/>
                    <a:pt x="1735" y="1"/>
                    <a:pt x="1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5"/>
            <p:cNvSpPr/>
            <p:nvPr/>
          </p:nvSpPr>
          <p:spPr>
            <a:xfrm>
              <a:off x="3462650" y="714275"/>
              <a:ext cx="395300" cy="391150"/>
            </a:xfrm>
            <a:custGeom>
              <a:avLst/>
              <a:gdLst/>
              <a:ahLst/>
              <a:cxnLst/>
              <a:rect l="l" t="t" r="r" b="b"/>
              <a:pathLst>
                <a:path w="15812" h="15646" extrusionOk="0">
                  <a:moveTo>
                    <a:pt x="2168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8841"/>
                  </a:lnTo>
                  <a:cubicBezTo>
                    <a:pt x="0" y="10041"/>
                    <a:pt x="968" y="11009"/>
                    <a:pt x="2168" y="11009"/>
                  </a:cubicBezTo>
                  <a:lnTo>
                    <a:pt x="4737" y="11009"/>
                  </a:lnTo>
                  <a:lnTo>
                    <a:pt x="6972" y="15646"/>
                  </a:lnTo>
                  <a:lnTo>
                    <a:pt x="8239" y="11009"/>
                  </a:lnTo>
                  <a:lnTo>
                    <a:pt x="11609" y="11009"/>
                  </a:lnTo>
                  <a:lnTo>
                    <a:pt x="11609" y="10242"/>
                  </a:lnTo>
                  <a:cubicBezTo>
                    <a:pt x="11609" y="9074"/>
                    <a:pt x="12543" y="8140"/>
                    <a:pt x="13710" y="8140"/>
                  </a:cubicBezTo>
                  <a:lnTo>
                    <a:pt x="15812" y="8140"/>
                  </a:lnTo>
                  <a:lnTo>
                    <a:pt x="15812" y="2169"/>
                  </a:lnTo>
                  <a:cubicBezTo>
                    <a:pt x="15812" y="968"/>
                    <a:pt x="14844" y="1"/>
                    <a:pt x="1364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5"/>
            <p:cNvSpPr/>
            <p:nvPr/>
          </p:nvSpPr>
          <p:spPr>
            <a:xfrm>
              <a:off x="3768700" y="932775"/>
              <a:ext cx="269375" cy="266875"/>
            </a:xfrm>
            <a:custGeom>
              <a:avLst/>
              <a:gdLst/>
              <a:ahLst/>
              <a:cxnLst/>
              <a:rect l="l" t="t" r="r" b="b"/>
              <a:pathLst>
                <a:path w="10775" h="10675" extrusionOk="0">
                  <a:moveTo>
                    <a:pt x="1468" y="1"/>
                  </a:moveTo>
                  <a:cubicBezTo>
                    <a:pt x="667" y="34"/>
                    <a:pt x="0" y="668"/>
                    <a:pt x="0" y="1502"/>
                  </a:cubicBezTo>
                  <a:lnTo>
                    <a:pt x="0" y="6038"/>
                  </a:lnTo>
                  <a:cubicBezTo>
                    <a:pt x="0" y="6839"/>
                    <a:pt x="667" y="7506"/>
                    <a:pt x="1468" y="7506"/>
                  </a:cubicBezTo>
                  <a:lnTo>
                    <a:pt x="5171" y="7506"/>
                  </a:lnTo>
                  <a:lnTo>
                    <a:pt x="6005" y="10675"/>
                  </a:lnTo>
                  <a:lnTo>
                    <a:pt x="7539" y="7506"/>
                  </a:lnTo>
                  <a:lnTo>
                    <a:pt x="9307" y="7506"/>
                  </a:lnTo>
                  <a:cubicBezTo>
                    <a:pt x="10108" y="7506"/>
                    <a:pt x="10775" y="6839"/>
                    <a:pt x="10775" y="6038"/>
                  </a:cubicBezTo>
                  <a:lnTo>
                    <a:pt x="10775" y="1502"/>
                  </a:lnTo>
                  <a:cubicBezTo>
                    <a:pt x="10775" y="668"/>
                    <a:pt x="10108" y="1"/>
                    <a:pt x="930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5"/>
            <p:cNvSpPr/>
            <p:nvPr/>
          </p:nvSpPr>
          <p:spPr>
            <a:xfrm>
              <a:off x="3541025" y="790175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3541025" y="848550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3541025" y="906925"/>
              <a:ext cx="237700" cy="25"/>
            </a:xfrm>
            <a:custGeom>
              <a:avLst/>
              <a:gdLst/>
              <a:ahLst/>
              <a:cxnLst/>
              <a:rect l="l" t="t" r="r" b="b"/>
              <a:pathLst>
                <a:path w="9508" h="1" fill="none" extrusionOk="0">
                  <a:moveTo>
                    <a:pt x="1" y="0"/>
                  </a:moveTo>
                  <a:lnTo>
                    <a:pt x="9508" y="0"/>
                  </a:lnTo>
                </a:path>
              </a:pathLst>
            </a:custGeom>
            <a:noFill/>
            <a:ln w="10850" cap="rnd" cmpd="sng">
              <a:solidFill>
                <a:srgbClr val="6453C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2321000" y="834375"/>
              <a:ext cx="385300" cy="375300"/>
            </a:xfrm>
            <a:custGeom>
              <a:avLst/>
              <a:gdLst/>
              <a:ahLst/>
              <a:cxnLst/>
              <a:rect l="l" t="t" r="r" b="b"/>
              <a:pathLst>
                <a:path w="15412" h="15012" extrusionOk="0">
                  <a:moveTo>
                    <a:pt x="7736" y="4923"/>
                  </a:moveTo>
                  <a:cubicBezTo>
                    <a:pt x="8368" y="4923"/>
                    <a:pt x="9013" y="5155"/>
                    <a:pt x="9540" y="5671"/>
                  </a:cubicBezTo>
                  <a:cubicBezTo>
                    <a:pt x="11142" y="7306"/>
                    <a:pt x="10007" y="10074"/>
                    <a:pt x="7739" y="10074"/>
                  </a:cubicBezTo>
                  <a:cubicBezTo>
                    <a:pt x="6305" y="10074"/>
                    <a:pt x="5137" y="8940"/>
                    <a:pt x="5137" y="7506"/>
                  </a:cubicBezTo>
                  <a:cubicBezTo>
                    <a:pt x="5137" y="5946"/>
                    <a:pt x="6408" y="4923"/>
                    <a:pt x="7736" y="4923"/>
                  </a:cubicBezTo>
                  <a:close/>
                  <a:moveTo>
                    <a:pt x="6372" y="0"/>
                  </a:moveTo>
                  <a:lnTo>
                    <a:pt x="6205" y="2135"/>
                  </a:lnTo>
                  <a:cubicBezTo>
                    <a:pt x="5538" y="2302"/>
                    <a:pt x="4971" y="2602"/>
                    <a:pt x="4437" y="3003"/>
                  </a:cubicBezTo>
                  <a:lnTo>
                    <a:pt x="2636" y="1802"/>
                  </a:lnTo>
                  <a:lnTo>
                    <a:pt x="934" y="3903"/>
                  </a:lnTo>
                  <a:lnTo>
                    <a:pt x="2535" y="5404"/>
                  </a:lnTo>
                  <a:cubicBezTo>
                    <a:pt x="2269" y="6005"/>
                    <a:pt x="2135" y="6638"/>
                    <a:pt x="2102" y="7272"/>
                  </a:cubicBezTo>
                  <a:lnTo>
                    <a:pt x="0" y="7939"/>
                  </a:lnTo>
                  <a:lnTo>
                    <a:pt x="634" y="10575"/>
                  </a:lnTo>
                  <a:lnTo>
                    <a:pt x="2869" y="10274"/>
                  </a:lnTo>
                  <a:cubicBezTo>
                    <a:pt x="3169" y="10808"/>
                    <a:pt x="3570" y="11275"/>
                    <a:pt x="4037" y="11709"/>
                  </a:cubicBezTo>
                  <a:lnTo>
                    <a:pt x="3203" y="13810"/>
                  </a:lnTo>
                  <a:lnTo>
                    <a:pt x="5638" y="15011"/>
                  </a:lnTo>
                  <a:lnTo>
                    <a:pt x="6805" y="13010"/>
                  </a:lnTo>
                  <a:cubicBezTo>
                    <a:pt x="7105" y="13076"/>
                    <a:pt x="7406" y="13110"/>
                    <a:pt x="7706" y="13110"/>
                  </a:cubicBezTo>
                  <a:cubicBezTo>
                    <a:pt x="8006" y="13110"/>
                    <a:pt x="8306" y="13076"/>
                    <a:pt x="8606" y="13010"/>
                  </a:cubicBezTo>
                  <a:lnTo>
                    <a:pt x="9774" y="15011"/>
                  </a:lnTo>
                  <a:lnTo>
                    <a:pt x="12209" y="13844"/>
                  </a:lnTo>
                  <a:lnTo>
                    <a:pt x="11375" y="11709"/>
                  </a:lnTo>
                  <a:cubicBezTo>
                    <a:pt x="11842" y="11309"/>
                    <a:pt x="12242" y="10808"/>
                    <a:pt x="12576" y="10274"/>
                  </a:cubicBezTo>
                  <a:lnTo>
                    <a:pt x="14811" y="10608"/>
                  </a:lnTo>
                  <a:lnTo>
                    <a:pt x="15411" y="7973"/>
                  </a:lnTo>
                  <a:lnTo>
                    <a:pt x="13310" y="7306"/>
                  </a:lnTo>
                  <a:cubicBezTo>
                    <a:pt x="13276" y="6638"/>
                    <a:pt x="13143" y="6005"/>
                    <a:pt x="12910" y="5438"/>
                  </a:cubicBezTo>
                  <a:lnTo>
                    <a:pt x="14511" y="3937"/>
                  </a:lnTo>
                  <a:lnTo>
                    <a:pt x="12809" y="1802"/>
                  </a:lnTo>
                  <a:lnTo>
                    <a:pt x="11008" y="3003"/>
                  </a:lnTo>
                  <a:cubicBezTo>
                    <a:pt x="10474" y="2602"/>
                    <a:pt x="9874" y="2302"/>
                    <a:pt x="9274" y="2135"/>
                  </a:cubicBezTo>
                  <a:lnTo>
                    <a:pt x="9073" y="0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2647900" y="684275"/>
              <a:ext cx="261050" cy="254375"/>
            </a:xfrm>
            <a:custGeom>
              <a:avLst/>
              <a:gdLst/>
              <a:ahLst/>
              <a:cxnLst/>
              <a:rect l="l" t="t" r="r" b="b"/>
              <a:pathLst>
                <a:path w="10442" h="10175" extrusionOk="0">
                  <a:moveTo>
                    <a:pt x="5213" y="3318"/>
                  </a:moveTo>
                  <a:cubicBezTo>
                    <a:pt x="5642" y="3318"/>
                    <a:pt x="6081" y="3479"/>
                    <a:pt x="6438" y="3836"/>
                  </a:cubicBezTo>
                  <a:cubicBezTo>
                    <a:pt x="7539" y="4937"/>
                    <a:pt x="6772" y="6805"/>
                    <a:pt x="5204" y="6805"/>
                  </a:cubicBezTo>
                  <a:cubicBezTo>
                    <a:pt x="4270" y="6805"/>
                    <a:pt x="3469" y="6038"/>
                    <a:pt x="3469" y="5070"/>
                  </a:cubicBezTo>
                  <a:cubicBezTo>
                    <a:pt x="3469" y="4012"/>
                    <a:pt x="4321" y="3318"/>
                    <a:pt x="5213" y="3318"/>
                  </a:cubicBezTo>
                  <a:close/>
                  <a:moveTo>
                    <a:pt x="4303" y="0"/>
                  </a:moveTo>
                  <a:lnTo>
                    <a:pt x="4203" y="1434"/>
                  </a:lnTo>
                  <a:cubicBezTo>
                    <a:pt x="3770" y="1568"/>
                    <a:pt x="3336" y="1768"/>
                    <a:pt x="3002" y="2035"/>
                  </a:cubicBezTo>
                  <a:lnTo>
                    <a:pt x="1768" y="1201"/>
                  </a:lnTo>
                  <a:lnTo>
                    <a:pt x="634" y="2635"/>
                  </a:lnTo>
                  <a:lnTo>
                    <a:pt x="1702" y="3636"/>
                  </a:lnTo>
                  <a:cubicBezTo>
                    <a:pt x="1535" y="4036"/>
                    <a:pt x="1435" y="4470"/>
                    <a:pt x="1435" y="4904"/>
                  </a:cubicBezTo>
                  <a:lnTo>
                    <a:pt x="0" y="5337"/>
                  </a:lnTo>
                  <a:lnTo>
                    <a:pt x="401" y="7139"/>
                  </a:lnTo>
                  <a:lnTo>
                    <a:pt x="1935" y="6938"/>
                  </a:lnTo>
                  <a:cubicBezTo>
                    <a:pt x="2135" y="7305"/>
                    <a:pt x="2402" y="7639"/>
                    <a:pt x="2702" y="7906"/>
                  </a:cubicBezTo>
                  <a:lnTo>
                    <a:pt x="2169" y="9340"/>
                  </a:lnTo>
                  <a:lnTo>
                    <a:pt x="3836" y="10141"/>
                  </a:lnTo>
                  <a:lnTo>
                    <a:pt x="4604" y="8806"/>
                  </a:lnTo>
                  <a:cubicBezTo>
                    <a:pt x="4804" y="8840"/>
                    <a:pt x="5037" y="8873"/>
                    <a:pt x="5237" y="8873"/>
                  </a:cubicBezTo>
                  <a:cubicBezTo>
                    <a:pt x="5438" y="8873"/>
                    <a:pt x="5638" y="8840"/>
                    <a:pt x="5838" y="8806"/>
                  </a:cubicBezTo>
                  <a:lnTo>
                    <a:pt x="6638" y="10174"/>
                  </a:lnTo>
                  <a:lnTo>
                    <a:pt x="8306" y="9373"/>
                  </a:lnTo>
                  <a:lnTo>
                    <a:pt x="7739" y="7906"/>
                  </a:lnTo>
                  <a:cubicBezTo>
                    <a:pt x="8039" y="7639"/>
                    <a:pt x="8306" y="7305"/>
                    <a:pt x="8506" y="6938"/>
                  </a:cubicBezTo>
                  <a:lnTo>
                    <a:pt x="10041" y="7172"/>
                  </a:lnTo>
                  <a:lnTo>
                    <a:pt x="10441" y="5371"/>
                  </a:lnTo>
                  <a:lnTo>
                    <a:pt x="9007" y="4904"/>
                  </a:lnTo>
                  <a:cubicBezTo>
                    <a:pt x="9007" y="4470"/>
                    <a:pt x="8907" y="4070"/>
                    <a:pt x="8740" y="3669"/>
                  </a:cubicBezTo>
                  <a:lnTo>
                    <a:pt x="9841" y="2635"/>
                  </a:lnTo>
                  <a:lnTo>
                    <a:pt x="8673" y="1201"/>
                  </a:lnTo>
                  <a:lnTo>
                    <a:pt x="7472" y="2035"/>
                  </a:lnTo>
                  <a:cubicBezTo>
                    <a:pt x="7105" y="1768"/>
                    <a:pt x="6705" y="1568"/>
                    <a:pt x="6271" y="1434"/>
                  </a:cubicBezTo>
                  <a:lnTo>
                    <a:pt x="6138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2721275" y="1332225"/>
              <a:ext cx="442025" cy="303575"/>
            </a:xfrm>
            <a:custGeom>
              <a:avLst/>
              <a:gdLst/>
              <a:ahLst/>
              <a:cxnLst/>
              <a:rect l="l" t="t" r="r" b="b"/>
              <a:pathLst>
                <a:path w="17681" h="12143" extrusionOk="0">
                  <a:moveTo>
                    <a:pt x="1" y="1"/>
                  </a:moveTo>
                  <a:lnTo>
                    <a:pt x="1" y="12143"/>
                  </a:lnTo>
                  <a:lnTo>
                    <a:pt x="17680" y="12143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2721275" y="1332225"/>
              <a:ext cx="442025" cy="151800"/>
            </a:xfrm>
            <a:custGeom>
              <a:avLst/>
              <a:gdLst/>
              <a:ahLst/>
              <a:cxnLst/>
              <a:rect l="l" t="t" r="r" b="b"/>
              <a:pathLst>
                <a:path w="17681" h="6072" extrusionOk="0">
                  <a:moveTo>
                    <a:pt x="1" y="1"/>
                  </a:moveTo>
                  <a:lnTo>
                    <a:pt x="8840" y="6072"/>
                  </a:lnTo>
                  <a:lnTo>
                    <a:pt x="17680" y="1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1872350" y="1418125"/>
              <a:ext cx="423650" cy="424500"/>
            </a:xfrm>
            <a:custGeom>
              <a:avLst/>
              <a:gdLst/>
              <a:ahLst/>
              <a:cxnLst/>
              <a:rect l="l" t="t" r="r" b="b"/>
              <a:pathLst>
                <a:path w="16946" h="16980" extrusionOk="0">
                  <a:moveTo>
                    <a:pt x="8473" y="0"/>
                  </a:moveTo>
                  <a:cubicBezTo>
                    <a:pt x="3803" y="0"/>
                    <a:pt x="0" y="3803"/>
                    <a:pt x="0" y="8473"/>
                  </a:cubicBezTo>
                  <a:cubicBezTo>
                    <a:pt x="0" y="13177"/>
                    <a:pt x="3803" y="16979"/>
                    <a:pt x="8473" y="16979"/>
                  </a:cubicBezTo>
                  <a:cubicBezTo>
                    <a:pt x="13143" y="16979"/>
                    <a:pt x="16946" y="13177"/>
                    <a:pt x="16946" y="8473"/>
                  </a:cubicBezTo>
                  <a:cubicBezTo>
                    <a:pt x="16946" y="3803"/>
                    <a:pt x="13143" y="0"/>
                    <a:pt x="8473" y="0"/>
                  </a:cubicBezTo>
                  <a:close/>
                </a:path>
              </a:pathLst>
            </a:custGeom>
            <a:solidFill>
              <a:srgbClr val="FFFFFF"/>
            </a:solidFill>
            <a:ln w="2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1990750" y="1630775"/>
              <a:ext cx="93425" cy="116775"/>
            </a:xfrm>
            <a:custGeom>
              <a:avLst/>
              <a:gdLst/>
              <a:ahLst/>
              <a:cxnLst/>
              <a:rect l="l" t="t" r="r" b="b"/>
              <a:pathLst>
                <a:path w="3737" h="4671" fill="none" extrusionOk="0">
                  <a:moveTo>
                    <a:pt x="3737" y="4671"/>
                  </a:moveTo>
                  <a:lnTo>
                    <a:pt x="3737" y="1"/>
                  </a:lnTo>
                  <a:lnTo>
                    <a:pt x="1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1648850" y="2094450"/>
              <a:ext cx="366950" cy="396125"/>
            </a:xfrm>
            <a:custGeom>
              <a:avLst/>
              <a:gdLst/>
              <a:ahLst/>
              <a:cxnLst/>
              <a:rect l="l" t="t" r="r" b="b"/>
              <a:pathLst>
                <a:path w="14678" h="15845" extrusionOk="0">
                  <a:moveTo>
                    <a:pt x="0" y="0"/>
                  </a:moveTo>
                  <a:lnTo>
                    <a:pt x="0" y="15845"/>
                  </a:lnTo>
                  <a:lnTo>
                    <a:pt x="14678" y="15845"/>
                  </a:lnTo>
                  <a:lnTo>
                    <a:pt x="14678" y="0"/>
                  </a:lnTo>
                  <a:lnTo>
                    <a:pt x="12243" y="0"/>
                  </a:lnTo>
                  <a:lnTo>
                    <a:pt x="12243" y="534"/>
                  </a:lnTo>
                  <a:cubicBezTo>
                    <a:pt x="12243" y="1668"/>
                    <a:pt x="11400" y="2235"/>
                    <a:pt x="10558" y="2235"/>
                  </a:cubicBezTo>
                  <a:cubicBezTo>
                    <a:pt x="9716" y="2235"/>
                    <a:pt x="8873" y="1668"/>
                    <a:pt x="8873" y="534"/>
                  </a:cubicBezTo>
                  <a:lnTo>
                    <a:pt x="8873" y="0"/>
                  </a:lnTo>
                  <a:lnTo>
                    <a:pt x="5604" y="0"/>
                  </a:lnTo>
                  <a:lnTo>
                    <a:pt x="5604" y="534"/>
                  </a:lnTo>
                  <a:cubicBezTo>
                    <a:pt x="5604" y="1468"/>
                    <a:pt x="4837" y="2235"/>
                    <a:pt x="3903" y="2235"/>
                  </a:cubicBezTo>
                  <a:cubicBezTo>
                    <a:pt x="2969" y="2235"/>
                    <a:pt x="2202" y="1468"/>
                    <a:pt x="2202" y="534"/>
                  </a:cubicBezTo>
                  <a:lnTo>
                    <a:pt x="2202" y="0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1708900" y="2192725"/>
              <a:ext cx="111775" cy="226150"/>
            </a:xfrm>
            <a:custGeom>
              <a:avLst/>
              <a:gdLst/>
              <a:ahLst/>
              <a:cxnLst/>
              <a:rect l="l" t="t" r="r" b="b"/>
              <a:pathLst>
                <a:path w="4471" h="9046" extrusionOk="0">
                  <a:moveTo>
                    <a:pt x="2160" y="0"/>
                  </a:moveTo>
                  <a:cubicBezTo>
                    <a:pt x="1747" y="0"/>
                    <a:pt x="1360" y="129"/>
                    <a:pt x="1001" y="339"/>
                  </a:cubicBezTo>
                  <a:cubicBezTo>
                    <a:pt x="701" y="539"/>
                    <a:pt x="434" y="873"/>
                    <a:pt x="334" y="1240"/>
                  </a:cubicBezTo>
                  <a:cubicBezTo>
                    <a:pt x="167" y="1673"/>
                    <a:pt x="100" y="2140"/>
                    <a:pt x="100" y="2607"/>
                  </a:cubicBezTo>
                  <a:lnTo>
                    <a:pt x="100" y="2941"/>
                  </a:lnTo>
                  <a:lnTo>
                    <a:pt x="1301" y="2941"/>
                  </a:lnTo>
                  <a:lnTo>
                    <a:pt x="1301" y="2641"/>
                  </a:lnTo>
                  <a:cubicBezTo>
                    <a:pt x="1301" y="2340"/>
                    <a:pt x="1334" y="2073"/>
                    <a:pt x="1368" y="1807"/>
                  </a:cubicBezTo>
                  <a:cubicBezTo>
                    <a:pt x="1435" y="1606"/>
                    <a:pt x="1535" y="1373"/>
                    <a:pt x="1701" y="1206"/>
                  </a:cubicBezTo>
                  <a:cubicBezTo>
                    <a:pt x="1868" y="1039"/>
                    <a:pt x="2102" y="973"/>
                    <a:pt x="2369" y="973"/>
                  </a:cubicBezTo>
                  <a:cubicBezTo>
                    <a:pt x="2391" y="970"/>
                    <a:pt x="2414" y="968"/>
                    <a:pt x="2437" y="968"/>
                  </a:cubicBezTo>
                  <a:cubicBezTo>
                    <a:pt x="2680" y="968"/>
                    <a:pt x="2914" y="1126"/>
                    <a:pt x="3036" y="1340"/>
                  </a:cubicBezTo>
                  <a:cubicBezTo>
                    <a:pt x="3202" y="1640"/>
                    <a:pt x="3269" y="1973"/>
                    <a:pt x="3236" y="2307"/>
                  </a:cubicBezTo>
                  <a:cubicBezTo>
                    <a:pt x="3269" y="2607"/>
                    <a:pt x="3202" y="2907"/>
                    <a:pt x="3102" y="3174"/>
                  </a:cubicBezTo>
                  <a:cubicBezTo>
                    <a:pt x="3002" y="3441"/>
                    <a:pt x="2902" y="3675"/>
                    <a:pt x="2769" y="3908"/>
                  </a:cubicBezTo>
                  <a:cubicBezTo>
                    <a:pt x="2602" y="4142"/>
                    <a:pt x="2469" y="4375"/>
                    <a:pt x="2302" y="4642"/>
                  </a:cubicBezTo>
                  <a:lnTo>
                    <a:pt x="0" y="8211"/>
                  </a:lnTo>
                  <a:lnTo>
                    <a:pt x="0" y="9045"/>
                  </a:lnTo>
                  <a:lnTo>
                    <a:pt x="4237" y="9045"/>
                  </a:lnTo>
                  <a:lnTo>
                    <a:pt x="4237" y="8044"/>
                  </a:lnTo>
                  <a:lnTo>
                    <a:pt x="1401" y="8044"/>
                  </a:lnTo>
                  <a:lnTo>
                    <a:pt x="3469" y="4909"/>
                  </a:lnTo>
                  <a:cubicBezTo>
                    <a:pt x="3636" y="4642"/>
                    <a:pt x="3803" y="4375"/>
                    <a:pt x="3936" y="4142"/>
                  </a:cubicBezTo>
                  <a:cubicBezTo>
                    <a:pt x="4103" y="3875"/>
                    <a:pt x="4203" y="3608"/>
                    <a:pt x="4303" y="3341"/>
                  </a:cubicBezTo>
                  <a:cubicBezTo>
                    <a:pt x="4403" y="3007"/>
                    <a:pt x="4437" y="2674"/>
                    <a:pt x="4437" y="2307"/>
                  </a:cubicBezTo>
                  <a:cubicBezTo>
                    <a:pt x="4470" y="1707"/>
                    <a:pt x="4303" y="1106"/>
                    <a:pt x="3903" y="639"/>
                  </a:cubicBezTo>
                  <a:cubicBezTo>
                    <a:pt x="3531" y="205"/>
                    <a:pt x="2987" y="2"/>
                    <a:pt x="2430" y="2"/>
                  </a:cubicBezTo>
                  <a:cubicBezTo>
                    <a:pt x="2387" y="2"/>
                    <a:pt x="2344" y="3"/>
                    <a:pt x="2302" y="5"/>
                  </a:cubicBezTo>
                  <a:cubicBezTo>
                    <a:pt x="2254" y="2"/>
                    <a:pt x="2207" y="0"/>
                    <a:pt x="216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1842325" y="2194525"/>
              <a:ext cx="110100" cy="226175"/>
            </a:xfrm>
            <a:custGeom>
              <a:avLst/>
              <a:gdLst/>
              <a:ahLst/>
              <a:cxnLst/>
              <a:rect l="l" t="t" r="r" b="b"/>
              <a:pathLst>
                <a:path w="4404" h="9047" extrusionOk="0">
                  <a:moveTo>
                    <a:pt x="234" y="0"/>
                  </a:moveTo>
                  <a:lnTo>
                    <a:pt x="234" y="4803"/>
                  </a:lnTo>
                  <a:lnTo>
                    <a:pt x="1235" y="4803"/>
                  </a:lnTo>
                  <a:cubicBezTo>
                    <a:pt x="1301" y="4603"/>
                    <a:pt x="1435" y="4437"/>
                    <a:pt x="1601" y="4303"/>
                  </a:cubicBezTo>
                  <a:cubicBezTo>
                    <a:pt x="1747" y="4158"/>
                    <a:pt x="1943" y="4063"/>
                    <a:pt x="2145" y="4063"/>
                  </a:cubicBezTo>
                  <a:cubicBezTo>
                    <a:pt x="2175" y="4063"/>
                    <a:pt x="2205" y="4065"/>
                    <a:pt x="2235" y="4070"/>
                  </a:cubicBezTo>
                  <a:cubicBezTo>
                    <a:pt x="2273" y="4064"/>
                    <a:pt x="2311" y="4061"/>
                    <a:pt x="2349" y="4061"/>
                  </a:cubicBezTo>
                  <a:cubicBezTo>
                    <a:pt x="2543" y="4061"/>
                    <a:pt x="2729" y="4135"/>
                    <a:pt x="2869" y="4303"/>
                  </a:cubicBezTo>
                  <a:cubicBezTo>
                    <a:pt x="3036" y="4470"/>
                    <a:pt x="3136" y="4703"/>
                    <a:pt x="3169" y="4937"/>
                  </a:cubicBezTo>
                  <a:cubicBezTo>
                    <a:pt x="3203" y="5270"/>
                    <a:pt x="3236" y="5637"/>
                    <a:pt x="3236" y="5971"/>
                  </a:cubicBezTo>
                  <a:cubicBezTo>
                    <a:pt x="3236" y="6338"/>
                    <a:pt x="3203" y="6705"/>
                    <a:pt x="3169" y="7072"/>
                  </a:cubicBezTo>
                  <a:cubicBezTo>
                    <a:pt x="3136" y="7339"/>
                    <a:pt x="3069" y="7605"/>
                    <a:pt x="2902" y="7839"/>
                  </a:cubicBezTo>
                  <a:cubicBezTo>
                    <a:pt x="2757" y="8014"/>
                    <a:pt x="2535" y="8112"/>
                    <a:pt x="2303" y="8112"/>
                  </a:cubicBezTo>
                  <a:cubicBezTo>
                    <a:pt x="2270" y="8112"/>
                    <a:pt x="2236" y="8110"/>
                    <a:pt x="2202" y="8106"/>
                  </a:cubicBezTo>
                  <a:cubicBezTo>
                    <a:pt x="1968" y="8106"/>
                    <a:pt x="1735" y="8039"/>
                    <a:pt x="1568" y="7872"/>
                  </a:cubicBezTo>
                  <a:cubicBezTo>
                    <a:pt x="1401" y="7672"/>
                    <a:pt x="1301" y="7439"/>
                    <a:pt x="1268" y="7239"/>
                  </a:cubicBezTo>
                  <a:cubicBezTo>
                    <a:pt x="1235" y="6972"/>
                    <a:pt x="1201" y="6705"/>
                    <a:pt x="1201" y="6438"/>
                  </a:cubicBezTo>
                  <a:lnTo>
                    <a:pt x="34" y="6438"/>
                  </a:lnTo>
                  <a:cubicBezTo>
                    <a:pt x="0" y="6938"/>
                    <a:pt x="67" y="7405"/>
                    <a:pt x="234" y="7839"/>
                  </a:cubicBezTo>
                  <a:cubicBezTo>
                    <a:pt x="334" y="8206"/>
                    <a:pt x="567" y="8539"/>
                    <a:pt x="901" y="8740"/>
                  </a:cubicBezTo>
                  <a:cubicBezTo>
                    <a:pt x="1251" y="8944"/>
                    <a:pt x="1627" y="9046"/>
                    <a:pt x="2028" y="9046"/>
                  </a:cubicBezTo>
                  <a:cubicBezTo>
                    <a:pt x="2086" y="9046"/>
                    <a:pt x="2143" y="9044"/>
                    <a:pt x="2202" y="9040"/>
                  </a:cubicBezTo>
                  <a:cubicBezTo>
                    <a:pt x="2249" y="9044"/>
                    <a:pt x="2297" y="9046"/>
                    <a:pt x="2344" y="9046"/>
                  </a:cubicBezTo>
                  <a:cubicBezTo>
                    <a:pt x="2663" y="9046"/>
                    <a:pt x="2979" y="8952"/>
                    <a:pt x="3269" y="8806"/>
                  </a:cubicBezTo>
                  <a:cubicBezTo>
                    <a:pt x="3570" y="8640"/>
                    <a:pt x="3803" y="8406"/>
                    <a:pt x="3970" y="8139"/>
                  </a:cubicBezTo>
                  <a:cubicBezTo>
                    <a:pt x="4137" y="7806"/>
                    <a:pt x="4237" y="7472"/>
                    <a:pt x="4303" y="7105"/>
                  </a:cubicBezTo>
                  <a:cubicBezTo>
                    <a:pt x="4370" y="6671"/>
                    <a:pt x="4403" y="6238"/>
                    <a:pt x="4403" y="5838"/>
                  </a:cubicBezTo>
                  <a:cubicBezTo>
                    <a:pt x="4403" y="5371"/>
                    <a:pt x="4370" y="4904"/>
                    <a:pt x="4237" y="4437"/>
                  </a:cubicBezTo>
                  <a:cubicBezTo>
                    <a:pt x="4137" y="4070"/>
                    <a:pt x="3936" y="3769"/>
                    <a:pt x="3636" y="3503"/>
                  </a:cubicBezTo>
                  <a:cubicBezTo>
                    <a:pt x="3367" y="3293"/>
                    <a:pt x="2990" y="3164"/>
                    <a:pt x="2626" y="3164"/>
                  </a:cubicBezTo>
                  <a:cubicBezTo>
                    <a:pt x="2584" y="3164"/>
                    <a:pt x="2543" y="3166"/>
                    <a:pt x="2502" y="3169"/>
                  </a:cubicBezTo>
                  <a:cubicBezTo>
                    <a:pt x="2235" y="3169"/>
                    <a:pt x="2002" y="3202"/>
                    <a:pt x="1768" y="3302"/>
                  </a:cubicBezTo>
                  <a:cubicBezTo>
                    <a:pt x="1568" y="3369"/>
                    <a:pt x="1368" y="3503"/>
                    <a:pt x="1201" y="3669"/>
                  </a:cubicBezTo>
                  <a:lnTo>
                    <a:pt x="1301" y="1201"/>
                  </a:lnTo>
                  <a:lnTo>
                    <a:pt x="4070" y="1201"/>
                  </a:lnTo>
                  <a:lnTo>
                    <a:pt x="407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1641350" y="2787425"/>
              <a:ext cx="307750" cy="515400"/>
            </a:xfrm>
            <a:custGeom>
              <a:avLst/>
              <a:gdLst/>
              <a:ahLst/>
              <a:cxnLst/>
              <a:rect l="l" t="t" r="r" b="b"/>
              <a:pathLst>
                <a:path w="12310" h="20616" extrusionOk="0">
                  <a:moveTo>
                    <a:pt x="6171" y="1035"/>
                  </a:moveTo>
                  <a:cubicBezTo>
                    <a:pt x="8540" y="1035"/>
                    <a:pt x="10441" y="2970"/>
                    <a:pt x="10441" y="5338"/>
                  </a:cubicBezTo>
                  <a:lnTo>
                    <a:pt x="10441" y="8841"/>
                  </a:lnTo>
                  <a:lnTo>
                    <a:pt x="1868" y="8841"/>
                  </a:lnTo>
                  <a:lnTo>
                    <a:pt x="1868" y="5338"/>
                  </a:lnTo>
                  <a:cubicBezTo>
                    <a:pt x="1868" y="2970"/>
                    <a:pt x="3803" y="1035"/>
                    <a:pt x="6171" y="1035"/>
                  </a:cubicBezTo>
                  <a:close/>
                  <a:moveTo>
                    <a:pt x="6171" y="1"/>
                  </a:moveTo>
                  <a:cubicBezTo>
                    <a:pt x="3136" y="1"/>
                    <a:pt x="601" y="2303"/>
                    <a:pt x="334" y="5338"/>
                  </a:cubicBezTo>
                  <a:lnTo>
                    <a:pt x="334" y="8841"/>
                  </a:lnTo>
                  <a:lnTo>
                    <a:pt x="0" y="8841"/>
                  </a:lnTo>
                  <a:lnTo>
                    <a:pt x="0" y="20616"/>
                  </a:lnTo>
                  <a:lnTo>
                    <a:pt x="12309" y="20616"/>
                  </a:lnTo>
                  <a:lnTo>
                    <a:pt x="12309" y="8841"/>
                  </a:lnTo>
                  <a:lnTo>
                    <a:pt x="11975" y="8841"/>
                  </a:lnTo>
                  <a:lnTo>
                    <a:pt x="11975" y="5338"/>
                  </a:lnTo>
                  <a:cubicBezTo>
                    <a:pt x="11709" y="2303"/>
                    <a:pt x="9207" y="1"/>
                    <a:pt x="617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1747250" y="3087175"/>
              <a:ext cx="89250" cy="140600"/>
            </a:xfrm>
            <a:custGeom>
              <a:avLst/>
              <a:gdLst/>
              <a:ahLst/>
              <a:cxnLst/>
              <a:rect l="l" t="t" r="r" b="b"/>
              <a:pathLst>
                <a:path w="3570" h="5624" extrusionOk="0">
                  <a:moveTo>
                    <a:pt x="1952" y="1"/>
                  </a:moveTo>
                  <a:cubicBezTo>
                    <a:pt x="1704" y="1"/>
                    <a:pt x="1449" y="59"/>
                    <a:pt x="1201" y="186"/>
                  </a:cubicBezTo>
                  <a:cubicBezTo>
                    <a:pt x="134" y="753"/>
                    <a:pt x="1" y="2255"/>
                    <a:pt x="1001" y="2955"/>
                  </a:cubicBezTo>
                  <a:lnTo>
                    <a:pt x="1001" y="5624"/>
                  </a:lnTo>
                  <a:lnTo>
                    <a:pt x="2903" y="5624"/>
                  </a:lnTo>
                  <a:lnTo>
                    <a:pt x="2903" y="2955"/>
                  </a:lnTo>
                  <a:cubicBezTo>
                    <a:pt x="3303" y="2655"/>
                    <a:pt x="3570" y="2154"/>
                    <a:pt x="3570" y="1654"/>
                  </a:cubicBezTo>
                  <a:cubicBezTo>
                    <a:pt x="3570" y="697"/>
                    <a:pt x="2808" y="1"/>
                    <a:pt x="1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3305875" y="3766475"/>
              <a:ext cx="1135825" cy="1081700"/>
            </a:xfrm>
            <a:custGeom>
              <a:avLst/>
              <a:gdLst/>
              <a:ahLst/>
              <a:cxnLst/>
              <a:rect l="l" t="t" r="r" b="b"/>
              <a:pathLst>
                <a:path w="45433" h="43268" extrusionOk="0">
                  <a:moveTo>
                    <a:pt x="16745" y="0"/>
                  </a:moveTo>
                  <a:lnTo>
                    <a:pt x="16745" y="13677"/>
                  </a:lnTo>
                  <a:lnTo>
                    <a:pt x="19848" y="13677"/>
                  </a:lnTo>
                  <a:lnTo>
                    <a:pt x="19848" y="26719"/>
                  </a:lnTo>
                  <a:cubicBezTo>
                    <a:pt x="14677" y="26820"/>
                    <a:pt x="2035" y="27120"/>
                    <a:pt x="1134" y="27687"/>
                  </a:cubicBezTo>
                  <a:cubicBezTo>
                    <a:pt x="33" y="28387"/>
                    <a:pt x="134" y="29888"/>
                    <a:pt x="534" y="30189"/>
                  </a:cubicBezTo>
                  <a:cubicBezTo>
                    <a:pt x="767" y="30355"/>
                    <a:pt x="1001" y="30422"/>
                    <a:pt x="1301" y="30422"/>
                  </a:cubicBezTo>
                  <a:cubicBezTo>
                    <a:pt x="1134" y="30689"/>
                    <a:pt x="1034" y="31023"/>
                    <a:pt x="1034" y="31323"/>
                  </a:cubicBezTo>
                  <a:cubicBezTo>
                    <a:pt x="1034" y="32445"/>
                    <a:pt x="1945" y="33229"/>
                    <a:pt x="2930" y="33229"/>
                  </a:cubicBezTo>
                  <a:cubicBezTo>
                    <a:pt x="3291" y="33229"/>
                    <a:pt x="3663" y="33123"/>
                    <a:pt x="4003" y="32891"/>
                  </a:cubicBezTo>
                  <a:cubicBezTo>
                    <a:pt x="5237" y="31990"/>
                    <a:pt x="4970" y="30089"/>
                    <a:pt x="3536" y="29555"/>
                  </a:cubicBezTo>
                  <a:lnTo>
                    <a:pt x="15878" y="29555"/>
                  </a:lnTo>
                  <a:cubicBezTo>
                    <a:pt x="11608" y="31690"/>
                    <a:pt x="400" y="37394"/>
                    <a:pt x="167" y="38128"/>
                  </a:cubicBezTo>
                  <a:cubicBezTo>
                    <a:pt x="0" y="38761"/>
                    <a:pt x="33" y="39429"/>
                    <a:pt x="234" y="40029"/>
                  </a:cubicBezTo>
                  <a:cubicBezTo>
                    <a:pt x="200" y="40263"/>
                    <a:pt x="167" y="40463"/>
                    <a:pt x="167" y="40696"/>
                  </a:cubicBezTo>
                  <a:cubicBezTo>
                    <a:pt x="167" y="42194"/>
                    <a:pt x="1385" y="43267"/>
                    <a:pt x="2717" y="43267"/>
                  </a:cubicBezTo>
                  <a:cubicBezTo>
                    <a:pt x="3135" y="43267"/>
                    <a:pt x="3564" y="43162"/>
                    <a:pt x="3970" y="42931"/>
                  </a:cubicBezTo>
                  <a:cubicBezTo>
                    <a:pt x="5704" y="41997"/>
                    <a:pt x="5738" y="39529"/>
                    <a:pt x="4070" y="38495"/>
                  </a:cubicBezTo>
                  <a:cubicBezTo>
                    <a:pt x="8473" y="36560"/>
                    <a:pt x="22016" y="31756"/>
                    <a:pt x="22716" y="31690"/>
                  </a:cubicBezTo>
                  <a:cubicBezTo>
                    <a:pt x="23383" y="31756"/>
                    <a:pt x="36493" y="36426"/>
                    <a:pt x="41129" y="38395"/>
                  </a:cubicBezTo>
                  <a:cubicBezTo>
                    <a:pt x="39328" y="39295"/>
                    <a:pt x="39228" y="41830"/>
                    <a:pt x="40929" y="42864"/>
                  </a:cubicBezTo>
                  <a:cubicBezTo>
                    <a:pt x="41366" y="43138"/>
                    <a:pt x="41835" y="43263"/>
                    <a:pt x="42293" y="43263"/>
                  </a:cubicBezTo>
                  <a:cubicBezTo>
                    <a:pt x="43618" y="43263"/>
                    <a:pt x="44841" y="42217"/>
                    <a:pt x="44865" y="40730"/>
                  </a:cubicBezTo>
                  <a:cubicBezTo>
                    <a:pt x="45299" y="39962"/>
                    <a:pt x="45433" y="39028"/>
                    <a:pt x="45232" y="38161"/>
                  </a:cubicBezTo>
                  <a:cubicBezTo>
                    <a:pt x="44999" y="37427"/>
                    <a:pt x="33791" y="31723"/>
                    <a:pt x="29521" y="29588"/>
                  </a:cubicBezTo>
                  <a:lnTo>
                    <a:pt x="41663" y="29588"/>
                  </a:lnTo>
                  <a:cubicBezTo>
                    <a:pt x="39995" y="30189"/>
                    <a:pt x="39962" y="32557"/>
                    <a:pt x="41630" y="33124"/>
                  </a:cubicBezTo>
                  <a:cubicBezTo>
                    <a:pt x="41855" y="33205"/>
                    <a:pt x="42078" y="33243"/>
                    <a:pt x="42291" y="33243"/>
                  </a:cubicBezTo>
                  <a:cubicBezTo>
                    <a:pt x="43659" y="33243"/>
                    <a:pt x="44673" y="31716"/>
                    <a:pt x="43865" y="30389"/>
                  </a:cubicBezTo>
                  <a:lnTo>
                    <a:pt x="43865" y="30389"/>
                  </a:lnTo>
                  <a:cubicBezTo>
                    <a:pt x="43969" y="30431"/>
                    <a:pt x="44077" y="30450"/>
                    <a:pt x="44185" y="30450"/>
                  </a:cubicBezTo>
                  <a:cubicBezTo>
                    <a:pt x="44419" y="30450"/>
                    <a:pt x="44649" y="30359"/>
                    <a:pt x="44832" y="30222"/>
                  </a:cubicBezTo>
                  <a:cubicBezTo>
                    <a:pt x="45266" y="29922"/>
                    <a:pt x="45332" y="28387"/>
                    <a:pt x="44232" y="27720"/>
                  </a:cubicBezTo>
                  <a:cubicBezTo>
                    <a:pt x="43264" y="27086"/>
                    <a:pt x="28287" y="26786"/>
                    <a:pt x="24351" y="26719"/>
                  </a:cubicBezTo>
                  <a:lnTo>
                    <a:pt x="24351" y="13677"/>
                  </a:lnTo>
                  <a:lnTo>
                    <a:pt x="27420" y="13677"/>
                  </a:lnTo>
                  <a:lnTo>
                    <a:pt x="27420" y="0"/>
                  </a:ln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2973950" y="2508850"/>
              <a:ext cx="1710750" cy="1223450"/>
            </a:xfrm>
            <a:custGeom>
              <a:avLst/>
              <a:gdLst/>
              <a:ahLst/>
              <a:cxnLst/>
              <a:rect l="l" t="t" r="r" b="b"/>
              <a:pathLst>
                <a:path w="68430" h="48938" extrusionOk="0">
                  <a:moveTo>
                    <a:pt x="41908" y="0"/>
                  </a:moveTo>
                  <a:cubicBezTo>
                    <a:pt x="36299" y="0"/>
                    <a:pt x="31663" y="583"/>
                    <a:pt x="30456" y="1137"/>
                  </a:cubicBezTo>
                  <a:cubicBezTo>
                    <a:pt x="26853" y="2805"/>
                    <a:pt x="18914" y="9543"/>
                    <a:pt x="18914" y="9543"/>
                  </a:cubicBezTo>
                  <a:cubicBezTo>
                    <a:pt x="17847" y="10577"/>
                    <a:pt x="16513" y="11311"/>
                    <a:pt x="15078" y="11711"/>
                  </a:cubicBezTo>
                  <a:cubicBezTo>
                    <a:pt x="13740" y="12052"/>
                    <a:pt x="12496" y="12118"/>
                    <a:pt x="11340" y="12118"/>
                  </a:cubicBezTo>
                  <a:cubicBezTo>
                    <a:pt x="10607" y="12118"/>
                    <a:pt x="9909" y="12091"/>
                    <a:pt x="9246" y="12091"/>
                  </a:cubicBezTo>
                  <a:cubicBezTo>
                    <a:pt x="6547" y="12091"/>
                    <a:pt x="4411" y="12530"/>
                    <a:pt x="2736" y="16982"/>
                  </a:cubicBezTo>
                  <a:cubicBezTo>
                    <a:pt x="1" y="24253"/>
                    <a:pt x="5105" y="38797"/>
                    <a:pt x="11442" y="43500"/>
                  </a:cubicBezTo>
                  <a:cubicBezTo>
                    <a:pt x="15500" y="46517"/>
                    <a:pt x="21099" y="48938"/>
                    <a:pt x="28007" y="48938"/>
                  </a:cubicBezTo>
                  <a:cubicBezTo>
                    <a:pt x="31948" y="48938"/>
                    <a:pt x="36314" y="48150"/>
                    <a:pt x="41064" y="46236"/>
                  </a:cubicBezTo>
                  <a:cubicBezTo>
                    <a:pt x="54140" y="40965"/>
                    <a:pt x="66315" y="26622"/>
                    <a:pt x="67583" y="12078"/>
                  </a:cubicBezTo>
                  <a:cubicBezTo>
                    <a:pt x="68429" y="2362"/>
                    <a:pt x="53198" y="0"/>
                    <a:pt x="4190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3235325" y="1516425"/>
              <a:ext cx="612050" cy="1345825"/>
            </a:xfrm>
            <a:custGeom>
              <a:avLst/>
              <a:gdLst/>
              <a:ahLst/>
              <a:cxnLst/>
              <a:rect l="l" t="t" r="r" b="b"/>
              <a:pathLst>
                <a:path w="24482" h="53833" extrusionOk="0">
                  <a:moveTo>
                    <a:pt x="709" y="1"/>
                  </a:moveTo>
                  <a:cubicBezTo>
                    <a:pt x="1" y="1"/>
                    <a:pt x="132" y="726"/>
                    <a:pt x="1054" y="1306"/>
                  </a:cubicBezTo>
                  <a:cubicBezTo>
                    <a:pt x="2222" y="2073"/>
                    <a:pt x="4023" y="4608"/>
                    <a:pt x="4023" y="4608"/>
                  </a:cubicBezTo>
                  <a:lnTo>
                    <a:pt x="4957" y="6509"/>
                  </a:lnTo>
                  <a:cubicBezTo>
                    <a:pt x="4957" y="6509"/>
                    <a:pt x="1788" y="10412"/>
                    <a:pt x="1788" y="12447"/>
                  </a:cubicBezTo>
                  <a:cubicBezTo>
                    <a:pt x="1788" y="14448"/>
                    <a:pt x="5924" y="16783"/>
                    <a:pt x="5924" y="16783"/>
                  </a:cubicBezTo>
                  <a:cubicBezTo>
                    <a:pt x="5924" y="16783"/>
                    <a:pt x="2422" y="40400"/>
                    <a:pt x="3389" y="44703"/>
                  </a:cubicBezTo>
                  <a:cubicBezTo>
                    <a:pt x="4323" y="49040"/>
                    <a:pt x="6758" y="53376"/>
                    <a:pt x="8459" y="53810"/>
                  </a:cubicBezTo>
                  <a:cubicBezTo>
                    <a:pt x="8519" y="53825"/>
                    <a:pt x="8588" y="53832"/>
                    <a:pt x="8663" y="53832"/>
                  </a:cubicBezTo>
                  <a:cubicBezTo>
                    <a:pt x="10738" y="53832"/>
                    <a:pt x="18500" y="48306"/>
                    <a:pt x="18500" y="48306"/>
                  </a:cubicBezTo>
                  <a:cubicBezTo>
                    <a:pt x="18500" y="48306"/>
                    <a:pt x="23704" y="32128"/>
                    <a:pt x="24104" y="29059"/>
                  </a:cubicBezTo>
                  <a:cubicBezTo>
                    <a:pt x="24482" y="26384"/>
                    <a:pt x="24454" y="24495"/>
                    <a:pt x="23249" y="24495"/>
                  </a:cubicBezTo>
                  <a:cubicBezTo>
                    <a:pt x="23071" y="24495"/>
                    <a:pt x="22868" y="24536"/>
                    <a:pt x="22636" y="24622"/>
                  </a:cubicBezTo>
                  <a:cubicBezTo>
                    <a:pt x="22636" y="24622"/>
                    <a:pt x="20635" y="25656"/>
                    <a:pt x="20101" y="27157"/>
                  </a:cubicBezTo>
                  <a:cubicBezTo>
                    <a:pt x="19567" y="28625"/>
                    <a:pt x="13096" y="40200"/>
                    <a:pt x="13096" y="40200"/>
                  </a:cubicBezTo>
                  <a:cubicBezTo>
                    <a:pt x="13096" y="40200"/>
                    <a:pt x="12462" y="29292"/>
                    <a:pt x="11528" y="23021"/>
                  </a:cubicBezTo>
                  <a:cubicBezTo>
                    <a:pt x="10561" y="16783"/>
                    <a:pt x="9527" y="9578"/>
                    <a:pt x="8026" y="6409"/>
                  </a:cubicBezTo>
                  <a:cubicBezTo>
                    <a:pt x="6525" y="3240"/>
                    <a:pt x="2956" y="705"/>
                    <a:pt x="1454" y="171"/>
                  </a:cubicBezTo>
                  <a:cubicBezTo>
                    <a:pt x="1146" y="52"/>
                    <a:pt x="898" y="1"/>
                    <a:pt x="709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3311700" y="2128800"/>
              <a:ext cx="535675" cy="734275"/>
            </a:xfrm>
            <a:custGeom>
              <a:avLst/>
              <a:gdLst/>
              <a:ahLst/>
              <a:cxnLst/>
              <a:rect l="l" t="t" r="r" b="b"/>
              <a:pathLst>
                <a:path w="21427" h="29371" extrusionOk="0">
                  <a:moveTo>
                    <a:pt x="20194" y="0"/>
                  </a:moveTo>
                  <a:cubicBezTo>
                    <a:pt x="20016" y="0"/>
                    <a:pt x="19813" y="41"/>
                    <a:pt x="19581" y="127"/>
                  </a:cubicBezTo>
                  <a:cubicBezTo>
                    <a:pt x="19581" y="127"/>
                    <a:pt x="17580" y="1161"/>
                    <a:pt x="17046" y="2662"/>
                  </a:cubicBezTo>
                  <a:cubicBezTo>
                    <a:pt x="16512" y="4130"/>
                    <a:pt x="10041" y="15705"/>
                    <a:pt x="10041" y="15705"/>
                  </a:cubicBezTo>
                  <a:cubicBezTo>
                    <a:pt x="10041" y="15705"/>
                    <a:pt x="9908" y="13437"/>
                    <a:pt x="9674" y="10435"/>
                  </a:cubicBezTo>
                  <a:cubicBezTo>
                    <a:pt x="7913" y="11671"/>
                    <a:pt x="6117" y="12082"/>
                    <a:pt x="4500" y="12082"/>
                  </a:cubicBezTo>
                  <a:cubicBezTo>
                    <a:pt x="2933" y="12082"/>
                    <a:pt x="1535" y="11696"/>
                    <a:pt x="501" y="11302"/>
                  </a:cubicBezTo>
                  <a:cubicBezTo>
                    <a:pt x="167" y="15338"/>
                    <a:pt x="1" y="18807"/>
                    <a:pt x="301" y="20242"/>
                  </a:cubicBezTo>
                  <a:cubicBezTo>
                    <a:pt x="1268" y="24578"/>
                    <a:pt x="3703" y="28915"/>
                    <a:pt x="5371" y="29348"/>
                  </a:cubicBezTo>
                  <a:cubicBezTo>
                    <a:pt x="5431" y="29363"/>
                    <a:pt x="5499" y="29371"/>
                    <a:pt x="5575" y="29371"/>
                  </a:cubicBezTo>
                  <a:cubicBezTo>
                    <a:pt x="7652" y="29371"/>
                    <a:pt x="15445" y="23844"/>
                    <a:pt x="15445" y="23844"/>
                  </a:cubicBezTo>
                  <a:cubicBezTo>
                    <a:pt x="15445" y="23844"/>
                    <a:pt x="20649" y="7633"/>
                    <a:pt x="21049" y="4564"/>
                  </a:cubicBezTo>
                  <a:cubicBezTo>
                    <a:pt x="21427" y="1889"/>
                    <a:pt x="21399" y="0"/>
                    <a:pt x="20194" y="0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3562725" y="2521425"/>
              <a:ext cx="8350" cy="134275"/>
            </a:xfrm>
            <a:custGeom>
              <a:avLst/>
              <a:gdLst/>
              <a:ahLst/>
              <a:cxnLst/>
              <a:rect l="l" t="t" r="r" b="b"/>
              <a:pathLst>
                <a:path w="334" h="5371" fill="none" extrusionOk="0">
                  <a:moveTo>
                    <a:pt x="0" y="0"/>
                  </a:moveTo>
                  <a:cubicBezTo>
                    <a:pt x="0" y="0"/>
                    <a:pt x="234" y="3169"/>
                    <a:pt x="334" y="537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3217475" y="1716675"/>
              <a:ext cx="139275" cy="151400"/>
            </a:xfrm>
            <a:custGeom>
              <a:avLst/>
              <a:gdLst/>
              <a:ahLst/>
              <a:cxnLst/>
              <a:rect l="l" t="t" r="r" b="b"/>
              <a:pathLst>
                <a:path w="5571" h="6056" extrusionOk="0">
                  <a:moveTo>
                    <a:pt x="1768" y="0"/>
                  </a:moveTo>
                  <a:cubicBezTo>
                    <a:pt x="1768" y="0"/>
                    <a:pt x="0" y="1468"/>
                    <a:pt x="167" y="2469"/>
                  </a:cubicBezTo>
                  <a:cubicBezTo>
                    <a:pt x="295" y="3425"/>
                    <a:pt x="3041" y="6056"/>
                    <a:pt x="4071" y="6056"/>
                  </a:cubicBezTo>
                  <a:cubicBezTo>
                    <a:pt x="4119" y="6056"/>
                    <a:pt x="4163" y="6050"/>
                    <a:pt x="4203" y="6038"/>
                  </a:cubicBezTo>
                  <a:cubicBezTo>
                    <a:pt x="5137" y="5738"/>
                    <a:pt x="5571" y="5671"/>
                    <a:pt x="4637" y="4437"/>
                  </a:cubicBezTo>
                  <a:cubicBezTo>
                    <a:pt x="3703" y="3169"/>
                    <a:pt x="2435" y="1635"/>
                    <a:pt x="2202" y="1101"/>
                  </a:cubicBezTo>
                  <a:cubicBezTo>
                    <a:pt x="2002" y="534"/>
                    <a:pt x="1768" y="0"/>
                    <a:pt x="1768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3256675" y="1679150"/>
              <a:ext cx="102575" cy="158300"/>
            </a:xfrm>
            <a:custGeom>
              <a:avLst/>
              <a:gdLst/>
              <a:ahLst/>
              <a:cxnLst/>
              <a:rect l="l" t="t" r="r" b="b"/>
              <a:pathLst>
                <a:path w="4103" h="6332" extrusionOk="0">
                  <a:moveTo>
                    <a:pt x="4103" y="0"/>
                  </a:moveTo>
                  <a:cubicBezTo>
                    <a:pt x="4103" y="0"/>
                    <a:pt x="1268" y="134"/>
                    <a:pt x="701" y="667"/>
                  </a:cubicBezTo>
                  <a:cubicBezTo>
                    <a:pt x="100" y="1201"/>
                    <a:pt x="0" y="2469"/>
                    <a:pt x="1201" y="4070"/>
                  </a:cubicBezTo>
                  <a:cubicBezTo>
                    <a:pt x="2167" y="5395"/>
                    <a:pt x="2882" y="6332"/>
                    <a:pt x="3364" y="6332"/>
                  </a:cubicBezTo>
                  <a:cubicBezTo>
                    <a:pt x="3465" y="6332"/>
                    <a:pt x="3555" y="6291"/>
                    <a:pt x="3636" y="6205"/>
                  </a:cubicBezTo>
                  <a:cubicBezTo>
                    <a:pt x="4103" y="5704"/>
                    <a:pt x="4003" y="5037"/>
                    <a:pt x="3569" y="4337"/>
                  </a:cubicBezTo>
                  <a:cubicBezTo>
                    <a:pt x="3202" y="3703"/>
                    <a:pt x="2902" y="3036"/>
                    <a:pt x="2602" y="2369"/>
                  </a:cubicBezTo>
                  <a:lnTo>
                    <a:pt x="4070" y="667"/>
                  </a:lnTo>
                  <a:lnTo>
                    <a:pt x="4103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3194950" y="1778375"/>
              <a:ext cx="138450" cy="122700"/>
            </a:xfrm>
            <a:custGeom>
              <a:avLst/>
              <a:gdLst/>
              <a:ahLst/>
              <a:cxnLst/>
              <a:rect l="l" t="t" r="r" b="b"/>
              <a:pathLst>
                <a:path w="5538" h="4908" extrusionOk="0">
                  <a:moveTo>
                    <a:pt x="1068" y="1"/>
                  </a:moveTo>
                  <a:cubicBezTo>
                    <a:pt x="1068" y="1"/>
                    <a:pt x="1" y="1769"/>
                    <a:pt x="734" y="2803"/>
                  </a:cubicBezTo>
                  <a:cubicBezTo>
                    <a:pt x="1410" y="3713"/>
                    <a:pt x="3352" y="4908"/>
                    <a:pt x="4376" y="4908"/>
                  </a:cubicBezTo>
                  <a:cubicBezTo>
                    <a:pt x="4515" y="4908"/>
                    <a:pt x="4637" y="4885"/>
                    <a:pt x="4737" y="4838"/>
                  </a:cubicBezTo>
                  <a:cubicBezTo>
                    <a:pt x="5538" y="4437"/>
                    <a:pt x="5104" y="3570"/>
                    <a:pt x="5104" y="3570"/>
                  </a:cubicBezTo>
                  <a:cubicBezTo>
                    <a:pt x="4404" y="3203"/>
                    <a:pt x="3703" y="2769"/>
                    <a:pt x="3069" y="2269"/>
                  </a:cubicBezTo>
                  <a:cubicBezTo>
                    <a:pt x="2336" y="1602"/>
                    <a:pt x="1635" y="835"/>
                    <a:pt x="1068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3268800" y="1677900"/>
              <a:ext cx="198875" cy="202250"/>
            </a:xfrm>
            <a:custGeom>
              <a:avLst/>
              <a:gdLst/>
              <a:ahLst/>
              <a:cxnLst/>
              <a:rect l="l" t="t" r="r" b="b"/>
              <a:pathLst>
                <a:path w="7955" h="8090" extrusionOk="0">
                  <a:moveTo>
                    <a:pt x="3826" y="0"/>
                  </a:moveTo>
                  <a:cubicBezTo>
                    <a:pt x="3754" y="0"/>
                    <a:pt x="3685" y="5"/>
                    <a:pt x="3618" y="17"/>
                  </a:cubicBezTo>
                  <a:cubicBezTo>
                    <a:pt x="3018" y="150"/>
                    <a:pt x="749" y="2052"/>
                    <a:pt x="349" y="2886"/>
                  </a:cubicBezTo>
                  <a:cubicBezTo>
                    <a:pt x="1" y="3582"/>
                    <a:pt x="340" y="3913"/>
                    <a:pt x="816" y="3913"/>
                  </a:cubicBezTo>
                  <a:cubicBezTo>
                    <a:pt x="933" y="3913"/>
                    <a:pt x="1058" y="3892"/>
                    <a:pt x="1183" y="3853"/>
                  </a:cubicBezTo>
                  <a:cubicBezTo>
                    <a:pt x="1783" y="3619"/>
                    <a:pt x="4452" y="2686"/>
                    <a:pt x="4452" y="2685"/>
                  </a:cubicBezTo>
                  <a:lnTo>
                    <a:pt x="4452" y="2685"/>
                  </a:lnTo>
                  <a:cubicBezTo>
                    <a:pt x="4452" y="2686"/>
                    <a:pt x="3618" y="6155"/>
                    <a:pt x="4452" y="7122"/>
                  </a:cubicBezTo>
                  <a:cubicBezTo>
                    <a:pt x="5286" y="8056"/>
                    <a:pt x="7954" y="8089"/>
                    <a:pt x="7954" y="8089"/>
                  </a:cubicBezTo>
                  <a:lnTo>
                    <a:pt x="7421" y="2052"/>
                  </a:lnTo>
                  <a:cubicBezTo>
                    <a:pt x="7421" y="2052"/>
                    <a:pt x="5218" y="0"/>
                    <a:pt x="3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3266675" y="1672475"/>
              <a:ext cx="201000" cy="207675"/>
            </a:xfrm>
            <a:custGeom>
              <a:avLst/>
              <a:gdLst/>
              <a:ahLst/>
              <a:cxnLst/>
              <a:rect l="l" t="t" r="r" b="b"/>
              <a:pathLst>
                <a:path w="8040" h="8307" fill="none" extrusionOk="0">
                  <a:moveTo>
                    <a:pt x="7506" y="2269"/>
                  </a:moveTo>
                  <a:cubicBezTo>
                    <a:pt x="7506" y="2269"/>
                    <a:pt x="5071" y="0"/>
                    <a:pt x="3703" y="234"/>
                  </a:cubicBezTo>
                  <a:cubicBezTo>
                    <a:pt x="3103" y="367"/>
                    <a:pt x="834" y="2269"/>
                    <a:pt x="434" y="3103"/>
                  </a:cubicBezTo>
                  <a:cubicBezTo>
                    <a:pt x="0" y="3970"/>
                    <a:pt x="634" y="4270"/>
                    <a:pt x="1268" y="4070"/>
                  </a:cubicBezTo>
                  <a:cubicBezTo>
                    <a:pt x="1868" y="3836"/>
                    <a:pt x="4537" y="2902"/>
                    <a:pt x="4537" y="2902"/>
                  </a:cubicBezTo>
                  <a:cubicBezTo>
                    <a:pt x="4537" y="2902"/>
                    <a:pt x="3703" y="6372"/>
                    <a:pt x="4537" y="7339"/>
                  </a:cubicBezTo>
                  <a:cubicBezTo>
                    <a:pt x="5371" y="8273"/>
                    <a:pt x="8039" y="8306"/>
                    <a:pt x="8039" y="8306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3444300" y="2091950"/>
              <a:ext cx="1278425" cy="1330125"/>
            </a:xfrm>
            <a:custGeom>
              <a:avLst/>
              <a:gdLst/>
              <a:ahLst/>
              <a:cxnLst/>
              <a:rect l="l" t="t" r="r" b="b"/>
              <a:pathLst>
                <a:path w="51137" h="53205" extrusionOk="0">
                  <a:moveTo>
                    <a:pt x="28888" y="0"/>
                  </a:moveTo>
                  <a:cubicBezTo>
                    <a:pt x="28888" y="0"/>
                    <a:pt x="15345" y="734"/>
                    <a:pt x="14277" y="1601"/>
                  </a:cubicBezTo>
                  <a:cubicBezTo>
                    <a:pt x="13243" y="2435"/>
                    <a:pt x="12476" y="4770"/>
                    <a:pt x="12376" y="5404"/>
                  </a:cubicBezTo>
                  <a:cubicBezTo>
                    <a:pt x="12276" y="6038"/>
                    <a:pt x="8373" y="24885"/>
                    <a:pt x="7606" y="28154"/>
                  </a:cubicBezTo>
                  <a:cubicBezTo>
                    <a:pt x="6872" y="31456"/>
                    <a:pt x="0" y="39595"/>
                    <a:pt x="0" y="39595"/>
                  </a:cubicBezTo>
                  <a:cubicBezTo>
                    <a:pt x="0" y="39595"/>
                    <a:pt x="12376" y="46300"/>
                    <a:pt x="18213" y="49302"/>
                  </a:cubicBezTo>
                  <a:cubicBezTo>
                    <a:pt x="22049" y="51203"/>
                    <a:pt x="26152" y="52538"/>
                    <a:pt x="30389" y="53205"/>
                  </a:cubicBezTo>
                  <a:lnTo>
                    <a:pt x="44132" y="24117"/>
                  </a:lnTo>
                  <a:cubicBezTo>
                    <a:pt x="44132" y="24117"/>
                    <a:pt x="50703" y="7939"/>
                    <a:pt x="50903" y="6338"/>
                  </a:cubicBezTo>
                  <a:cubicBezTo>
                    <a:pt x="51137" y="4770"/>
                    <a:pt x="50703" y="5404"/>
                    <a:pt x="46467" y="3369"/>
                  </a:cubicBezTo>
                  <a:cubicBezTo>
                    <a:pt x="43732" y="2068"/>
                    <a:pt x="40863" y="1168"/>
                    <a:pt x="37894" y="634"/>
                  </a:cubicBezTo>
                  <a:cubicBezTo>
                    <a:pt x="36827" y="434"/>
                    <a:pt x="28888" y="0"/>
                    <a:pt x="28888" y="0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45"/>
            <p:cNvSpPr/>
            <p:nvPr/>
          </p:nvSpPr>
          <p:spPr>
            <a:xfrm>
              <a:off x="1778100" y="3638275"/>
              <a:ext cx="635475" cy="522525"/>
            </a:xfrm>
            <a:custGeom>
              <a:avLst/>
              <a:gdLst/>
              <a:ahLst/>
              <a:cxnLst/>
              <a:rect l="l" t="t" r="r" b="b"/>
              <a:pathLst>
                <a:path w="25419" h="20901" extrusionOk="0">
                  <a:moveTo>
                    <a:pt x="1118" y="1"/>
                  </a:moveTo>
                  <a:cubicBezTo>
                    <a:pt x="1055" y="1"/>
                    <a:pt x="1005" y="8"/>
                    <a:pt x="968" y="25"/>
                  </a:cubicBezTo>
                  <a:cubicBezTo>
                    <a:pt x="1" y="425"/>
                    <a:pt x="2169" y="6896"/>
                    <a:pt x="5004" y="10532"/>
                  </a:cubicBezTo>
                  <a:cubicBezTo>
                    <a:pt x="7840" y="14202"/>
                    <a:pt x="15679" y="19205"/>
                    <a:pt x="17180" y="20006"/>
                  </a:cubicBezTo>
                  <a:cubicBezTo>
                    <a:pt x="18116" y="20505"/>
                    <a:pt x="18780" y="20901"/>
                    <a:pt x="19471" y="20901"/>
                  </a:cubicBezTo>
                  <a:cubicBezTo>
                    <a:pt x="19888" y="20901"/>
                    <a:pt x="20314" y="20757"/>
                    <a:pt x="20816" y="20406"/>
                  </a:cubicBezTo>
                  <a:cubicBezTo>
                    <a:pt x="22150" y="19472"/>
                    <a:pt x="25419" y="13134"/>
                    <a:pt x="25419" y="13134"/>
                  </a:cubicBezTo>
                  <a:lnTo>
                    <a:pt x="21216" y="5429"/>
                  </a:lnTo>
                  <a:lnTo>
                    <a:pt x="12576" y="5128"/>
                  </a:lnTo>
                  <a:cubicBezTo>
                    <a:pt x="12576" y="5128"/>
                    <a:pt x="2722" y="1"/>
                    <a:pt x="1118" y="1"/>
                  </a:cubicBez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45"/>
            <p:cNvSpPr/>
            <p:nvPr/>
          </p:nvSpPr>
          <p:spPr>
            <a:xfrm>
              <a:off x="1778950" y="3638550"/>
              <a:ext cx="543750" cy="522250"/>
            </a:xfrm>
            <a:custGeom>
              <a:avLst/>
              <a:gdLst/>
              <a:ahLst/>
              <a:cxnLst/>
              <a:rect l="l" t="t" r="r" b="b"/>
              <a:pathLst>
                <a:path w="21750" h="20890" extrusionOk="0">
                  <a:moveTo>
                    <a:pt x="1142" y="1"/>
                  </a:moveTo>
                  <a:cubicBezTo>
                    <a:pt x="1075" y="1"/>
                    <a:pt x="1006" y="5"/>
                    <a:pt x="934" y="14"/>
                  </a:cubicBezTo>
                  <a:cubicBezTo>
                    <a:pt x="0" y="414"/>
                    <a:pt x="2168" y="6885"/>
                    <a:pt x="5004" y="10521"/>
                  </a:cubicBezTo>
                  <a:cubicBezTo>
                    <a:pt x="7839" y="14191"/>
                    <a:pt x="15645" y="19194"/>
                    <a:pt x="17146" y="19995"/>
                  </a:cubicBezTo>
                  <a:cubicBezTo>
                    <a:pt x="18082" y="20494"/>
                    <a:pt x="18746" y="20890"/>
                    <a:pt x="19437" y="20890"/>
                  </a:cubicBezTo>
                  <a:cubicBezTo>
                    <a:pt x="19854" y="20890"/>
                    <a:pt x="20280" y="20746"/>
                    <a:pt x="20782" y="20395"/>
                  </a:cubicBezTo>
                  <a:cubicBezTo>
                    <a:pt x="21149" y="20095"/>
                    <a:pt x="21482" y="19728"/>
                    <a:pt x="21749" y="19328"/>
                  </a:cubicBezTo>
                  <a:cubicBezTo>
                    <a:pt x="18714" y="17760"/>
                    <a:pt x="9974" y="13090"/>
                    <a:pt x="6905" y="9320"/>
                  </a:cubicBezTo>
                  <a:cubicBezTo>
                    <a:pt x="4270" y="6151"/>
                    <a:pt x="2502" y="2249"/>
                    <a:pt x="1668" y="80"/>
                  </a:cubicBezTo>
                  <a:cubicBezTo>
                    <a:pt x="1497" y="32"/>
                    <a:pt x="1326" y="1"/>
                    <a:pt x="1142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45"/>
            <p:cNvSpPr/>
            <p:nvPr/>
          </p:nvSpPr>
          <p:spPr>
            <a:xfrm>
              <a:off x="2713775" y="4502825"/>
              <a:ext cx="567100" cy="390625"/>
            </a:xfrm>
            <a:custGeom>
              <a:avLst/>
              <a:gdLst/>
              <a:ahLst/>
              <a:cxnLst/>
              <a:rect l="l" t="t" r="r" b="b"/>
              <a:pathLst>
                <a:path w="22684" h="15625" extrusionOk="0">
                  <a:moveTo>
                    <a:pt x="11609" y="1"/>
                  </a:moveTo>
                  <a:cubicBezTo>
                    <a:pt x="11609" y="1"/>
                    <a:pt x="8507" y="5805"/>
                    <a:pt x="7039" y="7973"/>
                  </a:cubicBezTo>
                  <a:cubicBezTo>
                    <a:pt x="5538" y="10141"/>
                    <a:pt x="1" y="12977"/>
                    <a:pt x="134" y="14211"/>
                  </a:cubicBezTo>
                  <a:cubicBezTo>
                    <a:pt x="241" y="15176"/>
                    <a:pt x="4638" y="15624"/>
                    <a:pt x="8247" y="15624"/>
                  </a:cubicBezTo>
                  <a:cubicBezTo>
                    <a:pt x="9128" y="15624"/>
                    <a:pt x="9962" y="15598"/>
                    <a:pt x="10675" y="15545"/>
                  </a:cubicBezTo>
                  <a:cubicBezTo>
                    <a:pt x="14344" y="15278"/>
                    <a:pt x="17580" y="10809"/>
                    <a:pt x="19448" y="9741"/>
                  </a:cubicBezTo>
                  <a:cubicBezTo>
                    <a:pt x="21316" y="8640"/>
                    <a:pt x="22683" y="8240"/>
                    <a:pt x="21616" y="5672"/>
                  </a:cubicBezTo>
                  <a:cubicBezTo>
                    <a:pt x="20515" y="3103"/>
                    <a:pt x="19181" y="535"/>
                    <a:pt x="19181" y="535"/>
                  </a:cubicBezTo>
                  <a:lnTo>
                    <a:pt x="11609" y="1"/>
                  </a:lnTo>
                  <a:close/>
                </a:path>
              </a:pathLst>
            </a:custGeom>
            <a:solidFill>
              <a:srgbClr val="6453C2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45"/>
            <p:cNvSpPr/>
            <p:nvPr/>
          </p:nvSpPr>
          <p:spPr>
            <a:xfrm>
              <a:off x="2716275" y="4644600"/>
              <a:ext cx="564600" cy="248850"/>
            </a:xfrm>
            <a:custGeom>
              <a:avLst/>
              <a:gdLst/>
              <a:ahLst/>
              <a:cxnLst/>
              <a:rect l="l" t="t" r="r" b="b"/>
              <a:pathLst>
                <a:path w="22584" h="9954" extrusionOk="0">
                  <a:moveTo>
                    <a:pt x="21516" y="1"/>
                  </a:moveTo>
                  <a:lnTo>
                    <a:pt x="21516" y="1"/>
                  </a:lnTo>
                  <a:cubicBezTo>
                    <a:pt x="14644" y="2436"/>
                    <a:pt x="14778" y="7039"/>
                    <a:pt x="10975" y="8240"/>
                  </a:cubicBezTo>
                  <a:cubicBezTo>
                    <a:pt x="10215" y="8480"/>
                    <a:pt x="9264" y="8576"/>
                    <a:pt x="8229" y="8576"/>
                  </a:cubicBezTo>
                  <a:cubicBezTo>
                    <a:pt x="5673" y="8576"/>
                    <a:pt x="2605" y="7990"/>
                    <a:pt x="634" y="7539"/>
                  </a:cubicBezTo>
                  <a:cubicBezTo>
                    <a:pt x="234" y="7940"/>
                    <a:pt x="1" y="8273"/>
                    <a:pt x="34" y="8540"/>
                  </a:cubicBezTo>
                  <a:cubicBezTo>
                    <a:pt x="141" y="9505"/>
                    <a:pt x="4538" y="9953"/>
                    <a:pt x="8147" y="9953"/>
                  </a:cubicBezTo>
                  <a:cubicBezTo>
                    <a:pt x="9028" y="9953"/>
                    <a:pt x="9862" y="9927"/>
                    <a:pt x="10575" y="9874"/>
                  </a:cubicBezTo>
                  <a:cubicBezTo>
                    <a:pt x="14244" y="9607"/>
                    <a:pt x="17480" y="5138"/>
                    <a:pt x="19348" y="4070"/>
                  </a:cubicBezTo>
                  <a:cubicBezTo>
                    <a:pt x="21216" y="2969"/>
                    <a:pt x="22583" y="2569"/>
                    <a:pt x="2151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45"/>
            <p:cNvSpPr/>
            <p:nvPr/>
          </p:nvSpPr>
          <p:spPr>
            <a:xfrm>
              <a:off x="2703775" y="3037275"/>
              <a:ext cx="1209225" cy="1546950"/>
            </a:xfrm>
            <a:custGeom>
              <a:avLst/>
              <a:gdLst/>
              <a:ahLst/>
              <a:cxnLst/>
              <a:rect l="l" t="t" r="r" b="b"/>
              <a:pathLst>
                <a:path w="48369" h="61878" extrusionOk="0">
                  <a:moveTo>
                    <a:pt x="9734" y="0"/>
                  </a:moveTo>
                  <a:cubicBezTo>
                    <a:pt x="5875" y="0"/>
                    <a:pt x="2786" y="1081"/>
                    <a:pt x="1768" y="3650"/>
                  </a:cubicBezTo>
                  <a:cubicBezTo>
                    <a:pt x="134" y="7620"/>
                    <a:pt x="0" y="12023"/>
                    <a:pt x="1368" y="16092"/>
                  </a:cubicBezTo>
                  <a:lnTo>
                    <a:pt x="11609" y="53619"/>
                  </a:lnTo>
                  <a:lnTo>
                    <a:pt x="10141" y="54853"/>
                  </a:lnTo>
                  <a:lnTo>
                    <a:pt x="11742" y="60257"/>
                  </a:lnTo>
                  <a:cubicBezTo>
                    <a:pt x="13143" y="60791"/>
                    <a:pt x="14611" y="61191"/>
                    <a:pt x="16078" y="61492"/>
                  </a:cubicBezTo>
                  <a:cubicBezTo>
                    <a:pt x="17488" y="61795"/>
                    <a:pt x="18623" y="61877"/>
                    <a:pt x="19441" y="61877"/>
                  </a:cubicBezTo>
                  <a:cubicBezTo>
                    <a:pt x="20423" y="61877"/>
                    <a:pt x="20949" y="61758"/>
                    <a:pt x="20949" y="61758"/>
                  </a:cubicBezTo>
                  <a:cubicBezTo>
                    <a:pt x="20949" y="61758"/>
                    <a:pt x="21082" y="57989"/>
                    <a:pt x="20682" y="56755"/>
                  </a:cubicBezTo>
                  <a:cubicBezTo>
                    <a:pt x="20281" y="55521"/>
                    <a:pt x="19581" y="53386"/>
                    <a:pt x="19581" y="53386"/>
                  </a:cubicBezTo>
                  <a:lnTo>
                    <a:pt x="17713" y="20562"/>
                  </a:lnTo>
                  <a:lnTo>
                    <a:pt x="17713" y="20562"/>
                  </a:lnTo>
                  <a:cubicBezTo>
                    <a:pt x="17713" y="20562"/>
                    <a:pt x="33845" y="26651"/>
                    <a:pt x="40963" y="26651"/>
                  </a:cubicBezTo>
                  <a:cubicBezTo>
                    <a:pt x="41183" y="26651"/>
                    <a:pt x="41394" y="26645"/>
                    <a:pt x="41597" y="26633"/>
                  </a:cubicBezTo>
                  <a:cubicBezTo>
                    <a:pt x="48368" y="26233"/>
                    <a:pt x="36760" y="13124"/>
                    <a:pt x="29054" y="6786"/>
                  </a:cubicBezTo>
                  <a:cubicBezTo>
                    <a:pt x="24287" y="2844"/>
                    <a:pt x="15996" y="0"/>
                    <a:pt x="9734" y="0"/>
                  </a:cubicBezTo>
                  <a:close/>
                </a:path>
              </a:pathLst>
            </a:custGeom>
            <a:solidFill>
              <a:srgbClr val="858585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5"/>
            <p:cNvSpPr/>
            <p:nvPr/>
          </p:nvSpPr>
          <p:spPr>
            <a:xfrm>
              <a:off x="2878050" y="3037400"/>
              <a:ext cx="1034100" cy="666150"/>
            </a:xfrm>
            <a:custGeom>
              <a:avLst/>
              <a:gdLst/>
              <a:ahLst/>
              <a:cxnLst/>
              <a:rect l="l" t="t" r="r" b="b"/>
              <a:pathLst>
                <a:path w="41364" h="26646" extrusionOk="0">
                  <a:moveTo>
                    <a:pt x="2781" y="0"/>
                  </a:moveTo>
                  <a:cubicBezTo>
                    <a:pt x="1799" y="0"/>
                    <a:pt x="865" y="67"/>
                    <a:pt x="1" y="209"/>
                  </a:cubicBezTo>
                  <a:lnTo>
                    <a:pt x="5838" y="5947"/>
                  </a:lnTo>
                  <a:lnTo>
                    <a:pt x="10709" y="20524"/>
                  </a:lnTo>
                  <a:cubicBezTo>
                    <a:pt x="10709" y="20524"/>
                    <a:pt x="26846" y="26646"/>
                    <a:pt x="33992" y="26646"/>
                  </a:cubicBezTo>
                  <a:cubicBezTo>
                    <a:pt x="34212" y="26646"/>
                    <a:pt x="34423" y="26640"/>
                    <a:pt x="34626" y="26628"/>
                  </a:cubicBezTo>
                  <a:cubicBezTo>
                    <a:pt x="41364" y="26228"/>
                    <a:pt x="29789" y="13119"/>
                    <a:pt x="22083" y="6747"/>
                  </a:cubicBezTo>
                  <a:cubicBezTo>
                    <a:pt x="20415" y="5446"/>
                    <a:pt x="18648" y="4312"/>
                    <a:pt x="16746" y="3445"/>
                  </a:cubicBezTo>
                  <a:lnTo>
                    <a:pt x="7740" y="476"/>
                  </a:lnTo>
                  <a:cubicBezTo>
                    <a:pt x="6021" y="169"/>
                    <a:pt x="4340" y="0"/>
                    <a:pt x="2781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2250950" y="2738750"/>
              <a:ext cx="1965600" cy="1294600"/>
            </a:xfrm>
            <a:custGeom>
              <a:avLst/>
              <a:gdLst/>
              <a:ahLst/>
              <a:cxnLst/>
              <a:rect l="l" t="t" r="r" b="b"/>
              <a:pathLst>
                <a:path w="78624" h="51784" extrusionOk="0">
                  <a:moveTo>
                    <a:pt x="26782" y="0"/>
                  </a:moveTo>
                  <a:cubicBezTo>
                    <a:pt x="25500" y="0"/>
                    <a:pt x="24352" y="968"/>
                    <a:pt x="22550" y="3716"/>
                  </a:cubicBezTo>
                  <a:cubicBezTo>
                    <a:pt x="20515" y="6818"/>
                    <a:pt x="3369" y="38441"/>
                    <a:pt x="3369" y="38441"/>
                  </a:cubicBezTo>
                  <a:cubicBezTo>
                    <a:pt x="3369" y="38441"/>
                    <a:pt x="1068" y="39108"/>
                    <a:pt x="534" y="40576"/>
                  </a:cubicBezTo>
                  <a:cubicBezTo>
                    <a:pt x="0" y="42077"/>
                    <a:pt x="534" y="42877"/>
                    <a:pt x="267" y="43978"/>
                  </a:cubicBezTo>
                  <a:cubicBezTo>
                    <a:pt x="0" y="45046"/>
                    <a:pt x="801" y="46413"/>
                    <a:pt x="1601" y="48014"/>
                  </a:cubicBezTo>
                  <a:cubicBezTo>
                    <a:pt x="2435" y="49649"/>
                    <a:pt x="5004" y="51784"/>
                    <a:pt x="5004" y="51784"/>
                  </a:cubicBezTo>
                  <a:cubicBezTo>
                    <a:pt x="5004" y="51784"/>
                    <a:pt x="10541" y="48415"/>
                    <a:pt x="10408" y="47347"/>
                  </a:cubicBezTo>
                  <a:cubicBezTo>
                    <a:pt x="10274" y="46246"/>
                    <a:pt x="11375" y="45179"/>
                    <a:pt x="11375" y="45179"/>
                  </a:cubicBezTo>
                  <a:lnTo>
                    <a:pt x="30956" y="17893"/>
                  </a:lnTo>
                  <a:cubicBezTo>
                    <a:pt x="30956" y="17893"/>
                    <a:pt x="32824" y="19227"/>
                    <a:pt x="38528" y="24097"/>
                  </a:cubicBezTo>
                  <a:cubicBezTo>
                    <a:pt x="44199" y="28967"/>
                    <a:pt x="54172" y="37207"/>
                    <a:pt x="57842" y="38541"/>
                  </a:cubicBezTo>
                  <a:cubicBezTo>
                    <a:pt x="58838" y="38916"/>
                    <a:pt x="60220" y="39105"/>
                    <a:pt x="61765" y="39105"/>
                  </a:cubicBezTo>
                  <a:cubicBezTo>
                    <a:pt x="65859" y="39105"/>
                    <a:pt x="71100" y="37775"/>
                    <a:pt x="73353" y="35038"/>
                  </a:cubicBezTo>
                  <a:cubicBezTo>
                    <a:pt x="76455" y="31269"/>
                    <a:pt x="78623" y="25865"/>
                    <a:pt x="78623" y="25865"/>
                  </a:cubicBezTo>
                  <a:cubicBezTo>
                    <a:pt x="78623" y="25865"/>
                    <a:pt x="55140" y="14123"/>
                    <a:pt x="51871" y="12222"/>
                  </a:cubicBezTo>
                  <a:cubicBezTo>
                    <a:pt x="48635" y="10321"/>
                    <a:pt x="28754" y="313"/>
                    <a:pt x="27286" y="47"/>
                  </a:cubicBezTo>
                  <a:cubicBezTo>
                    <a:pt x="27115" y="16"/>
                    <a:pt x="26947" y="0"/>
                    <a:pt x="26782" y="0"/>
                  </a:cubicBezTo>
                  <a:close/>
                </a:path>
              </a:pathLst>
            </a:custGeom>
            <a:solidFill>
              <a:srgbClr val="858585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3666950" y="3497950"/>
              <a:ext cx="69250" cy="47550"/>
            </a:xfrm>
            <a:custGeom>
              <a:avLst/>
              <a:gdLst/>
              <a:ahLst/>
              <a:cxnLst/>
              <a:rect l="l" t="t" r="r" b="b"/>
              <a:pathLst>
                <a:path w="2770" h="1902" fill="none" extrusionOk="0">
                  <a:moveTo>
                    <a:pt x="1" y="0"/>
                  </a:moveTo>
                  <a:cubicBezTo>
                    <a:pt x="901" y="667"/>
                    <a:pt x="1835" y="1335"/>
                    <a:pt x="2769" y="190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3122400" y="3082650"/>
              <a:ext cx="507900" cy="387800"/>
            </a:xfrm>
            <a:custGeom>
              <a:avLst/>
              <a:gdLst/>
              <a:ahLst/>
              <a:cxnLst/>
              <a:rect l="l" t="t" r="r" b="b"/>
              <a:pathLst>
                <a:path w="20316" h="15512" fill="none" extrusionOk="0">
                  <a:moveTo>
                    <a:pt x="1" y="0"/>
                  </a:moveTo>
                  <a:cubicBezTo>
                    <a:pt x="5404" y="4070"/>
                    <a:pt x="14778" y="11375"/>
                    <a:pt x="20315" y="1551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2918100" y="3007600"/>
              <a:ext cx="175975" cy="171800"/>
            </a:xfrm>
            <a:custGeom>
              <a:avLst/>
              <a:gdLst/>
              <a:ahLst/>
              <a:cxnLst/>
              <a:rect l="l" t="t" r="r" b="b"/>
              <a:pathLst>
                <a:path w="7039" h="6872" fill="none" extrusionOk="0">
                  <a:moveTo>
                    <a:pt x="0" y="6872"/>
                  </a:moveTo>
                  <a:cubicBezTo>
                    <a:pt x="0" y="6872"/>
                    <a:pt x="567" y="2169"/>
                    <a:pt x="1268" y="2369"/>
                  </a:cubicBezTo>
                  <a:cubicBezTo>
                    <a:pt x="1968" y="2535"/>
                    <a:pt x="3603" y="4704"/>
                    <a:pt x="3603" y="3603"/>
                  </a:cubicBezTo>
                  <a:cubicBezTo>
                    <a:pt x="3603" y="2535"/>
                    <a:pt x="3236" y="0"/>
                    <a:pt x="3970" y="0"/>
                  </a:cubicBezTo>
                  <a:cubicBezTo>
                    <a:pt x="4136" y="0"/>
                    <a:pt x="5270" y="834"/>
                    <a:pt x="7038" y="2169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45"/>
            <p:cNvSpPr/>
            <p:nvPr/>
          </p:nvSpPr>
          <p:spPr>
            <a:xfrm>
              <a:off x="3999700" y="1961025"/>
              <a:ext cx="470350" cy="454000"/>
            </a:xfrm>
            <a:custGeom>
              <a:avLst/>
              <a:gdLst/>
              <a:ahLst/>
              <a:cxnLst/>
              <a:rect l="l" t="t" r="r" b="b"/>
              <a:pathLst>
                <a:path w="18814" h="18160" extrusionOk="0">
                  <a:moveTo>
                    <a:pt x="18814" y="0"/>
                  </a:moveTo>
                  <a:cubicBezTo>
                    <a:pt x="18813" y="0"/>
                    <a:pt x="14003" y="1732"/>
                    <a:pt x="9746" y="1732"/>
                  </a:cubicBezTo>
                  <a:cubicBezTo>
                    <a:pt x="8398" y="1732"/>
                    <a:pt x="7105" y="1558"/>
                    <a:pt x="6038" y="1101"/>
                  </a:cubicBezTo>
                  <a:cubicBezTo>
                    <a:pt x="6038" y="1101"/>
                    <a:pt x="4036" y="9907"/>
                    <a:pt x="3169" y="12109"/>
                  </a:cubicBezTo>
                  <a:cubicBezTo>
                    <a:pt x="2335" y="14344"/>
                    <a:pt x="0" y="17713"/>
                    <a:pt x="1701" y="18146"/>
                  </a:cubicBezTo>
                  <a:cubicBezTo>
                    <a:pt x="1735" y="18155"/>
                    <a:pt x="1773" y="18159"/>
                    <a:pt x="1815" y="18159"/>
                  </a:cubicBezTo>
                  <a:cubicBezTo>
                    <a:pt x="3892" y="18159"/>
                    <a:pt x="15895" y="7835"/>
                    <a:pt x="16746" y="5971"/>
                  </a:cubicBezTo>
                  <a:cubicBezTo>
                    <a:pt x="17579" y="4070"/>
                    <a:pt x="18814" y="0"/>
                    <a:pt x="18814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45"/>
            <p:cNvSpPr/>
            <p:nvPr/>
          </p:nvSpPr>
          <p:spPr>
            <a:xfrm>
              <a:off x="4083925" y="1192050"/>
              <a:ext cx="697175" cy="613875"/>
            </a:xfrm>
            <a:custGeom>
              <a:avLst/>
              <a:gdLst/>
              <a:ahLst/>
              <a:cxnLst/>
              <a:rect l="l" t="t" r="r" b="b"/>
              <a:pathLst>
                <a:path w="27887" h="24555" extrusionOk="0">
                  <a:moveTo>
                    <a:pt x="6795" y="1"/>
                  </a:moveTo>
                  <a:cubicBezTo>
                    <a:pt x="4081" y="1"/>
                    <a:pt x="2140" y="619"/>
                    <a:pt x="1802" y="1805"/>
                  </a:cubicBezTo>
                  <a:cubicBezTo>
                    <a:pt x="1301" y="3406"/>
                    <a:pt x="1935" y="5107"/>
                    <a:pt x="3336" y="6008"/>
                  </a:cubicBezTo>
                  <a:cubicBezTo>
                    <a:pt x="3336" y="6008"/>
                    <a:pt x="0" y="6975"/>
                    <a:pt x="1435" y="8810"/>
                  </a:cubicBezTo>
                  <a:cubicBezTo>
                    <a:pt x="2658" y="10412"/>
                    <a:pt x="4669" y="10513"/>
                    <a:pt x="5160" y="10513"/>
                  </a:cubicBezTo>
                  <a:cubicBezTo>
                    <a:pt x="5231" y="10513"/>
                    <a:pt x="5271" y="10511"/>
                    <a:pt x="5271" y="10511"/>
                  </a:cubicBezTo>
                  <a:cubicBezTo>
                    <a:pt x="5271" y="10511"/>
                    <a:pt x="3570" y="8943"/>
                    <a:pt x="8206" y="8943"/>
                  </a:cubicBezTo>
                  <a:cubicBezTo>
                    <a:pt x="12876" y="8943"/>
                    <a:pt x="15611" y="9677"/>
                    <a:pt x="15545" y="12212"/>
                  </a:cubicBezTo>
                  <a:cubicBezTo>
                    <a:pt x="15478" y="14714"/>
                    <a:pt x="14411" y="15948"/>
                    <a:pt x="15611" y="17683"/>
                  </a:cubicBezTo>
                  <a:cubicBezTo>
                    <a:pt x="16779" y="19384"/>
                    <a:pt x="18347" y="23721"/>
                    <a:pt x="18347" y="23721"/>
                  </a:cubicBezTo>
                  <a:lnTo>
                    <a:pt x="21949" y="24555"/>
                  </a:lnTo>
                  <a:cubicBezTo>
                    <a:pt x="21949" y="24555"/>
                    <a:pt x="25719" y="20285"/>
                    <a:pt x="26453" y="15315"/>
                  </a:cubicBezTo>
                  <a:cubicBezTo>
                    <a:pt x="27220" y="10378"/>
                    <a:pt x="27887" y="7776"/>
                    <a:pt x="20115" y="3573"/>
                  </a:cubicBezTo>
                  <a:cubicBezTo>
                    <a:pt x="15632" y="1149"/>
                    <a:pt x="10495" y="1"/>
                    <a:pt x="6795" y="1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45"/>
            <p:cNvSpPr/>
            <p:nvPr/>
          </p:nvSpPr>
          <p:spPr>
            <a:xfrm>
              <a:off x="4056400" y="1343900"/>
              <a:ext cx="502875" cy="720225"/>
            </a:xfrm>
            <a:custGeom>
              <a:avLst/>
              <a:gdLst/>
              <a:ahLst/>
              <a:cxnLst/>
              <a:rect l="l" t="t" r="r" b="b"/>
              <a:pathLst>
                <a:path w="20115" h="28809" extrusionOk="0">
                  <a:moveTo>
                    <a:pt x="7539" y="1"/>
                  </a:moveTo>
                  <a:cubicBezTo>
                    <a:pt x="7539" y="1"/>
                    <a:pt x="4504" y="2436"/>
                    <a:pt x="4437" y="3537"/>
                  </a:cubicBezTo>
                  <a:cubicBezTo>
                    <a:pt x="4370" y="4671"/>
                    <a:pt x="901" y="14845"/>
                    <a:pt x="468" y="17713"/>
                  </a:cubicBezTo>
                  <a:cubicBezTo>
                    <a:pt x="1" y="20582"/>
                    <a:pt x="834" y="25652"/>
                    <a:pt x="2235" y="27254"/>
                  </a:cubicBezTo>
                  <a:cubicBezTo>
                    <a:pt x="3130" y="28276"/>
                    <a:pt x="4745" y="28808"/>
                    <a:pt x="6759" y="28808"/>
                  </a:cubicBezTo>
                  <a:cubicBezTo>
                    <a:pt x="7900" y="28808"/>
                    <a:pt x="9169" y="28637"/>
                    <a:pt x="10508" y="28288"/>
                  </a:cubicBezTo>
                  <a:cubicBezTo>
                    <a:pt x="14177" y="27320"/>
                    <a:pt x="16112" y="25853"/>
                    <a:pt x="16546" y="24652"/>
                  </a:cubicBezTo>
                  <a:cubicBezTo>
                    <a:pt x="17013" y="23484"/>
                    <a:pt x="20115" y="16312"/>
                    <a:pt x="20115" y="16312"/>
                  </a:cubicBezTo>
                  <a:cubicBezTo>
                    <a:pt x="20115" y="16312"/>
                    <a:pt x="17947" y="11309"/>
                    <a:pt x="17380" y="9908"/>
                  </a:cubicBezTo>
                  <a:cubicBezTo>
                    <a:pt x="16779" y="8473"/>
                    <a:pt x="18781" y="6138"/>
                    <a:pt x="18847" y="5538"/>
                  </a:cubicBezTo>
                  <a:cubicBezTo>
                    <a:pt x="18914" y="4938"/>
                    <a:pt x="15311" y="2502"/>
                    <a:pt x="14244" y="1935"/>
                  </a:cubicBezTo>
                  <a:cubicBezTo>
                    <a:pt x="13801" y="1678"/>
                    <a:pt x="13290" y="1623"/>
                    <a:pt x="12770" y="1623"/>
                  </a:cubicBezTo>
                  <a:cubicBezTo>
                    <a:pt x="12380" y="1623"/>
                    <a:pt x="11984" y="1654"/>
                    <a:pt x="11608" y="1654"/>
                  </a:cubicBezTo>
                  <a:cubicBezTo>
                    <a:pt x="11315" y="1654"/>
                    <a:pt x="11033" y="1635"/>
                    <a:pt x="10775" y="1568"/>
                  </a:cubicBezTo>
                  <a:cubicBezTo>
                    <a:pt x="9674" y="1135"/>
                    <a:pt x="8573" y="60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45"/>
            <p:cNvSpPr/>
            <p:nvPr/>
          </p:nvSpPr>
          <p:spPr>
            <a:xfrm>
              <a:off x="4064750" y="1674975"/>
              <a:ext cx="494525" cy="389350"/>
            </a:xfrm>
            <a:custGeom>
              <a:avLst/>
              <a:gdLst/>
              <a:ahLst/>
              <a:cxnLst/>
              <a:rect l="l" t="t" r="r" b="b"/>
              <a:pathLst>
                <a:path w="19781" h="15574" extrusionOk="0">
                  <a:moveTo>
                    <a:pt x="18447" y="0"/>
                  </a:moveTo>
                  <a:cubicBezTo>
                    <a:pt x="17513" y="2202"/>
                    <a:pt x="14577" y="9174"/>
                    <a:pt x="14510" y="9374"/>
                  </a:cubicBezTo>
                  <a:cubicBezTo>
                    <a:pt x="14505" y="9389"/>
                    <a:pt x="14500" y="9396"/>
                    <a:pt x="14492" y="9396"/>
                  </a:cubicBezTo>
                  <a:cubicBezTo>
                    <a:pt x="14394" y="9396"/>
                    <a:pt x="13971" y="8284"/>
                    <a:pt x="10608" y="6772"/>
                  </a:cubicBezTo>
                  <a:cubicBezTo>
                    <a:pt x="7767" y="5521"/>
                    <a:pt x="6800" y="4657"/>
                    <a:pt x="5351" y="4657"/>
                  </a:cubicBezTo>
                  <a:cubicBezTo>
                    <a:pt x="4945" y="4657"/>
                    <a:pt x="4502" y="4725"/>
                    <a:pt x="3970" y="4871"/>
                  </a:cubicBezTo>
                  <a:cubicBezTo>
                    <a:pt x="2602" y="5204"/>
                    <a:pt x="1301" y="5705"/>
                    <a:pt x="33" y="6338"/>
                  </a:cubicBezTo>
                  <a:lnTo>
                    <a:pt x="0" y="6472"/>
                  </a:lnTo>
                  <a:cubicBezTo>
                    <a:pt x="33" y="9274"/>
                    <a:pt x="767" y="12743"/>
                    <a:pt x="1901" y="14011"/>
                  </a:cubicBezTo>
                  <a:cubicBezTo>
                    <a:pt x="2790" y="15047"/>
                    <a:pt x="4389" y="15574"/>
                    <a:pt x="6385" y="15574"/>
                  </a:cubicBezTo>
                  <a:cubicBezTo>
                    <a:pt x="7536" y="15574"/>
                    <a:pt x="8819" y="15398"/>
                    <a:pt x="10174" y="15045"/>
                  </a:cubicBezTo>
                  <a:cubicBezTo>
                    <a:pt x="13843" y="14111"/>
                    <a:pt x="15778" y="12610"/>
                    <a:pt x="16212" y="11442"/>
                  </a:cubicBezTo>
                  <a:cubicBezTo>
                    <a:pt x="16679" y="10241"/>
                    <a:pt x="19781" y="3103"/>
                    <a:pt x="19781" y="3103"/>
                  </a:cubicBezTo>
                  <a:cubicBezTo>
                    <a:pt x="19781" y="3103"/>
                    <a:pt x="19147" y="1568"/>
                    <a:pt x="18447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45"/>
            <p:cNvSpPr/>
            <p:nvPr/>
          </p:nvSpPr>
          <p:spPr>
            <a:xfrm>
              <a:off x="4498375" y="1759175"/>
              <a:ext cx="167650" cy="126150"/>
            </a:xfrm>
            <a:custGeom>
              <a:avLst/>
              <a:gdLst/>
              <a:ahLst/>
              <a:cxnLst/>
              <a:rect l="l" t="t" r="r" b="b"/>
              <a:pathLst>
                <a:path w="6706" h="5046" extrusionOk="0">
                  <a:moveTo>
                    <a:pt x="4117" y="0"/>
                  </a:moveTo>
                  <a:cubicBezTo>
                    <a:pt x="2804" y="0"/>
                    <a:pt x="1769" y="1036"/>
                    <a:pt x="1769" y="1036"/>
                  </a:cubicBezTo>
                  <a:lnTo>
                    <a:pt x="1" y="5038"/>
                  </a:lnTo>
                  <a:cubicBezTo>
                    <a:pt x="1" y="5038"/>
                    <a:pt x="164" y="5045"/>
                    <a:pt x="428" y="5045"/>
                  </a:cubicBezTo>
                  <a:cubicBezTo>
                    <a:pt x="1353" y="5045"/>
                    <a:pt x="3518" y="4964"/>
                    <a:pt x="4271" y="4238"/>
                  </a:cubicBezTo>
                  <a:cubicBezTo>
                    <a:pt x="5238" y="3271"/>
                    <a:pt x="6706" y="835"/>
                    <a:pt x="5004" y="168"/>
                  </a:cubicBezTo>
                  <a:cubicBezTo>
                    <a:pt x="4701" y="49"/>
                    <a:pt x="4402" y="0"/>
                    <a:pt x="4117" y="0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45"/>
            <p:cNvSpPr/>
            <p:nvPr/>
          </p:nvSpPr>
          <p:spPr>
            <a:xfrm>
              <a:off x="4158150" y="1479000"/>
              <a:ext cx="83400" cy="42550"/>
            </a:xfrm>
            <a:custGeom>
              <a:avLst/>
              <a:gdLst/>
              <a:ahLst/>
              <a:cxnLst/>
              <a:rect l="l" t="t" r="r" b="b"/>
              <a:pathLst>
                <a:path w="3336" h="1702" fill="none" extrusionOk="0">
                  <a:moveTo>
                    <a:pt x="0" y="1702"/>
                  </a:moveTo>
                  <a:cubicBezTo>
                    <a:pt x="0" y="1702"/>
                    <a:pt x="967" y="1"/>
                    <a:pt x="3336" y="1702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45"/>
            <p:cNvSpPr/>
            <p:nvPr/>
          </p:nvSpPr>
          <p:spPr>
            <a:xfrm>
              <a:off x="4322425" y="1504850"/>
              <a:ext cx="101775" cy="64250"/>
            </a:xfrm>
            <a:custGeom>
              <a:avLst/>
              <a:gdLst/>
              <a:ahLst/>
              <a:cxnLst/>
              <a:rect l="l" t="t" r="r" b="b"/>
              <a:pathLst>
                <a:path w="4071" h="2570" fill="none" extrusionOk="0">
                  <a:moveTo>
                    <a:pt x="0" y="1235"/>
                  </a:moveTo>
                  <a:cubicBezTo>
                    <a:pt x="0" y="1235"/>
                    <a:pt x="2102" y="1"/>
                    <a:pt x="4070" y="2569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45"/>
            <p:cNvSpPr/>
            <p:nvPr/>
          </p:nvSpPr>
          <p:spPr>
            <a:xfrm>
              <a:off x="4167250" y="1535700"/>
              <a:ext cx="90975" cy="268300"/>
            </a:xfrm>
            <a:custGeom>
              <a:avLst/>
              <a:gdLst/>
              <a:ahLst/>
              <a:cxnLst/>
              <a:rect l="l" t="t" r="r" b="b"/>
              <a:pathLst>
                <a:path w="3639" h="10732" extrusionOk="0">
                  <a:moveTo>
                    <a:pt x="3272" y="1"/>
                  </a:moveTo>
                  <a:lnTo>
                    <a:pt x="3339" y="3115"/>
                  </a:lnTo>
                  <a:lnTo>
                    <a:pt x="3339" y="3115"/>
                  </a:lnTo>
                  <a:cubicBezTo>
                    <a:pt x="3525" y="2634"/>
                    <a:pt x="3639" y="2282"/>
                    <a:pt x="3639" y="2136"/>
                  </a:cubicBezTo>
                  <a:cubicBezTo>
                    <a:pt x="3572" y="1435"/>
                    <a:pt x="3439" y="701"/>
                    <a:pt x="3272" y="1"/>
                  </a:cubicBezTo>
                  <a:close/>
                  <a:moveTo>
                    <a:pt x="3339" y="3115"/>
                  </a:moveTo>
                  <a:lnTo>
                    <a:pt x="3339" y="3115"/>
                  </a:lnTo>
                  <a:cubicBezTo>
                    <a:pt x="2465" y="5379"/>
                    <a:pt x="1" y="10516"/>
                    <a:pt x="303" y="10708"/>
                  </a:cubicBezTo>
                  <a:cubicBezTo>
                    <a:pt x="326" y="10724"/>
                    <a:pt x="358" y="10731"/>
                    <a:pt x="399" y="10731"/>
                  </a:cubicBezTo>
                  <a:cubicBezTo>
                    <a:pt x="973" y="10731"/>
                    <a:pt x="3254" y="9307"/>
                    <a:pt x="3472" y="9307"/>
                  </a:cubicBezTo>
                  <a:lnTo>
                    <a:pt x="3339" y="3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45"/>
            <p:cNvSpPr/>
            <p:nvPr/>
          </p:nvSpPr>
          <p:spPr>
            <a:xfrm>
              <a:off x="4165650" y="1535700"/>
              <a:ext cx="92575" cy="273550"/>
            </a:xfrm>
            <a:custGeom>
              <a:avLst/>
              <a:gdLst/>
              <a:ahLst/>
              <a:cxnLst/>
              <a:rect l="l" t="t" r="r" b="b"/>
              <a:pathLst>
                <a:path w="3703" h="10942" fill="none" extrusionOk="0">
                  <a:moveTo>
                    <a:pt x="3336" y="1"/>
                  </a:moveTo>
                  <a:cubicBezTo>
                    <a:pt x="3503" y="701"/>
                    <a:pt x="3636" y="1435"/>
                    <a:pt x="3703" y="2136"/>
                  </a:cubicBezTo>
                  <a:cubicBezTo>
                    <a:pt x="3703" y="2970"/>
                    <a:pt x="0" y="10475"/>
                    <a:pt x="367" y="10708"/>
                  </a:cubicBezTo>
                  <a:cubicBezTo>
                    <a:pt x="701" y="10942"/>
                    <a:pt x="3303" y="9307"/>
                    <a:pt x="3536" y="9307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45"/>
            <p:cNvSpPr/>
            <p:nvPr/>
          </p:nvSpPr>
          <p:spPr>
            <a:xfrm>
              <a:off x="4334100" y="1583625"/>
              <a:ext cx="36725" cy="48450"/>
            </a:xfrm>
            <a:custGeom>
              <a:avLst/>
              <a:gdLst/>
              <a:ahLst/>
              <a:cxnLst/>
              <a:rect l="l" t="t" r="r" b="b"/>
              <a:pathLst>
                <a:path w="1469" h="1938" extrusionOk="0">
                  <a:moveTo>
                    <a:pt x="913" y="1"/>
                  </a:moveTo>
                  <a:cubicBezTo>
                    <a:pt x="609" y="1"/>
                    <a:pt x="285" y="316"/>
                    <a:pt x="167" y="786"/>
                  </a:cubicBezTo>
                  <a:cubicBezTo>
                    <a:pt x="0" y="1319"/>
                    <a:pt x="101" y="1820"/>
                    <a:pt x="434" y="1920"/>
                  </a:cubicBezTo>
                  <a:cubicBezTo>
                    <a:pt x="470" y="1932"/>
                    <a:pt x="507" y="1938"/>
                    <a:pt x="545" y="1938"/>
                  </a:cubicBezTo>
                  <a:cubicBezTo>
                    <a:pt x="826" y="1938"/>
                    <a:pt x="1155" y="1623"/>
                    <a:pt x="1301" y="1153"/>
                  </a:cubicBezTo>
                  <a:cubicBezTo>
                    <a:pt x="1468" y="619"/>
                    <a:pt x="1335" y="119"/>
                    <a:pt x="1035" y="19"/>
                  </a:cubicBezTo>
                  <a:cubicBezTo>
                    <a:pt x="995" y="7"/>
                    <a:pt x="954" y="1"/>
                    <a:pt x="91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45"/>
            <p:cNvSpPr/>
            <p:nvPr/>
          </p:nvSpPr>
          <p:spPr>
            <a:xfrm>
              <a:off x="4168150" y="1546950"/>
              <a:ext cx="35875" cy="48400"/>
            </a:xfrm>
            <a:custGeom>
              <a:avLst/>
              <a:gdLst/>
              <a:ahLst/>
              <a:cxnLst/>
              <a:rect l="l" t="t" r="r" b="b"/>
              <a:pathLst>
                <a:path w="1435" h="1936" extrusionOk="0">
                  <a:moveTo>
                    <a:pt x="890" y="0"/>
                  </a:moveTo>
                  <a:cubicBezTo>
                    <a:pt x="609" y="0"/>
                    <a:pt x="281" y="315"/>
                    <a:pt x="134" y="785"/>
                  </a:cubicBezTo>
                  <a:cubicBezTo>
                    <a:pt x="0" y="1319"/>
                    <a:pt x="100" y="1819"/>
                    <a:pt x="401" y="1919"/>
                  </a:cubicBezTo>
                  <a:cubicBezTo>
                    <a:pt x="438" y="1930"/>
                    <a:pt x="476" y="1936"/>
                    <a:pt x="513" y="1936"/>
                  </a:cubicBezTo>
                  <a:cubicBezTo>
                    <a:pt x="814" y="1936"/>
                    <a:pt x="1120" y="1596"/>
                    <a:pt x="1268" y="1152"/>
                  </a:cubicBezTo>
                  <a:cubicBezTo>
                    <a:pt x="1435" y="618"/>
                    <a:pt x="1335" y="118"/>
                    <a:pt x="1001" y="18"/>
                  </a:cubicBezTo>
                  <a:cubicBezTo>
                    <a:pt x="965" y="6"/>
                    <a:pt x="928" y="0"/>
                    <a:pt x="89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45"/>
            <p:cNvSpPr/>
            <p:nvPr/>
          </p:nvSpPr>
          <p:spPr>
            <a:xfrm>
              <a:off x="4324100" y="1648300"/>
              <a:ext cx="50050" cy="40875"/>
            </a:xfrm>
            <a:custGeom>
              <a:avLst/>
              <a:gdLst/>
              <a:ahLst/>
              <a:cxnLst/>
              <a:rect l="l" t="t" r="r" b="b"/>
              <a:pathLst>
                <a:path w="2002" h="1635" fill="none" extrusionOk="0">
                  <a:moveTo>
                    <a:pt x="100" y="0"/>
                  </a:moveTo>
                  <a:cubicBezTo>
                    <a:pt x="100" y="0"/>
                    <a:pt x="0" y="1034"/>
                    <a:pt x="2002" y="1635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45"/>
            <p:cNvSpPr/>
            <p:nvPr/>
          </p:nvSpPr>
          <p:spPr>
            <a:xfrm>
              <a:off x="4156475" y="1604100"/>
              <a:ext cx="64225" cy="22525"/>
            </a:xfrm>
            <a:custGeom>
              <a:avLst/>
              <a:gdLst/>
              <a:ahLst/>
              <a:cxnLst/>
              <a:rect l="l" t="t" r="r" b="b"/>
              <a:pathLst>
                <a:path w="2569" h="901" fill="none" extrusionOk="0">
                  <a:moveTo>
                    <a:pt x="2569" y="0"/>
                  </a:moveTo>
                  <a:cubicBezTo>
                    <a:pt x="1768" y="434"/>
                    <a:pt x="901" y="734"/>
                    <a:pt x="0" y="90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45"/>
            <p:cNvSpPr/>
            <p:nvPr/>
          </p:nvSpPr>
          <p:spPr>
            <a:xfrm>
              <a:off x="4147300" y="1835100"/>
              <a:ext cx="147625" cy="44200"/>
            </a:xfrm>
            <a:custGeom>
              <a:avLst/>
              <a:gdLst/>
              <a:ahLst/>
              <a:cxnLst/>
              <a:rect l="l" t="t" r="r" b="b"/>
              <a:pathLst>
                <a:path w="5905" h="1768" fill="none" extrusionOk="0">
                  <a:moveTo>
                    <a:pt x="0" y="0"/>
                  </a:moveTo>
                  <a:cubicBezTo>
                    <a:pt x="0" y="0"/>
                    <a:pt x="2302" y="1768"/>
                    <a:pt x="5905" y="734"/>
                  </a:cubicBez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45"/>
            <p:cNvSpPr/>
            <p:nvPr/>
          </p:nvSpPr>
          <p:spPr>
            <a:xfrm>
              <a:off x="3213300" y="2216950"/>
              <a:ext cx="1769625" cy="1604275"/>
            </a:xfrm>
            <a:custGeom>
              <a:avLst/>
              <a:gdLst/>
              <a:ahLst/>
              <a:cxnLst/>
              <a:rect l="l" t="t" r="r" b="b"/>
              <a:pathLst>
                <a:path w="70785" h="64171" extrusionOk="0">
                  <a:moveTo>
                    <a:pt x="58541" y="1"/>
                  </a:moveTo>
                  <a:cubicBezTo>
                    <a:pt x="58519" y="1"/>
                    <a:pt x="58497" y="2"/>
                    <a:pt x="58476" y="4"/>
                  </a:cubicBezTo>
                  <a:cubicBezTo>
                    <a:pt x="57141" y="137"/>
                    <a:pt x="57275" y="15515"/>
                    <a:pt x="58075" y="21352"/>
                  </a:cubicBezTo>
                  <a:cubicBezTo>
                    <a:pt x="58876" y="27156"/>
                    <a:pt x="54339" y="31593"/>
                    <a:pt x="54339" y="31593"/>
                  </a:cubicBezTo>
                  <a:cubicBezTo>
                    <a:pt x="54339" y="31593"/>
                    <a:pt x="41497" y="32694"/>
                    <a:pt x="37827" y="38765"/>
                  </a:cubicBezTo>
                  <a:cubicBezTo>
                    <a:pt x="34192" y="44836"/>
                    <a:pt x="30422" y="54976"/>
                    <a:pt x="26486" y="58212"/>
                  </a:cubicBezTo>
                  <a:cubicBezTo>
                    <a:pt x="25390" y="59121"/>
                    <a:pt x="23439" y="59466"/>
                    <a:pt x="21147" y="59466"/>
                  </a:cubicBezTo>
                  <a:cubicBezTo>
                    <a:pt x="15276" y="59466"/>
                    <a:pt x="7165" y="57198"/>
                    <a:pt x="5438" y="56311"/>
                  </a:cubicBezTo>
                  <a:cubicBezTo>
                    <a:pt x="3670" y="55477"/>
                    <a:pt x="1868" y="54743"/>
                    <a:pt x="0" y="54176"/>
                  </a:cubicBezTo>
                  <a:lnTo>
                    <a:pt x="0" y="54176"/>
                  </a:lnTo>
                  <a:cubicBezTo>
                    <a:pt x="1" y="54176"/>
                    <a:pt x="2836" y="58612"/>
                    <a:pt x="11876" y="61581"/>
                  </a:cubicBezTo>
                  <a:cubicBezTo>
                    <a:pt x="16457" y="63080"/>
                    <a:pt x="22202" y="64171"/>
                    <a:pt x="28611" y="64171"/>
                  </a:cubicBezTo>
                  <a:cubicBezTo>
                    <a:pt x="34895" y="64171"/>
                    <a:pt x="41817" y="63122"/>
                    <a:pt x="48902" y="60380"/>
                  </a:cubicBezTo>
                  <a:cubicBezTo>
                    <a:pt x="63212" y="54843"/>
                    <a:pt x="67282" y="44302"/>
                    <a:pt x="69016" y="36330"/>
                  </a:cubicBezTo>
                  <a:cubicBezTo>
                    <a:pt x="70784" y="28357"/>
                    <a:pt x="69016" y="17550"/>
                    <a:pt x="66448" y="10811"/>
                  </a:cubicBezTo>
                  <a:cubicBezTo>
                    <a:pt x="63919" y="4145"/>
                    <a:pt x="59968" y="1"/>
                    <a:pt x="58541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45"/>
            <p:cNvSpPr/>
            <p:nvPr/>
          </p:nvSpPr>
          <p:spPr>
            <a:xfrm>
              <a:off x="3934650" y="2654000"/>
              <a:ext cx="108425" cy="186000"/>
            </a:xfrm>
            <a:custGeom>
              <a:avLst/>
              <a:gdLst/>
              <a:ahLst/>
              <a:cxnLst/>
              <a:rect l="l" t="t" r="r" b="b"/>
              <a:pathLst>
                <a:path w="4337" h="7440" extrusionOk="0">
                  <a:moveTo>
                    <a:pt x="0" y="1"/>
                  </a:moveTo>
                  <a:cubicBezTo>
                    <a:pt x="0" y="1"/>
                    <a:pt x="101" y="3804"/>
                    <a:pt x="801" y="4637"/>
                  </a:cubicBezTo>
                  <a:cubicBezTo>
                    <a:pt x="1535" y="5438"/>
                    <a:pt x="4337" y="7440"/>
                    <a:pt x="4337" y="7440"/>
                  </a:cubicBezTo>
                  <a:cubicBezTo>
                    <a:pt x="4337" y="7440"/>
                    <a:pt x="3937" y="5805"/>
                    <a:pt x="3636" y="5438"/>
                  </a:cubicBezTo>
                  <a:cubicBezTo>
                    <a:pt x="3303" y="5038"/>
                    <a:pt x="2902" y="2403"/>
                    <a:pt x="1868" y="1669"/>
                  </a:cubicBezTo>
                  <a:cubicBezTo>
                    <a:pt x="1168" y="1202"/>
                    <a:pt x="567" y="635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45"/>
            <p:cNvSpPr/>
            <p:nvPr/>
          </p:nvSpPr>
          <p:spPr>
            <a:xfrm>
              <a:off x="3740850" y="2543450"/>
              <a:ext cx="281800" cy="422975"/>
            </a:xfrm>
            <a:custGeom>
              <a:avLst/>
              <a:gdLst/>
              <a:ahLst/>
              <a:cxnLst/>
              <a:rect l="l" t="t" r="r" b="b"/>
              <a:pathLst>
                <a:path w="11272" h="16919" extrusionOk="0">
                  <a:moveTo>
                    <a:pt x="969" y="0"/>
                  </a:moveTo>
                  <a:cubicBezTo>
                    <a:pt x="442" y="0"/>
                    <a:pt x="0" y="513"/>
                    <a:pt x="180" y="1054"/>
                  </a:cubicBezTo>
                  <a:lnTo>
                    <a:pt x="4083" y="15164"/>
                  </a:lnTo>
                  <a:cubicBezTo>
                    <a:pt x="4183" y="15464"/>
                    <a:pt x="4417" y="15698"/>
                    <a:pt x="4750" y="15764"/>
                  </a:cubicBezTo>
                  <a:lnTo>
                    <a:pt x="10087" y="16898"/>
                  </a:lnTo>
                  <a:cubicBezTo>
                    <a:pt x="10151" y="16912"/>
                    <a:pt x="10213" y="16918"/>
                    <a:pt x="10274" y="16918"/>
                  </a:cubicBezTo>
                  <a:cubicBezTo>
                    <a:pt x="10827" y="16918"/>
                    <a:pt x="11272" y="16402"/>
                    <a:pt x="11121" y="15831"/>
                  </a:cubicBezTo>
                  <a:lnTo>
                    <a:pt x="7419" y="1654"/>
                  </a:lnTo>
                  <a:cubicBezTo>
                    <a:pt x="7352" y="1321"/>
                    <a:pt x="7085" y="1087"/>
                    <a:pt x="6752" y="1020"/>
                  </a:cubicBezTo>
                  <a:lnTo>
                    <a:pt x="1148" y="20"/>
                  </a:lnTo>
                  <a:cubicBezTo>
                    <a:pt x="1088" y="6"/>
                    <a:pt x="1028" y="0"/>
                    <a:pt x="969" y="0"/>
                  </a:cubicBezTo>
                  <a:close/>
                </a:path>
              </a:pathLst>
            </a:custGeom>
            <a:solidFill>
              <a:srgbClr val="263238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45"/>
            <p:cNvSpPr/>
            <p:nvPr/>
          </p:nvSpPr>
          <p:spPr>
            <a:xfrm>
              <a:off x="3742000" y="2177000"/>
              <a:ext cx="1120000" cy="881300"/>
            </a:xfrm>
            <a:custGeom>
              <a:avLst/>
              <a:gdLst/>
              <a:ahLst/>
              <a:cxnLst/>
              <a:rect l="l" t="t" r="r" b="b"/>
              <a:pathLst>
                <a:path w="44800" h="35252" extrusionOk="0">
                  <a:moveTo>
                    <a:pt x="34559" y="1"/>
                  </a:moveTo>
                  <a:lnTo>
                    <a:pt x="30189" y="13477"/>
                  </a:lnTo>
                  <a:lnTo>
                    <a:pt x="32691" y="25752"/>
                  </a:lnTo>
                  <a:cubicBezTo>
                    <a:pt x="32691" y="25752"/>
                    <a:pt x="30456" y="26486"/>
                    <a:pt x="24418" y="28421"/>
                  </a:cubicBezTo>
                  <a:cubicBezTo>
                    <a:pt x="21400" y="29388"/>
                    <a:pt x="18689" y="29630"/>
                    <a:pt x="16734" y="29630"/>
                  </a:cubicBezTo>
                  <a:cubicBezTo>
                    <a:pt x="14778" y="29630"/>
                    <a:pt x="13577" y="29388"/>
                    <a:pt x="13577" y="29388"/>
                  </a:cubicBezTo>
                  <a:cubicBezTo>
                    <a:pt x="13577" y="29388"/>
                    <a:pt x="11009" y="24151"/>
                    <a:pt x="10208" y="23284"/>
                  </a:cubicBezTo>
                  <a:cubicBezTo>
                    <a:pt x="9408" y="22383"/>
                    <a:pt x="4571" y="20715"/>
                    <a:pt x="3770" y="20549"/>
                  </a:cubicBezTo>
                  <a:cubicBezTo>
                    <a:pt x="3487" y="20490"/>
                    <a:pt x="2995" y="20443"/>
                    <a:pt x="2466" y="20443"/>
                  </a:cubicBezTo>
                  <a:cubicBezTo>
                    <a:pt x="1499" y="20443"/>
                    <a:pt x="407" y="20598"/>
                    <a:pt x="234" y="21116"/>
                  </a:cubicBezTo>
                  <a:cubicBezTo>
                    <a:pt x="1" y="21916"/>
                    <a:pt x="968" y="22216"/>
                    <a:pt x="1469" y="22216"/>
                  </a:cubicBezTo>
                  <a:cubicBezTo>
                    <a:pt x="1936" y="22216"/>
                    <a:pt x="3470" y="22316"/>
                    <a:pt x="3470" y="22316"/>
                  </a:cubicBezTo>
                  <a:lnTo>
                    <a:pt x="7306" y="24385"/>
                  </a:lnTo>
                  <a:lnTo>
                    <a:pt x="7806" y="25352"/>
                  </a:lnTo>
                  <a:cubicBezTo>
                    <a:pt x="7806" y="25352"/>
                    <a:pt x="4504" y="24551"/>
                    <a:pt x="4037" y="24385"/>
                  </a:cubicBezTo>
                  <a:cubicBezTo>
                    <a:pt x="3983" y="24370"/>
                    <a:pt x="3906" y="24364"/>
                    <a:pt x="3811" y="24364"/>
                  </a:cubicBezTo>
                  <a:cubicBezTo>
                    <a:pt x="3028" y="24364"/>
                    <a:pt x="1032" y="24814"/>
                    <a:pt x="735" y="25052"/>
                  </a:cubicBezTo>
                  <a:cubicBezTo>
                    <a:pt x="401" y="25285"/>
                    <a:pt x="268" y="26086"/>
                    <a:pt x="735" y="26253"/>
                  </a:cubicBezTo>
                  <a:cubicBezTo>
                    <a:pt x="815" y="26281"/>
                    <a:pt x="946" y="26293"/>
                    <a:pt x="1108" y="26293"/>
                  </a:cubicBezTo>
                  <a:cubicBezTo>
                    <a:pt x="1885" y="26293"/>
                    <a:pt x="3370" y="26019"/>
                    <a:pt x="3370" y="26019"/>
                  </a:cubicBezTo>
                  <a:lnTo>
                    <a:pt x="7540" y="27854"/>
                  </a:lnTo>
                  <a:cubicBezTo>
                    <a:pt x="7540" y="27854"/>
                    <a:pt x="2803" y="27954"/>
                    <a:pt x="2503" y="28087"/>
                  </a:cubicBezTo>
                  <a:cubicBezTo>
                    <a:pt x="2169" y="28221"/>
                    <a:pt x="1535" y="29755"/>
                    <a:pt x="1535" y="29755"/>
                  </a:cubicBezTo>
                  <a:cubicBezTo>
                    <a:pt x="1535" y="29755"/>
                    <a:pt x="1535" y="30489"/>
                    <a:pt x="2102" y="30489"/>
                  </a:cubicBezTo>
                  <a:cubicBezTo>
                    <a:pt x="2503" y="30456"/>
                    <a:pt x="2903" y="30389"/>
                    <a:pt x="3303" y="30256"/>
                  </a:cubicBezTo>
                  <a:lnTo>
                    <a:pt x="3303" y="30256"/>
                  </a:lnTo>
                  <a:cubicBezTo>
                    <a:pt x="3303" y="30256"/>
                    <a:pt x="2803" y="31356"/>
                    <a:pt x="3537" y="31523"/>
                  </a:cubicBezTo>
                  <a:cubicBezTo>
                    <a:pt x="4271" y="31690"/>
                    <a:pt x="7706" y="33358"/>
                    <a:pt x="10041" y="33625"/>
                  </a:cubicBezTo>
                  <a:cubicBezTo>
                    <a:pt x="12376" y="33858"/>
                    <a:pt x="15579" y="34325"/>
                    <a:pt x="15579" y="34325"/>
                  </a:cubicBezTo>
                  <a:cubicBezTo>
                    <a:pt x="15579" y="34325"/>
                    <a:pt x="25685" y="35252"/>
                    <a:pt x="31834" y="35252"/>
                  </a:cubicBezTo>
                  <a:cubicBezTo>
                    <a:pt x="33336" y="35252"/>
                    <a:pt x="34601" y="35196"/>
                    <a:pt x="35426" y="35059"/>
                  </a:cubicBezTo>
                  <a:cubicBezTo>
                    <a:pt x="39596" y="34358"/>
                    <a:pt x="44800" y="33058"/>
                    <a:pt x="44733" y="31857"/>
                  </a:cubicBezTo>
                  <a:cubicBezTo>
                    <a:pt x="44633" y="30656"/>
                    <a:pt x="42631" y="13310"/>
                    <a:pt x="41364" y="9140"/>
                  </a:cubicBezTo>
                  <a:cubicBezTo>
                    <a:pt x="40063" y="4971"/>
                    <a:pt x="39496" y="2569"/>
                    <a:pt x="38795" y="1902"/>
                  </a:cubicBezTo>
                  <a:cubicBezTo>
                    <a:pt x="38061" y="1268"/>
                    <a:pt x="34559" y="1"/>
                    <a:pt x="34559" y="1"/>
                  </a:cubicBezTo>
                  <a:close/>
                </a:path>
              </a:pathLst>
            </a:custGeom>
            <a:solidFill>
              <a:srgbClr val="6453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45"/>
            <p:cNvSpPr/>
            <p:nvPr/>
          </p:nvSpPr>
          <p:spPr>
            <a:xfrm>
              <a:off x="3742000" y="2177000"/>
              <a:ext cx="1120000" cy="894000"/>
            </a:xfrm>
            <a:custGeom>
              <a:avLst/>
              <a:gdLst/>
              <a:ahLst/>
              <a:cxnLst/>
              <a:rect l="l" t="t" r="r" b="b"/>
              <a:pathLst>
                <a:path w="44800" h="35760" fill="none" extrusionOk="0">
                  <a:moveTo>
                    <a:pt x="34559" y="1"/>
                  </a:moveTo>
                  <a:cubicBezTo>
                    <a:pt x="34559" y="1"/>
                    <a:pt x="38061" y="1268"/>
                    <a:pt x="38795" y="1902"/>
                  </a:cubicBezTo>
                  <a:cubicBezTo>
                    <a:pt x="39496" y="2569"/>
                    <a:pt x="40063" y="4971"/>
                    <a:pt x="41364" y="9140"/>
                  </a:cubicBezTo>
                  <a:cubicBezTo>
                    <a:pt x="42631" y="13310"/>
                    <a:pt x="44633" y="30656"/>
                    <a:pt x="44733" y="31857"/>
                  </a:cubicBezTo>
                  <a:cubicBezTo>
                    <a:pt x="44800" y="33058"/>
                    <a:pt x="39596" y="34358"/>
                    <a:pt x="35426" y="35059"/>
                  </a:cubicBezTo>
                  <a:cubicBezTo>
                    <a:pt x="31223" y="35759"/>
                    <a:pt x="15579" y="34325"/>
                    <a:pt x="15579" y="34325"/>
                  </a:cubicBezTo>
                  <a:cubicBezTo>
                    <a:pt x="15579" y="34325"/>
                    <a:pt x="12376" y="33858"/>
                    <a:pt x="10041" y="33625"/>
                  </a:cubicBezTo>
                  <a:cubicBezTo>
                    <a:pt x="7706" y="33358"/>
                    <a:pt x="4271" y="31690"/>
                    <a:pt x="3537" y="31523"/>
                  </a:cubicBezTo>
                  <a:cubicBezTo>
                    <a:pt x="2803" y="31356"/>
                    <a:pt x="3303" y="30256"/>
                    <a:pt x="3303" y="30256"/>
                  </a:cubicBezTo>
                  <a:cubicBezTo>
                    <a:pt x="2903" y="30389"/>
                    <a:pt x="2503" y="30456"/>
                    <a:pt x="2102" y="30489"/>
                  </a:cubicBezTo>
                  <a:cubicBezTo>
                    <a:pt x="1535" y="30489"/>
                    <a:pt x="1535" y="29755"/>
                    <a:pt x="1535" y="29755"/>
                  </a:cubicBezTo>
                  <a:cubicBezTo>
                    <a:pt x="1535" y="29755"/>
                    <a:pt x="2169" y="28221"/>
                    <a:pt x="2503" y="28087"/>
                  </a:cubicBezTo>
                  <a:cubicBezTo>
                    <a:pt x="2803" y="27954"/>
                    <a:pt x="7540" y="27854"/>
                    <a:pt x="7540" y="27854"/>
                  </a:cubicBezTo>
                  <a:lnTo>
                    <a:pt x="3370" y="26019"/>
                  </a:lnTo>
                  <a:cubicBezTo>
                    <a:pt x="3370" y="26019"/>
                    <a:pt x="1202" y="26419"/>
                    <a:pt x="735" y="26253"/>
                  </a:cubicBezTo>
                  <a:cubicBezTo>
                    <a:pt x="268" y="26086"/>
                    <a:pt x="401" y="25285"/>
                    <a:pt x="735" y="25052"/>
                  </a:cubicBezTo>
                  <a:cubicBezTo>
                    <a:pt x="1068" y="24785"/>
                    <a:pt x="3537" y="24251"/>
                    <a:pt x="4037" y="24385"/>
                  </a:cubicBezTo>
                  <a:cubicBezTo>
                    <a:pt x="4504" y="24551"/>
                    <a:pt x="7806" y="25352"/>
                    <a:pt x="7806" y="25352"/>
                  </a:cubicBezTo>
                  <a:lnTo>
                    <a:pt x="7306" y="24385"/>
                  </a:lnTo>
                  <a:lnTo>
                    <a:pt x="3470" y="22316"/>
                  </a:lnTo>
                  <a:cubicBezTo>
                    <a:pt x="3470" y="22316"/>
                    <a:pt x="1936" y="22216"/>
                    <a:pt x="1469" y="22216"/>
                  </a:cubicBezTo>
                  <a:cubicBezTo>
                    <a:pt x="968" y="22216"/>
                    <a:pt x="1" y="21916"/>
                    <a:pt x="234" y="21116"/>
                  </a:cubicBezTo>
                  <a:cubicBezTo>
                    <a:pt x="501" y="20315"/>
                    <a:pt x="2970" y="20382"/>
                    <a:pt x="3770" y="20549"/>
                  </a:cubicBezTo>
                  <a:cubicBezTo>
                    <a:pt x="4571" y="20715"/>
                    <a:pt x="9408" y="22383"/>
                    <a:pt x="10208" y="23284"/>
                  </a:cubicBezTo>
                  <a:cubicBezTo>
                    <a:pt x="11009" y="24151"/>
                    <a:pt x="13577" y="29388"/>
                    <a:pt x="13577" y="29388"/>
                  </a:cubicBezTo>
                  <a:cubicBezTo>
                    <a:pt x="13577" y="29388"/>
                    <a:pt x="18381" y="30356"/>
                    <a:pt x="24418" y="28421"/>
                  </a:cubicBezTo>
                  <a:cubicBezTo>
                    <a:pt x="30456" y="26486"/>
                    <a:pt x="32691" y="25752"/>
                    <a:pt x="32691" y="25752"/>
                  </a:cubicBezTo>
                  <a:lnTo>
                    <a:pt x="30189" y="13477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45"/>
            <p:cNvSpPr/>
            <p:nvPr/>
          </p:nvSpPr>
          <p:spPr>
            <a:xfrm>
              <a:off x="3742000" y="2687225"/>
              <a:ext cx="704700" cy="367925"/>
            </a:xfrm>
            <a:custGeom>
              <a:avLst/>
              <a:gdLst/>
              <a:ahLst/>
              <a:cxnLst/>
              <a:rect l="l" t="t" r="r" b="b"/>
              <a:pathLst>
                <a:path w="28188" h="14717" extrusionOk="0">
                  <a:moveTo>
                    <a:pt x="2466" y="1"/>
                  </a:moveTo>
                  <a:cubicBezTo>
                    <a:pt x="1499" y="1"/>
                    <a:pt x="407" y="156"/>
                    <a:pt x="234" y="673"/>
                  </a:cubicBezTo>
                  <a:cubicBezTo>
                    <a:pt x="1" y="1474"/>
                    <a:pt x="968" y="1774"/>
                    <a:pt x="1469" y="1774"/>
                  </a:cubicBezTo>
                  <a:cubicBezTo>
                    <a:pt x="1936" y="1774"/>
                    <a:pt x="3470" y="1874"/>
                    <a:pt x="3470" y="1874"/>
                  </a:cubicBezTo>
                  <a:lnTo>
                    <a:pt x="7306" y="3942"/>
                  </a:lnTo>
                  <a:lnTo>
                    <a:pt x="7806" y="4910"/>
                  </a:lnTo>
                  <a:cubicBezTo>
                    <a:pt x="7806" y="4910"/>
                    <a:pt x="4504" y="4109"/>
                    <a:pt x="4037" y="3942"/>
                  </a:cubicBezTo>
                  <a:cubicBezTo>
                    <a:pt x="3977" y="3922"/>
                    <a:pt x="3890" y="3913"/>
                    <a:pt x="3781" y="3913"/>
                  </a:cubicBezTo>
                  <a:cubicBezTo>
                    <a:pt x="2979" y="3913"/>
                    <a:pt x="1029" y="4404"/>
                    <a:pt x="735" y="4609"/>
                  </a:cubicBezTo>
                  <a:cubicBezTo>
                    <a:pt x="401" y="4810"/>
                    <a:pt x="234" y="5644"/>
                    <a:pt x="735" y="5810"/>
                  </a:cubicBezTo>
                  <a:cubicBezTo>
                    <a:pt x="801" y="5829"/>
                    <a:pt x="903" y="5838"/>
                    <a:pt x="1028" y="5838"/>
                  </a:cubicBezTo>
                  <a:cubicBezTo>
                    <a:pt x="1777" y="5838"/>
                    <a:pt x="3370" y="5543"/>
                    <a:pt x="3370" y="5543"/>
                  </a:cubicBezTo>
                  <a:lnTo>
                    <a:pt x="7540" y="7411"/>
                  </a:lnTo>
                  <a:cubicBezTo>
                    <a:pt x="7540" y="7411"/>
                    <a:pt x="2803" y="7478"/>
                    <a:pt x="2503" y="7645"/>
                  </a:cubicBezTo>
                  <a:cubicBezTo>
                    <a:pt x="2169" y="7812"/>
                    <a:pt x="1535" y="9313"/>
                    <a:pt x="1535" y="9313"/>
                  </a:cubicBezTo>
                  <a:cubicBezTo>
                    <a:pt x="1535" y="9313"/>
                    <a:pt x="1535" y="10047"/>
                    <a:pt x="2102" y="10047"/>
                  </a:cubicBezTo>
                  <a:cubicBezTo>
                    <a:pt x="2503" y="10013"/>
                    <a:pt x="2903" y="9947"/>
                    <a:pt x="3303" y="9813"/>
                  </a:cubicBezTo>
                  <a:lnTo>
                    <a:pt x="3303" y="9813"/>
                  </a:lnTo>
                  <a:cubicBezTo>
                    <a:pt x="3303" y="9813"/>
                    <a:pt x="2803" y="10914"/>
                    <a:pt x="3537" y="11081"/>
                  </a:cubicBezTo>
                  <a:cubicBezTo>
                    <a:pt x="4271" y="11248"/>
                    <a:pt x="7706" y="12915"/>
                    <a:pt x="10041" y="13182"/>
                  </a:cubicBezTo>
                  <a:cubicBezTo>
                    <a:pt x="12376" y="13416"/>
                    <a:pt x="15579" y="13883"/>
                    <a:pt x="15579" y="13883"/>
                  </a:cubicBezTo>
                  <a:cubicBezTo>
                    <a:pt x="15579" y="13883"/>
                    <a:pt x="21783" y="14483"/>
                    <a:pt x="27420" y="14717"/>
                  </a:cubicBezTo>
                  <a:cubicBezTo>
                    <a:pt x="28188" y="10981"/>
                    <a:pt x="27787" y="8546"/>
                    <a:pt x="27187" y="7045"/>
                  </a:cubicBezTo>
                  <a:lnTo>
                    <a:pt x="24418" y="7945"/>
                  </a:lnTo>
                  <a:cubicBezTo>
                    <a:pt x="21374" y="8938"/>
                    <a:pt x="18643" y="9184"/>
                    <a:pt x="16684" y="9184"/>
                  </a:cubicBezTo>
                  <a:cubicBezTo>
                    <a:pt x="14758" y="9184"/>
                    <a:pt x="13577" y="8946"/>
                    <a:pt x="13577" y="8946"/>
                  </a:cubicBezTo>
                  <a:cubicBezTo>
                    <a:pt x="13577" y="8946"/>
                    <a:pt x="11009" y="3709"/>
                    <a:pt x="10208" y="2841"/>
                  </a:cubicBezTo>
                  <a:cubicBezTo>
                    <a:pt x="9408" y="1941"/>
                    <a:pt x="4571" y="273"/>
                    <a:pt x="3770" y="106"/>
                  </a:cubicBezTo>
                  <a:cubicBezTo>
                    <a:pt x="3487" y="47"/>
                    <a:pt x="2995" y="1"/>
                    <a:pt x="2466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45"/>
            <p:cNvSpPr/>
            <p:nvPr/>
          </p:nvSpPr>
          <p:spPr>
            <a:xfrm>
              <a:off x="3824575" y="2918375"/>
              <a:ext cx="130100" cy="20025"/>
            </a:xfrm>
            <a:custGeom>
              <a:avLst/>
              <a:gdLst/>
              <a:ahLst/>
              <a:cxnLst/>
              <a:rect l="l" t="t" r="r" b="b"/>
              <a:pathLst>
                <a:path w="5204" h="801" fill="none" extrusionOk="0">
                  <a:moveTo>
                    <a:pt x="0" y="567"/>
                  </a:moveTo>
                  <a:cubicBezTo>
                    <a:pt x="534" y="367"/>
                    <a:pt x="1068" y="200"/>
                    <a:pt x="1601" y="100"/>
                  </a:cubicBezTo>
                  <a:cubicBezTo>
                    <a:pt x="2068" y="0"/>
                    <a:pt x="5204" y="801"/>
                    <a:pt x="5204" y="801"/>
                  </a:cubicBez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toryset-Stil Techie Business Meeting by Slidesgo">
  <a:themeElements>
    <a:clrScheme name="Simple Light">
      <a:dk1>
        <a:srgbClr val="000000"/>
      </a:dk1>
      <a:lt1>
        <a:srgbClr val="FFFFFF"/>
      </a:lt1>
      <a:dk2>
        <a:srgbClr val="D0CBED"/>
      </a:dk2>
      <a:lt2>
        <a:srgbClr val="6453C2"/>
      </a:lt2>
      <a:accent1>
        <a:srgbClr val="50429B"/>
      </a:accent1>
      <a:accent2>
        <a:srgbClr val="515B60"/>
      </a:accent2>
      <a:accent3>
        <a:srgbClr val="263238"/>
      </a:accent3>
      <a:accent4>
        <a:srgbClr val="969697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380</Words>
  <Application>Microsoft Office PowerPoint</Application>
  <PresentationFormat>On-screen Show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Space Grotesk</vt:lpstr>
      <vt:lpstr>Arial</vt:lpstr>
      <vt:lpstr>Archivo</vt:lpstr>
      <vt:lpstr>Storyset-Stil Techie Business Meeting by Slidesgo</vt:lpstr>
      <vt:lpstr>The Technology Value Stream</vt:lpstr>
      <vt:lpstr>Technology Value Stream?</vt:lpstr>
      <vt:lpstr>Technology Value Stream?</vt:lpstr>
      <vt:lpstr>Lead Time vs. Processing Time</vt:lpstr>
      <vt:lpstr>PowerPoint Presentation</vt:lpstr>
      <vt:lpstr>Our DevOps Ideal</vt:lpstr>
      <vt:lpstr> Benefits of Short Lead Times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Nardos G</dc:creator>
  <cp:lastModifiedBy>Nardos Gebremedhin</cp:lastModifiedBy>
  <cp:revision>2</cp:revision>
  <dcterms:modified xsi:type="dcterms:W3CDTF">2025-10-26T03:48:51Z</dcterms:modified>
</cp:coreProperties>
</file>