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arionmag.jira.com/wiki/download/attachments/399454/cmag-2004-11.pdf?api=v2" TargetMode="External"/><Relationship Id="rId2" Type="http://schemas.openxmlformats.org/officeDocument/2006/relationships/hyperlink" Target="https://clarionmag.jira.com/wiki/spaces/archive/pages/399454?preview=/399454/401791/cmag-2004-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rionmag.jira.com/wiki/spaces/archive/pages/399449?preview=/399449/401816/cmag-2006-06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8C0-CB80-4AC1-8B98-70AE09558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/>
              <a:t>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C1DE-5299-47CA-986F-6CE289506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88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301D-D4C3-490A-9CEC-C8406C1C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 RUNTIME Clarion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0745-CE00-4D24-BF1B-CB03CFDF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9746"/>
            <a:ext cx="9905999" cy="4422226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Step 1</a:t>
            </a:r>
          </a:p>
          <a:p>
            <a:pPr lvl="1"/>
            <a:r>
              <a:rPr lang="en-CA" dirty="0"/>
              <a:t>Add Tables to your dictionary</a:t>
            </a:r>
          </a:p>
          <a:p>
            <a:pPr lvl="1"/>
            <a:r>
              <a:rPr lang="en-CA" dirty="0"/>
              <a:t>Add Global Rules Template</a:t>
            </a:r>
          </a:p>
          <a:p>
            <a:pPr lvl="1"/>
            <a:r>
              <a:rPr lang="en-CA" dirty="0"/>
              <a:t>Do template assignments</a:t>
            </a:r>
          </a:p>
          <a:p>
            <a:r>
              <a:rPr lang="en-CA" dirty="0"/>
              <a:t>Step 2</a:t>
            </a:r>
          </a:p>
          <a:p>
            <a:pPr lvl="1"/>
            <a:r>
              <a:rPr lang="en-CA" dirty="0"/>
              <a:t>Add Code Extension Template to Main Procedure</a:t>
            </a:r>
          </a:p>
          <a:p>
            <a:pPr lvl="1"/>
            <a:r>
              <a:rPr lang="en-CA" dirty="0"/>
              <a:t>Add Rule Procedures to your App</a:t>
            </a:r>
          </a:p>
          <a:p>
            <a:pPr lvl="1"/>
            <a:r>
              <a:rPr lang="en-CA" dirty="0"/>
              <a:t>Add Local Rules Template where applicable</a:t>
            </a:r>
          </a:p>
          <a:p>
            <a:r>
              <a:rPr lang="en-CA" dirty="0"/>
              <a:t>Step 3</a:t>
            </a:r>
          </a:p>
          <a:p>
            <a:pPr lvl="1"/>
            <a:r>
              <a:rPr lang="en-CA" dirty="0"/>
              <a:t>Compile and run your app</a:t>
            </a:r>
          </a:p>
          <a:p>
            <a:pPr lvl="1"/>
            <a:r>
              <a:rPr lang="en-CA" dirty="0"/>
              <a:t>Populate Rules via Rule Procedures</a:t>
            </a:r>
          </a:p>
        </p:txBody>
      </p:sp>
    </p:spTree>
    <p:extLst>
      <p:ext uri="{BB962C8B-B14F-4D97-AF65-F5344CB8AC3E}">
        <p14:creationId xmlns:p14="http://schemas.microsoft.com/office/powerpoint/2010/main" val="89638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1B1-43EF-49D0-8870-A2B8DAE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– RUNTIME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60C3-9765-442E-9856-FCC16332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70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DD2C-BB82-400B-B78E-1B55878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73E5-20C6-49E8-8F11-6682C28D5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Derive </a:t>
            </a:r>
            <a:r>
              <a:rPr lang="en-CA" dirty="0" err="1"/>
              <a:t>RulesCollection.TakeAccepted</a:t>
            </a:r>
            <a:endParaRPr lang="en-CA" dirty="0"/>
          </a:p>
          <a:p>
            <a:pPr lvl="1"/>
            <a:r>
              <a:rPr lang="en-CA" dirty="0"/>
              <a:t>Error Information Message</a:t>
            </a:r>
          </a:p>
          <a:p>
            <a:pPr lvl="1"/>
            <a:r>
              <a:rPr lang="en-CA" dirty="0"/>
              <a:t>Broken Rules Window</a:t>
            </a:r>
          </a:p>
          <a:p>
            <a:r>
              <a:rPr lang="en-CA" dirty="0"/>
              <a:t>Was thinking of using Class Methods in evaluate</a:t>
            </a:r>
          </a:p>
          <a:p>
            <a:pPr lvl="1"/>
            <a:r>
              <a:rPr lang="en-CA" dirty="0"/>
              <a:t>Dot syntax cannot be used</a:t>
            </a:r>
          </a:p>
          <a:p>
            <a:pPr lvl="1"/>
            <a:r>
              <a:rPr lang="en-CA" dirty="0"/>
              <a:t>Bind a class</a:t>
            </a:r>
          </a:p>
        </p:txBody>
      </p:sp>
    </p:spTree>
    <p:extLst>
      <p:ext uri="{BB962C8B-B14F-4D97-AF65-F5344CB8AC3E}">
        <p14:creationId xmlns:p14="http://schemas.microsoft.com/office/powerpoint/2010/main" val="371597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A9B5-4A71-472D-B7D1-7B1F2AE2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8A95-0972-46D9-85B4-4A05B408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CLARIONMAG</a:t>
            </a:r>
          </a:p>
          <a:p>
            <a:pPr lvl="1"/>
            <a:r>
              <a:rPr lang="en-CA" b="1" dirty="0">
                <a:hlinkClick r:id="rId2"/>
              </a:rPr>
              <a:t>cmag-2004-10.pdf</a:t>
            </a:r>
            <a:endParaRPr lang="en-CA" b="1" dirty="0"/>
          </a:p>
          <a:p>
            <a:pPr lvl="1"/>
            <a:r>
              <a:rPr lang="en-CA" u="sng" dirty="0">
                <a:hlinkClick r:id="rId3" tooltip="Download"/>
              </a:rPr>
              <a:t>cmag-2004-11.pdf</a:t>
            </a:r>
            <a:endParaRPr lang="en-CA" b="1" dirty="0"/>
          </a:p>
          <a:p>
            <a:pPr lvl="1"/>
            <a:r>
              <a:rPr lang="en-CA" b="1" dirty="0">
                <a:hlinkClick r:id="rId4"/>
              </a:rPr>
              <a:t>cmag-2006-06.pdf</a:t>
            </a:r>
            <a:endParaRPr lang="en-CA" dirty="0"/>
          </a:p>
          <a:p>
            <a:r>
              <a:rPr lang="en-CA" dirty="0"/>
              <a:t>Clarion Documentation</a:t>
            </a:r>
          </a:p>
          <a:p>
            <a:pPr lvl="1"/>
            <a:r>
              <a:rPr lang="en-CA" dirty="0"/>
              <a:t>ABC Library Reference – P988</a:t>
            </a:r>
          </a:p>
          <a:p>
            <a:pPr lvl="1"/>
            <a:r>
              <a:rPr lang="en-CA" dirty="0"/>
              <a:t>Template Guide – P45</a:t>
            </a:r>
          </a:p>
        </p:txBody>
      </p:sp>
    </p:spTree>
    <p:extLst>
      <p:ext uri="{BB962C8B-B14F-4D97-AF65-F5344CB8AC3E}">
        <p14:creationId xmlns:p14="http://schemas.microsoft.com/office/powerpoint/2010/main" val="210766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8022-5C8E-461A-AD5E-E0FCA1E5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DC3A-DDD2-4F42-B384-EBFE1F463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nardus.swanevelder@gmail.com</a:t>
            </a:r>
          </a:p>
        </p:txBody>
      </p:sp>
    </p:spTree>
    <p:extLst>
      <p:ext uri="{BB962C8B-B14F-4D97-AF65-F5344CB8AC3E}">
        <p14:creationId xmlns:p14="http://schemas.microsoft.com/office/powerpoint/2010/main" val="272822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56D2-EDD0-4CD4-99D9-1E3535B3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business rule?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8342-48E3-4FF4-AD08-CD6CE413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rules are precise statements that describe, constrain, and control selected data elements within your application. (SV)</a:t>
            </a:r>
          </a:p>
          <a:p>
            <a:endParaRPr lang="en-US" dirty="0"/>
          </a:p>
          <a:p>
            <a:r>
              <a:rPr lang="en-US" dirty="0"/>
              <a:t>The Business rules engine is using the evaluate function to evaluate if a business rule is active or not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660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E6AF-730A-4937-A411-88CE3AF5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CAN YOU FIND the business rules?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228B-D919-4252-B834-28673F3E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Classes (Clarion </a:t>
            </a:r>
            <a:r>
              <a:rPr lang="en-CA" dirty="0" err="1"/>
              <a:t>Libsrc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ABRULE.INC</a:t>
            </a:r>
          </a:p>
          <a:p>
            <a:pPr lvl="1"/>
            <a:r>
              <a:rPr lang="en-CA" dirty="0"/>
              <a:t>ABRULE.CLW</a:t>
            </a:r>
          </a:p>
          <a:p>
            <a:r>
              <a:rPr lang="en-CA" dirty="0"/>
              <a:t>Template (Clarion Template)</a:t>
            </a:r>
          </a:p>
          <a:p>
            <a:pPr lvl="1"/>
            <a:r>
              <a:rPr lang="en-CA" dirty="0"/>
              <a:t>RULESMAN.TPL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301D-D4C3-490A-9CEC-C8406C1C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3843"/>
            <a:ext cx="9905998" cy="1478570"/>
          </a:xfrm>
        </p:spPr>
        <p:txBody>
          <a:bodyPr/>
          <a:lstStyle/>
          <a:p>
            <a:r>
              <a:rPr lang="en-CA" dirty="0"/>
              <a:t>Implement Standard Clarion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0745-CE00-4D24-BF1B-CB03CFDF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201"/>
            <a:ext cx="9905998" cy="5102772"/>
          </a:xfrm>
        </p:spPr>
        <p:txBody>
          <a:bodyPr>
            <a:normAutofit/>
          </a:bodyPr>
          <a:lstStyle/>
          <a:p>
            <a:r>
              <a:rPr lang="en-CA" dirty="0"/>
              <a:t>Step 1</a:t>
            </a:r>
          </a:p>
          <a:p>
            <a:pPr lvl="1"/>
            <a:r>
              <a:rPr lang="en-CA" dirty="0"/>
              <a:t>Add Global Rules Template</a:t>
            </a:r>
          </a:p>
          <a:p>
            <a:pPr lvl="1"/>
            <a:r>
              <a:rPr lang="en-CA" dirty="0"/>
              <a:t>Define Global Rules</a:t>
            </a:r>
          </a:p>
          <a:p>
            <a:r>
              <a:rPr lang="en-CA" dirty="0"/>
              <a:t>Step 2</a:t>
            </a:r>
          </a:p>
          <a:p>
            <a:pPr lvl="1"/>
            <a:r>
              <a:rPr lang="en-CA" dirty="0"/>
              <a:t>Add Local Extension Template to Update Procedure</a:t>
            </a:r>
          </a:p>
          <a:p>
            <a:pPr lvl="1"/>
            <a:r>
              <a:rPr lang="en-CA" dirty="0"/>
              <a:t>Define Local Rules</a:t>
            </a:r>
          </a:p>
          <a:p>
            <a:pPr lvl="1"/>
            <a:r>
              <a:rPr lang="en-CA" dirty="0"/>
              <a:t>Override Global Rules (If applicable)</a:t>
            </a:r>
          </a:p>
          <a:p>
            <a:r>
              <a:rPr lang="en-CA" dirty="0"/>
              <a:t>Step 3</a:t>
            </a:r>
          </a:p>
          <a:p>
            <a:pPr lvl="1"/>
            <a:r>
              <a:rPr lang="en-CA" dirty="0"/>
              <a:t>Compile and run your app</a:t>
            </a:r>
          </a:p>
          <a:p>
            <a:pPr lvl="1"/>
            <a:r>
              <a:rPr lang="en-CA" dirty="0"/>
              <a:t>Test Business Rules</a:t>
            </a:r>
          </a:p>
          <a:p>
            <a:pPr lvl="1"/>
            <a:r>
              <a:rPr lang="en-CA" dirty="0"/>
              <a:t>Recompile and run your app</a:t>
            </a:r>
          </a:p>
        </p:txBody>
      </p:sp>
    </p:spTree>
    <p:extLst>
      <p:ext uri="{BB962C8B-B14F-4D97-AF65-F5344CB8AC3E}">
        <p14:creationId xmlns:p14="http://schemas.microsoft.com/office/powerpoint/2010/main" val="82250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E1B1-43EF-49D0-8870-A2B8DAE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– STANDARD CLARION 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60C3-9765-442E-9856-FCC16332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69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3E17-8439-4079-ADFC-F8465E7E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8682"/>
            <a:ext cx="10882859" cy="1478570"/>
          </a:xfrm>
        </p:spPr>
        <p:txBody>
          <a:bodyPr/>
          <a:lstStyle/>
          <a:p>
            <a:r>
              <a:rPr lang="en-CA" dirty="0"/>
              <a:t>What changes are made to an UPDATE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D828-62DB-417E-A483-D47625198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Instantiate Global and Local Rule Class</a:t>
            </a:r>
          </a:p>
          <a:p>
            <a:r>
              <a:rPr lang="en-CA" dirty="0" err="1"/>
              <a:t>ThisWindow.Init</a:t>
            </a:r>
            <a:endParaRPr lang="en-CA" dirty="0"/>
          </a:p>
          <a:p>
            <a:r>
              <a:rPr lang="en-CA" dirty="0" err="1"/>
              <a:t>ThisWindow.TakeAccepted</a:t>
            </a:r>
            <a:endParaRPr lang="en-CA" dirty="0"/>
          </a:p>
          <a:p>
            <a:r>
              <a:rPr lang="en-CA" dirty="0" err="1"/>
              <a:t>ThisWindow.TakeCompleted</a:t>
            </a:r>
            <a:endParaRPr lang="en-CA" dirty="0"/>
          </a:p>
          <a:p>
            <a:r>
              <a:rPr lang="en-CA" dirty="0" err="1"/>
              <a:t>ThisWindow.TakeNewSelection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663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ED0D-F55D-41D0-B821-7B024E0D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619663" cy="1478570"/>
          </a:xfrm>
        </p:spPr>
        <p:txBody>
          <a:bodyPr/>
          <a:lstStyle/>
          <a:p>
            <a:r>
              <a:rPr lang="en-CA" dirty="0"/>
              <a:t>METHODS that the </a:t>
            </a:r>
            <a:r>
              <a:rPr lang="en-CA" dirty="0" err="1"/>
              <a:t>RunTIME</a:t>
            </a:r>
            <a:r>
              <a:rPr lang="en-CA" dirty="0"/>
              <a:t> BUSINESS Rules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E6E0-F054-4E2B-9D8F-37CF2C92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3810"/>
            <a:ext cx="9905999" cy="4532026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/>
              <a:t>AddRule</a:t>
            </a:r>
            <a:endParaRPr lang="en-CA" dirty="0"/>
          </a:p>
          <a:p>
            <a:pPr lvl="1"/>
            <a:r>
              <a:rPr lang="en-CA" dirty="0" err="1"/>
              <a:t>RuleName</a:t>
            </a:r>
            <a:endParaRPr lang="en-CA" dirty="0"/>
          </a:p>
          <a:p>
            <a:pPr lvl="1"/>
            <a:r>
              <a:rPr lang="en-CA" dirty="0" err="1"/>
              <a:t>RuleDescription</a:t>
            </a:r>
            <a:endParaRPr lang="en-CA" dirty="0"/>
          </a:p>
          <a:p>
            <a:pPr lvl="1"/>
            <a:r>
              <a:rPr lang="en-CA" dirty="0" err="1"/>
              <a:t>RuleExpression</a:t>
            </a:r>
            <a:endParaRPr lang="en-CA" dirty="0"/>
          </a:p>
          <a:p>
            <a:pPr lvl="1"/>
            <a:r>
              <a:rPr lang="en-CA" dirty="0" err="1"/>
              <a:t>ControlNum</a:t>
            </a:r>
            <a:endParaRPr lang="en-CA" dirty="0"/>
          </a:p>
          <a:p>
            <a:pPr lvl="1"/>
            <a:r>
              <a:rPr lang="en-CA" dirty="0"/>
              <a:t>Offset</a:t>
            </a:r>
          </a:p>
          <a:p>
            <a:r>
              <a:rPr lang="en-CA" dirty="0" err="1"/>
              <a:t>AddControlToRule</a:t>
            </a:r>
            <a:endParaRPr lang="en-CA" dirty="0"/>
          </a:p>
          <a:p>
            <a:pPr lvl="1"/>
            <a:r>
              <a:rPr lang="en-CA" dirty="0" err="1"/>
              <a:t>RuleName</a:t>
            </a:r>
            <a:endParaRPr lang="en-CA" dirty="0"/>
          </a:p>
          <a:p>
            <a:pPr lvl="1"/>
            <a:r>
              <a:rPr lang="en-CA" dirty="0" err="1"/>
              <a:t>ControlNumber</a:t>
            </a:r>
            <a:endParaRPr lang="en-CA" dirty="0"/>
          </a:p>
          <a:p>
            <a:pPr lvl="1"/>
            <a:r>
              <a:rPr lang="en-CA" dirty="0"/>
              <a:t>Action</a:t>
            </a:r>
          </a:p>
          <a:p>
            <a:pPr lvl="2"/>
            <a:r>
              <a:rPr lang="en-CA" dirty="0"/>
              <a:t>Hide/Unhide</a:t>
            </a:r>
          </a:p>
          <a:p>
            <a:pPr lvl="2"/>
            <a:r>
              <a:rPr lang="en-CA" dirty="0"/>
              <a:t>Disable/Enable</a:t>
            </a:r>
          </a:p>
        </p:txBody>
      </p:sp>
    </p:spTree>
    <p:extLst>
      <p:ext uri="{BB962C8B-B14F-4D97-AF65-F5344CB8AC3E}">
        <p14:creationId xmlns:p14="http://schemas.microsoft.com/office/powerpoint/2010/main" val="168706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36E1-47DD-4E02-B6B5-13325A31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369A-6DC0-413B-94AA-0562E9CD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Rules Group</a:t>
            </a:r>
          </a:p>
          <a:p>
            <a:r>
              <a:rPr lang="en-CA" dirty="0"/>
              <a:t>Rules</a:t>
            </a:r>
          </a:p>
          <a:p>
            <a:r>
              <a:rPr lang="en-CA" dirty="0"/>
              <a:t>Controls Per Rule</a:t>
            </a:r>
          </a:p>
          <a:p>
            <a:r>
              <a:rPr lang="en-CA" dirty="0"/>
              <a:t>Override Procedure Per Rule</a:t>
            </a:r>
          </a:p>
          <a:p>
            <a:r>
              <a:rPr lang="en-CA" dirty="0"/>
              <a:t>Override User Per Procedure</a:t>
            </a:r>
          </a:p>
        </p:txBody>
      </p:sp>
    </p:spTree>
    <p:extLst>
      <p:ext uri="{BB962C8B-B14F-4D97-AF65-F5344CB8AC3E}">
        <p14:creationId xmlns:p14="http://schemas.microsoft.com/office/powerpoint/2010/main" val="5245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2A19-1BA5-4B45-B14A-DB706321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In-Memory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9357F-ED92-4242-8114-58DC5FAB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Rules</a:t>
            </a:r>
          </a:p>
          <a:p>
            <a:r>
              <a:rPr lang="en-CA" dirty="0"/>
              <a:t>Controls Per Rule</a:t>
            </a:r>
          </a:p>
          <a:p>
            <a:r>
              <a:rPr lang="en-CA" dirty="0"/>
              <a:t>Override Procedure Per Rule</a:t>
            </a:r>
          </a:p>
          <a:p>
            <a:r>
              <a:rPr lang="en-CA" dirty="0"/>
              <a:t>Override User Per Procedure</a:t>
            </a:r>
          </a:p>
        </p:txBody>
      </p:sp>
    </p:spTree>
    <p:extLst>
      <p:ext uri="{BB962C8B-B14F-4D97-AF65-F5344CB8AC3E}">
        <p14:creationId xmlns:p14="http://schemas.microsoft.com/office/powerpoint/2010/main" val="376032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231</TotalTime>
  <Words>323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Circuit</vt:lpstr>
      <vt:lpstr>Business Rules</vt:lpstr>
      <vt:lpstr>What is a business rule?</vt:lpstr>
      <vt:lpstr>WHERE CAN YOU FIND the business rules?</vt:lpstr>
      <vt:lpstr>Implement Standard Clarion Business Rules</vt:lpstr>
      <vt:lpstr>Demo – STANDARD CLARION BUSINESS RULEs</vt:lpstr>
      <vt:lpstr>What changes are made to an UPDATE procedure</vt:lpstr>
      <vt:lpstr>METHODS that the RunTIME BUSINESS Rules USE</vt:lpstr>
      <vt:lpstr>Database Tables</vt:lpstr>
      <vt:lpstr>In-Memory tables</vt:lpstr>
      <vt:lpstr>IMPLEMENT RUNTIME Clarion Business Rules</vt:lpstr>
      <vt:lpstr>Demo – RUNTIME BUSINESS RULES</vt:lpstr>
      <vt:lpstr>To DO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Rules</dc:title>
  <dc:creator>Nardus Swanevelder</dc:creator>
  <cp:lastModifiedBy>Nardus Swanevelder</cp:lastModifiedBy>
  <cp:revision>14</cp:revision>
  <dcterms:created xsi:type="dcterms:W3CDTF">2017-11-16T23:48:19Z</dcterms:created>
  <dcterms:modified xsi:type="dcterms:W3CDTF">2017-11-17T18:40:51Z</dcterms:modified>
</cp:coreProperties>
</file>