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61" r:id="rId6"/>
    <p:sldId id="272" r:id="rId7"/>
    <p:sldId id="262" r:id="rId8"/>
    <p:sldId id="258" r:id="rId9"/>
    <p:sldId id="259" r:id="rId10"/>
    <p:sldId id="273" r:id="rId11"/>
    <p:sldId id="260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51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2669877-8599-42BE-9D94-4F4C77688E6F}" type="datetimeFigureOut">
              <a:rPr lang="en-CA" smtClean="0"/>
              <a:t>2/15/2018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C0023F-4631-472B-841F-454EF565CE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71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9877-8599-42BE-9D94-4F4C77688E6F}" type="datetimeFigureOut">
              <a:rPr lang="en-CA" smtClean="0"/>
              <a:t>2/15/2018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23F-4631-472B-841F-454EF565CE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21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9877-8599-42BE-9D94-4F4C77688E6F}" type="datetimeFigureOut">
              <a:rPr lang="en-CA" smtClean="0"/>
              <a:t>2/15/2018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23F-4631-472B-841F-454EF565CE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53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9877-8599-42BE-9D94-4F4C77688E6F}" type="datetimeFigureOut">
              <a:rPr lang="en-CA" smtClean="0"/>
              <a:t>2/15/2018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23F-4631-472B-841F-454EF565CE34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48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9877-8599-42BE-9D94-4F4C77688E6F}" type="datetimeFigureOut">
              <a:rPr lang="en-CA" smtClean="0"/>
              <a:t>2/15/2018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23F-4631-472B-841F-454EF565CE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439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9877-8599-42BE-9D94-4F4C77688E6F}" type="datetimeFigureOut">
              <a:rPr lang="en-CA" smtClean="0"/>
              <a:t>2/15/2018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23F-4631-472B-841F-454EF565CE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01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9877-8599-42BE-9D94-4F4C77688E6F}" type="datetimeFigureOut">
              <a:rPr lang="en-CA" smtClean="0"/>
              <a:t>2/15/2018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23F-4631-472B-841F-454EF565CE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965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9877-8599-42BE-9D94-4F4C77688E6F}" type="datetimeFigureOut">
              <a:rPr lang="en-CA" smtClean="0"/>
              <a:t>2/15/2018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23F-4631-472B-841F-454EF565CE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747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9877-8599-42BE-9D94-4F4C77688E6F}" type="datetimeFigureOut">
              <a:rPr lang="en-CA" smtClean="0"/>
              <a:t>2/15/2018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23F-4631-472B-841F-454EF565CE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08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9877-8599-42BE-9D94-4F4C77688E6F}" type="datetimeFigureOut">
              <a:rPr lang="en-CA" smtClean="0"/>
              <a:t>2/15/2018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23F-4631-472B-841F-454EF565CE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52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9877-8599-42BE-9D94-4F4C77688E6F}" type="datetimeFigureOut">
              <a:rPr lang="en-CA" smtClean="0"/>
              <a:t>2/15/2018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23F-4631-472B-841F-454EF565CE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98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9877-8599-42BE-9D94-4F4C77688E6F}" type="datetimeFigureOut">
              <a:rPr lang="en-CA" smtClean="0"/>
              <a:t>2/15/2018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23F-4631-472B-841F-454EF565CE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64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9877-8599-42BE-9D94-4F4C77688E6F}" type="datetimeFigureOut">
              <a:rPr lang="en-CA" smtClean="0"/>
              <a:t>2/15/2018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23F-4631-472B-841F-454EF565CE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0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9877-8599-42BE-9D94-4F4C77688E6F}" type="datetimeFigureOut">
              <a:rPr lang="en-CA" smtClean="0"/>
              <a:t>2/15/2018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23F-4631-472B-841F-454EF565CE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68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9877-8599-42BE-9D94-4F4C77688E6F}" type="datetimeFigureOut">
              <a:rPr lang="en-CA" smtClean="0"/>
              <a:t>2/15/2018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23F-4631-472B-841F-454EF565CE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701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9877-8599-42BE-9D94-4F4C77688E6F}" type="datetimeFigureOut">
              <a:rPr lang="en-CA" smtClean="0"/>
              <a:t>2/15/2018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23F-4631-472B-841F-454EF565CE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21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9877-8599-42BE-9D94-4F4C77688E6F}" type="datetimeFigureOut">
              <a:rPr lang="en-CA" smtClean="0"/>
              <a:t>2/15/2018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23F-4631-472B-841F-454EF565CE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99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69877-8599-42BE-9D94-4F4C77688E6F}" type="datetimeFigureOut">
              <a:rPr lang="en-CA" smtClean="0"/>
              <a:t>2/15/2018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0023F-4631-472B-841F-454EF565CE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359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Nardus.Swanevelder@gmail.com" TargetMode="External"/><Relationship Id="rId2" Type="http://schemas.openxmlformats.org/officeDocument/2006/relationships/hyperlink" Target="https://github.com/narduss/DynamicFileDriv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B80-FC92-4B63-8E18-975D94EFF0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DFD Driver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2E685-DF38-4CB6-BA7D-CD45EBB13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4242" y="5617185"/>
            <a:ext cx="3128941" cy="631937"/>
          </a:xfrm>
        </p:spPr>
        <p:txBody>
          <a:bodyPr/>
          <a:lstStyle/>
          <a:p>
            <a:r>
              <a:rPr lang="en-CA" dirty="0"/>
              <a:t>Nardus Swanevelder</a:t>
            </a:r>
          </a:p>
        </p:txBody>
      </p:sp>
    </p:spTree>
    <p:extLst>
      <p:ext uri="{BB962C8B-B14F-4D97-AF65-F5344CB8AC3E}">
        <p14:creationId xmlns:p14="http://schemas.microsoft.com/office/powerpoint/2010/main" val="27884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49E2-D311-4016-905B-DE961649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30EF-3B56-433A-AFF5-7638BBCA2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Method 1</a:t>
            </a:r>
          </a:p>
          <a:p>
            <a:pPr lvl="1"/>
            <a:r>
              <a:rPr lang="en-CA" dirty="0" err="1"/>
              <a:t>LOC:AnyVar</a:t>
            </a:r>
            <a:r>
              <a:rPr lang="en-CA" dirty="0"/>
              <a:t> = </a:t>
            </a:r>
            <a:r>
              <a:rPr lang="en-CA" dirty="0" err="1"/>
              <a:t>DFDNewClass.</a:t>
            </a:r>
            <a:r>
              <a:rPr lang="en-CA" b="1" dirty="0" err="1"/>
              <a:t>GetField</a:t>
            </a:r>
            <a:r>
              <a:rPr lang="en-CA" dirty="0"/>
              <a:t>(</a:t>
            </a:r>
            <a:r>
              <a:rPr lang="en-CA" b="1" dirty="0"/>
              <a:t>'</a:t>
            </a:r>
            <a:r>
              <a:rPr lang="en-CA" b="1" dirty="0" err="1"/>
              <a:t>PEO:FirstName</a:t>
            </a:r>
            <a:r>
              <a:rPr lang="en-CA" b="1" dirty="0"/>
              <a:t>’</a:t>
            </a:r>
            <a:r>
              <a:rPr lang="en-CA" dirty="0"/>
              <a:t>)</a:t>
            </a:r>
          </a:p>
          <a:p>
            <a:r>
              <a:rPr lang="en-CA" dirty="0"/>
              <a:t>Method 2</a:t>
            </a:r>
          </a:p>
          <a:p>
            <a:pPr lvl="1"/>
            <a:r>
              <a:rPr lang="en-CA" dirty="0" err="1"/>
              <a:t>DFDNewClass.GetFieldValue</a:t>
            </a:r>
            <a:r>
              <a:rPr lang="en-CA" dirty="0"/>
              <a:t>('</a:t>
            </a:r>
            <a:r>
              <a:rPr lang="en-CA" dirty="0" err="1"/>
              <a:t>PEO:FirstName</a:t>
            </a:r>
            <a:r>
              <a:rPr lang="en-CA" dirty="0"/>
              <a:t>',</a:t>
            </a:r>
            <a:r>
              <a:rPr lang="en-CA" dirty="0" err="1"/>
              <a:t>LOC:FirstName</a:t>
            </a:r>
            <a:r>
              <a:rPr lang="en-CA" dirty="0"/>
              <a:t>)</a:t>
            </a:r>
          </a:p>
          <a:p>
            <a:r>
              <a:rPr lang="en-CA" dirty="0"/>
              <a:t>Method 3</a:t>
            </a:r>
          </a:p>
          <a:p>
            <a:pPr lvl="1"/>
            <a:r>
              <a:rPr lang="en-CA" dirty="0"/>
              <a:t>Get(DFDNewClass.FieldQ,2)</a:t>
            </a:r>
          </a:p>
          <a:p>
            <a:pPr lvl="1"/>
            <a:r>
              <a:rPr lang="en-CA" dirty="0" err="1"/>
              <a:t>LOC:FirstName</a:t>
            </a:r>
            <a:r>
              <a:rPr lang="en-CA" dirty="0"/>
              <a:t>  =  DFDMemClass2.GetField(DFDMemClass2.FieldQ.Label)</a:t>
            </a:r>
          </a:p>
        </p:txBody>
      </p:sp>
    </p:spTree>
    <p:extLst>
      <p:ext uri="{BB962C8B-B14F-4D97-AF65-F5344CB8AC3E}">
        <p14:creationId xmlns:p14="http://schemas.microsoft.com/office/powerpoint/2010/main" val="429369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5B4B-614F-4C2D-AFDA-2BF78034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Differences in Database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B511E-7B5F-4108-9AE5-1ED5407C3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In-Memory and TPS</a:t>
            </a:r>
          </a:p>
          <a:p>
            <a:pPr lvl="1"/>
            <a:r>
              <a:rPr lang="en-CA" dirty="0"/>
              <a:t>Can use Set &amp; Records()</a:t>
            </a:r>
          </a:p>
          <a:p>
            <a:r>
              <a:rPr lang="en-CA" dirty="0"/>
              <a:t>SQL</a:t>
            </a:r>
          </a:p>
          <a:p>
            <a:pPr lvl="1"/>
            <a:r>
              <a:rPr lang="en-CA" dirty="0"/>
              <a:t>Can’t use Records()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535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D484-B89F-4363-BB1F-C11CB990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E611D-0FB2-4030-A426-92B2BAF0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842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10E4-CBE3-4168-B4D6-1783E73F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2B495-BF1F-4C02-A372-18FB7292F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Presentation, code and examples available at:</a:t>
            </a:r>
          </a:p>
          <a:p>
            <a:pPr lvl="1"/>
            <a:r>
              <a:rPr lang="en-CA" dirty="0">
                <a:hlinkClick r:id="rId2"/>
              </a:rPr>
              <a:t>https://github.com/narduss/DynamicFileDriver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>
                <a:hlinkClick r:id="rId3"/>
              </a:rPr>
              <a:t>Nardus.Swanevelder@gmail.com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14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6410-897E-4B50-B1BE-16AA577E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can the DFD DRIVER do for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55720-E212-49DF-8407-F67A4054C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Dynamically create a FILE structure to match the result set from any SQL SELECT command or from a Stored Procedure.</a:t>
            </a:r>
          </a:p>
          <a:p>
            <a:r>
              <a:rPr lang="en-CA" dirty="0"/>
              <a:t>Dynamically create In-Memory driver FILE structures for use as "cached </a:t>
            </a:r>
            <a:r>
              <a:rPr lang="en-CA" dirty="0" err="1"/>
              <a:t>recordsets</a:t>
            </a:r>
            <a:r>
              <a:rPr lang="en-CA" dirty="0"/>
              <a:t>" from any data source (ISAM or SQL).</a:t>
            </a:r>
          </a:p>
          <a:p>
            <a:r>
              <a:rPr lang="en-CA" dirty="0"/>
              <a:t>Create temporary tables that match a user-defined query</a:t>
            </a:r>
          </a:p>
          <a:p>
            <a:r>
              <a:rPr lang="en-CA" dirty="0"/>
              <a:t>Remove strict binding to the data dictionary.</a:t>
            </a:r>
          </a:p>
          <a:p>
            <a:r>
              <a:rPr lang="en-CA" dirty="0"/>
              <a:t>Create and process tables that are not defined in the application’s dictionary.</a:t>
            </a:r>
          </a:p>
          <a:p>
            <a:r>
              <a:rPr lang="en-CA" dirty="0"/>
              <a:t>Change Database drivers at runtime using </a:t>
            </a:r>
            <a:r>
              <a:rPr lang="en-CA" dirty="0" err="1"/>
              <a:t>Prop:Driver</a:t>
            </a:r>
            <a:r>
              <a:rPr lang="en-CA" dirty="0"/>
              <a:t> 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675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E6AF-730A-4937-A411-88CE3AF5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CAN YOU FIND the DFD Driver?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228B-D919-4252-B834-28673F3E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Classes (Clarion </a:t>
            </a:r>
            <a:r>
              <a:rPr lang="en-CA" dirty="0" err="1"/>
              <a:t>Libsrc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DYNFILE.INC</a:t>
            </a:r>
          </a:p>
          <a:p>
            <a:pPr lvl="1"/>
            <a:r>
              <a:rPr lang="en-CA" dirty="0"/>
              <a:t>DYNFILE.CLW</a:t>
            </a:r>
          </a:p>
          <a:p>
            <a:r>
              <a:rPr lang="en-CA" dirty="0"/>
              <a:t>Template (Clarion Template)</a:t>
            </a:r>
          </a:p>
          <a:p>
            <a:pPr lvl="1"/>
            <a:r>
              <a:rPr lang="en-CA" dirty="0"/>
              <a:t>DYNADRV.TPL</a:t>
            </a:r>
          </a:p>
          <a:p>
            <a:pPr lvl="2"/>
            <a:r>
              <a:rPr lang="en-CA" dirty="0"/>
              <a:t>Activate </a:t>
            </a:r>
            <a:r>
              <a:rPr lang="en-CA" dirty="0" err="1"/>
              <a:t>DynaDriver</a:t>
            </a:r>
            <a:endParaRPr lang="en-CA" dirty="0"/>
          </a:p>
          <a:p>
            <a:pPr lvl="2"/>
            <a:r>
              <a:rPr lang="en-CA" dirty="0" err="1"/>
              <a:t>CacheFiles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3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008D-1015-4828-A4E0-3F23E236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Documentation &amp; WEBINAR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32370-8F25-447E-956B-9756B87FD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DynamicFileDriverReference.pdf (Clarion Docs)</a:t>
            </a:r>
          </a:p>
          <a:p>
            <a:endParaRPr lang="en-CA" dirty="0"/>
          </a:p>
          <a:p>
            <a:r>
              <a:rPr lang="en-CA" dirty="0"/>
              <a:t>Webinar 297 – Gordon Holfelder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889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BA47-D8B5-451E-934A-9E2190A5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091" y="280605"/>
            <a:ext cx="9905998" cy="1062830"/>
          </a:xfrm>
        </p:spPr>
        <p:txBody>
          <a:bodyPr/>
          <a:lstStyle/>
          <a:p>
            <a:r>
              <a:rPr lang="en-CA" dirty="0"/>
              <a:t>Examples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22FCC-B658-4C30-BF15-05BD672A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322" y="1706953"/>
            <a:ext cx="9905998" cy="4533503"/>
          </a:xfrm>
        </p:spPr>
        <p:txBody>
          <a:bodyPr>
            <a:normAutofit/>
          </a:bodyPr>
          <a:lstStyle/>
          <a:p>
            <a:r>
              <a:rPr lang="en-CA" sz="2800" dirty="0"/>
              <a:t>From TPS To In-Memory</a:t>
            </a:r>
          </a:p>
          <a:p>
            <a:r>
              <a:rPr lang="en-CA" sz="2800" dirty="0"/>
              <a:t>Create Dynamic TPS File</a:t>
            </a:r>
          </a:p>
          <a:p>
            <a:r>
              <a:rPr lang="en-CA" sz="2800" dirty="0"/>
              <a:t>Execute SQL Statement</a:t>
            </a:r>
          </a:p>
          <a:p>
            <a:r>
              <a:rPr lang="en-CA" sz="2800" dirty="0"/>
              <a:t>From SQL to In-Memory</a:t>
            </a:r>
          </a:p>
          <a:p>
            <a:r>
              <a:rPr lang="en-CA" sz="2800" dirty="0"/>
              <a:t>Execute two SQL statements after each other using same structure</a:t>
            </a:r>
          </a:p>
          <a:p>
            <a:r>
              <a:rPr lang="en-CA" sz="2800" dirty="0"/>
              <a:t>From SQL to Queue</a:t>
            </a:r>
          </a:p>
          <a:p>
            <a:r>
              <a:rPr lang="en-CA" sz="2800" dirty="0"/>
              <a:t>External TPS Names</a:t>
            </a:r>
          </a:p>
        </p:txBody>
      </p:sp>
    </p:spTree>
    <p:extLst>
      <p:ext uri="{BB962C8B-B14F-4D97-AF65-F5344CB8AC3E}">
        <p14:creationId xmlns:p14="http://schemas.microsoft.com/office/powerpoint/2010/main" val="19215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ED37-3C29-4CCC-A41E-BDBE9F76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34A0-9D52-4783-828D-B7A797DF0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9797"/>
            <a:ext cx="9905999" cy="4103966"/>
          </a:xfrm>
        </p:spPr>
        <p:txBody>
          <a:bodyPr>
            <a:normAutofit/>
          </a:bodyPr>
          <a:lstStyle/>
          <a:p>
            <a:r>
              <a:rPr lang="en-CA" dirty="0" err="1"/>
              <a:t>qsDFD.tpl</a:t>
            </a:r>
            <a:endParaRPr lang="en-CA" dirty="0"/>
          </a:p>
          <a:p>
            <a:pPr lvl="1"/>
            <a:r>
              <a:rPr lang="en-CA" dirty="0"/>
              <a:t>Define Data</a:t>
            </a:r>
          </a:p>
          <a:p>
            <a:pPr lvl="1"/>
            <a:r>
              <a:rPr lang="en-CA" dirty="0"/>
              <a:t>Add code extension</a:t>
            </a:r>
          </a:p>
          <a:p>
            <a:pPr lvl="1"/>
            <a:r>
              <a:rPr lang="en-CA" dirty="0"/>
              <a:t>All you have to do in code:</a:t>
            </a:r>
          </a:p>
          <a:p>
            <a:pPr lvl="2"/>
            <a:r>
              <a:rPr lang="en-CA" dirty="0"/>
              <a:t>SQL statement</a:t>
            </a:r>
          </a:p>
          <a:p>
            <a:pPr lvl="2"/>
            <a:r>
              <a:rPr lang="en-CA" dirty="0"/>
              <a:t>Process results</a:t>
            </a:r>
          </a:p>
          <a:p>
            <a:r>
              <a:rPr lang="en-CA" dirty="0" err="1"/>
              <a:t>qsLocalClass.tpl</a:t>
            </a:r>
            <a:endParaRPr lang="en-CA" dirty="0"/>
          </a:p>
          <a:p>
            <a:pPr lvl="1"/>
            <a:r>
              <a:rPr lang="en-CA" dirty="0"/>
              <a:t>Define local class methods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413548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0FDB-E656-4DF1-A42A-970808CC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 Level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4BE3-A52C-4AC5-A392-431DBE9A2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Global Template</a:t>
            </a:r>
          </a:p>
          <a:p>
            <a:r>
              <a:rPr lang="en-CA" dirty="0"/>
              <a:t>Define class and variables</a:t>
            </a:r>
          </a:p>
          <a:p>
            <a:r>
              <a:rPr lang="en-CA" dirty="0"/>
              <a:t>Use Template or copy and paste code</a:t>
            </a:r>
          </a:p>
          <a:p>
            <a:r>
              <a:rPr lang="en-CA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388036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5B25-B658-4234-A4D9-3CD0347F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8FBC-10E1-4269-83A5-B8305740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err="1"/>
              <a:t>DFDNewClass</a:t>
            </a:r>
            <a:r>
              <a:rPr lang="en-CA" b="1" dirty="0"/>
              <a:t>                    </a:t>
            </a:r>
            <a:r>
              <a:rPr lang="en-CA" dirty="0" err="1"/>
              <a:t>DynFile</a:t>
            </a:r>
            <a:r>
              <a:rPr lang="en-CA" dirty="0"/>
              <a:t>            !Class Definition</a:t>
            </a:r>
          </a:p>
          <a:p>
            <a:r>
              <a:rPr lang="en-CA" b="1" dirty="0" err="1"/>
              <a:t>DFDNewSqlFileName</a:t>
            </a:r>
            <a:r>
              <a:rPr lang="en-CA" b="1" dirty="0"/>
              <a:t>         </a:t>
            </a:r>
            <a:r>
              <a:rPr lang="en-CA" dirty="0"/>
              <a:t>&amp;</a:t>
            </a:r>
            <a:r>
              <a:rPr lang="en-CA" b="1" dirty="0"/>
              <a:t>File	            </a:t>
            </a:r>
            <a:r>
              <a:rPr lang="en-CA" dirty="0"/>
              <a:t>!New Dynamic File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526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54CB-2F07-40E8-97D8-C19D1A33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07107"/>
          </a:xfrm>
        </p:spPr>
        <p:txBody>
          <a:bodyPr/>
          <a:lstStyle/>
          <a:p>
            <a:r>
              <a:rPr lang="en-CA" dirty="0"/>
              <a:t>Code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FC28-981E-4170-8D69-4ADE3366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96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DFDNewClass.</a:t>
            </a:r>
            <a:r>
              <a:rPr lang="en-CA" b="1" dirty="0" err="1"/>
              <a:t>UnfixFormat</a:t>
            </a:r>
            <a:r>
              <a:rPr lang="en-CA" dirty="0"/>
              <a:t>()                </a:t>
            </a:r>
            <a:r>
              <a:rPr lang="en-CA" sz="1600" dirty="0"/>
              <a:t>!Clears the current structure assigned to the dynamic file</a:t>
            </a:r>
          </a:p>
          <a:p>
            <a:pPr marL="0" indent="0">
              <a:buNone/>
            </a:pPr>
            <a:r>
              <a:rPr lang="en-CA" dirty="0" err="1"/>
              <a:t>DFDNewClass.</a:t>
            </a:r>
            <a:r>
              <a:rPr lang="en-CA" b="1" dirty="0" err="1"/>
              <a:t>ResetAll</a:t>
            </a:r>
            <a:r>
              <a:rPr lang="en-CA" dirty="0"/>
              <a:t>()                      </a:t>
            </a:r>
            <a:r>
              <a:rPr lang="en-CA" sz="1600" dirty="0"/>
              <a:t>!Clear all dynamic file properties and values</a:t>
            </a:r>
          </a:p>
          <a:p>
            <a:pPr marL="0" indent="0">
              <a:buNone/>
            </a:pPr>
            <a:r>
              <a:rPr lang="en-CA" dirty="0" err="1"/>
              <a:t>DFDNewClass.</a:t>
            </a:r>
            <a:r>
              <a:rPr lang="en-CA" b="1" dirty="0" err="1"/>
              <a:t>SetDriver</a:t>
            </a:r>
            <a:r>
              <a:rPr lang="en-CA" dirty="0"/>
              <a:t>(</a:t>
            </a:r>
            <a:r>
              <a:rPr lang="en-CA" b="1" dirty="0"/>
              <a:t>'MSSQL'</a:t>
            </a:r>
            <a:r>
              <a:rPr lang="en-CA" dirty="0"/>
              <a:t>)         </a:t>
            </a:r>
            <a:r>
              <a:rPr lang="en-CA" sz="1600" dirty="0"/>
              <a:t>!'</a:t>
            </a:r>
            <a:r>
              <a:rPr lang="en-CA" sz="1600" dirty="0" err="1"/>
              <a:t>TopSpeed</a:t>
            </a:r>
            <a:r>
              <a:rPr lang="en-CA" sz="1600" dirty="0"/>
              <a:t>', 'Memory', 'MSSQL', 'ODBC’- Ensure driver added to </a:t>
            </a:r>
            <a:r>
              <a:rPr lang="en-CA" sz="1600" dirty="0" err="1"/>
              <a:t>ur</a:t>
            </a:r>
            <a:r>
              <a:rPr lang="en-CA" sz="1600" dirty="0"/>
              <a:t> solution</a:t>
            </a:r>
          </a:p>
          <a:p>
            <a:pPr marL="0" indent="0">
              <a:buNone/>
            </a:pPr>
            <a:r>
              <a:rPr lang="en-CA" dirty="0" err="1"/>
              <a:t>DFDNewClass.</a:t>
            </a:r>
            <a:r>
              <a:rPr lang="en-CA" b="1" dirty="0" err="1"/>
              <a:t>SetOwner</a:t>
            </a:r>
            <a:r>
              <a:rPr lang="en-CA" dirty="0"/>
              <a:t>(</a:t>
            </a:r>
            <a:r>
              <a:rPr lang="en-CA" b="1" dirty="0"/>
              <a:t>'(local),</a:t>
            </a:r>
            <a:r>
              <a:rPr lang="en-CA" b="1" dirty="0" err="1"/>
              <a:t>Northwind,sa</a:t>
            </a:r>
            <a:r>
              <a:rPr lang="en-CA" b="1" dirty="0"/>
              <a:t>,’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 err="1"/>
              <a:t>DFDNewClass.</a:t>
            </a:r>
            <a:r>
              <a:rPr lang="en-CA" b="1" dirty="0" err="1"/>
              <a:t>CreateFromSQL</a:t>
            </a:r>
            <a:r>
              <a:rPr lang="en-CA" dirty="0"/>
              <a:t>(</a:t>
            </a:r>
            <a:r>
              <a:rPr lang="en-CA" sz="1600" dirty="0"/>
              <a:t>'SELECT </a:t>
            </a:r>
            <a:r>
              <a:rPr lang="en-CA" sz="1600" dirty="0" err="1"/>
              <a:t>ContactID</a:t>
            </a:r>
            <a:r>
              <a:rPr lang="en-CA" sz="1600" dirty="0"/>
              <a:t> as ID FROM Contacts Order by </a:t>
            </a:r>
            <a:r>
              <a:rPr lang="en-CA" sz="1600" dirty="0" err="1"/>
              <a:t>ContactName</a:t>
            </a:r>
            <a:r>
              <a:rPr lang="en-CA" sz="1600" dirty="0"/>
              <a:t>’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 err="1"/>
              <a:t>DFDNewSqlFileName</a:t>
            </a:r>
            <a:r>
              <a:rPr lang="en-CA" dirty="0"/>
              <a:t> &amp;= </a:t>
            </a:r>
            <a:r>
              <a:rPr lang="en-CA" dirty="0" err="1"/>
              <a:t>DFDNewClass.</a:t>
            </a:r>
            <a:r>
              <a:rPr lang="en-CA" b="1" dirty="0" err="1"/>
              <a:t>GetFileRef</a:t>
            </a:r>
            <a:r>
              <a:rPr lang="en-CA" dirty="0"/>
              <a:t>()     </a:t>
            </a:r>
            <a:r>
              <a:rPr lang="en-CA" sz="1600" dirty="0"/>
              <a:t>!Get reference to the dynamic file you created</a:t>
            </a:r>
          </a:p>
          <a:p>
            <a:pPr marL="0" indent="0">
              <a:buNone/>
            </a:pPr>
            <a:r>
              <a:rPr lang="en-CA" b="1" dirty="0"/>
              <a:t>Open</a:t>
            </a:r>
            <a:r>
              <a:rPr lang="en-CA" dirty="0"/>
              <a:t>(</a:t>
            </a:r>
            <a:r>
              <a:rPr lang="en-CA" dirty="0" err="1"/>
              <a:t>DFDNewSqlFileName</a:t>
            </a:r>
            <a:r>
              <a:rPr lang="en-CA" dirty="0"/>
              <a:t>)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380330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962</TotalTime>
  <Words>425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DFD Driver</vt:lpstr>
      <vt:lpstr>What can the DFD DRIVER do for me?</vt:lpstr>
      <vt:lpstr>WHERE CAN YOU FIND the DFD Driver?</vt:lpstr>
      <vt:lpstr>Documentation &amp; WEBINAR</vt:lpstr>
      <vt:lpstr>Examples for today</vt:lpstr>
      <vt:lpstr>Template</vt:lpstr>
      <vt:lpstr>High Level Process</vt:lpstr>
      <vt:lpstr>Data Section</vt:lpstr>
      <vt:lpstr>Code section</vt:lpstr>
      <vt:lpstr>Process Results</vt:lpstr>
      <vt:lpstr>Differences in Database Drivers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Nardus Swanevelder</dc:creator>
  <cp:lastModifiedBy>Nardus Swanevelder</cp:lastModifiedBy>
  <cp:revision>17</cp:revision>
  <dcterms:created xsi:type="dcterms:W3CDTF">2018-01-28T01:04:20Z</dcterms:created>
  <dcterms:modified xsi:type="dcterms:W3CDTF">2018-02-16T03:54:09Z</dcterms:modified>
</cp:coreProperties>
</file>