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86" r:id="rId7"/>
    <p:sldId id="272" r:id="rId8"/>
    <p:sldId id="274" r:id="rId9"/>
    <p:sldId id="277" r:id="rId10"/>
    <p:sldId id="281" r:id="rId11"/>
    <p:sldId id="282" r:id="rId12"/>
    <p:sldId id="278" r:id="rId13"/>
    <p:sldId id="280" r:id="rId14"/>
    <p:sldId id="279" r:id="rId15"/>
    <p:sldId id="287" r:id="rId16"/>
    <p:sldId id="285" r:id="rId17"/>
    <p:sldId id="276" r:id="rId18"/>
    <p:sldId id="283" r:id="rId19"/>
    <p:sldId id="288" r:id="rId20"/>
    <p:sldId id="289" r:id="rId21"/>
    <p:sldId id="290" r:id="rId22"/>
    <p:sldId id="291" r:id="rId23"/>
    <p:sldId id="292" r:id="rId24"/>
    <p:sldId id="293" r:id="rId25"/>
    <p:sldId id="28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8C0-CB80-4AC1-8B98-70AE0955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API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C1DE-5299-47CA-986F-6CE28950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88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7F0A980-2295-4752-811C-C6141247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54" y="43795"/>
            <a:ext cx="6000751" cy="6289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AFF93-0667-4940-A022-090F2DF5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9757"/>
          </a:xfrm>
        </p:spPr>
        <p:txBody>
          <a:bodyPr/>
          <a:lstStyle/>
          <a:p>
            <a:r>
              <a:rPr lang="en-CA" dirty="0"/>
              <a:t>Getting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1040-22AE-40BD-8F9B-E1EA457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1572418"/>
            <a:ext cx="4764088" cy="3541714"/>
          </a:xfrm>
        </p:spPr>
        <p:txBody>
          <a:bodyPr/>
          <a:lstStyle/>
          <a:p>
            <a:r>
              <a:rPr lang="en-CA" dirty="0"/>
              <a:t>Back to the journey</a:t>
            </a:r>
          </a:p>
          <a:p>
            <a:r>
              <a:rPr lang="en-CA" dirty="0"/>
              <a:t>The Get works in Postman but not in my app</a:t>
            </a:r>
          </a:p>
          <a:p>
            <a:r>
              <a:rPr lang="en-CA" dirty="0"/>
              <a:t>Ran Fiddler to see what is send to QuickBooks from Postman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9CDDD-2A63-4BF5-9D39-7C7F978B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44" y="3343275"/>
            <a:ext cx="5867914" cy="3310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A5D37-A00B-4242-87DC-DFF33C96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6" y="4650791"/>
            <a:ext cx="6156035" cy="18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1F4C-FF72-42D0-9FA0-0F0B3BF9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r>
              <a:rPr lang="en-CA" dirty="0"/>
              <a:t>Getting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6064-B72B-45E4-BD0B-451F2914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343025"/>
            <a:ext cx="9905999" cy="3541714"/>
          </a:xfrm>
        </p:spPr>
        <p:txBody>
          <a:bodyPr/>
          <a:lstStyle/>
          <a:p>
            <a:r>
              <a:rPr lang="en-CA" dirty="0"/>
              <a:t>Resubmit in Fiddler to make sure it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E2C75-4BFD-4424-99A7-BE25545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0" y="1885967"/>
            <a:ext cx="9859360" cy="47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4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A2DA-50A7-43A3-B566-AE5AC01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5382"/>
            <a:ext cx="9905998" cy="1478570"/>
          </a:xfrm>
        </p:spPr>
        <p:txBody>
          <a:bodyPr/>
          <a:lstStyle/>
          <a:p>
            <a:r>
              <a:rPr lang="en-CA" dirty="0"/>
              <a:t>Getting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94EB-AFF3-4B2D-B5E1-BADA5913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9337"/>
            <a:ext cx="10193338" cy="5437188"/>
          </a:xfrm>
        </p:spPr>
        <p:txBody>
          <a:bodyPr>
            <a:normAutofit/>
          </a:bodyPr>
          <a:lstStyle/>
          <a:p>
            <a:r>
              <a:rPr lang="en-CA" dirty="0"/>
              <a:t>Now that the Get is working in Postman…</a:t>
            </a:r>
          </a:p>
          <a:p>
            <a:r>
              <a:rPr lang="en-CA" dirty="0"/>
              <a:t>Should be easy to take that to my NetTalk app and get it to work.</a:t>
            </a:r>
          </a:p>
          <a:p>
            <a:r>
              <a:rPr lang="en-CA" dirty="0"/>
              <a:t>Still not working!!!!</a:t>
            </a:r>
          </a:p>
          <a:p>
            <a:r>
              <a:rPr lang="en-CA" dirty="0"/>
              <a:t>In the end my problem was that I did not encode the query string</a:t>
            </a:r>
          </a:p>
          <a:p>
            <a:pPr lvl="1"/>
            <a:r>
              <a:rPr lang="en-CA" dirty="0"/>
              <a:t>SELECT * FROM Customer WHERE Active=true </a:t>
            </a:r>
          </a:p>
          <a:p>
            <a:pPr lvl="2"/>
            <a:r>
              <a:rPr lang="en-CA" dirty="0"/>
              <a:t>What the code looks like in Postman</a:t>
            </a:r>
          </a:p>
          <a:p>
            <a:pPr lvl="1"/>
            <a:r>
              <a:rPr lang="en-CA" dirty="0"/>
              <a:t>SELECT+%2A+FROM+Customer+WHERE+Active%3Dtrue</a:t>
            </a:r>
          </a:p>
          <a:p>
            <a:pPr lvl="2"/>
            <a:r>
              <a:rPr lang="en-CA" dirty="0"/>
              <a:t>What the code looks like in Fiddler or if you paste it into the url encode/decode website</a:t>
            </a:r>
          </a:p>
          <a:p>
            <a:r>
              <a:rPr lang="en-CA" dirty="0"/>
              <a:t>In hind sight a obvious problem but not until I knew what the problem was.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987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655-3406-46EB-809B-7E98042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607"/>
          </a:xfrm>
        </p:spPr>
        <p:txBody>
          <a:bodyPr/>
          <a:lstStyle/>
          <a:p>
            <a:r>
              <a:rPr lang="en-CA" dirty="0"/>
              <a:t>Getting the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DC6-F4DE-436F-8B30-AF820A2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3" y="1296987"/>
            <a:ext cx="5900754" cy="480853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Encoded the URL in my NetTalk app</a:t>
            </a:r>
          </a:p>
          <a:p>
            <a:r>
              <a:rPr lang="en-CA" dirty="0"/>
              <a:t>But still getting an error in my NetTalk App</a:t>
            </a:r>
          </a:p>
          <a:p>
            <a:r>
              <a:rPr lang="en-CA" dirty="0"/>
              <a:t>Remember Bruce always says: test in the demo app and see if it works there</a:t>
            </a:r>
          </a:p>
          <a:p>
            <a:r>
              <a:rPr lang="en-CA" dirty="0"/>
              <a:t>Added trace statements, copy output from DebugView++ into NotePad++</a:t>
            </a:r>
          </a:p>
          <a:p>
            <a:r>
              <a:rPr lang="en-CA" dirty="0"/>
              <a:t>Open NetTalk Demo and Web Client</a:t>
            </a:r>
          </a:p>
          <a:p>
            <a:pPr lvl="1"/>
            <a:r>
              <a:rPr lang="en-CA" dirty="0"/>
              <a:t>Copy Address and Header info</a:t>
            </a:r>
          </a:p>
          <a:p>
            <a:pPr lvl="1"/>
            <a:r>
              <a:rPr lang="en-CA" dirty="0"/>
              <a:t>Do Fetch and it works!</a:t>
            </a:r>
          </a:p>
          <a:p>
            <a:pPr lvl="1"/>
            <a:r>
              <a:rPr lang="en-CA" dirty="0"/>
              <a:t>So what is wrong with my App?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C0792-9D7C-46C4-A575-44E6FF81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65" y="190500"/>
            <a:ext cx="4190969" cy="1790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632B2-0F6E-4691-819D-510B1693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65" y="2087673"/>
            <a:ext cx="427986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A2DA-50A7-43A3-B566-AE5AC01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05382"/>
            <a:ext cx="9905998" cy="1478570"/>
          </a:xfrm>
        </p:spPr>
        <p:txBody>
          <a:bodyPr/>
          <a:lstStyle/>
          <a:p>
            <a:r>
              <a:rPr lang="en-CA" dirty="0"/>
              <a:t>Getting the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94EB-AFF3-4B2D-B5E1-BADA5913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9336"/>
            <a:ext cx="9905998" cy="5103814"/>
          </a:xfrm>
        </p:spPr>
        <p:txBody>
          <a:bodyPr>
            <a:normAutofit/>
          </a:bodyPr>
          <a:lstStyle/>
          <a:p>
            <a:r>
              <a:rPr lang="en-CA" dirty="0"/>
              <a:t>Problem was that the Debra’s app was developed with an old version of NetTalk and used:</a:t>
            </a:r>
          </a:p>
          <a:p>
            <a:pPr lvl="1"/>
            <a:r>
              <a:rPr lang="en-CA" dirty="0"/>
              <a:t>if Self.PageLen &gt; 0</a:t>
            </a:r>
          </a:p>
          <a:p>
            <a:r>
              <a:rPr lang="en-CA" dirty="0"/>
              <a:t>The correct line should be</a:t>
            </a:r>
          </a:p>
          <a:p>
            <a:pPr lvl="1"/>
            <a:r>
              <a:rPr lang="en-CA" dirty="0"/>
              <a:t>if </a:t>
            </a:r>
            <a:r>
              <a:rPr lang="en-CA" dirty="0" err="1"/>
              <a:t>Self.ThisPage.Length</a:t>
            </a:r>
            <a:r>
              <a:rPr lang="en-CA" dirty="0"/>
              <a:t> &gt; 0</a:t>
            </a:r>
          </a:p>
          <a:p>
            <a:endParaRPr lang="en-CA" dirty="0"/>
          </a:p>
          <a:p>
            <a:r>
              <a:rPr lang="en-CA" dirty="0"/>
              <a:t>Couple of lessons learned when you take over old code</a:t>
            </a:r>
          </a:p>
          <a:p>
            <a:pPr lvl="1"/>
            <a:r>
              <a:rPr lang="en-CA" dirty="0"/>
              <a:t>Don’t trust old code even if it compiles</a:t>
            </a:r>
          </a:p>
          <a:p>
            <a:pPr lvl="1"/>
            <a:r>
              <a:rPr lang="en-CA" dirty="0"/>
              <a:t>Make sure all your error trace messages don’t start with “Error:” because you might think you know where the error is occurring but it just might happen somewhere else</a:t>
            </a:r>
          </a:p>
        </p:txBody>
      </p:sp>
    </p:spTree>
    <p:extLst>
      <p:ext uri="{BB962C8B-B14F-4D97-AF65-F5344CB8AC3E}">
        <p14:creationId xmlns:p14="http://schemas.microsoft.com/office/powerpoint/2010/main" val="98889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r>
              <a:rPr lang="en-CA" dirty="0"/>
              <a:t>Getting 1 more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476375"/>
            <a:ext cx="7458075" cy="51435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Decided to change Sales Receipts</a:t>
            </a:r>
          </a:p>
          <a:p>
            <a:r>
              <a:rPr lang="en-CA" dirty="0"/>
              <a:t>Do ReadAll and it gives me an Invalid Query error</a:t>
            </a:r>
          </a:p>
          <a:p>
            <a:r>
              <a:rPr lang="en-CA" dirty="0"/>
              <a:t>Thought it was something in my app, so test the Get in QB</a:t>
            </a:r>
            <a:br>
              <a:rPr lang="en-CA" dirty="0"/>
            </a:br>
            <a:r>
              <a:rPr lang="en-CA" dirty="0"/>
              <a:t>API Explorer</a:t>
            </a:r>
          </a:p>
          <a:p>
            <a:r>
              <a:rPr lang="en-CA" dirty="0"/>
              <a:t>Got same error</a:t>
            </a:r>
          </a:p>
          <a:p>
            <a:r>
              <a:rPr lang="en-CA" dirty="0"/>
              <a:t>Then decided to read the error message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Property Active Not found! Means the table doesn’t have a field called Active!!!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AEB44-727A-4DCA-872B-8A70DAE1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63" y="170657"/>
            <a:ext cx="4194161" cy="317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E5698-3C5F-4B07-8776-0BB50EB5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48125"/>
            <a:ext cx="6002337" cy="15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7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r>
              <a:rPr lang="en-CA" dirty="0"/>
              <a:t>Changing from XML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6870721" cy="3541714"/>
          </a:xfrm>
        </p:spPr>
        <p:txBody>
          <a:bodyPr/>
          <a:lstStyle/>
          <a:p>
            <a:r>
              <a:rPr lang="en-CA" dirty="0"/>
              <a:t>Changing from xFiles to jFiles</a:t>
            </a:r>
          </a:p>
          <a:p>
            <a:r>
              <a:rPr lang="en-CA" dirty="0"/>
              <a:t>Biggest lesson I learned here was with </a:t>
            </a:r>
          </a:p>
          <a:p>
            <a:pPr lvl="1"/>
            <a:r>
              <a:rPr lang="en-CA" dirty="0"/>
              <a:t>JF:CaseAsIs</a:t>
            </a:r>
          </a:p>
          <a:p>
            <a:r>
              <a:rPr lang="en-CA" dirty="0"/>
              <a:t>If you are using JF:CaseAsIs you have to use external names on all your variables and the case has to be the same as the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483C5-981F-4B8F-A305-179015E5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72" y="159263"/>
            <a:ext cx="2660929" cy="3420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8EB63-465C-4907-9CC4-5BFCAC3B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21" y="3247232"/>
            <a:ext cx="3070633" cy="34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6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18"/>
            <a:ext cx="9905998" cy="857857"/>
          </a:xfrm>
        </p:spPr>
        <p:txBody>
          <a:bodyPr/>
          <a:lstStyle/>
          <a:p>
            <a:r>
              <a:rPr lang="en-CA" dirty="0"/>
              <a:t>Posting an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00098"/>
            <a:ext cx="9905999" cy="573405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Since I was no able to read records from QuickBooks the next step was to look at Updating QuickBooks </a:t>
            </a:r>
          </a:p>
          <a:p>
            <a:r>
              <a:rPr lang="en-CA" dirty="0"/>
              <a:t>Now that I have the Get under the belt, the Post should be easy?</a:t>
            </a:r>
          </a:p>
          <a:p>
            <a:r>
              <a:rPr lang="en-CA" b="1" dirty="0">
                <a:solidFill>
                  <a:srgbClr val="92D050"/>
                </a:solidFill>
              </a:rPr>
              <a:t>QB Online Mind Map – API Process - Post</a:t>
            </a:r>
            <a:endParaRPr lang="en-CA" b="1" dirty="0"/>
          </a:p>
          <a:p>
            <a:r>
              <a:rPr lang="en-CA" dirty="0"/>
              <a:t>So I do the Post and it doesn’t work!!</a:t>
            </a:r>
          </a:p>
          <a:p>
            <a:pPr lvl="1"/>
            <a:r>
              <a:rPr lang="en-CA" dirty="0"/>
              <a:t>First step is check the API documentation</a:t>
            </a:r>
          </a:p>
          <a:p>
            <a:pPr lvl="1"/>
            <a:r>
              <a:rPr lang="en-CA" dirty="0"/>
              <a:t>Open Postman</a:t>
            </a:r>
          </a:p>
          <a:p>
            <a:pPr lvl="1"/>
            <a:r>
              <a:rPr lang="en-CA" dirty="0"/>
              <a:t>RequestToken, Login to QB, Connect to my app</a:t>
            </a:r>
          </a:p>
          <a:p>
            <a:pPr lvl="1"/>
            <a:r>
              <a:rPr lang="en-CA" dirty="0"/>
              <a:t>Do get customer and check SyncToken</a:t>
            </a:r>
          </a:p>
          <a:p>
            <a:pPr lvl="2"/>
            <a:r>
              <a:rPr lang="en-CA" dirty="0"/>
              <a:t>Version number of the object. It is used to lock an object for use by one app at a time. As soon as an application modifies an object, its SyncToken is incremented.</a:t>
            </a:r>
          </a:p>
          <a:p>
            <a:pPr lvl="1"/>
            <a:r>
              <a:rPr lang="en-CA" dirty="0"/>
              <a:t>I thought that I was responsible for the update and that is what caused the issue as QB is incrementing the number itself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258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857857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4"/>
            <a:ext cx="9905999" cy="47631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Read the API Documentation</a:t>
            </a:r>
          </a:p>
          <a:p>
            <a:pPr lvl="1"/>
            <a:r>
              <a:rPr lang="en-CA" dirty="0"/>
              <a:t>Certain fields are required</a:t>
            </a:r>
          </a:p>
          <a:p>
            <a:pPr lvl="1"/>
            <a:r>
              <a:rPr lang="en-CA" dirty="0"/>
              <a:t>Fields can have specific formats. Like email address. Must have @ and .</a:t>
            </a:r>
          </a:p>
          <a:p>
            <a:r>
              <a:rPr lang="en-CA" dirty="0"/>
              <a:t>Use the QB API Explorer because the messages are more descriptive than using Postman</a:t>
            </a:r>
          </a:p>
          <a:p>
            <a:pPr lvl="1"/>
            <a:r>
              <a:rPr lang="en-CA" dirty="0"/>
              <a:t>For example with invalid email address json/postman just say invalid property where API explorer tells you email address doesn’t adhere to RFC specification</a:t>
            </a:r>
          </a:p>
          <a:p>
            <a:r>
              <a:rPr lang="en-CA" dirty="0"/>
              <a:t>Don’t copy one procedure to another procedure and forget to change the query</a:t>
            </a:r>
          </a:p>
          <a:p>
            <a:pPr lvl="1"/>
            <a:r>
              <a:rPr lang="en-CA" dirty="0"/>
              <a:t>Trying to pass this </a:t>
            </a:r>
            <a:r>
              <a:rPr lang="en-CA" b="1" dirty="0"/>
              <a:t>'/employee?operation=update&amp;minorversion=4’ </a:t>
            </a:r>
            <a:r>
              <a:rPr lang="en-CA" dirty="0"/>
              <a:t>when it is a customer will give you errors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02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857857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4"/>
            <a:ext cx="9905999" cy="47631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Read the whole line in DebugView++</a:t>
            </a:r>
          </a:p>
          <a:p>
            <a:pPr lvl="1"/>
            <a:r>
              <a:rPr lang="en-CA" dirty="0"/>
              <a:t>DebugView concatenate the line and that means you might miss some info. Copy the line to NotePad++ and read the whole line</a:t>
            </a:r>
          </a:p>
          <a:p>
            <a:r>
              <a:rPr lang="en-CA" dirty="0"/>
              <a:t>When creating the JSON Structure it is better to create the whole structure</a:t>
            </a:r>
          </a:p>
          <a:p>
            <a:pPr lvl="1"/>
            <a:r>
              <a:rPr lang="en-CA" dirty="0"/>
              <a:t>Created only half of the structure and that meant that the “Active” field, that was not in my structure, was set to blank and QB doesn’t allow that.</a:t>
            </a:r>
          </a:p>
          <a:p>
            <a:pPr lvl="1"/>
            <a:r>
              <a:rPr lang="en-CA" dirty="0"/>
              <a:t>You might even get this wonderful descriptive error message:</a:t>
            </a:r>
          </a:p>
          <a:p>
            <a:pPr marL="457200" lvl="1" indent="0">
              <a:buNone/>
            </a:pPr>
            <a:r>
              <a:rPr lang="en-CA" dirty="0"/>
              <a:t>{"Fault":{"Error":[{"Message":"Request has invalid or unsupported property","Detail":"Property Name:Can not deserialize instance of java.util.ArrayList out of START_OBJECT token\n  specified is unsupported or invalid","code":"2010"}],"</a:t>
            </a:r>
            <a:r>
              <a:rPr lang="en-CA" dirty="0" err="1"/>
              <a:t>type":"ValidationFault</a:t>
            </a:r>
            <a:r>
              <a:rPr lang="en-CA" dirty="0"/>
              <a:t>"},"time":"2018-07-10T08:47:34.708-07:00"}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0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56D2-EDD0-4CD4-99D9-1E3535B3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API?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342-48E3-4FF4-AD08-CD6CE413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ClarionLive300 – What is an API?</a:t>
            </a:r>
          </a:p>
          <a:p>
            <a:r>
              <a:rPr lang="en-US" dirty="0"/>
              <a:t>ClarionLive302 – REST, Get &amp; Post</a:t>
            </a:r>
          </a:p>
          <a:p>
            <a:r>
              <a:rPr lang="en-US" dirty="0"/>
              <a:t>ClarionLive304 – JSON using jFiles</a:t>
            </a:r>
          </a:p>
          <a:p>
            <a:r>
              <a:rPr lang="en-US" dirty="0"/>
              <a:t>ClarionLive459 – Consuming APIs </a:t>
            </a:r>
          </a:p>
          <a:p>
            <a:r>
              <a:rPr lang="en-US" dirty="0"/>
              <a:t>ClarionLive461 – OAuth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857857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4"/>
            <a:ext cx="9905999" cy="4763107"/>
          </a:xfrm>
        </p:spPr>
        <p:txBody>
          <a:bodyPr>
            <a:normAutofit/>
          </a:bodyPr>
          <a:lstStyle/>
          <a:p>
            <a:r>
              <a:rPr lang="en-CA" dirty="0"/>
              <a:t>Process to find the problem</a:t>
            </a:r>
          </a:p>
          <a:p>
            <a:pPr lvl="1"/>
            <a:r>
              <a:rPr lang="en-CA" dirty="0"/>
              <a:t>Have trace statements in your code that output the URL and Body</a:t>
            </a:r>
          </a:p>
          <a:p>
            <a:pPr lvl="1"/>
            <a:r>
              <a:rPr lang="en-CA" dirty="0"/>
              <a:t>Capture those statements in DebugView++</a:t>
            </a:r>
          </a:p>
          <a:p>
            <a:pPr lvl="1"/>
            <a:r>
              <a:rPr lang="en-CA" dirty="0"/>
              <a:t>Copy to NotePad++. (Use Alt+Shift key to delete columns)</a:t>
            </a:r>
          </a:p>
          <a:p>
            <a:pPr lvl="1"/>
            <a:r>
              <a:rPr lang="en-CA" dirty="0"/>
              <a:t>Copy the URL + Body into Postman or QB API Explorer</a:t>
            </a:r>
          </a:p>
          <a:p>
            <a:pPr lvl="1"/>
            <a:r>
              <a:rPr lang="en-CA" dirty="0"/>
              <a:t>Execute and see if you get the same error</a:t>
            </a:r>
          </a:p>
          <a:p>
            <a:pPr lvl="1"/>
            <a:r>
              <a:rPr lang="en-CA" dirty="0"/>
              <a:t>If error is still happening, start removing some of the elements from the Body part until the error disappear</a:t>
            </a:r>
          </a:p>
          <a:p>
            <a:pPr lvl="1"/>
            <a:r>
              <a:rPr lang="en-CA" dirty="0"/>
              <a:t>Now read the API documentation why that field is giving you a problem</a:t>
            </a:r>
          </a:p>
          <a:p>
            <a:pPr lvl="1"/>
            <a:r>
              <a:rPr lang="en-CA" dirty="0"/>
              <a:t>Fix your code</a:t>
            </a:r>
          </a:p>
        </p:txBody>
      </p:sp>
    </p:spTree>
    <p:extLst>
      <p:ext uri="{BB962C8B-B14F-4D97-AF65-F5344CB8AC3E}">
        <p14:creationId xmlns:p14="http://schemas.microsoft.com/office/powerpoint/2010/main" val="406387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857857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4"/>
            <a:ext cx="9905999" cy="4763107"/>
          </a:xfrm>
        </p:spPr>
        <p:txBody>
          <a:bodyPr>
            <a:normAutofit/>
          </a:bodyPr>
          <a:lstStyle/>
          <a:p>
            <a:r>
              <a:rPr lang="en-CA" dirty="0"/>
              <a:t>Read the API Documentation</a:t>
            </a:r>
          </a:p>
          <a:p>
            <a:pPr lvl="1"/>
            <a:r>
              <a:rPr lang="en-CA" dirty="0"/>
              <a:t>Remember that the API documentation might be wrong!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If you add the above to your vendor structure you will get an error when posting that in the body</a:t>
            </a:r>
          </a:p>
          <a:p>
            <a:pPr lvl="1"/>
            <a:r>
              <a:rPr lang="en-CA" dirty="0"/>
              <a:t>Did various tests, created new vendor in the app, updated every field in the front-end, read the vendor and no OtherContactInfo</a:t>
            </a:r>
          </a:p>
          <a:p>
            <a:pPr lvl="1"/>
            <a:r>
              <a:rPr lang="en-CA" dirty="0"/>
              <a:t>Try to add OtherContactInfo gives you an error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5A06B-BB2D-4349-A105-C260386C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18" y="2472273"/>
            <a:ext cx="2633114" cy="16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857857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952499"/>
            <a:ext cx="9905999" cy="476310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Might have to hide fields when updating or creating entries</a:t>
            </a:r>
          </a:p>
          <a:p>
            <a:r>
              <a:rPr lang="en-CA" dirty="0"/>
              <a:t>When doing update on customer got this error:</a:t>
            </a:r>
          </a:p>
          <a:p>
            <a:pPr lvl="1"/>
            <a:r>
              <a:rPr lang="en-CA" dirty="0"/>
              <a:t>{"Fault":{"Error":[{"Message":"Request has invalid or unsupported property","Detail":"Property Name:Can not deserialize instance of java.lang.String out of START_OBJECT token\n  specified is unsupported or invalid","code":"2010"}],"type":"ValidationFault"},"time":"2018-07-12T11:58:10.107-07:00"}</a:t>
            </a:r>
          </a:p>
          <a:p>
            <a:r>
              <a:rPr lang="en-CA" dirty="0"/>
              <a:t>Found offending code to be:</a:t>
            </a:r>
          </a:p>
          <a:p>
            <a:pPr marL="457200" lvl="1" indent="0">
              <a:buNone/>
            </a:pPr>
            <a:r>
              <a:rPr lang="en-CA" dirty="0"/>
              <a:t>"OpenBalanceDate": {	"date": ""},</a:t>
            </a:r>
          </a:p>
          <a:p>
            <a:r>
              <a:rPr lang="en-CA" dirty="0"/>
              <a:t>API Documentation is stating: Write-on-create</a:t>
            </a:r>
          </a:p>
          <a:p>
            <a:r>
              <a:rPr lang="en-CA" dirty="0"/>
              <a:t>Have to hide the field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B6640-E59D-4696-B9EA-3B5C130D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10" y="5340355"/>
            <a:ext cx="5113829" cy="11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5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1DED-DC69-43D8-8E4A-B8ED3DB3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4980"/>
          </a:xfrm>
        </p:spPr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FCCF-C3BA-43AF-8FE4-7535D58D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83942"/>
            <a:ext cx="9905999" cy="4831798"/>
          </a:xfrm>
        </p:spPr>
        <p:txBody>
          <a:bodyPr>
            <a:normAutofit/>
          </a:bodyPr>
          <a:lstStyle/>
          <a:p>
            <a:r>
              <a:rPr lang="en-CA" dirty="0"/>
              <a:t>On Insert Hide items like</a:t>
            </a:r>
          </a:p>
          <a:p>
            <a:pPr lvl="1"/>
            <a:r>
              <a:rPr lang="en-CA" dirty="0"/>
              <a:t>jsEmpl.DisableField(LOC:qsqbEmployeeGroup,'Id’)</a:t>
            </a:r>
          </a:p>
          <a:p>
            <a:pPr lvl="1"/>
            <a:r>
              <a:rPr lang="en-CA" dirty="0"/>
              <a:t>jsEmpl.DisableField(LOC:qsqbEmployeeGroup,'SyncToken’)</a:t>
            </a:r>
          </a:p>
          <a:p>
            <a:r>
              <a:rPr lang="en-CA" dirty="0"/>
              <a:t>If you have duplicate labels</a:t>
            </a:r>
          </a:p>
          <a:p>
            <a:pPr lvl="1"/>
            <a:r>
              <a:rPr lang="en-CA" dirty="0"/>
              <a:t>jsEmpl.DisableField(</a:t>
            </a:r>
            <a:r>
              <a:rPr lang="en-CA" dirty="0" err="1"/>
              <a:t>LOC:qsqbEmployeeGroup,'HiredDate</a:t>
            </a:r>
            <a:r>
              <a:rPr lang="en-CA" dirty="0"/>
              <a:t>’) </a:t>
            </a:r>
          </a:p>
          <a:p>
            <a:pPr lvl="1"/>
            <a:r>
              <a:rPr lang="en-CA" dirty="0"/>
              <a:t>JSEmpl.SetColumnDisabled(42,true)</a:t>
            </a:r>
          </a:p>
          <a:p>
            <a:r>
              <a:rPr lang="en-CA" dirty="0"/>
              <a:t>Fields that are read-only should be hidden on update</a:t>
            </a:r>
          </a:p>
          <a:p>
            <a:pPr lvl="1"/>
            <a:r>
              <a:rPr lang="en-CA" dirty="0"/>
              <a:t>jsEmpl.DisableField(</a:t>
            </a:r>
            <a:r>
              <a:rPr lang="en-CA" dirty="0" err="1"/>
              <a:t>LOC:qsqbEmployeeGroup,'MetaData</a:t>
            </a:r>
            <a:r>
              <a:rPr lang="en-CA" dirty="0"/>
              <a:t>') </a:t>
            </a:r>
          </a:p>
          <a:p>
            <a:pPr lvl="1"/>
            <a:r>
              <a:rPr lang="en-CA" dirty="0"/>
              <a:t>jsEmpl.DisableField(</a:t>
            </a:r>
            <a:r>
              <a:rPr lang="en-CA" dirty="0" err="1"/>
              <a:t>LOC:qsqbEmployeeGroup,'CreateTime</a:t>
            </a:r>
            <a:r>
              <a:rPr lang="en-CA" dirty="0"/>
              <a:t>') </a:t>
            </a:r>
          </a:p>
          <a:p>
            <a:pPr lvl="1"/>
            <a:r>
              <a:rPr lang="en-CA" dirty="0"/>
              <a:t>jsEmpl.DisableField(</a:t>
            </a:r>
            <a:r>
              <a:rPr lang="en-CA" dirty="0" err="1"/>
              <a:t>LOC:qsqbEmployeeGroup,'LastUpdatedTime</a:t>
            </a:r>
            <a:r>
              <a:rPr lang="en-CA" dirty="0"/>
              <a:t>')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28809-BB5E-4AEB-8BAD-A15AC35B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980" y="3346304"/>
            <a:ext cx="3663234" cy="7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9F5-D9AB-4577-82B3-CA8012EA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More Posting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8572-C4E4-474F-9B34-E56C24E0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Sparse</a:t>
            </a:r>
          </a:p>
          <a:p>
            <a:pPr lvl="1"/>
            <a:r>
              <a:rPr lang="en-CA" dirty="0"/>
              <a:t>Field that specify if you are doing a full update or only certain fields. </a:t>
            </a:r>
          </a:p>
          <a:p>
            <a:pPr lvl="1"/>
            <a:r>
              <a:rPr lang="en-CA" dirty="0"/>
              <a:t>Not implemented yet in my NetTalk App</a:t>
            </a:r>
          </a:p>
          <a:p>
            <a:r>
              <a:rPr lang="en-CA" dirty="0"/>
              <a:t>Some Fields are not part of the API documentation but is used by the API</a:t>
            </a:r>
          </a:p>
          <a:p>
            <a:pPr lvl="1"/>
            <a:r>
              <a:rPr lang="en-CA" dirty="0"/>
              <a:t>Domain</a:t>
            </a:r>
          </a:p>
          <a:p>
            <a:pPr lvl="1"/>
            <a:r>
              <a:rPr lang="en-CA" dirty="0"/>
              <a:t>Populated with ‘QBO’ but no need to populate it</a:t>
            </a:r>
          </a:p>
        </p:txBody>
      </p:sp>
    </p:spTree>
    <p:extLst>
      <p:ext uri="{BB962C8B-B14F-4D97-AF65-F5344CB8AC3E}">
        <p14:creationId xmlns:p14="http://schemas.microsoft.com/office/powerpoint/2010/main" val="287478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672C-26D2-4DEB-A5FF-01B7C006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r>
              <a:rPr lang="en-CA" dirty="0"/>
              <a:t>QuickBooks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974F-1F15-489E-A604-517B7EF0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6375"/>
            <a:ext cx="9905999" cy="3541714"/>
          </a:xfrm>
        </p:spPr>
        <p:txBody>
          <a:bodyPr/>
          <a:lstStyle/>
          <a:p>
            <a:r>
              <a:rPr lang="en-CA" dirty="0"/>
              <a:t>Demo if there is time</a:t>
            </a:r>
          </a:p>
        </p:txBody>
      </p:sp>
    </p:spTree>
    <p:extLst>
      <p:ext uri="{BB962C8B-B14F-4D97-AF65-F5344CB8AC3E}">
        <p14:creationId xmlns:p14="http://schemas.microsoft.com/office/powerpoint/2010/main" val="53759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022-5C8E-461A-AD5E-E0FCA1E5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DC3A-DDD2-4F42-B384-EBFE1F46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nardus.swanevelder@gmail.com</a:t>
            </a:r>
          </a:p>
        </p:txBody>
      </p:sp>
    </p:spTree>
    <p:extLst>
      <p:ext uri="{BB962C8B-B14F-4D97-AF65-F5344CB8AC3E}">
        <p14:creationId xmlns:p14="http://schemas.microsoft.com/office/powerpoint/2010/main" val="272822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6AF-730A-4937-A411-88CE3AF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Clarionlive Webinars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228B-D919-4252-B834-28673F3E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9356"/>
            <a:ext cx="9905999" cy="4190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ClarionLive454 – Chilkat Wrapper Template</a:t>
            </a:r>
          </a:p>
          <a:p>
            <a:pPr lvl="1"/>
            <a:r>
              <a:rPr lang="en-US" dirty="0"/>
              <a:t>More geared towards using it from a Windows app</a:t>
            </a:r>
          </a:p>
          <a:p>
            <a:pPr lvl="1"/>
            <a:r>
              <a:rPr lang="en-US" dirty="0"/>
              <a:t>oAuth login screen opens on server not on user’s PC</a:t>
            </a:r>
          </a:p>
          <a:p>
            <a:r>
              <a:rPr lang="en-CA" dirty="0"/>
              <a:t>ClarionLive286 – oAuth1 and connecting to QuickBooks</a:t>
            </a:r>
          </a:p>
          <a:p>
            <a:pPr lvl="1"/>
            <a:r>
              <a:rPr lang="en-CA" dirty="0"/>
              <a:t>oAuth1 and xFiles</a:t>
            </a:r>
          </a:p>
          <a:p>
            <a:pPr lvl="1"/>
            <a:r>
              <a:rPr lang="en-CA" dirty="0"/>
              <a:t>QuickBooks Online is using oAuth2 now</a:t>
            </a:r>
          </a:p>
          <a:p>
            <a:r>
              <a:rPr lang="en-CA" dirty="0"/>
              <a:t>ClarionLive463 – Python</a:t>
            </a:r>
          </a:p>
          <a:p>
            <a:pPr lvl="1"/>
            <a:r>
              <a:rPr lang="en-CA" dirty="0"/>
              <a:t>Learning curve</a:t>
            </a:r>
          </a:p>
          <a:p>
            <a:pPr lvl="1"/>
            <a:r>
              <a:rPr lang="en-US" dirty="0"/>
              <a:t>oAuth login screen opens on server not on user’s PC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B505-6B2A-4186-B3A4-FF2C6B3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E42-7997-4C81-8A0B-56C6D986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First looked at Chilkat templates</a:t>
            </a:r>
          </a:p>
          <a:p>
            <a:r>
              <a:rPr lang="en-CA" dirty="0"/>
              <a:t>Then had a look at Python</a:t>
            </a:r>
          </a:p>
          <a:p>
            <a:r>
              <a:rPr lang="en-CA" dirty="0"/>
              <a:t>Problem with both, for me, was that they open the user login screen on the server and not the user’s PC as my app is a NetTalk app</a:t>
            </a:r>
          </a:p>
          <a:p>
            <a:r>
              <a:rPr lang="en-CA" dirty="0"/>
              <a:t>Using Debra’s oAuth1 QuickBooks sample app from Webinar286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569-E37B-4512-B112-E9F890A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QuickBooks with oAuth1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0EC2-C4B1-4895-A304-CB1B3519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1675"/>
            <a:ext cx="9905999" cy="4038600"/>
          </a:xfrm>
        </p:spPr>
        <p:txBody>
          <a:bodyPr>
            <a:normAutofit/>
          </a:bodyPr>
          <a:lstStyle/>
          <a:p>
            <a:r>
              <a:rPr lang="en-CA" dirty="0"/>
              <a:t>Problem is all new QuickBooks Online apps must use oAuth2</a:t>
            </a:r>
          </a:p>
          <a:p>
            <a:r>
              <a:rPr lang="en-CA" dirty="0"/>
              <a:t>Webinar461 - NetTalk supports oAuth2</a:t>
            </a:r>
          </a:p>
          <a:p>
            <a:r>
              <a:rPr lang="en-CA" dirty="0"/>
              <a:t>Changed the oAuth1 to oAuth2 in Debra’s QB App</a:t>
            </a:r>
          </a:p>
          <a:p>
            <a:r>
              <a:rPr lang="en-CA" dirty="0"/>
              <a:t>Had some oAuth challenges and Bruce made some changes to NetTalk</a:t>
            </a:r>
          </a:p>
          <a:p>
            <a:r>
              <a:rPr lang="en-CA" dirty="0"/>
              <a:t>NetTalk doesn’t like http://localhost, had to use local certificates so I can use https://localhost</a:t>
            </a:r>
          </a:p>
          <a:p>
            <a:r>
              <a:rPr lang="en-CA" b="1" dirty="0">
                <a:solidFill>
                  <a:srgbClr val="92D050"/>
                </a:solidFill>
              </a:rPr>
              <a:t>QB Online Mind Map – Look at Connect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01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98F1-23B7-4B4E-9FD7-268F8100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r>
              <a:rPr lang="en-CA" dirty="0"/>
              <a:t>Local Certification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BE32BC-1402-4BE7-ACAA-6CE02A7F9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798" y="1371600"/>
            <a:ext cx="675544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1BFC-3FAE-4B2F-B2BD-2278E4DF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0257"/>
          </a:xfrm>
        </p:spPr>
        <p:txBody>
          <a:bodyPr/>
          <a:lstStyle/>
          <a:p>
            <a:r>
              <a:rPr lang="en-CA" dirty="0"/>
              <a:t>Quickbooks with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1C79-646C-4432-BC1A-B8B378BE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step was to do a Get against QuickBooks</a:t>
            </a:r>
          </a:p>
          <a:p>
            <a:r>
              <a:rPr lang="en-CA" b="1" dirty="0">
                <a:solidFill>
                  <a:srgbClr val="92D050"/>
                </a:solidFill>
              </a:rPr>
              <a:t>QB Online Mind Map – Tools &amp; API Process</a:t>
            </a:r>
            <a:endParaRPr lang="en-CA" b="1" dirty="0"/>
          </a:p>
          <a:p>
            <a:r>
              <a:rPr lang="en-CA" dirty="0"/>
              <a:t>Could not get the Get to work</a:t>
            </a:r>
          </a:p>
          <a:p>
            <a:r>
              <a:rPr lang="en-CA" dirty="0"/>
              <a:t>And this is where the real journey started</a:t>
            </a:r>
          </a:p>
        </p:txBody>
      </p:sp>
    </p:spTree>
    <p:extLst>
      <p:ext uri="{BB962C8B-B14F-4D97-AF65-F5344CB8AC3E}">
        <p14:creationId xmlns:p14="http://schemas.microsoft.com/office/powerpoint/2010/main" val="217145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0655-3406-46EB-809B-7E980422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8807"/>
          </a:xfrm>
        </p:spPr>
        <p:txBody>
          <a:bodyPr/>
          <a:lstStyle/>
          <a:p>
            <a:r>
              <a:rPr lang="en-CA" dirty="0"/>
              <a:t>Getting get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DC6-F4DE-436F-8B30-AF820A2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62" y="1468437"/>
            <a:ext cx="10326687" cy="2770188"/>
          </a:xfrm>
        </p:spPr>
        <p:txBody>
          <a:bodyPr/>
          <a:lstStyle/>
          <a:p>
            <a:r>
              <a:rPr lang="en-CA" dirty="0"/>
              <a:t>Was getting an error on executing the Get</a:t>
            </a:r>
          </a:p>
          <a:p>
            <a:r>
              <a:rPr lang="en-CA" dirty="0"/>
              <a:t>I used Postman before during SAP course</a:t>
            </a:r>
          </a:p>
          <a:p>
            <a:r>
              <a:rPr lang="en-CA" dirty="0"/>
              <a:t>Also found Postman reference on QuickBooks site</a:t>
            </a:r>
          </a:p>
          <a:p>
            <a:r>
              <a:rPr lang="en-CA" dirty="0"/>
              <a:t>I used Postman before I knew about the QuickBooks API Explorer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5F1A-9333-4C54-8C9E-6CBF50FF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7" y="3933825"/>
            <a:ext cx="4686265" cy="23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A2DA-50A7-43A3-B566-AE5AC018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138" y="532793"/>
            <a:ext cx="9905998" cy="1478570"/>
          </a:xfrm>
        </p:spPr>
        <p:txBody>
          <a:bodyPr/>
          <a:lstStyle/>
          <a:p>
            <a:r>
              <a:rPr lang="en-CA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94EB-AFF3-4B2D-B5E1-BADA5913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181" y="2144712"/>
            <a:ext cx="8783637" cy="3922713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92D050"/>
                </a:solidFill>
              </a:rPr>
              <a:t>Postman Mind Map</a:t>
            </a:r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840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1576</TotalTime>
  <Words>1479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API JOURNEY</vt:lpstr>
      <vt:lpstr>What is an API?</vt:lpstr>
      <vt:lpstr>Clarionlive Webinars</vt:lpstr>
      <vt:lpstr>Journey</vt:lpstr>
      <vt:lpstr>QuickBooks with oAuth1</vt:lpstr>
      <vt:lpstr>Local Certification</vt:lpstr>
      <vt:lpstr>Quickbooks with oAuth2</vt:lpstr>
      <vt:lpstr>Getting get to work</vt:lpstr>
      <vt:lpstr>POSTMAN</vt:lpstr>
      <vt:lpstr>Getting get to work</vt:lpstr>
      <vt:lpstr>Getting get to work</vt:lpstr>
      <vt:lpstr>Getting Get to work</vt:lpstr>
      <vt:lpstr>Getting the get to work</vt:lpstr>
      <vt:lpstr>Getting the Get to work</vt:lpstr>
      <vt:lpstr>Getting 1 more Get to work</vt:lpstr>
      <vt:lpstr>Changing from XML to JSON</vt:lpstr>
      <vt:lpstr>Posting an UPDATE</vt:lpstr>
      <vt:lpstr>More Posting Lessons</vt:lpstr>
      <vt:lpstr>More Posting Lessons</vt:lpstr>
      <vt:lpstr>More Posting Lessons</vt:lpstr>
      <vt:lpstr>More Posting Lessons</vt:lpstr>
      <vt:lpstr>More Posting Lessons</vt:lpstr>
      <vt:lpstr>More Posting Lessons</vt:lpstr>
      <vt:lpstr>More Posting Lessons</vt:lpstr>
      <vt:lpstr>QuickBooks Online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Rules</dc:title>
  <dc:creator>Nardus Swanevelder</dc:creator>
  <cp:lastModifiedBy>Nardus Swanevelder</cp:lastModifiedBy>
  <cp:revision>54</cp:revision>
  <dcterms:created xsi:type="dcterms:W3CDTF">2017-11-16T23:48:19Z</dcterms:created>
  <dcterms:modified xsi:type="dcterms:W3CDTF">2018-07-20T19:34:35Z</dcterms:modified>
</cp:coreProperties>
</file>