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77267" y="2997200"/>
            <a:ext cx="6416168"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dirty="0">
                <a:solidFill>
                  <a:srgbClr val="00B0F0"/>
                </a:solidFill>
                <a:latin typeface="Algerian" panose="04020705040A02060702" pitchFamily="82" charset="0"/>
              </a:rPr>
              <a:t>NARENDRA KUMAR.V</a:t>
            </a: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494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Narendra Kumar V</cp:lastModifiedBy>
  <cp:revision>3</cp:revision>
  <dcterms:created xsi:type="dcterms:W3CDTF">2024-04-03T07:07:39Z</dcterms:created>
  <dcterms:modified xsi:type="dcterms:W3CDTF">2024-04-04T01:22:48Z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